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74" r:id="rId2"/>
    <p:sldId id="276" r:id="rId3"/>
    <p:sldId id="261" r:id="rId4"/>
    <p:sldId id="264" r:id="rId5"/>
    <p:sldId id="262" r:id="rId6"/>
    <p:sldId id="285" r:id="rId7"/>
    <p:sldId id="291" r:id="rId8"/>
    <p:sldId id="292" r:id="rId9"/>
    <p:sldId id="283" r:id="rId10"/>
    <p:sldId id="282" r:id="rId11"/>
    <p:sldId id="287" r:id="rId12"/>
    <p:sldId id="286" r:id="rId1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12DE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05A229-2547-46DA-B764-21F7EB8153D5}" v="33" dt="2022-05-22T19:25:15.435"/>
    <p1510:client id="{BC5F0F0A-A038-467F-855C-14C61EC314D3}" v="912" dt="2022-05-21T22:53:23.5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tonia menzione" userId="bf5b759d7e3a9d0b" providerId="LiveId" clId="{7405A229-2547-46DA-B764-21F7EB8153D5}"/>
    <pc:docChg chg="undo custSel addSld delSld modSld">
      <pc:chgData name="antonia menzione" userId="bf5b759d7e3a9d0b" providerId="LiveId" clId="{7405A229-2547-46DA-B764-21F7EB8153D5}" dt="2022-05-22T19:33:48.928" v="696" actId="14100"/>
      <pc:docMkLst>
        <pc:docMk/>
      </pc:docMkLst>
      <pc:sldChg chg="del">
        <pc:chgData name="antonia menzione" userId="bf5b759d7e3a9d0b" providerId="LiveId" clId="{7405A229-2547-46DA-B764-21F7EB8153D5}" dt="2022-05-22T18:40:07.296" v="34" actId="47"/>
        <pc:sldMkLst>
          <pc:docMk/>
          <pc:sldMk cId="3915894296" sldId="256"/>
        </pc:sldMkLst>
      </pc:sldChg>
      <pc:sldChg chg="del">
        <pc:chgData name="antonia menzione" userId="bf5b759d7e3a9d0b" providerId="LiveId" clId="{7405A229-2547-46DA-B764-21F7EB8153D5}" dt="2022-05-22T18:40:07.296" v="34" actId="47"/>
        <pc:sldMkLst>
          <pc:docMk/>
          <pc:sldMk cId="4284684638" sldId="259"/>
        </pc:sldMkLst>
      </pc:sldChg>
      <pc:sldChg chg="del">
        <pc:chgData name="antonia menzione" userId="bf5b759d7e3a9d0b" providerId="LiveId" clId="{7405A229-2547-46DA-B764-21F7EB8153D5}" dt="2022-05-22T18:40:07.296" v="34" actId="47"/>
        <pc:sldMkLst>
          <pc:docMk/>
          <pc:sldMk cId="1305563142" sldId="260"/>
        </pc:sldMkLst>
      </pc:sldChg>
      <pc:sldChg chg="modSp mod">
        <pc:chgData name="antonia menzione" userId="bf5b759d7e3a9d0b" providerId="LiveId" clId="{7405A229-2547-46DA-B764-21F7EB8153D5}" dt="2022-05-22T18:47:26.868" v="47" actId="20577"/>
        <pc:sldMkLst>
          <pc:docMk/>
          <pc:sldMk cId="1524052458" sldId="261"/>
        </pc:sldMkLst>
        <pc:spChg chg="mod">
          <ac:chgData name="antonia menzione" userId="bf5b759d7e3a9d0b" providerId="LiveId" clId="{7405A229-2547-46DA-B764-21F7EB8153D5}" dt="2022-05-22T18:47:26.868" v="47" actId="20577"/>
          <ac:spMkLst>
            <pc:docMk/>
            <pc:sldMk cId="1524052458" sldId="261"/>
            <ac:spMk id="2" creationId="{8516CD3C-C2C1-8EF6-74A4-8B171CFB14E2}"/>
          </ac:spMkLst>
        </pc:spChg>
      </pc:sldChg>
      <pc:sldChg chg="addSp modSp mod">
        <pc:chgData name="antonia menzione" userId="bf5b759d7e3a9d0b" providerId="LiveId" clId="{7405A229-2547-46DA-B764-21F7EB8153D5}" dt="2022-05-22T18:55:32.834" v="204" actId="14100"/>
        <pc:sldMkLst>
          <pc:docMk/>
          <pc:sldMk cId="1707669389" sldId="262"/>
        </pc:sldMkLst>
        <pc:spChg chg="mod">
          <ac:chgData name="antonia menzione" userId="bf5b759d7e3a9d0b" providerId="LiveId" clId="{7405A229-2547-46DA-B764-21F7EB8153D5}" dt="2022-05-22T18:49:24.985" v="92" actId="20577"/>
          <ac:spMkLst>
            <pc:docMk/>
            <pc:sldMk cId="1707669389" sldId="262"/>
            <ac:spMk id="2" creationId="{8516CD3C-C2C1-8EF6-74A4-8B171CFB14E2}"/>
          </ac:spMkLst>
        </pc:spChg>
        <pc:spChg chg="mod">
          <ac:chgData name="antonia menzione" userId="bf5b759d7e3a9d0b" providerId="LiveId" clId="{7405A229-2547-46DA-B764-21F7EB8153D5}" dt="2022-05-22T18:50:33.692" v="100" actId="1076"/>
          <ac:spMkLst>
            <pc:docMk/>
            <pc:sldMk cId="1707669389" sldId="262"/>
            <ac:spMk id="3" creationId="{38C3023E-2AE8-B95B-C8B9-DE95471784FA}"/>
          </ac:spMkLst>
        </pc:spChg>
        <pc:spChg chg="add mod">
          <ac:chgData name="antonia menzione" userId="bf5b759d7e3a9d0b" providerId="LiveId" clId="{7405A229-2547-46DA-B764-21F7EB8153D5}" dt="2022-05-22T18:50:30.366" v="99" actId="1076"/>
          <ac:spMkLst>
            <pc:docMk/>
            <pc:sldMk cId="1707669389" sldId="262"/>
            <ac:spMk id="11" creationId="{82091633-7164-03F0-7518-300A49FDEAD6}"/>
          </ac:spMkLst>
        </pc:spChg>
        <pc:spChg chg="mod">
          <ac:chgData name="antonia menzione" userId="bf5b759d7e3a9d0b" providerId="LiveId" clId="{7405A229-2547-46DA-B764-21F7EB8153D5}" dt="2022-05-22T18:54:41.528" v="150" actId="1076"/>
          <ac:spMkLst>
            <pc:docMk/>
            <pc:sldMk cId="1707669389" sldId="262"/>
            <ac:spMk id="24" creationId="{D0F905D3-834F-42C3-2881-EE57D7972844}"/>
          </ac:spMkLst>
        </pc:spChg>
        <pc:spChg chg="add mod">
          <ac:chgData name="antonia menzione" userId="bf5b759d7e3a9d0b" providerId="LiveId" clId="{7405A229-2547-46DA-B764-21F7EB8153D5}" dt="2022-05-22T18:55:32.834" v="204" actId="14100"/>
          <ac:spMkLst>
            <pc:docMk/>
            <pc:sldMk cId="1707669389" sldId="262"/>
            <ac:spMk id="30" creationId="{A4AD4B4A-2A7B-D270-8FAF-4DB6397D4705}"/>
          </ac:spMkLst>
        </pc:spChg>
        <pc:spChg chg="mod">
          <ac:chgData name="antonia menzione" userId="bf5b759d7e3a9d0b" providerId="LiveId" clId="{7405A229-2547-46DA-B764-21F7EB8153D5}" dt="2022-05-22T18:49:13.645" v="84" actId="20577"/>
          <ac:spMkLst>
            <pc:docMk/>
            <pc:sldMk cId="1707669389" sldId="262"/>
            <ac:spMk id="48" creationId="{C827E76E-076C-D0CC-274E-35960224B794}"/>
          </ac:spMkLst>
        </pc:spChg>
      </pc:sldChg>
      <pc:sldChg chg="del">
        <pc:chgData name="antonia menzione" userId="bf5b759d7e3a9d0b" providerId="LiveId" clId="{7405A229-2547-46DA-B764-21F7EB8153D5}" dt="2022-05-22T18:40:07.296" v="34" actId="47"/>
        <pc:sldMkLst>
          <pc:docMk/>
          <pc:sldMk cId="1351548628" sldId="263"/>
        </pc:sldMkLst>
      </pc:sldChg>
      <pc:sldChg chg="addSp modSp mod">
        <pc:chgData name="antonia menzione" userId="bf5b759d7e3a9d0b" providerId="LiveId" clId="{7405A229-2547-46DA-B764-21F7EB8153D5}" dt="2022-05-22T18:55:50.656" v="207"/>
        <pc:sldMkLst>
          <pc:docMk/>
          <pc:sldMk cId="2241271000" sldId="264"/>
        </pc:sldMkLst>
        <pc:spChg chg="mod">
          <ac:chgData name="antonia menzione" userId="bf5b759d7e3a9d0b" providerId="LiveId" clId="{7405A229-2547-46DA-B764-21F7EB8153D5}" dt="2022-05-22T18:54:41.330" v="149" actId="20577"/>
          <ac:spMkLst>
            <pc:docMk/>
            <pc:sldMk cId="2241271000" sldId="264"/>
            <ac:spMk id="2" creationId="{8516CD3C-C2C1-8EF6-74A4-8B171CFB14E2}"/>
          </ac:spMkLst>
        </pc:spChg>
        <pc:spChg chg="mod">
          <ac:chgData name="antonia menzione" userId="bf5b759d7e3a9d0b" providerId="LiveId" clId="{7405A229-2547-46DA-B764-21F7EB8153D5}" dt="2022-05-22T18:40:41.107" v="44" actId="688"/>
          <ac:spMkLst>
            <pc:docMk/>
            <pc:sldMk cId="2241271000" sldId="264"/>
            <ac:spMk id="18" creationId="{8874F022-E283-28B3-FB76-BCDE5BFF14BB}"/>
          </ac:spMkLst>
        </pc:spChg>
        <pc:spChg chg="add mod">
          <ac:chgData name="antonia menzione" userId="bf5b759d7e3a9d0b" providerId="LiveId" clId="{7405A229-2547-46DA-B764-21F7EB8153D5}" dt="2022-05-22T18:55:50.656" v="207"/>
          <ac:spMkLst>
            <pc:docMk/>
            <pc:sldMk cId="2241271000" sldId="264"/>
            <ac:spMk id="30" creationId="{6A7B106D-DF14-8796-3F49-1BE9E1237CFE}"/>
          </ac:spMkLst>
        </pc:spChg>
        <pc:spChg chg="mod">
          <ac:chgData name="antonia menzione" userId="bf5b759d7e3a9d0b" providerId="LiveId" clId="{7405A229-2547-46DA-B764-21F7EB8153D5}" dt="2022-05-22T18:48:28.911" v="58"/>
          <ac:spMkLst>
            <pc:docMk/>
            <pc:sldMk cId="2241271000" sldId="264"/>
            <ac:spMk id="40" creationId="{B955F54D-CF8D-2443-677A-196FB1699B4E}"/>
          </ac:spMkLst>
        </pc:spChg>
        <pc:graphicFrameChg chg="mod">
          <ac:chgData name="antonia menzione" userId="bf5b759d7e3a9d0b" providerId="LiveId" clId="{7405A229-2547-46DA-B764-21F7EB8153D5}" dt="2022-05-22T18:48:47.707" v="80" actId="20577"/>
          <ac:graphicFrameMkLst>
            <pc:docMk/>
            <pc:sldMk cId="2241271000" sldId="264"/>
            <ac:graphicFrameMk id="28" creationId="{2CCD5223-ECEF-35DE-FDB7-6D9208EAF11B}"/>
          </ac:graphicFrameMkLst>
        </pc:graphicFrameChg>
      </pc:sldChg>
      <pc:sldChg chg="del">
        <pc:chgData name="antonia menzione" userId="bf5b759d7e3a9d0b" providerId="LiveId" clId="{7405A229-2547-46DA-B764-21F7EB8153D5}" dt="2022-05-22T18:40:07.296" v="34" actId="47"/>
        <pc:sldMkLst>
          <pc:docMk/>
          <pc:sldMk cId="2007352985" sldId="265"/>
        </pc:sldMkLst>
      </pc:sldChg>
      <pc:sldChg chg="del">
        <pc:chgData name="antonia menzione" userId="bf5b759d7e3a9d0b" providerId="LiveId" clId="{7405A229-2547-46DA-B764-21F7EB8153D5}" dt="2022-05-22T18:40:07.296" v="34" actId="47"/>
        <pc:sldMkLst>
          <pc:docMk/>
          <pc:sldMk cId="2738076526" sldId="266"/>
        </pc:sldMkLst>
      </pc:sldChg>
      <pc:sldChg chg="del">
        <pc:chgData name="antonia menzione" userId="bf5b759d7e3a9d0b" providerId="LiveId" clId="{7405A229-2547-46DA-B764-21F7EB8153D5}" dt="2022-05-22T18:40:07.296" v="34" actId="47"/>
        <pc:sldMkLst>
          <pc:docMk/>
          <pc:sldMk cId="2874131750" sldId="268"/>
        </pc:sldMkLst>
      </pc:sldChg>
      <pc:sldChg chg="del">
        <pc:chgData name="antonia menzione" userId="bf5b759d7e3a9d0b" providerId="LiveId" clId="{7405A229-2547-46DA-B764-21F7EB8153D5}" dt="2022-05-22T18:40:07.296" v="34" actId="47"/>
        <pc:sldMkLst>
          <pc:docMk/>
          <pc:sldMk cId="1170222450" sldId="270"/>
        </pc:sldMkLst>
      </pc:sldChg>
      <pc:sldChg chg="del">
        <pc:chgData name="antonia menzione" userId="bf5b759d7e3a9d0b" providerId="LiveId" clId="{7405A229-2547-46DA-B764-21F7EB8153D5}" dt="2022-05-22T18:40:07.296" v="34" actId="47"/>
        <pc:sldMkLst>
          <pc:docMk/>
          <pc:sldMk cId="2709885786" sldId="271"/>
        </pc:sldMkLst>
      </pc:sldChg>
      <pc:sldChg chg="del">
        <pc:chgData name="antonia menzione" userId="bf5b759d7e3a9d0b" providerId="LiveId" clId="{7405A229-2547-46DA-B764-21F7EB8153D5}" dt="2022-05-22T18:40:07.296" v="34" actId="47"/>
        <pc:sldMkLst>
          <pc:docMk/>
          <pc:sldMk cId="4224457895" sldId="272"/>
        </pc:sldMkLst>
      </pc:sldChg>
      <pc:sldChg chg="del">
        <pc:chgData name="antonia menzione" userId="bf5b759d7e3a9d0b" providerId="LiveId" clId="{7405A229-2547-46DA-B764-21F7EB8153D5}" dt="2022-05-22T18:40:07.296" v="34" actId="47"/>
        <pc:sldMkLst>
          <pc:docMk/>
          <pc:sldMk cId="2349044544" sldId="273"/>
        </pc:sldMkLst>
      </pc:sldChg>
      <pc:sldChg chg="del">
        <pc:chgData name="antonia menzione" userId="bf5b759d7e3a9d0b" providerId="LiveId" clId="{7405A229-2547-46DA-B764-21F7EB8153D5}" dt="2022-05-22T18:40:07.296" v="34" actId="47"/>
        <pc:sldMkLst>
          <pc:docMk/>
          <pc:sldMk cId="89445102" sldId="275"/>
        </pc:sldMkLst>
      </pc:sldChg>
      <pc:sldChg chg="del">
        <pc:chgData name="antonia menzione" userId="bf5b759d7e3a9d0b" providerId="LiveId" clId="{7405A229-2547-46DA-B764-21F7EB8153D5}" dt="2022-05-22T18:40:07.296" v="34" actId="47"/>
        <pc:sldMkLst>
          <pc:docMk/>
          <pc:sldMk cId="2029974336" sldId="277"/>
        </pc:sldMkLst>
      </pc:sldChg>
      <pc:sldChg chg="del">
        <pc:chgData name="antonia menzione" userId="bf5b759d7e3a9d0b" providerId="LiveId" clId="{7405A229-2547-46DA-B764-21F7EB8153D5}" dt="2022-05-22T18:40:07.296" v="34" actId="47"/>
        <pc:sldMkLst>
          <pc:docMk/>
          <pc:sldMk cId="1399917826" sldId="278"/>
        </pc:sldMkLst>
      </pc:sldChg>
      <pc:sldChg chg="del">
        <pc:chgData name="antonia menzione" userId="bf5b759d7e3a9d0b" providerId="LiveId" clId="{7405A229-2547-46DA-B764-21F7EB8153D5}" dt="2022-05-22T18:40:07.296" v="34" actId="47"/>
        <pc:sldMkLst>
          <pc:docMk/>
          <pc:sldMk cId="2431689810" sldId="279"/>
        </pc:sldMkLst>
      </pc:sldChg>
      <pc:sldChg chg="del">
        <pc:chgData name="antonia menzione" userId="bf5b759d7e3a9d0b" providerId="LiveId" clId="{7405A229-2547-46DA-B764-21F7EB8153D5}" dt="2022-05-22T18:40:07.296" v="34" actId="47"/>
        <pc:sldMkLst>
          <pc:docMk/>
          <pc:sldMk cId="4073766533" sldId="280"/>
        </pc:sldMkLst>
      </pc:sldChg>
      <pc:sldChg chg="modSp mod">
        <pc:chgData name="antonia menzione" userId="bf5b759d7e3a9d0b" providerId="LiveId" clId="{7405A229-2547-46DA-B764-21F7EB8153D5}" dt="2022-05-22T19:32:25.687" v="684" actId="20577"/>
        <pc:sldMkLst>
          <pc:docMk/>
          <pc:sldMk cId="2054398722" sldId="282"/>
        </pc:sldMkLst>
        <pc:spChg chg="mod">
          <ac:chgData name="antonia menzione" userId="bf5b759d7e3a9d0b" providerId="LiveId" clId="{7405A229-2547-46DA-B764-21F7EB8153D5}" dt="2022-05-22T19:32:25.687" v="684" actId="20577"/>
          <ac:spMkLst>
            <pc:docMk/>
            <pc:sldMk cId="2054398722" sldId="282"/>
            <ac:spMk id="2" creationId="{8516CD3C-C2C1-8EF6-74A4-8B171CFB14E2}"/>
          </ac:spMkLst>
        </pc:spChg>
      </pc:sldChg>
      <pc:sldChg chg="addSp delSp modSp mod">
        <pc:chgData name="antonia menzione" userId="bf5b759d7e3a9d0b" providerId="LiveId" clId="{7405A229-2547-46DA-B764-21F7EB8153D5}" dt="2022-05-22T19:31:56.746" v="665" actId="6549"/>
        <pc:sldMkLst>
          <pc:docMk/>
          <pc:sldMk cId="4250254172" sldId="283"/>
        </pc:sldMkLst>
        <pc:spChg chg="add del mod">
          <ac:chgData name="antonia menzione" userId="bf5b759d7e3a9d0b" providerId="LiveId" clId="{7405A229-2547-46DA-B764-21F7EB8153D5}" dt="2022-05-22T19:10:38.039" v="450" actId="478"/>
          <ac:spMkLst>
            <pc:docMk/>
            <pc:sldMk cId="4250254172" sldId="283"/>
            <ac:spMk id="2" creationId="{8516CD3C-C2C1-8EF6-74A4-8B171CFB14E2}"/>
          </ac:spMkLst>
        </pc:spChg>
        <pc:spChg chg="add mod">
          <ac:chgData name="antonia menzione" userId="bf5b759d7e3a9d0b" providerId="LiveId" clId="{7405A229-2547-46DA-B764-21F7EB8153D5}" dt="2022-05-22T19:10:38.534" v="451"/>
          <ac:spMkLst>
            <pc:docMk/>
            <pc:sldMk cId="4250254172" sldId="283"/>
            <ac:spMk id="21" creationId="{9423C0A0-FFE5-BEFC-ADBF-3B10C85304BF}"/>
          </ac:spMkLst>
        </pc:spChg>
        <pc:spChg chg="add mod">
          <ac:chgData name="antonia menzione" userId="bf5b759d7e3a9d0b" providerId="LiveId" clId="{7405A229-2547-46DA-B764-21F7EB8153D5}" dt="2022-05-22T19:31:56.746" v="665" actId="6549"/>
          <ac:spMkLst>
            <pc:docMk/>
            <pc:sldMk cId="4250254172" sldId="283"/>
            <ac:spMk id="23" creationId="{78CB8C41-1608-58E4-A484-347F6C9013C3}"/>
          </ac:spMkLst>
        </pc:spChg>
        <pc:picChg chg="mod">
          <ac:chgData name="antonia menzione" userId="bf5b759d7e3a9d0b" providerId="LiveId" clId="{7405A229-2547-46DA-B764-21F7EB8153D5}" dt="2022-05-22T19:08:13.864" v="399" actId="1076"/>
          <ac:picMkLst>
            <pc:docMk/>
            <pc:sldMk cId="4250254172" sldId="283"/>
            <ac:picMk id="11" creationId="{02FD7D98-CFF6-B0A6-918D-802DFE37C451}"/>
          </ac:picMkLst>
        </pc:picChg>
        <pc:picChg chg="mod">
          <ac:chgData name="antonia menzione" userId="bf5b759d7e3a9d0b" providerId="LiveId" clId="{7405A229-2547-46DA-B764-21F7EB8153D5}" dt="2022-05-22T19:08:13.864" v="399" actId="1076"/>
          <ac:picMkLst>
            <pc:docMk/>
            <pc:sldMk cId="4250254172" sldId="283"/>
            <ac:picMk id="20" creationId="{1BF757E0-B98D-88F7-BD88-95CA1A882121}"/>
          </ac:picMkLst>
        </pc:picChg>
      </pc:sldChg>
      <pc:sldChg chg="delSp modSp mod">
        <pc:chgData name="antonia menzione" userId="bf5b759d7e3a9d0b" providerId="LiveId" clId="{7405A229-2547-46DA-B764-21F7EB8153D5}" dt="2022-05-22T19:33:48.928" v="696" actId="14100"/>
        <pc:sldMkLst>
          <pc:docMk/>
          <pc:sldMk cId="3418130836" sldId="285"/>
        </pc:sldMkLst>
        <pc:spChg chg="mod">
          <ac:chgData name="antonia menzione" userId="bf5b759d7e3a9d0b" providerId="LiveId" clId="{7405A229-2547-46DA-B764-21F7EB8153D5}" dt="2022-05-22T18:56:08.388" v="208" actId="20577"/>
          <ac:spMkLst>
            <pc:docMk/>
            <pc:sldMk cId="3418130836" sldId="285"/>
            <ac:spMk id="2" creationId="{8516CD3C-C2C1-8EF6-74A4-8B171CFB14E2}"/>
          </ac:spMkLst>
        </pc:spChg>
        <pc:graphicFrameChg chg="mod">
          <ac:chgData name="antonia menzione" userId="bf5b759d7e3a9d0b" providerId="LiveId" clId="{7405A229-2547-46DA-B764-21F7EB8153D5}" dt="2022-05-22T19:33:00.869" v="689" actId="1076"/>
          <ac:graphicFrameMkLst>
            <pc:docMk/>
            <pc:sldMk cId="3418130836" sldId="285"/>
            <ac:graphicFrameMk id="21" creationId="{B331233B-DC01-BB34-B1F6-E5570BA3B3DD}"/>
          </ac:graphicFrameMkLst>
        </pc:graphicFrameChg>
        <pc:graphicFrameChg chg="mod">
          <ac:chgData name="antonia menzione" userId="bf5b759d7e3a9d0b" providerId="LiveId" clId="{7405A229-2547-46DA-B764-21F7EB8153D5}" dt="2022-05-22T19:33:40.113" v="693" actId="1076"/>
          <ac:graphicFrameMkLst>
            <pc:docMk/>
            <pc:sldMk cId="3418130836" sldId="285"/>
            <ac:graphicFrameMk id="22" creationId="{4D282161-D44C-0B2F-9007-CD99F11BEC49}"/>
          </ac:graphicFrameMkLst>
        </pc:graphicFrameChg>
        <pc:picChg chg="del">
          <ac:chgData name="antonia menzione" userId="bf5b759d7e3a9d0b" providerId="LiveId" clId="{7405A229-2547-46DA-B764-21F7EB8153D5}" dt="2022-05-22T19:32:49.182" v="685" actId="478"/>
          <ac:picMkLst>
            <pc:docMk/>
            <pc:sldMk cId="3418130836" sldId="285"/>
            <ac:picMk id="13" creationId="{A813767D-69EB-E9CE-0B33-844EBEBF8644}"/>
          </ac:picMkLst>
        </pc:picChg>
        <pc:picChg chg="del">
          <ac:chgData name="antonia menzione" userId="bf5b759d7e3a9d0b" providerId="LiveId" clId="{7405A229-2547-46DA-B764-21F7EB8153D5}" dt="2022-05-22T19:32:50.006" v="686" actId="478"/>
          <ac:picMkLst>
            <pc:docMk/>
            <pc:sldMk cId="3418130836" sldId="285"/>
            <ac:picMk id="23" creationId="{B481F2FA-FD84-1716-6FB7-A908F8CED8ED}"/>
          </ac:picMkLst>
        </pc:picChg>
        <pc:cxnChg chg="mod">
          <ac:chgData name="antonia menzione" userId="bf5b759d7e3a9d0b" providerId="LiveId" clId="{7405A229-2547-46DA-B764-21F7EB8153D5}" dt="2022-05-22T19:33:44.014" v="695" actId="1076"/>
          <ac:cxnSpMkLst>
            <pc:docMk/>
            <pc:sldMk cId="3418130836" sldId="285"/>
            <ac:cxnSpMk id="14" creationId="{A82760B1-D187-CB89-F1F0-C2944B1EE40F}"/>
          </ac:cxnSpMkLst>
        </pc:cxnChg>
        <pc:cxnChg chg="mod">
          <ac:chgData name="antonia menzione" userId="bf5b759d7e3a9d0b" providerId="LiveId" clId="{7405A229-2547-46DA-B764-21F7EB8153D5}" dt="2022-05-22T19:33:48.928" v="696" actId="14100"/>
          <ac:cxnSpMkLst>
            <pc:docMk/>
            <pc:sldMk cId="3418130836" sldId="285"/>
            <ac:cxnSpMk id="24" creationId="{1FA848E2-B5BB-ED3F-9CE1-945096A97515}"/>
          </ac:cxnSpMkLst>
        </pc:cxnChg>
      </pc:sldChg>
      <pc:sldChg chg="modSp mod">
        <pc:chgData name="antonia menzione" userId="bf5b759d7e3a9d0b" providerId="LiveId" clId="{7405A229-2547-46DA-B764-21F7EB8153D5}" dt="2022-05-22T19:30:25.344" v="662" actId="1076"/>
        <pc:sldMkLst>
          <pc:docMk/>
          <pc:sldMk cId="506049681" sldId="286"/>
        </pc:sldMkLst>
        <pc:spChg chg="mod">
          <ac:chgData name="antonia menzione" userId="bf5b759d7e3a9d0b" providerId="LiveId" clId="{7405A229-2547-46DA-B764-21F7EB8153D5}" dt="2022-05-22T19:30:25.344" v="662" actId="1076"/>
          <ac:spMkLst>
            <pc:docMk/>
            <pc:sldMk cId="506049681" sldId="286"/>
            <ac:spMk id="17" creationId="{CB608A8D-5BBB-4E28-0D33-184525225B7F}"/>
          </ac:spMkLst>
        </pc:spChg>
      </pc:sldChg>
      <pc:sldChg chg="modSp mod">
        <pc:chgData name="antonia menzione" userId="bf5b759d7e3a9d0b" providerId="LiveId" clId="{7405A229-2547-46DA-B764-21F7EB8153D5}" dt="2022-05-22T19:29:30.101" v="657" actId="6549"/>
        <pc:sldMkLst>
          <pc:docMk/>
          <pc:sldMk cId="3689353516" sldId="287"/>
        </pc:sldMkLst>
        <pc:spChg chg="mod">
          <ac:chgData name="antonia menzione" userId="bf5b759d7e3a9d0b" providerId="LiveId" clId="{7405A229-2547-46DA-B764-21F7EB8153D5}" dt="2022-05-22T19:29:30.101" v="657" actId="6549"/>
          <ac:spMkLst>
            <pc:docMk/>
            <pc:sldMk cId="3689353516" sldId="287"/>
            <ac:spMk id="18" creationId="{2A4FF4C4-630A-0FF4-510F-FC61E175F905}"/>
          </ac:spMkLst>
        </pc:spChg>
        <pc:spChg chg="mod">
          <ac:chgData name="antonia menzione" userId="bf5b759d7e3a9d0b" providerId="LiveId" clId="{7405A229-2547-46DA-B764-21F7EB8153D5}" dt="2022-05-22T19:28:28.748" v="650" actId="20577"/>
          <ac:spMkLst>
            <pc:docMk/>
            <pc:sldMk cId="3689353516" sldId="287"/>
            <ac:spMk id="24" creationId="{3A20059F-FA34-5A7F-F076-67698D1B8CB3}"/>
          </ac:spMkLst>
        </pc:spChg>
      </pc:sldChg>
      <pc:sldChg chg="del">
        <pc:chgData name="antonia menzione" userId="bf5b759d7e3a9d0b" providerId="LiveId" clId="{7405A229-2547-46DA-B764-21F7EB8153D5}" dt="2022-05-22T18:40:07.296" v="34" actId="47"/>
        <pc:sldMkLst>
          <pc:docMk/>
          <pc:sldMk cId="4201928262" sldId="288"/>
        </pc:sldMkLst>
      </pc:sldChg>
      <pc:sldChg chg="del">
        <pc:chgData name="antonia menzione" userId="bf5b759d7e3a9d0b" providerId="LiveId" clId="{7405A229-2547-46DA-B764-21F7EB8153D5}" dt="2022-05-22T18:40:07.296" v="34" actId="47"/>
        <pc:sldMkLst>
          <pc:docMk/>
          <pc:sldMk cId="3391787105" sldId="289"/>
        </pc:sldMkLst>
      </pc:sldChg>
      <pc:sldChg chg="modSp mod">
        <pc:chgData name="antonia menzione" userId="bf5b759d7e3a9d0b" providerId="LiveId" clId="{7405A229-2547-46DA-B764-21F7EB8153D5}" dt="2022-05-22T19:03:44.794" v="292" actId="20577"/>
        <pc:sldMkLst>
          <pc:docMk/>
          <pc:sldMk cId="356050628" sldId="291"/>
        </pc:sldMkLst>
        <pc:spChg chg="mod">
          <ac:chgData name="antonia menzione" userId="bf5b759d7e3a9d0b" providerId="LiveId" clId="{7405A229-2547-46DA-B764-21F7EB8153D5}" dt="2022-05-22T19:00:09.090" v="209" actId="20577"/>
          <ac:spMkLst>
            <pc:docMk/>
            <pc:sldMk cId="356050628" sldId="291"/>
            <ac:spMk id="2" creationId="{8516CD3C-C2C1-8EF6-74A4-8B171CFB14E2}"/>
          </ac:spMkLst>
        </pc:spChg>
        <pc:spChg chg="mod">
          <ac:chgData name="antonia menzione" userId="bf5b759d7e3a9d0b" providerId="LiveId" clId="{7405A229-2547-46DA-B764-21F7EB8153D5}" dt="2022-05-22T19:03:44.794" v="292" actId="20577"/>
          <ac:spMkLst>
            <pc:docMk/>
            <pc:sldMk cId="356050628" sldId="291"/>
            <ac:spMk id="22" creationId="{7A1CCFEB-65F4-EC79-60F4-8BE4E7A5F0C8}"/>
          </ac:spMkLst>
        </pc:spChg>
        <pc:spChg chg="mod">
          <ac:chgData name="antonia menzione" userId="bf5b759d7e3a9d0b" providerId="LiveId" clId="{7405A229-2547-46DA-B764-21F7EB8153D5}" dt="2022-05-22T19:03:24.154" v="249" actId="20577"/>
          <ac:spMkLst>
            <pc:docMk/>
            <pc:sldMk cId="356050628" sldId="291"/>
            <ac:spMk id="26" creationId="{9A5480D8-8D15-9371-61DA-311F5630D6C4}"/>
          </ac:spMkLst>
        </pc:spChg>
        <pc:spChg chg="mod">
          <ac:chgData name="antonia menzione" userId="bf5b759d7e3a9d0b" providerId="LiveId" clId="{7405A229-2547-46DA-B764-21F7EB8153D5}" dt="2022-05-22T19:03:18.581" v="239" actId="20577"/>
          <ac:spMkLst>
            <pc:docMk/>
            <pc:sldMk cId="356050628" sldId="291"/>
            <ac:spMk id="27" creationId="{24AAD4BF-3CF5-9749-138F-5B178E204D64}"/>
          </ac:spMkLst>
        </pc:spChg>
      </pc:sldChg>
      <pc:sldChg chg="addSp modSp mod">
        <pc:chgData name="antonia menzione" userId="bf5b759d7e3a9d0b" providerId="LiveId" clId="{7405A229-2547-46DA-B764-21F7EB8153D5}" dt="2022-05-22T19:10:19.937" v="447" actId="1076"/>
        <pc:sldMkLst>
          <pc:docMk/>
          <pc:sldMk cId="2261471694" sldId="292"/>
        </pc:sldMkLst>
        <pc:spChg chg="mod">
          <ac:chgData name="antonia menzione" userId="bf5b759d7e3a9d0b" providerId="LiveId" clId="{7405A229-2547-46DA-B764-21F7EB8153D5}" dt="2022-05-22T19:10:19.937" v="447" actId="1076"/>
          <ac:spMkLst>
            <pc:docMk/>
            <pc:sldMk cId="2261471694" sldId="292"/>
            <ac:spMk id="2" creationId="{8516CD3C-C2C1-8EF6-74A4-8B171CFB14E2}"/>
          </ac:spMkLst>
        </pc:spChg>
        <pc:spChg chg="add mod">
          <ac:chgData name="antonia menzione" userId="bf5b759d7e3a9d0b" providerId="LiveId" clId="{7405A229-2547-46DA-B764-21F7EB8153D5}" dt="2022-05-22T19:06:05.875" v="359" actId="255"/>
          <ac:spMkLst>
            <pc:docMk/>
            <pc:sldMk cId="2261471694" sldId="292"/>
            <ac:spMk id="20" creationId="{EF076E7F-52B9-3C51-F436-621684B12CE7}"/>
          </ac:spMkLst>
        </pc:spChg>
        <pc:spChg chg="add mod">
          <ac:chgData name="antonia menzione" userId="bf5b759d7e3a9d0b" providerId="LiveId" clId="{7405A229-2547-46DA-B764-21F7EB8153D5}" dt="2022-05-22T19:10:14.594" v="445" actId="1076"/>
          <ac:spMkLst>
            <pc:docMk/>
            <pc:sldMk cId="2261471694" sldId="292"/>
            <ac:spMk id="21" creationId="{8C1D7E5F-7D86-9EA9-D0AA-613D216B1D59}"/>
          </ac:spMkLst>
        </pc:spChg>
        <pc:spChg chg="mod">
          <ac:chgData name="antonia menzione" userId="bf5b759d7e3a9d0b" providerId="LiveId" clId="{7405A229-2547-46DA-B764-21F7EB8153D5}" dt="2022-05-22T19:06:16.947" v="361" actId="1076"/>
          <ac:spMkLst>
            <pc:docMk/>
            <pc:sldMk cId="2261471694" sldId="292"/>
            <ac:spMk id="23" creationId="{C28A3BD1-952F-2623-BB73-EDCA613D53BF}"/>
          </ac:spMkLst>
        </pc:spChg>
      </pc:sldChg>
      <pc:sldChg chg="add del">
        <pc:chgData name="antonia menzione" userId="bf5b759d7e3a9d0b" providerId="LiveId" clId="{7405A229-2547-46DA-B764-21F7EB8153D5}" dt="2022-05-22T18:55:44.836" v="206" actId="47"/>
        <pc:sldMkLst>
          <pc:docMk/>
          <pc:sldMk cId="1372974009" sldId="293"/>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E:\EGU\TIDES\ISPRA6645.csv"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Utente\OneDrive%20-%20Politecnico%20di%20Milano\PhD\PIAVE\Piave%20Data\Q_PONTE%20PIAVE_29OTT%20TO%203NOV_2018.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oleObject" Target="file:///E:\EGU\TIDES\Results_Analysi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E:\EGU\TIDES\Results_Analysi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it-IT" dirty="0"/>
              <a:t>Water </a:t>
            </a:r>
            <a:r>
              <a:rPr lang="it-IT" dirty="0" err="1"/>
              <a:t>level</a:t>
            </a:r>
            <a:r>
              <a:rPr lang="it-IT" dirty="0"/>
              <a:t> in Ravenna station</a:t>
            </a:r>
            <a:r>
              <a:rPr lang="it-IT" baseline="0" dirty="0"/>
              <a:t> </a:t>
            </a:r>
            <a:endParaRPr lang="it-IT"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it-IT"/>
        </a:p>
      </c:txPr>
    </c:title>
    <c:autoTitleDeleted val="0"/>
    <c:plotArea>
      <c:layout/>
      <c:scatterChart>
        <c:scatterStyle val="smoothMarker"/>
        <c:varyColors val="0"/>
        <c:ser>
          <c:idx val="0"/>
          <c:order val="0"/>
          <c:spPr>
            <a:ln w="19050" cap="rnd">
              <a:solidFill>
                <a:schemeClr val="accent1"/>
              </a:solidFill>
              <a:round/>
            </a:ln>
            <a:effectLst/>
          </c:spPr>
          <c:marker>
            <c:symbol val="none"/>
          </c:marker>
          <c:xVal>
            <c:numRef>
              <c:f>ISPRA6645!$E$6:$E$731</c:f>
              <c:numCache>
                <c:formatCode>General</c:formatCode>
                <c:ptCount val="717"/>
                <c:pt idx="0">
                  <c:v>0.16666666666666666</c:v>
                </c:pt>
                <c:pt idx="1">
                  <c:v>0.33333333333333331</c:v>
                </c:pt>
                <c:pt idx="2">
                  <c:v>0.5</c:v>
                </c:pt>
                <c:pt idx="3">
                  <c:v>0.66666666666666663</c:v>
                </c:pt>
                <c:pt idx="4">
                  <c:v>0.83333333333333337</c:v>
                </c:pt>
                <c:pt idx="5">
                  <c:v>1</c:v>
                </c:pt>
                <c:pt idx="6">
                  <c:v>1.1666666666666667</c:v>
                </c:pt>
                <c:pt idx="7">
                  <c:v>1.3333333333333333</c:v>
                </c:pt>
                <c:pt idx="8">
                  <c:v>1.5</c:v>
                </c:pt>
                <c:pt idx="9">
                  <c:v>1.6666666666666667</c:v>
                </c:pt>
                <c:pt idx="10">
                  <c:v>1.8333333333333333</c:v>
                </c:pt>
                <c:pt idx="11">
                  <c:v>2</c:v>
                </c:pt>
                <c:pt idx="12">
                  <c:v>2.1666666666666665</c:v>
                </c:pt>
                <c:pt idx="13">
                  <c:v>2.3333333333333335</c:v>
                </c:pt>
                <c:pt idx="14">
                  <c:v>2.5</c:v>
                </c:pt>
                <c:pt idx="15">
                  <c:v>2.6666666666666665</c:v>
                </c:pt>
                <c:pt idx="16">
                  <c:v>2.8333333333333335</c:v>
                </c:pt>
                <c:pt idx="17">
                  <c:v>3</c:v>
                </c:pt>
                <c:pt idx="18">
                  <c:v>3.1666666666666665</c:v>
                </c:pt>
                <c:pt idx="19">
                  <c:v>3.3333333333333335</c:v>
                </c:pt>
                <c:pt idx="20">
                  <c:v>3.5</c:v>
                </c:pt>
                <c:pt idx="21">
                  <c:v>3.6666666666666665</c:v>
                </c:pt>
                <c:pt idx="22">
                  <c:v>3.8333333333333335</c:v>
                </c:pt>
                <c:pt idx="23">
                  <c:v>4</c:v>
                </c:pt>
                <c:pt idx="24">
                  <c:v>4.166666666666667</c:v>
                </c:pt>
                <c:pt idx="25">
                  <c:v>4.333333333333333</c:v>
                </c:pt>
                <c:pt idx="26">
                  <c:v>4.5</c:v>
                </c:pt>
                <c:pt idx="27">
                  <c:v>4.666666666666667</c:v>
                </c:pt>
                <c:pt idx="28">
                  <c:v>4.833333333333333</c:v>
                </c:pt>
                <c:pt idx="29">
                  <c:v>5</c:v>
                </c:pt>
                <c:pt idx="30">
                  <c:v>5.166666666666667</c:v>
                </c:pt>
                <c:pt idx="31">
                  <c:v>5.333333333333333</c:v>
                </c:pt>
                <c:pt idx="32">
                  <c:v>5.5</c:v>
                </c:pt>
                <c:pt idx="33">
                  <c:v>5.666666666666667</c:v>
                </c:pt>
                <c:pt idx="34">
                  <c:v>5.833333333333333</c:v>
                </c:pt>
                <c:pt idx="35">
                  <c:v>6</c:v>
                </c:pt>
                <c:pt idx="36">
                  <c:v>6.166666666666667</c:v>
                </c:pt>
                <c:pt idx="37">
                  <c:v>6.333333333333333</c:v>
                </c:pt>
                <c:pt idx="38">
                  <c:v>6.5</c:v>
                </c:pt>
                <c:pt idx="39">
                  <c:v>6.666666666666667</c:v>
                </c:pt>
                <c:pt idx="40">
                  <c:v>6.833333333333333</c:v>
                </c:pt>
                <c:pt idx="41">
                  <c:v>7</c:v>
                </c:pt>
                <c:pt idx="42">
                  <c:v>7.166666666666667</c:v>
                </c:pt>
                <c:pt idx="43">
                  <c:v>7.333333333333333</c:v>
                </c:pt>
                <c:pt idx="44">
                  <c:v>7.5</c:v>
                </c:pt>
                <c:pt idx="45">
                  <c:v>7.666666666666667</c:v>
                </c:pt>
                <c:pt idx="46">
                  <c:v>7.833333333333333</c:v>
                </c:pt>
                <c:pt idx="47">
                  <c:v>8</c:v>
                </c:pt>
                <c:pt idx="48">
                  <c:v>8.1666666666666661</c:v>
                </c:pt>
                <c:pt idx="49">
                  <c:v>8.3333333333333339</c:v>
                </c:pt>
                <c:pt idx="50">
                  <c:v>8.5</c:v>
                </c:pt>
                <c:pt idx="51">
                  <c:v>8.6666666666666661</c:v>
                </c:pt>
                <c:pt idx="52">
                  <c:v>8.8333333333333339</c:v>
                </c:pt>
                <c:pt idx="53">
                  <c:v>9</c:v>
                </c:pt>
                <c:pt idx="54">
                  <c:v>9.1666666666666661</c:v>
                </c:pt>
                <c:pt idx="55">
                  <c:v>9.3333333333333339</c:v>
                </c:pt>
                <c:pt idx="56">
                  <c:v>9.5</c:v>
                </c:pt>
                <c:pt idx="57">
                  <c:v>9.6666666666666661</c:v>
                </c:pt>
                <c:pt idx="58">
                  <c:v>9.8333333333333339</c:v>
                </c:pt>
                <c:pt idx="59">
                  <c:v>10</c:v>
                </c:pt>
                <c:pt idx="60">
                  <c:v>10.166666666666666</c:v>
                </c:pt>
                <c:pt idx="61">
                  <c:v>10.333333333333334</c:v>
                </c:pt>
                <c:pt idx="62">
                  <c:v>10.5</c:v>
                </c:pt>
                <c:pt idx="63">
                  <c:v>10.666666666666666</c:v>
                </c:pt>
                <c:pt idx="64">
                  <c:v>10.833333333333334</c:v>
                </c:pt>
                <c:pt idx="65">
                  <c:v>11</c:v>
                </c:pt>
                <c:pt idx="66">
                  <c:v>11.166666666666666</c:v>
                </c:pt>
                <c:pt idx="67">
                  <c:v>11.333333333333334</c:v>
                </c:pt>
                <c:pt idx="68">
                  <c:v>11.5</c:v>
                </c:pt>
                <c:pt idx="69">
                  <c:v>11.666666666666666</c:v>
                </c:pt>
                <c:pt idx="70">
                  <c:v>11.833333333333334</c:v>
                </c:pt>
                <c:pt idx="71">
                  <c:v>12</c:v>
                </c:pt>
                <c:pt idx="72">
                  <c:v>12.166666666666666</c:v>
                </c:pt>
                <c:pt idx="73">
                  <c:v>12.333333333333334</c:v>
                </c:pt>
                <c:pt idx="74">
                  <c:v>12.5</c:v>
                </c:pt>
                <c:pt idx="75">
                  <c:v>12.666666666666666</c:v>
                </c:pt>
                <c:pt idx="76">
                  <c:v>12.833333333333334</c:v>
                </c:pt>
                <c:pt idx="77">
                  <c:v>13</c:v>
                </c:pt>
                <c:pt idx="78">
                  <c:v>13.166666666666666</c:v>
                </c:pt>
                <c:pt idx="79">
                  <c:v>13.333333333333334</c:v>
                </c:pt>
                <c:pt idx="80">
                  <c:v>13.5</c:v>
                </c:pt>
                <c:pt idx="81">
                  <c:v>13.666666666666666</c:v>
                </c:pt>
                <c:pt idx="82">
                  <c:v>13.833333333333334</c:v>
                </c:pt>
                <c:pt idx="83">
                  <c:v>14</c:v>
                </c:pt>
                <c:pt idx="84">
                  <c:v>14.166666666666666</c:v>
                </c:pt>
                <c:pt idx="85">
                  <c:v>14.333333333333334</c:v>
                </c:pt>
                <c:pt idx="86">
                  <c:v>14.5</c:v>
                </c:pt>
                <c:pt idx="87">
                  <c:v>14.666666666666666</c:v>
                </c:pt>
                <c:pt idx="88">
                  <c:v>14.833333333333334</c:v>
                </c:pt>
                <c:pt idx="89">
                  <c:v>15</c:v>
                </c:pt>
                <c:pt idx="90">
                  <c:v>15.166666666666666</c:v>
                </c:pt>
                <c:pt idx="91">
                  <c:v>15.333333333333334</c:v>
                </c:pt>
                <c:pt idx="92">
                  <c:v>15.5</c:v>
                </c:pt>
                <c:pt idx="93">
                  <c:v>15.666666666666666</c:v>
                </c:pt>
                <c:pt idx="94">
                  <c:v>15.833333333333334</c:v>
                </c:pt>
                <c:pt idx="95">
                  <c:v>16</c:v>
                </c:pt>
                <c:pt idx="96">
                  <c:v>16.166666666666668</c:v>
                </c:pt>
                <c:pt idx="97">
                  <c:v>16.333333333333332</c:v>
                </c:pt>
                <c:pt idx="98">
                  <c:v>16.5</c:v>
                </c:pt>
                <c:pt idx="99">
                  <c:v>16.666666666666668</c:v>
                </c:pt>
                <c:pt idx="100">
                  <c:v>16.833333333333332</c:v>
                </c:pt>
                <c:pt idx="101">
                  <c:v>17</c:v>
                </c:pt>
                <c:pt idx="102">
                  <c:v>17.166666666666668</c:v>
                </c:pt>
                <c:pt idx="103">
                  <c:v>17.333333333333332</c:v>
                </c:pt>
                <c:pt idx="104">
                  <c:v>17.5</c:v>
                </c:pt>
                <c:pt idx="105">
                  <c:v>17.666666666666668</c:v>
                </c:pt>
                <c:pt idx="106">
                  <c:v>17.833333333333332</c:v>
                </c:pt>
                <c:pt idx="107">
                  <c:v>18</c:v>
                </c:pt>
                <c:pt idx="108">
                  <c:v>18.166666666666668</c:v>
                </c:pt>
                <c:pt idx="109">
                  <c:v>18.333333333333332</c:v>
                </c:pt>
                <c:pt idx="110">
                  <c:v>18.5</c:v>
                </c:pt>
                <c:pt idx="111">
                  <c:v>18.666666666666668</c:v>
                </c:pt>
                <c:pt idx="112">
                  <c:v>18.833333333333332</c:v>
                </c:pt>
                <c:pt idx="113">
                  <c:v>19</c:v>
                </c:pt>
                <c:pt idx="114">
                  <c:v>19.166666666666668</c:v>
                </c:pt>
                <c:pt idx="115">
                  <c:v>19.333333333333332</c:v>
                </c:pt>
                <c:pt idx="116">
                  <c:v>19.5</c:v>
                </c:pt>
                <c:pt idx="117">
                  <c:v>19.666666666666668</c:v>
                </c:pt>
                <c:pt idx="118">
                  <c:v>19.833333333333332</c:v>
                </c:pt>
                <c:pt idx="119">
                  <c:v>20</c:v>
                </c:pt>
                <c:pt idx="120">
                  <c:v>20.166666666666668</c:v>
                </c:pt>
                <c:pt idx="121">
                  <c:v>20.333333333333332</c:v>
                </c:pt>
                <c:pt idx="122">
                  <c:v>20.5</c:v>
                </c:pt>
                <c:pt idx="123">
                  <c:v>20.666666666666668</c:v>
                </c:pt>
                <c:pt idx="124">
                  <c:v>20.833333333333332</c:v>
                </c:pt>
                <c:pt idx="125">
                  <c:v>21</c:v>
                </c:pt>
                <c:pt idx="126">
                  <c:v>21.166666666666668</c:v>
                </c:pt>
                <c:pt idx="127">
                  <c:v>21.333333333333332</c:v>
                </c:pt>
                <c:pt idx="128">
                  <c:v>21.5</c:v>
                </c:pt>
                <c:pt idx="129">
                  <c:v>21.666666666666668</c:v>
                </c:pt>
                <c:pt idx="130">
                  <c:v>21.833333333333332</c:v>
                </c:pt>
                <c:pt idx="131">
                  <c:v>22</c:v>
                </c:pt>
                <c:pt idx="132">
                  <c:v>22.166666666666668</c:v>
                </c:pt>
                <c:pt idx="133">
                  <c:v>22.333333333333332</c:v>
                </c:pt>
                <c:pt idx="134">
                  <c:v>22.5</c:v>
                </c:pt>
                <c:pt idx="135">
                  <c:v>22.666666666666668</c:v>
                </c:pt>
                <c:pt idx="136">
                  <c:v>22.833333333333332</c:v>
                </c:pt>
                <c:pt idx="137">
                  <c:v>23</c:v>
                </c:pt>
                <c:pt idx="138">
                  <c:v>23.166666666666668</c:v>
                </c:pt>
                <c:pt idx="139">
                  <c:v>23.333333333333332</c:v>
                </c:pt>
                <c:pt idx="140">
                  <c:v>23.5</c:v>
                </c:pt>
                <c:pt idx="141">
                  <c:v>23.666666666666668</c:v>
                </c:pt>
                <c:pt idx="142">
                  <c:v>23.833333333333332</c:v>
                </c:pt>
                <c:pt idx="143">
                  <c:v>24</c:v>
                </c:pt>
                <c:pt idx="144">
                  <c:v>24.166666666666668</c:v>
                </c:pt>
                <c:pt idx="145">
                  <c:v>24.333333333333332</c:v>
                </c:pt>
                <c:pt idx="146">
                  <c:v>24.5</c:v>
                </c:pt>
                <c:pt idx="147">
                  <c:v>24.666666666666668</c:v>
                </c:pt>
                <c:pt idx="148">
                  <c:v>24.833333333333332</c:v>
                </c:pt>
                <c:pt idx="149">
                  <c:v>25</c:v>
                </c:pt>
                <c:pt idx="150">
                  <c:v>25.166666666666668</c:v>
                </c:pt>
                <c:pt idx="151">
                  <c:v>25.333333333333332</c:v>
                </c:pt>
                <c:pt idx="152">
                  <c:v>25.5</c:v>
                </c:pt>
                <c:pt idx="153">
                  <c:v>25.666666666666668</c:v>
                </c:pt>
                <c:pt idx="154">
                  <c:v>25.833333333333332</c:v>
                </c:pt>
                <c:pt idx="155">
                  <c:v>26</c:v>
                </c:pt>
                <c:pt idx="156">
                  <c:v>26.166666666666668</c:v>
                </c:pt>
                <c:pt idx="157">
                  <c:v>26.333333333333332</c:v>
                </c:pt>
                <c:pt idx="158">
                  <c:v>26.5</c:v>
                </c:pt>
                <c:pt idx="159">
                  <c:v>26.666666666666668</c:v>
                </c:pt>
                <c:pt idx="160">
                  <c:v>26.833333333333332</c:v>
                </c:pt>
                <c:pt idx="161">
                  <c:v>27</c:v>
                </c:pt>
                <c:pt idx="162">
                  <c:v>27.166666666666668</c:v>
                </c:pt>
                <c:pt idx="163">
                  <c:v>27.333333333333332</c:v>
                </c:pt>
                <c:pt idx="164">
                  <c:v>27.5</c:v>
                </c:pt>
                <c:pt idx="165">
                  <c:v>27.666666666666668</c:v>
                </c:pt>
                <c:pt idx="166">
                  <c:v>27.833333333333332</c:v>
                </c:pt>
                <c:pt idx="167">
                  <c:v>28</c:v>
                </c:pt>
                <c:pt idx="168">
                  <c:v>28.166666666666668</c:v>
                </c:pt>
                <c:pt idx="169">
                  <c:v>28.333333333333332</c:v>
                </c:pt>
                <c:pt idx="170">
                  <c:v>28.5</c:v>
                </c:pt>
                <c:pt idx="171">
                  <c:v>28.666666666666668</c:v>
                </c:pt>
                <c:pt idx="172">
                  <c:v>28.833333333333332</c:v>
                </c:pt>
                <c:pt idx="173">
                  <c:v>29</c:v>
                </c:pt>
                <c:pt idx="174">
                  <c:v>29.166666666666668</c:v>
                </c:pt>
                <c:pt idx="175">
                  <c:v>29.333333333333332</c:v>
                </c:pt>
                <c:pt idx="176">
                  <c:v>29.5</c:v>
                </c:pt>
                <c:pt idx="177">
                  <c:v>29.666666666666668</c:v>
                </c:pt>
                <c:pt idx="178">
                  <c:v>29.833333333333332</c:v>
                </c:pt>
                <c:pt idx="179">
                  <c:v>30</c:v>
                </c:pt>
                <c:pt idx="180">
                  <c:v>30.166666666666668</c:v>
                </c:pt>
                <c:pt idx="181">
                  <c:v>30.333333333333332</c:v>
                </c:pt>
                <c:pt idx="182">
                  <c:v>30.5</c:v>
                </c:pt>
                <c:pt idx="183">
                  <c:v>30.666666666666668</c:v>
                </c:pt>
                <c:pt idx="184">
                  <c:v>30.833333333333332</c:v>
                </c:pt>
                <c:pt idx="185">
                  <c:v>31</c:v>
                </c:pt>
                <c:pt idx="186">
                  <c:v>31.166666666666668</c:v>
                </c:pt>
                <c:pt idx="187">
                  <c:v>31.333333333333332</c:v>
                </c:pt>
                <c:pt idx="188">
                  <c:v>31.5</c:v>
                </c:pt>
                <c:pt idx="189">
                  <c:v>31.666666666666668</c:v>
                </c:pt>
                <c:pt idx="190">
                  <c:v>31.833333333333332</c:v>
                </c:pt>
                <c:pt idx="191">
                  <c:v>32</c:v>
                </c:pt>
                <c:pt idx="192">
                  <c:v>32.166666666666664</c:v>
                </c:pt>
                <c:pt idx="193">
                  <c:v>32.333333333333336</c:v>
                </c:pt>
                <c:pt idx="194">
                  <c:v>32.5</c:v>
                </c:pt>
                <c:pt idx="195">
                  <c:v>32.666666666666664</c:v>
                </c:pt>
                <c:pt idx="196">
                  <c:v>32.833333333333336</c:v>
                </c:pt>
                <c:pt idx="197">
                  <c:v>33</c:v>
                </c:pt>
                <c:pt idx="198">
                  <c:v>33.166666666666664</c:v>
                </c:pt>
                <c:pt idx="199">
                  <c:v>33.333333333333336</c:v>
                </c:pt>
                <c:pt idx="200">
                  <c:v>33.5</c:v>
                </c:pt>
                <c:pt idx="201">
                  <c:v>33.666666666666664</c:v>
                </c:pt>
                <c:pt idx="202">
                  <c:v>33.833333333333336</c:v>
                </c:pt>
                <c:pt idx="203">
                  <c:v>34</c:v>
                </c:pt>
                <c:pt idx="204">
                  <c:v>34.166666666666664</c:v>
                </c:pt>
                <c:pt idx="205">
                  <c:v>34.333333333333336</c:v>
                </c:pt>
                <c:pt idx="206">
                  <c:v>34.5</c:v>
                </c:pt>
                <c:pt idx="207">
                  <c:v>34.666666666666664</c:v>
                </c:pt>
                <c:pt idx="208">
                  <c:v>34.833333333333336</c:v>
                </c:pt>
                <c:pt idx="209">
                  <c:v>35</c:v>
                </c:pt>
                <c:pt idx="210">
                  <c:v>35.166666666666664</c:v>
                </c:pt>
                <c:pt idx="211">
                  <c:v>35.333333333333336</c:v>
                </c:pt>
                <c:pt idx="212">
                  <c:v>35.5</c:v>
                </c:pt>
                <c:pt idx="213">
                  <c:v>35.666666666666664</c:v>
                </c:pt>
                <c:pt idx="214">
                  <c:v>35.833333333333336</c:v>
                </c:pt>
                <c:pt idx="215">
                  <c:v>36</c:v>
                </c:pt>
                <c:pt idx="216">
                  <c:v>36.166666666666664</c:v>
                </c:pt>
                <c:pt idx="217">
                  <c:v>36.333333333333336</c:v>
                </c:pt>
                <c:pt idx="218">
                  <c:v>36.5</c:v>
                </c:pt>
                <c:pt idx="219">
                  <c:v>36.666666666666664</c:v>
                </c:pt>
                <c:pt idx="220">
                  <c:v>36.833333333333336</c:v>
                </c:pt>
                <c:pt idx="221">
                  <c:v>37</c:v>
                </c:pt>
                <c:pt idx="222">
                  <c:v>37.166666666666664</c:v>
                </c:pt>
                <c:pt idx="223">
                  <c:v>37.333333333333336</c:v>
                </c:pt>
                <c:pt idx="224">
                  <c:v>37.5</c:v>
                </c:pt>
                <c:pt idx="225">
                  <c:v>37.666666666666664</c:v>
                </c:pt>
                <c:pt idx="226">
                  <c:v>37.833333333333336</c:v>
                </c:pt>
                <c:pt idx="227">
                  <c:v>38</c:v>
                </c:pt>
                <c:pt idx="228">
                  <c:v>38.166666666666664</c:v>
                </c:pt>
                <c:pt idx="229">
                  <c:v>38.333333333333336</c:v>
                </c:pt>
                <c:pt idx="230">
                  <c:v>38.5</c:v>
                </c:pt>
                <c:pt idx="231">
                  <c:v>38.666666666666664</c:v>
                </c:pt>
                <c:pt idx="232">
                  <c:v>38.833333333333336</c:v>
                </c:pt>
                <c:pt idx="233">
                  <c:v>39</c:v>
                </c:pt>
                <c:pt idx="234">
                  <c:v>39.166666666666664</c:v>
                </c:pt>
                <c:pt idx="235">
                  <c:v>39.333333333333336</c:v>
                </c:pt>
                <c:pt idx="236">
                  <c:v>39.5</c:v>
                </c:pt>
                <c:pt idx="237">
                  <c:v>39.666666666666664</c:v>
                </c:pt>
                <c:pt idx="238">
                  <c:v>39.833333333333336</c:v>
                </c:pt>
                <c:pt idx="239">
                  <c:v>40</c:v>
                </c:pt>
                <c:pt idx="240">
                  <c:v>40.166666666666664</c:v>
                </c:pt>
                <c:pt idx="241">
                  <c:v>40.333333333333336</c:v>
                </c:pt>
                <c:pt idx="242">
                  <c:v>40.5</c:v>
                </c:pt>
                <c:pt idx="243">
                  <c:v>40.666666666666664</c:v>
                </c:pt>
                <c:pt idx="244">
                  <c:v>40.833333333333336</c:v>
                </c:pt>
                <c:pt idx="245">
                  <c:v>41</c:v>
                </c:pt>
                <c:pt idx="246">
                  <c:v>41.166666666666664</c:v>
                </c:pt>
                <c:pt idx="247">
                  <c:v>41.333333333333336</c:v>
                </c:pt>
                <c:pt idx="248">
                  <c:v>41.5</c:v>
                </c:pt>
                <c:pt idx="249">
                  <c:v>41.666666666666664</c:v>
                </c:pt>
                <c:pt idx="250">
                  <c:v>41.833333333333336</c:v>
                </c:pt>
                <c:pt idx="251">
                  <c:v>42</c:v>
                </c:pt>
                <c:pt idx="252">
                  <c:v>42.166666666666664</c:v>
                </c:pt>
                <c:pt idx="253">
                  <c:v>42.333333333333336</c:v>
                </c:pt>
                <c:pt idx="254">
                  <c:v>42.5</c:v>
                </c:pt>
                <c:pt idx="255">
                  <c:v>42.666666666666664</c:v>
                </c:pt>
                <c:pt idx="256">
                  <c:v>42.833333333333336</c:v>
                </c:pt>
                <c:pt idx="257">
                  <c:v>43</c:v>
                </c:pt>
                <c:pt idx="258">
                  <c:v>43.166666666666664</c:v>
                </c:pt>
                <c:pt idx="259">
                  <c:v>43.333333333333336</c:v>
                </c:pt>
                <c:pt idx="260">
                  <c:v>43.5</c:v>
                </c:pt>
                <c:pt idx="261">
                  <c:v>43.666666666666664</c:v>
                </c:pt>
                <c:pt idx="262">
                  <c:v>43.833333333333336</c:v>
                </c:pt>
                <c:pt idx="263">
                  <c:v>44</c:v>
                </c:pt>
                <c:pt idx="264">
                  <c:v>44.166666666666664</c:v>
                </c:pt>
                <c:pt idx="265">
                  <c:v>44.333333333333336</c:v>
                </c:pt>
                <c:pt idx="266">
                  <c:v>44.5</c:v>
                </c:pt>
                <c:pt idx="267">
                  <c:v>44.666666666666664</c:v>
                </c:pt>
                <c:pt idx="268">
                  <c:v>44.833333333333336</c:v>
                </c:pt>
                <c:pt idx="269">
                  <c:v>45</c:v>
                </c:pt>
                <c:pt idx="270">
                  <c:v>45.166666666666664</c:v>
                </c:pt>
                <c:pt idx="271">
                  <c:v>45.333333333333336</c:v>
                </c:pt>
                <c:pt idx="272">
                  <c:v>45.5</c:v>
                </c:pt>
                <c:pt idx="273">
                  <c:v>45.666666666666664</c:v>
                </c:pt>
                <c:pt idx="274">
                  <c:v>45.833333333333336</c:v>
                </c:pt>
                <c:pt idx="275">
                  <c:v>46</c:v>
                </c:pt>
                <c:pt idx="276">
                  <c:v>46.166666666666664</c:v>
                </c:pt>
                <c:pt idx="277">
                  <c:v>46.333333333333336</c:v>
                </c:pt>
                <c:pt idx="278">
                  <c:v>46.5</c:v>
                </c:pt>
                <c:pt idx="279">
                  <c:v>46.666666666666664</c:v>
                </c:pt>
                <c:pt idx="280">
                  <c:v>46.833333333333336</c:v>
                </c:pt>
                <c:pt idx="281">
                  <c:v>47</c:v>
                </c:pt>
                <c:pt idx="282">
                  <c:v>47.166666666666664</c:v>
                </c:pt>
                <c:pt idx="283">
                  <c:v>47.333333333333336</c:v>
                </c:pt>
                <c:pt idx="284">
                  <c:v>47.5</c:v>
                </c:pt>
                <c:pt idx="285">
                  <c:v>47.666666666666664</c:v>
                </c:pt>
                <c:pt idx="286">
                  <c:v>47.833333333333336</c:v>
                </c:pt>
                <c:pt idx="287">
                  <c:v>48</c:v>
                </c:pt>
                <c:pt idx="288">
                  <c:v>48.166666666666664</c:v>
                </c:pt>
                <c:pt idx="289">
                  <c:v>48.333333333333336</c:v>
                </c:pt>
                <c:pt idx="290">
                  <c:v>48.5</c:v>
                </c:pt>
                <c:pt idx="291">
                  <c:v>48.666666666666664</c:v>
                </c:pt>
                <c:pt idx="292">
                  <c:v>48.833333333333336</c:v>
                </c:pt>
                <c:pt idx="293">
                  <c:v>49</c:v>
                </c:pt>
                <c:pt idx="294">
                  <c:v>49.166666666666664</c:v>
                </c:pt>
                <c:pt idx="295">
                  <c:v>49.333333333333336</c:v>
                </c:pt>
                <c:pt idx="296">
                  <c:v>49.5</c:v>
                </c:pt>
                <c:pt idx="297">
                  <c:v>49.666666666666664</c:v>
                </c:pt>
                <c:pt idx="298">
                  <c:v>49.833333333333336</c:v>
                </c:pt>
                <c:pt idx="299">
                  <c:v>50</c:v>
                </c:pt>
                <c:pt idx="300">
                  <c:v>50.166666666666664</c:v>
                </c:pt>
                <c:pt idx="301">
                  <c:v>50.333333333333336</c:v>
                </c:pt>
                <c:pt idx="302">
                  <c:v>50.5</c:v>
                </c:pt>
                <c:pt idx="303">
                  <c:v>50.666666666666664</c:v>
                </c:pt>
                <c:pt idx="304">
                  <c:v>50.833333333333336</c:v>
                </c:pt>
                <c:pt idx="305">
                  <c:v>51</c:v>
                </c:pt>
                <c:pt idx="306">
                  <c:v>51.166666666666664</c:v>
                </c:pt>
                <c:pt idx="307">
                  <c:v>51.333333333333336</c:v>
                </c:pt>
                <c:pt idx="308">
                  <c:v>51.5</c:v>
                </c:pt>
                <c:pt idx="309">
                  <c:v>51.666666666666664</c:v>
                </c:pt>
                <c:pt idx="310">
                  <c:v>51.833333333333336</c:v>
                </c:pt>
                <c:pt idx="311">
                  <c:v>52</c:v>
                </c:pt>
                <c:pt idx="312">
                  <c:v>52.166666666666664</c:v>
                </c:pt>
                <c:pt idx="313">
                  <c:v>52.333333333333336</c:v>
                </c:pt>
                <c:pt idx="314">
                  <c:v>52.5</c:v>
                </c:pt>
                <c:pt idx="315">
                  <c:v>52.666666666666664</c:v>
                </c:pt>
                <c:pt idx="316">
                  <c:v>52.833333333333336</c:v>
                </c:pt>
                <c:pt idx="317">
                  <c:v>53</c:v>
                </c:pt>
                <c:pt idx="318">
                  <c:v>53.166666666666664</c:v>
                </c:pt>
                <c:pt idx="319">
                  <c:v>53.333333333333336</c:v>
                </c:pt>
                <c:pt idx="320">
                  <c:v>53.5</c:v>
                </c:pt>
                <c:pt idx="321">
                  <c:v>53.666666666666664</c:v>
                </c:pt>
                <c:pt idx="322">
                  <c:v>53.833333333333336</c:v>
                </c:pt>
                <c:pt idx="323">
                  <c:v>54</c:v>
                </c:pt>
                <c:pt idx="324">
                  <c:v>54.166666666666664</c:v>
                </c:pt>
                <c:pt idx="325">
                  <c:v>54.333333333333336</c:v>
                </c:pt>
                <c:pt idx="326">
                  <c:v>54.5</c:v>
                </c:pt>
                <c:pt idx="327">
                  <c:v>54.666666666666664</c:v>
                </c:pt>
                <c:pt idx="328">
                  <c:v>54.833333333333336</c:v>
                </c:pt>
                <c:pt idx="329">
                  <c:v>55</c:v>
                </c:pt>
                <c:pt idx="330">
                  <c:v>55.166666666666664</c:v>
                </c:pt>
                <c:pt idx="331">
                  <c:v>55.333333333333336</c:v>
                </c:pt>
                <c:pt idx="332">
                  <c:v>55.5</c:v>
                </c:pt>
                <c:pt idx="333">
                  <c:v>55.666666666666664</c:v>
                </c:pt>
                <c:pt idx="334">
                  <c:v>55.833333333333336</c:v>
                </c:pt>
                <c:pt idx="335">
                  <c:v>56</c:v>
                </c:pt>
                <c:pt idx="336">
                  <c:v>56.166666666666664</c:v>
                </c:pt>
                <c:pt idx="337">
                  <c:v>56.333333333333336</c:v>
                </c:pt>
                <c:pt idx="338">
                  <c:v>56.5</c:v>
                </c:pt>
                <c:pt idx="339">
                  <c:v>56.666666666666664</c:v>
                </c:pt>
                <c:pt idx="340">
                  <c:v>56.833333333333336</c:v>
                </c:pt>
                <c:pt idx="341">
                  <c:v>57</c:v>
                </c:pt>
                <c:pt idx="342">
                  <c:v>57.166666666666664</c:v>
                </c:pt>
                <c:pt idx="343">
                  <c:v>57.333333333333336</c:v>
                </c:pt>
                <c:pt idx="344">
                  <c:v>57.5</c:v>
                </c:pt>
                <c:pt idx="345">
                  <c:v>57.666666666666664</c:v>
                </c:pt>
                <c:pt idx="346">
                  <c:v>57.833333333333336</c:v>
                </c:pt>
                <c:pt idx="347">
                  <c:v>58</c:v>
                </c:pt>
                <c:pt idx="348">
                  <c:v>58.166666666666664</c:v>
                </c:pt>
                <c:pt idx="349">
                  <c:v>58.333333333333336</c:v>
                </c:pt>
                <c:pt idx="350">
                  <c:v>58.5</c:v>
                </c:pt>
                <c:pt idx="351">
                  <c:v>58.666666666666664</c:v>
                </c:pt>
                <c:pt idx="352">
                  <c:v>58.833333333333336</c:v>
                </c:pt>
                <c:pt idx="353">
                  <c:v>59</c:v>
                </c:pt>
                <c:pt idx="354">
                  <c:v>59.166666666666664</c:v>
                </c:pt>
                <c:pt idx="355">
                  <c:v>59.333333333333336</c:v>
                </c:pt>
                <c:pt idx="356">
                  <c:v>59.5</c:v>
                </c:pt>
                <c:pt idx="357">
                  <c:v>59.666666666666664</c:v>
                </c:pt>
                <c:pt idx="358">
                  <c:v>59.833333333333336</c:v>
                </c:pt>
                <c:pt idx="359">
                  <c:v>60</c:v>
                </c:pt>
                <c:pt idx="360">
                  <c:v>60.166666666666664</c:v>
                </c:pt>
                <c:pt idx="361">
                  <c:v>60.333333333333336</c:v>
                </c:pt>
                <c:pt idx="362">
                  <c:v>60.5</c:v>
                </c:pt>
                <c:pt idx="363">
                  <c:v>60.666666666666664</c:v>
                </c:pt>
                <c:pt idx="364">
                  <c:v>60.833333333333336</c:v>
                </c:pt>
                <c:pt idx="365">
                  <c:v>61</c:v>
                </c:pt>
                <c:pt idx="366">
                  <c:v>61.166666666666664</c:v>
                </c:pt>
                <c:pt idx="367">
                  <c:v>61.333333333333336</c:v>
                </c:pt>
                <c:pt idx="368">
                  <c:v>61.5</c:v>
                </c:pt>
                <c:pt idx="369">
                  <c:v>61.666666666666664</c:v>
                </c:pt>
                <c:pt idx="370">
                  <c:v>61.833333333333336</c:v>
                </c:pt>
                <c:pt idx="371">
                  <c:v>62</c:v>
                </c:pt>
                <c:pt idx="372">
                  <c:v>62.166666666666664</c:v>
                </c:pt>
                <c:pt idx="373">
                  <c:v>62.333333333333336</c:v>
                </c:pt>
                <c:pt idx="374">
                  <c:v>62.5</c:v>
                </c:pt>
                <c:pt idx="375">
                  <c:v>62.666666666666664</c:v>
                </c:pt>
                <c:pt idx="376">
                  <c:v>62.833333333333336</c:v>
                </c:pt>
                <c:pt idx="377">
                  <c:v>63</c:v>
                </c:pt>
                <c:pt idx="378">
                  <c:v>63.166666666666664</c:v>
                </c:pt>
                <c:pt idx="379">
                  <c:v>63.333333333333336</c:v>
                </c:pt>
                <c:pt idx="380">
                  <c:v>63.5</c:v>
                </c:pt>
                <c:pt idx="381">
                  <c:v>63.666666666666664</c:v>
                </c:pt>
                <c:pt idx="382">
                  <c:v>63.833333333333336</c:v>
                </c:pt>
                <c:pt idx="383">
                  <c:v>64</c:v>
                </c:pt>
                <c:pt idx="384">
                  <c:v>64.166666666666671</c:v>
                </c:pt>
                <c:pt idx="385">
                  <c:v>64.333333333333329</c:v>
                </c:pt>
                <c:pt idx="386">
                  <c:v>64.5</c:v>
                </c:pt>
                <c:pt idx="387">
                  <c:v>64.666666666666671</c:v>
                </c:pt>
                <c:pt idx="388">
                  <c:v>64.833333333333329</c:v>
                </c:pt>
                <c:pt idx="389">
                  <c:v>65</c:v>
                </c:pt>
                <c:pt idx="390">
                  <c:v>65.166666666666671</c:v>
                </c:pt>
                <c:pt idx="391">
                  <c:v>65.333333333333329</c:v>
                </c:pt>
                <c:pt idx="392">
                  <c:v>65.5</c:v>
                </c:pt>
                <c:pt idx="393">
                  <c:v>65.666666666666671</c:v>
                </c:pt>
                <c:pt idx="394">
                  <c:v>65.833333333333329</c:v>
                </c:pt>
                <c:pt idx="395">
                  <c:v>66</c:v>
                </c:pt>
                <c:pt idx="396">
                  <c:v>66.166666666666671</c:v>
                </c:pt>
                <c:pt idx="397">
                  <c:v>66.333333333333329</c:v>
                </c:pt>
                <c:pt idx="398">
                  <c:v>66.5</c:v>
                </c:pt>
                <c:pt idx="399">
                  <c:v>66.666666666666671</c:v>
                </c:pt>
                <c:pt idx="400">
                  <c:v>66.833333333333329</c:v>
                </c:pt>
                <c:pt idx="401">
                  <c:v>67</c:v>
                </c:pt>
                <c:pt idx="402">
                  <c:v>67.166666666666671</c:v>
                </c:pt>
                <c:pt idx="403">
                  <c:v>67.333333333333329</c:v>
                </c:pt>
                <c:pt idx="404">
                  <c:v>67.5</c:v>
                </c:pt>
                <c:pt idx="405">
                  <c:v>67.666666666666671</c:v>
                </c:pt>
                <c:pt idx="406">
                  <c:v>67.833333333333329</c:v>
                </c:pt>
                <c:pt idx="407">
                  <c:v>68</c:v>
                </c:pt>
                <c:pt idx="408">
                  <c:v>68.166666666666671</c:v>
                </c:pt>
                <c:pt idx="409">
                  <c:v>68.333333333333329</c:v>
                </c:pt>
                <c:pt idx="410">
                  <c:v>68.5</c:v>
                </c:pt>
                <c:pt idx="411">
                  <c:v>68.666666666666671</c:v>
                </c:pt>
                <c:pt idx="412">
                  <c:v>68.833333333333329</c:v>
                </c:pt>
                <c:pt idx="413">
                  <c:v>69</c:v>
                </c:pt>
                <c:pt idx="414">
                  <c:v>69.166666666666671</c:v>
                </c:pt>
                <c:pt idx="415">
                  <c:v>69.333333333333329</c:v>
                </c:pt>
                <c:pt idx="416">
                  <c:v>69.5</c:v>
                </c:pt>
                <c:pt idx="417">
                  <c:v>69.666666666666671</c:v>
                </c:pt>
                <c:pt idx="418">
                  <c:v>69.833333333333329</c:v>
                </c:pt>
                <c:pt idx="419">
                  <c:v>70</c:v>
                </c:pt>
                <c:pt idx="420">
                  <c:v>70.166666666666671</c:v>
                </c:pt>
                <c:pt idx="421">
                  <c:v>70.333333333333329</c:v>
                </c:pt>
                <c:pt idx="422">
                  <c:v>70.5</c:v>
                </c:pt>
                <c:pt idx="423">
                  <c:v>70.833333333333329</c:v>
                </c:pt>
                <c:pt idx="424">
                  <c:v>71</c:v>
                </c:pt>
                <c:pt idx="425">
                  <c:v>71.166666666666671</c:v>
                </c:pt>
                <c:pt idx="426">
                  <c:v>71.5</c:v>
                </c:pt>
                <c:pt idx="427">
                  <c:v>71.666666666666671</c:v>
                </c:pt>
                <c:pt idx="428">
                  <c:v>71.833333333333329</c:v>
                </c:pt>
                <c:pt idx="429">
                  <c:v>72</c:v>
                </c:pt>
                <c:pt idx="430">
                  <c:v>72.166666666666671</c:v>
                </c:pt>
                <c:pt idx="431">
                  <c:v>72.333333333333329</c:v>
                </c:pt>
                <c:pt idx="432">
                  <c:v>72.5</c:v>
                </c:pt>
                <c:pt idx="433">
                  <c:v>72.666666666666671</c:v>
                </c:pt>
                <c:pt idx="434">
                  <c:v>72.833333333333329</c:v>
                </c:pt>
                <c:pt idx="435">
                  <c:v>73</c:v>
                </c:pt>
                <c:pt idx="436">
                  <c:v>73.166666666666671</c:v>
                </c:pt>
                <c:pt idx="437">
                  <c:v>73.333333333333329</c:v>
                </c:pt>
                <c:pt idx="438">
                  <c:v>73.5</c:v>
                </c:pt>
                <c:pt idx="439">
                  <c:v>73.666666666666671</c:v>
                </c:pt>
                <c:pt idx="440">
                  <c:v>73.833333333333329</c:v>
                </c:pt>
                <c:pt idx="441">
                  <c:v>74</c:v>
                </c:pt>
                <c:pt idx="442">
                  <c:v>74.166666666666671</c:v>
                </c:pt>
                <c:pt idx="443">
                  <c:v>74.333333333333329</c:v>
                </c:pt>
                <c:pt idx="444">
                  <c:v>74.5</c:v>
                </c:pt>
                <c:pt idx="445">
                  <c:v>74.666666666666671</c:v>
                </c:pt>
                <c:pt idx="446">
                  <c:v>74.833333333333329</c:v>
                </c:pt>
                <c:pt idx="447">
                  <c:v>75</c:v>
                </c:pt>
                <c:pt idx="448">
                  <c:v>75.166666666666671</c:v>
                </c:pt>
                <c:pt idx="449">
                  <c:v>75.333333333333329</c:v>
                </c:pt>
                <c:pt idx="450">
                  <c:v>75.5</c:v>
                </c:pt>
                <c:pt idx="451">
                  <c:v>75.666666666666671</c:v>
                </c:pt>
                <c:pt idx="452">
                  <c:v>75.833333333333329</c:v>
                </c:pt>
                <c:pt idx="453">
                  <c:v>76</c:v>
                </c:pt>
                <c:pt idx="454">
                  <c:v>76.166666666666671</c:v>
                </c:pt>
                <c:pt idx="455">
                  <c:v>76.333333333333329</c:v>
                </c:pt>
                <c:pt idx="456">
                  <c:v>76.5</c:v>
                </c:pt>
                <c:pt idx="457">
                  <c:v>76.666666666666671</c:v>
                </c:pt>
                <c:pt idx="458">
                  <c:v>76.833333333333329</c:v>
                </c:pt>
                <c:pt idx="459">
                  <c:v>77</c:v>
                </c:pt>
                <c:pt idx="460">
                  <c:v>77.166666666666671</c:v>
                </c:pt>
                <c:pt idx="461">
                  <c:v>77.333333333333329</c:v>
                </c:pt>
                <c:pt idx="462">
                  <c:v>77.5</c:v>
                </c:pt>
                <c:pt idx="463">
                  <c:v>77.666666666666671</c:v>
                </c:pt>
                <c:pt idx="464">
                  <c:v>77.833333333333329</c:v>
                </c:pt>
                <c:pt idx="465">
                  <c:v>78</c:v>
                </c:pt>
                <c:pt idx="466">
                  <c:v>78.166666666666671</c:v>
                </c:pt>
                <c:pt idx="467">
                  <c:v>78.333333333333329</c:v>
                </c:pt>
                <c:pt idx="468">
                  <c:v>78.5</c:v>
                </c:pt>
                <c:pt idx="469">
                  <c:v>78.666666666666671</c:v>
                </c:pt>
                <c:pt idx="470">
                  <c:v>78.833333333333329</c:v>
                </c:pt>
                <c:pt idx="471">
                  <c:v>79</c:v>
                </c:pt>
                <c:pt idx="472">
                  <c:v>79.166666666666671</c:v>
                </c:pt>
                <c:pt idx="473">
                  <c:v>79.333333333333329</c:v>
                </c:pt>
                <c:pt idx="474">
                  <c:v>79.5</c:v>
                </c:pt>
                <c:pt idx="475">
                  <c:v>79.666666666666671</c:v>
                </c:pt>
                <c:pt idx="476">
                  <c:v>79.833333333333329</c:v>
                </c:pt>
                <c:pt idx="477">
                  <c:v>80</c:v>
                </c:pt>
                <c:pt idx="478">
                  <c:v>80.166666666666671</c:v>
                </c:pt>
                <c:pt idx="479">
                  <c:v>80.333333333333329</c:v>
                </c:pt>
                <c:pt idx="480">
                  <c:v>80.5</c:v>
                </c:pt>
                <c:pt idx="481">
                  <c:v>80.666666666666671</c:v>
                </c:pt>
                <c:pt idx="482">
                  <c:v>80.833333333333329</c:v>
                </c:pt>
                <c:pt idx="483">
                  <c:v>81</c:v>
                </c:pt>
                <c:pt idx="484">
                  <c:v>81.166666666666671</c:v>
                </c:pt>
                <c:pt idx="485">
                  <c:v>81.333333333333329</c:v>
                </c:pt>
                <c:pt idx="486">
                  <c:v>81.5</c:v>
                </c:pt>
                <c:pt idx="487">
                  <c:v>81.666666666666671</c:v>
                </c:pt>
                <c:pt idx="488">
                  <c:v>81.833333333333329</c:v>
                </c:pt>
                <c:pt idx="489">
                  <c:v>82</c:v>
                </c:pt>
                <c:pt idx="490">
                  <c:v>82.166666666666671</c:v>
                </c:pt>
                <c:pt idx="491">
                  <c:v>82.333333333333329</c:v>
                </c:pt>
                <c:pt idx="492">
                  <c:v>82.5</c:v>
                </c:pt>
                <c:pt idx="493">
                  <c:v>82.666666666666671</c:v>
                </c:pt>
                <c:pt idx="494">
                  <c:v>82.833333333333329</c:v>
                </c:pt>
                <c:pt idx="495">
                  <c:v>83</c:v>
                </c:pt>
                <c:pt idx="496">
                  <c:v>83.166666666666671</c:v>
                </c:pt>
                <c:pt idx="497">
                  <c:v>83.333333333333329</c:v>
                </c:pt>
                <c:pt idx="498">
                  <c:v>83.5</c:v>
                </c:pt>
                <c:pt idx="499">
                  <c:v>83.666666666666671</c:v>
                </c:pt>
                <c:pt idx="500">
                  <c:v>83.833333333333329</c:v>
                </c:pt>
                <c:pt idx="501">
                  <c:v>84</c:v>
                </c:pt>
                <c:pt idx="502">
                  <c:v>84.166666666666671</c:v>
                </c:pt>
                <c:pt idx="503">
                  <c:v>84.333333333333329</c:v>
                </c:pt>
                <c:pt idx="504">
                  <c:v>84.5</c:v>
                </c:pt>
                <c:pt idx="505">
                  <c:v>84.666666666666671</c:v>
                </c:pt>
                <c:pt idx="506">
                  <c:v>84.833333333333329</c:v>
                </c:pt>
                <c:pt idx="507">
                  <c:v>85</c:v>
                </c:pt>
                <c:pt idx="508">
                  <c:v>85.166666666666671</c:v>
                </c:pt>
                <c:pt idx="509">
                  <c:v>85.333333333333329</c:v>
                </c:pt>
                <c:pt idx="510">
                  <c:v>85.5</c:v>
                </c:pt>
                <c:pt idx="511">
                  <c:v>85.666666666666671</c:v>
                </c:pt>
                <c:pt idx="512">
                  <c:v>85.833333333333329</c:v>
                </c:pt>
                <c:pt idx="513">
                  <c:v>86</c:v>
                </c:pt>
                <c:pt idx="514">
                  <c:v>86.166666666666671</c:v>
                </c:pt>
                <c:pt idx="515">
                  <c:v>86.333333333333329</c:v>
                </c:pt>
                <c:pt idx="516">
                  <c:v>86.666666666666671</c:v>
                </c:pt>
                <c:pt idx="517">
                  <c:v>87</c:v>
                </c:pt>
                <c:pt idx="518">
                  <c:v>87.5</c:v>
                </c:pt>
                <c:pt idx="519">
                  <c:v>87.833333333333329</c:v>
                </c:pt>
                <c:pt idx="520">
                  <c:v>88</c:v>
                </c:pt>
                <c:pt idx="521">
                  <c:v>88.166666666666671</c:v>
                </c:pt>
                <c:pt idx="522">
                  <c:v>88.333333333333329</c:v>
                </c:pt>
                <c:pt idx="523">
                  <c:v>88.5</c:v>
                </c:pt>
                <c:pt idx="524">
                  <c:v>88.666666666666671</c:v>
                </c:pt>
                <c:pt idx="525">
                  <c:v>88.833333333333329</c:v>
                </c:pt>
                <c:pt idx="526">
                  <c:v>89</c:v>
                </c:pt>
                <c:pt idx="527">
                  <c:v>89.166666666666671</c:v>
                </c:pt>
                <c:pt idx="528">
                  <c:v>89.333333333333329</c:v>
                </c:pt>
                <c:pt idx="529">
                  <c:v>89.5</c:v>
                </c:pt>
                <c:pt idx="530">
                  <c:v>89.666666666666671</c:v>
                </c:pt>
                <c:pt idx="531">
                  <c:v>89.833333333333329</c:v>
                </c:pt>
                <c:pt idx="532">
                  <c:v>90</c:v>
                </c:pt>
                <c:pt idx="533">
                  <c:v>90.166666666666671</c:v>
                </c:pt>
                <c:pt idx="534">
                  <c:v>90.333333333333329</c:v>
                </c:pt>
                <c:pt idx="535">
                  <c:v>90.5</c:v>
                </c:pt>
                <c:pt idx="536">
                  <c:v>90.666666666666671</c:v>
                </c:pt>
                <c:pt idx="537">
                  <c:v>90.833333333333329</c:v>
                </c:pt>
                <c:pt idx="538">
                  <c:v>91</c:v>
                </c:pt>
                <c:pt idx="539">
                  <c:v>91.166666666666671</c:v>
                </c:pt>
                <c:pt idx="540">
                  <c:v>91.333333333333329</c:v>
                </c:pt>
                <c:pt idx="541">
                  <c:v>91.5</c:v>
                </c:pt>
                <c:pt idx="542">
                  <c:v>91.666666666666671</c:v>
                </c:pt>
                <c:pt idx="543">
                  <c:v>91.833333333333329</c:v>
                </c:pt>
                <c:pt idx="544">
                  <c:v>92</c:v>
                </c:pt>
                <c:pt idx="545">
                  <c:v>92.166666666666671</c:v>
                </c:pt>
                <c:pt idx="546">
                  <c:v>92.333333333333329</c:v>
                </c:pt>
                <c:pt idx="547">
                  <c:v>92.5</c:v>
                </c:pt>
                <c:pt idx="548">
                  <c:v>92.666666666666671</c:v>
                </c:pt>
                <c:pt idx="549">
                  <c:v>92.833333333333329</c:v>
                </c:pt>
                <c:pt idx="550">
                  <c:v>93</c:v>
                </c:pt>
                <c:pt idx="551">
                  <c:v>93.166666666666671</c:v>
                </c:pt>
                <c:pt idx="552">
                  <c:v>93.333333333333329</c:v>
                </c:pt>
                <c:pt idx="553">
                  <c:v>93.5</c:v>
                </c:pt>
                <c:pt idx="554">
                  <c:v>93.666666666666671</c:v>
                </c:pt>
                <c:pt idx="555">
                  <c:v>93.833333333333329</c:v>
                </c:pt>
                <c:pt idx="556">
                  <c:v>94</c:v>
                </c:pt>
                <c:pt idx="557">
                  <c:v>94.166666666666671</c:v>
                </c:pt>
                <c:pt idx="558">
                  <c:v>94.333333333333329</c:v>
                </c:pt>
                <c:pt idx="559">
                  <c:v>94.5</c:v>
                </c:pt>
                <c:pt idx="560">
                  <c:v>94.666666666666671</c:v>
                </c:pt>
                <c:pt idx="561">
                  <c:v>94.833333333333329</c:v>
                </c:pt>
                <c:pt idx="562">
                  <c:v>95</c:v>
                </c:pt>
                <c:pt idx="563">
                  <c:v>95.166666666666671</c:v>
                </c:pt>
                <c:pt idx="564">
                  <c:v>95.333333333333329</c:v>
                </c:pt>
                <c:pt idx="565">
                  <c:v>95.5</c:v>
                </c:pt>
                <c:pt idx="566">
                  <c:v>95.666666666666671</c:v>
                </c:pt>
                <c:pt idx="567">
                  <c:v>95.833333333333329</c:v>
                </c:pt>
                <c:pt idx="568">
                  <c:v>96</c:v>
                </c:pt>
                <c:pt idx="569">
                  <c:v>96.166666666666671</c:v>
                </c:pt>
                <c:pt idx="570">
                  <c:v>96.333333333333329</c:v>
                </c:pt>
                <c:pt idx="571">
                  <c:v>96.5</c:v>
                </c:pt>
                <c:pt idx="572">
                  <c:v>96.666666666666671</c:v>
                </c:pt>
                <c:pt idx="573">
                  <c:v>96.833333333333329</c:v>
                </c:pt>
                <c:pt idx="574">
                  <c:v>97</c:v>
                </c:pt>
                <c:pt idx="575">
                  <c:v>97.166666666666671</c:v>
                </c:pt>
                <c:pt idx="576">
                  <c:v>97.333333333333329</c:v>
                </c:pt>
                <c:pt idx="577">
                  <c:v>97.5</c:v>
                </c:pt>
                <c:pt idx="578">
                  <c:v>97.666666666666671</c:v>
                </c:pt>
                <c:pt idx="579">
                  <c:v>97.833333333333329</c:v>
                </c:pt>
                <c:pt idx="580">
                  <c:v>98</c:v>
                </c:pt>
                <c:pt idx="581">
                  <c:v>98.166666666666671</c:v>
                </c:pt>
                <c:pt idx="582">
                  <c:v>98.333333333333329</c:v>
                </c:pt>
                <c:pt idx="583">
                  <c:v>98.5</c:v>
                </c:pt>
                <c:pt idx="584">
                  <c:v>98.666666666666671</c:v>
                </c:pt>
                <c:pt idx="585">
                  <c:v>98.833333333333329</c:v>
                </c:pt>
                <c:pt idx="586">
                  <c:v>99</c:v>
                </c:pt>
                <c:pt idx="587">
                  <c:v>99.166666666666671</c:v>
                </c:pt>
                <c:pt idx="588">
                  <c:v>99.333333333333329</c:v>
                </c:pt>
                <c:pt idx="589">
                  <c:v>99.5</c:v>
                </c:pt>
                <c:pt idx="590">
                  <c:v>99.666666666666671</c:v>
                </c:pt>
                <c:pt idx="591">
                  <c:v>99.833333333333329</c:v>
                </c:pt>
                <c:pt idx="592">
                  <c:v>100</c:v>
                </c:pt>
                <c:pt idx="593">
                  <c:v>100.16666666666667</c:v>
                </c:pt>
                <c:pt idx="594">
                  <c:v>100.33333333333333</c:v>
                </c:pt>
                <c:pt idx="595">
                  <c:v>100.5</c:v>
                </c:pt>
                <c:pt idx="596">
                  <c:v>100.66666666666667</c:v>
                </c:pt>
                <c:pt idx="597">
                  <c:v>100.83333333333333</c:v>
                </c:pt>
                <c:pt idx="598">
                  <c:v>101</c:v>
                </c:pt>
                <c:pt idx="599">
                  <c:v>101.16666666666667</c:v>
                </c:pt>
                <c:pt idx="600">
                  <c:v>101.33333333333333</c:v>
                </c:pt>
                <c:pt idx="601">
                  <c:v>101.5</c:v>
                </c:pt>
                <c:pt idx="602">
                  <c:v>101.66666666666667</c:v>
                </c:pt>
                <c:pt idx="603">
                  <c:v>101.83333333333333</c:v>
                </c:pt>
                <c:pt idx="604">
                  <c:v>102</c:v>
                </c:pt>
                <c:pt idx="605">
                  <c:v>102.16666666666667</c:v>
                </c:pt>
                <c:pt idx="606">
                  <c:v>102.33333333333333</c:v>
                </c:pt>
                <c:pt idx="607">
                  <c:v>102.5</c:v>
                </c:pt>
                <c:pt idx="608">
                  <c:v>102.66666666666667</c:v>
                </c:pt>
                <c:pt idx="609">
                  <c:v>102.83333333333333</c:v>
                </c:pt>
                <c:pt idx="610">
                  <c:v>103</c:v>
                </c:pt>
                <c:pt idx="611">
                  <c:v>103.16666666666667</c:v>
                </c:pt>
                <c:pt idx="612">
                  <c:v>103.33333333333333</c:v>
                </c:pt>
                <c:pt idx="613">
                  <c:v>103.5</c:v>
                </c:pt>
                <c:pt idx="614">
                  <c:v>103.66666666666667</c:v>
                </c:pt>
                <c:pt idx="615">
                  <c:v>103.83333333333333</c:v>
                </c:pt>
                <c:pt idx="616">
                  <c:v>104</c:v>
                </c:pt>
                <c:pt idx="617">
                  <c:v>104.16666666666667</c:v>
                </c:pt>
                <c:pt idx="618">
                  <c:v>104.33333333333333</c:v>
                </c:pt>
                <c:pt idx="619">
                  <c:v>104.5</c:v>
                </c:pt>
                <c:pt idx="620">
                  <c:v>104.66666666666667</c:v>
                </c:pt>
                <c:pt idx="621">
                  <c:v>104.83333333333333</c:v>
                </c:pt>
                <c:pt idx="622">
                  <c:v>105</c:v>
                </c:pt>
                <c:pt idx="623">
                  <c:v>105.16666666666667</c:v>
                </c:pt>
                <c:pt idx="624">
                  <c:v>105.33333333333333</c:v>
                </c:pt>
                <c:pt idx="625">
                  <c:v>105.5</c:v>
                </c:pt>
                <c:pt idx="626">
                  <c:v>105.66666666666667</c:v>
                </c:pt>
                <c:pt idx="627">
                  <c:v>105.83333333333333</c:v>
                </c:pt>
                <c:pt idx="628">
                  <c:v>106</c:v>
                </c:pt>
                <c:pt idx="629">
                  <c:v>106.16666666666667</c:v>
                </c:pt>
                <c:pt idx="630">
                  <c:v>106.33333333333333</c:v>
                </c:pt>
                <c:pt idx="631">
                  <c:v>106.5</c:v>
                </c:pt>
                <c:pt idx="632">
                  <c:v>106.66666666666667</c:v>
                </c:pt>
                <c:pt idx="633">
                  <c:v>106.83333333333333</c:v>
                </c:pt>
                <c:pt idx="634">
                  <c:v>107</c:v>
                </c:pt>
                <c:pt idx="635">
                  <c:v>107.16666666666667</c:v>
                </c:pt>
                <c:pt idx="636">
                  <c:v>107.33333333333333</c:v>
                </c:pt>
                <c:pt idx="637">
                  <c:v>107.5</c:v>
                </c:pt>
                <c:pt idx="638">
                  <c:v>107.66666666666667</c:v>
                </c:pt>
                <c:pt idx="639">
                  <c:v>107.83333333333333</c:v>
                </c:pt>
                <c:pt idx="640">
                  <c:v>108</c:v>
                </c:pt>
                <c:pt idx="641">
                  <c:v>108.16666666666667</c:v>
                </c:pt>
                <c:pt idx="642">
                  <c:v>108.33333333333333</c:v>
                </c:pt>
                <c:pt idx="643">
                  <c:v>108.5</c:v>
                </c:pt>
                <c:pt idx="644">
                  <c:v>108.66666666666667</c:v>
                </c:pt>
                <c:pt idx="645">
                  <c:v>108.83333333333333</c:v>
                </c:pt>
                <c:pt idx="646">
                  <c:v>109</c:v>
                </c:pt>
                <c:pt idx="647">
                  <c:v>109.16666666666667</c:v>
                </c:pt>
                <c:pt idx="648">
                  <c:v>109.33333333333333</c:v>
                </c:pt>
                <c:pt idx="649">
                  <c:v>109.5</c:v>
                </c:pt>
                <c:pt idx="650">
                  <c:v>109.66666666666667</c:v>
                </c:pt>
                <c:pt idx="651">
                  <c:v>109.83333333333333</c:v>
                </c:pt>
                <c:pt idx="652">
                  <c:v>110</c:v>
                </c:pt>
                <c:pt idx="653">
                  <c:v>110.16666666666667</c:v>
                </c:pt>
                <c:pt idx="654">
                  <c:v>110.33333333333333</c:v>
                </c:pt>
                <c:pt idx="655">
                  <c:v>110.5</c:v>
                </c:pt>
                <c:pt idx="656">
                  <c:v>110.66666666666667</c:v>
                </c:pt>
                <c:pt idx="657">
                  <c:v>110.83333333333333</c:v>
                </c:pt>
                <c:pt idx="658">
                  <c:v>111</c:v>
                </c:pt>
                <c:pt idx="659">
                  <c:v>111.16666666666667</c:v>
                </c:pt>
                <c:pt idx="660">
                  <c:v>111.33333333333333</c:v>
                </c:pt>
                <c:pt idx="661">
                  <c:v>111.5</c:v>
                </c:pt>
                <c:pt idx="662">
                  <c:v>111.66666666666667</c:v>
                </c:pt>
                <c:pt idx="663">
                  <c:v>111.83333333333333</c:v>
                </c:pt>
                <c:pt idx="664">
                  <c:v>112</c:v>
                </c:pt>
                <c:pt idx="665">
                  <c:v>112.16666666666667</c:v>
                </c:pt>
                <c:pt idx="666">
                  <c:v>112.33333333333333</c:v>
                </c:pt>
                <c:pt idx="667">
                  <c:v>112.5</c:v>
                </c:pt>
                <c:pt idx="668">
                  <c:v>112.66666666666667</c:v>
                </c:pt>
                <c:pt idx="669">
                  <c:v>112.83333333333333</c:v>
                </c:pt>
                <c:pt idx="670">
                  <c:v>113</c:v>
                </c:pt>
                <c:pt idx="671">
                  <c:v>113.16666666666667</c:v>
                </c:pt>
                <c:pt idx="672">
                  <c:v>113.33333333333333</c:v>
                </c:pt>
                <c:pt idx="673">
                  <c:v>113.5</c:v>
                </c:pt>
                <c:pt idx="674">
                  <c:v>113.66666666666667</c:v>
                </c:pt>
                <c:pt idx="675">
                  <c:v>113.83333333333333</c:v>
                </c:pt>
                <c:pt idx="676">
                  <c:v>114</c:v>
                </c:pt>
                <c:pt idx="677">
                  <c:v>114.16666666666667</c:v>
                </c:pt>
                <c:pt idx="678">
                  <c:v>114.33333333333333</c:v>
                </c:pt>
                <c:pt idx="679">
                  <c:v>114.5</c:v>
                </c:pt>
                <c:pt idx="680">
                  <c:v>114.66666666666667</c:v>
                </c:pt>
                <c:pt idx="681">
                  <c:v>114.83333333333333</c:v>
                </c:pt>
                <c:pt idx="682">
                  <c:v>115</c:v>
                </c:pt>
                <c:pt idx="683">
                  <c:v>115.16666666666667</c:v>
                </c:pt>
                <c:pt idx="684">
                  <c:v>115.33333333333333</c:v>
                </c:pt>
                <c:pt idx="685">
                  <c:v>115.5</c:v>
                </c:pt>
                <c:pt idx="686">
                  <c:v>115.66666666666667</c:v>
                </c:pt>
                <c:pt idx="687">
                  <c:v>115.83333333333333</c:v>
                </c:pt>
                <c:pt idx="688">
                  <c:v>116</c:v>
                </c:pt>
                <c:pt idx="689">
                  <c:v>116.16666666666667</c:v>
                </c:pt>
                <c:pt idx="690">
                  <c:v>116.33333333333333</c:v>
                </c:pt>
                <c:pt idx="691">
                  <c:v>116.5</c:v>
                </c:pt>
                <c:pt idx="692">
                  <c:v>116.66666666666667</c:v>
                </c:pt>
                <c:pt idx="693">
                  <c:v>116.83333333333333</c:v>
                </c:pt>
                <c:pt idx="694">
                  <c:v>117</c:v>
                </c:pt>
                <c:pt idx="695">
                  <c:v>117.16666666666667</c:v>
                </c:pt>
                <c:pt idx="696">
                  <c:v>117.33333333333333</c:v>
                </c:pt>
                <c:pt idx="697">
                  <c:v>117.5</c:v>
                </c:pt>
                <c:pt idx="698">
                  <c:v>117.66666666666667</c:v>
                </c:pt>
                <c:pt idx="699">
                  <c:v>117.83333333333333</c:v>
                </c:pt>
                <c:pt idx="700">
                  <c:v>118</c:v>
                </c:pt>
                <c:pt idx="701">
                  <c:v>118.16666666666667</c:v>
                </c:pt>
                <c:pt idx="702">
                  <c:v>118.33333333333333</c:v>
                </c:pt>
                <c:pt idx="703">
                  <c:v>118.66666666666667</c:v>
                </c:pt>
                <c:pt idx="704">
                  <c:v>118.83333333333333</c:v>
                </c:pt>
                <c:pt idx="705">
                  <c:v>119</c:v>
                </c:pt>
                <c:pt idx="706">
                  <c:v>119.33333333333333</c:v>
                </c:pt>
                <c:pt idx="707">
                  <c:v>119.5</c:v>
                </c:pt>
                <c:pt idx="708">
                  <c:v>119.66666666666667</c:v>
                </c:pt>
                <c:pt idx="709">
                  <c:v>119.83333333333333</c:v>
                </c:pt>
                <c:pt idx="710">
                  <c:v>120</c:v>
                </c:pt>
                <c:pt idx="711">
                  <c:v>120.16666666666667</c:v>
                </c:pt>
              </c:numCache>
            </c:numRef>
          </c:xVal>
          <c:yVal>
            <c:numRef>
              <c:f>ISPRA6645!$B$6:$B$731</c:f>
              <c:numCache>
                <c:formatCode>General</c:formatCode>
                <c:ptCount val="717"/>
                <c:pt idx="0">
                  <c:v>80</c:v>
                </c:pt>
                <c:pt idx="1">
                  <c:v>81</c:v>
                </c:pt>
                <c:pt idx="2">
                  <c:v>81</c:v>
                </c:pt>
                <c:pt idx="3">
                  <c:v>79</c:v>
                </c:pt>
                <c:pt idx="4">
                  <c:v>81</c:v>
                </c:pt>
                <c:pt idx="5">
                  <c:v>78</c:v>
                </c:pt>
                <c:pt idx="6">
                  <c:v>79</c:v>
                </c:pt>
                <c:pt idx="7">
                  <c:v>77</c:v>
                </c:pt>
                <c:pt idx="8">
                  <c:v>79</c:v>
                </c:pt>
                <c:pt idx="9">
                  <c:v>77</c:v>
                </c:pt>
                <c:pt idx="10">
                  <c:v>78</c:v>
                </c:pt>
                <c:pt idx="11">
                  <c:v>77</c:v>
                </c:pt>
                <c:pt idx="12">
                  <c:v>80</c:v>
                </c:pt>
                <c:pt idx="13">
                  <c:v>73</c:v>
                </c:pt>
                <c:pt idx="14">
                  <c:v>75</c:v>
                </c:pt>
                <c:pt idx="15">
                  <c:v>73</c:v>
                </c:pt>
                <c:pt idx="16">
                  <c:v>72</c:v>
                </c:pt>
                <c:pt idx="17">
                  <c:v>67</c:v>
                </c:pt>
                <c:pt idx="18">
                  <c:v>67</c:v>
                </c:pt>
                <c:pt idx="19">
                  <c:v>67</c:v>
                </c:pt>
                <c:pt idx="20">
                  <c:v>63</c:v>
                </c:pt>
                <c:pt idx="21">
                  <c:v>63</c:v>
                </c:pt>
                <c:pt idx="22">
                  <c:v>64</c:v>
                </c:pt>
                <c:pt idx="23">
                  <c:v>63</c:v>
                </c:pt>
                <c:pt idx="24">
                  <c:v>59</c:v>
                </c:pt>
                <c:pt idx="25">
                  <c:v>63</c:v>
                </c:pt>
                <c:pt idx="26">
                  <c:v>62</c:v>
                </c:pt>
                <c:pt idx="27">
                  <c:v>61</c:v>
                </c:pt>
                <c:pt idx="28">
                  <c:v>65</c:v>
                </c:pt>
                <c:pt idx="29">
                  <c:v>65</c:v>
                </c:pt>
                <c:pt idx="30">
                  <c:v>63</c:v>
                </c:pt>
                <c:pt idx="31">
                  <c:v>63</c:v>
                </c:pt>
                <c:pt idx="32">
                  <c:v>62</c:v>
                </c:pt>
                <c:pt idx="33">
                  <c:v>63</c:v>
                </c:pt>
                <c:pt idx="34">
                  <c:v>64</c:v>
                </c:pt>
                <c:pt idx="35">
                  <c:v>65</c:v>
                </c:pt>
                <c:pt idx="36">
                  <c:v>61</c:v>
                </c:pt>
                <c:pt idx="37">
                  <c:v>64</c:v>
                </c:pt>
                <c:pt idx="38">
                  <c:v>60</c:v>
                </c:pt>
                <c:pt idx="39">
                  <c:v>64</c:v>
                </c:pt>
                <c:pt idx="40">
                  <c:v>61</c:v>
                </c:pt>
                <c:pt idx="41">
                  <c:v>64</c:v>
                </c:pt>
                <c:pt idx="42">
                  <c:v>59</c:v>
                </c:pt>
                <c:pt idx="43">
                  <c:v>66</c:v>
                </c:pt>
                <c:pt idx="44">
                  <c:v>66</c:v>
                </c:pt>
                <c:pt idx="45">
                  <c:v>54</c:v>
                </c:pt>
                <c:pt idx="46">
                  <c:v>63</c:v>
                </c:pt>
                <c:pt idx="47">
                  <c:v>67</c:v>
                </c:pt>
                <c:pt idx="48">
                  <c:v>64</c:v>
                </c:pt>
                <c:pt idx="49">
                  <c:v>65</c:v>
                </c:pt>
                <c:pt idx="50">
                  <c:v>66</c:v>
                </c:pt>
                <c:pt idx="51">
                  <c:v>65</c:v>
                </c:pt>
                <c:pt idx="52">
                  <c:v>65</c:v>
                </c:pt>
                <c:pt idx="53">
                  <c:v>64</c:v>
                </c:pt>
                <c:pt idx="54">
                  <c:v>64</c:v>
                </c:pt>
                <c:pt idx="55">
                  <c:v>63</c:v>
                </c:pt>
                <c:pt idx="56">
                  <c:v>68</c:v>
                </c:pt>
                <c:pt idx="57">
                  <c:v>68</c:v>
                </c:pt>
                <c:pt idx="58">
                  <c:v>65</c:v>
                </c:pt>
                <c:pt idx="59">
                  <c:v>71</c:v>
                </c:pt>
                <c:pt idx="60">
                  <c:v>74</c:v>
                </c:pt>
                <c:pt idx="61">
                  <c:v>74</c:v>
                </c:pt>
                <c:pt idx="62">
                  <c:v>73</c:v>
                </c:pt>
                <c:pt idx="63">
                  <c:v>73</c:v>
                </c:pt>
                <c:pt idx="64">
                  <c:v>74</c:v>
                </c:pt>
                <c:pt idx="65">
                  <c:v>75</c:v>
                </c:pt>
                <c:pt idx="66">
                  <c:v>80</c:v>
                </c:pt>
                <c:pt idx="67">
                  <c:v>69</c:v>
                </c:pt>
                <c:pt idx="68">
                  <c:v>75</c:v>
                </c:pt>
                <c:pt idx="69">
                  <c:v>76</c:v>
                </c:pt>
                <c:pt idx="70">
                  <c:v>77</c:v>
                </c:pt>
                <c:pt idx="71">
                  <c:v>76</c:v>
                </c:pt>
                <c:pt idx="72">
                  <c:v>76</c:v>
                </c:pt>
                <c:pt idx="73">
                  <c:v>77</c:v>
                </c:pt>
                <c:pt idx="74">
                  <c:v>69</c:v>
                </c:pt>
                <c:pt idx="75">
                  <c:v>75</c:v>
                </c:pt>
                <c:pt idx="76">
                  <c:v>69</c:v>
                </c:pt>
                <c:pt idx="77">
                  <c:v>68</c:v>
                </c:pt>
                <c:pt idx="78">
                  <c:v>75</c:v>
                </c:pt>
                <c:pt idx="79">
                  <c:v>70</c:v>
                </c:pt>
                <c:pt idx="80">
                  <c:v>68</c:v>
                </c:pt>
                <c:pt idx="81">
                  <c:v>63</c:v>
                </c:pt>
                <c:pt idx="82">
                  <c:v>59</c:v>
                </c:pt>
                <c:pt idx="83">
                  <c:v>62</c:v>
                </c:pt>
                <c:pt idx="84">
                  <c:v>64</c:v>
                </c:pt>
                <c:pt idx="85">
                  <c:v>61</c:v>
                </c:pt>
                <c:pt idx="86">
                  <c:v>61</c:v>
                </c:pt>
                <c:pt idx="87">
                  <c:v>62</c:v>
                </c:pt>
                <c:pt idx="88">
                  <c:v>59</c:v>
                </c:pt>
                <c:pt idx="89">
                  <c:v>60</c:v>
                </c:pt>
                <c:pt idx="90">
                  <c:v>54</c:v>
                </c:pt>
                <c:pt idx="91">
                  <c:v>54</c:v>
                </c:pt>
                <c:pt idx="92">
                  <c:v>49</c:v>
                </c:pt>
                <c:pt idx="93">
                  <c:v>50</c:v>
                </c:pt>
                <c:pt idx="94">
                  <c:v>55</c:v>
                </c:pt>
                <c:pt idx="95">
                  <c:v>47</c:v>
                </c:pt>
                <c:pt idx="96">
                  <c:v>51</c:v>
                </c:pt>
                <c:pt idx="97">
                  <c:v>48</c:v>
                </c:pt>
                <c:pt idx="98">
                  <c:v>50</c:v>
                </c:pt>
                <c:pt idx="99">
                  <c:v>50</c:v>
                </c:pt>
                <c:pt idx="100">
                  <c:v>44</c:v>
                </c:pt>
                <c:pt idx="101">
                  <c:v>45</c:v>
                </c:pt>
                <c:pt idx="102">
                  <c:v>45</c:v>
                </c:pt>
                <c:pt idx="103">
                  <c:v>45</c:v>
                </c:pt>
                <c:pt idx="104">
                  <c:v>43</c:v>
                </c:pt>
                <c:pt idx="105">
                  <c:v>41</c:v>
                </c:pt>
                <c:pt idx="106">
                  <c:v>43</c:v>
                </c:pt>
                <c:pt idx="107">
                  <c:v>44</c:v>
                </c:pt>
                <c:pt idx="108">
                  <c:v>41</c:v>
                </c:pt>
                <c:pt idx="109">
                  <c:v>43</c:v>
                </c:pt>
                <c:pt idx="110">
                  <c:v>37</c:v>
                </c:pt>
                <c:pt idx="111">
                  <c:v>46</c:v>
                </c:pt>
                <c:pt idx="112">
                  <c:v>46</c:v>
                </c:pt>
                <c:pt idx="113">
                  <c:v>43</c:v>
                </c:pt>
                <c:pt idx="114">
                  <c:v>46</c:v>
                </c:pt>
                <c:pt idx="115">
                  <c:v>46</c:v>
                </c:pt>
                <c:pt idx="116">
                  <c:v>47</c:v>
                </c:pt>
                <c:pt idx="117">
                  <c:v>47</c:v>
                </c:pt>
                <c:pt idx="118">
                  <c:v>49</c:v>
                </c:pt>
                <c:pt idx="119">
                  <c:v>50</c:v>
                </c:pt>
                <c:pt idx="120">
                  <c:v>56</c:v>
                </c:pt>
                <c:pt idx="121">
                  <c:v>60</c:v>
                </c:pt>
                <c:pt idx="122">
                  <c:v>54</c:v>
                </c:pt>
                <c:pt idx="123">
                  <c:v>61</c:v>
                </c:pt>
                <c:pt idx="124">
                  <c:v>57</c:v>
                </c:pt>
                <c:pt idx="125">
                  <c:v>61</c:v>
                </c:pt>
                <c:pt idx="126">
                  <c:v>69</c:v>
                </c:pt>
                <c:pt idx="127">
                  <c:v>64</c:v>
                </c:pt>
                <c:pt idx="128">
                  <c:v>68</c:v>
                </c:pt>
                <c:pt idx="129">
                  <c:v>76</c:v>
                </c:pt>
                <c:pt idx="130">
                  <c:v>67</c:v>
                </c:pt>
                <c:pt idx="131">
                  <c:v>75</c:v>
                </c:pt>
                <c:pt idx="132">
                  <c:v>73</c:v>
                </c:pt>
                <c:pt idx="133">
                  <c:v>72</c:v>
                </c:pt>
                <c:pt idx="134">
                  <c:v>75</c:v>
                </c:pt>
                <c:pt idx="135">
                  <c:v>80</c:v>
                </c:pt>
                <c:pt idx="136">
                  <c:v>81</c:v>
                </c:pt>
                <c:pt idx="137">
                  <c:v>73</c:v>
                </c:pt>
                <c:pt idx="138">
                  <c:v>77</c:v>
                </c:pt>
                <c:pt idx="139">
                  <c:v>77</c:v>
                </c:pt>
                <c:pt idx="140">
                  <c:v>76</c:v>
                </c:pt>
                <c:pt idx="141">
                  <c:v>73</c:v>
                </c:pt>
                <c:pt idx="142">
                  <c:v>89</c:v>
                </c:pt>
                <c:pt idx="143">
                  <c:v>75</c:v>
                </c:pt>
                <c:pt idx="144">
                  <c:v>79</c:v>
                </c:pt>
                <c:pt idx="145">
                  <c:v>75</c:v>
                </c:pt>
                <c:pt idx="146">
                  <c:v>82</c:v>
                </c:pt>
                <c:pt idx="147">
                  <c:v>78</c:v>
                </c:pt>
                <c:pt idx="148">
                  <c:v>78</c:v>
                </c:pt>
                <c:pt idx="149">
                  <c:v>77</c:v>
                </c:pt>
                <c:pt idx="150">
                  <c:v>75</c:v>
                </c:pt>
                <c:pt idx="151">
                  <c:v>80</c:v>
                </c:pt>
                <c:pt idx="152">
                  <c:v>74</c:v>
                </c:pt>
                <c:pt idx="153">
                  <c:v>81</c:v>
                </c:pt>
                <c:pt idx="154">
                  <c:v>80</c:v>
                </c:pt>
                <c:pt idx="155">
                  <c:v>79</c:v>
                </c:pt>
                <c:pt idx="156">
                  <c:v>77</c:v>
                </c:pt>
                <c:pt idx="157">
                  <c:v>75</c:v>
                </c:pt>
                <c:pt idx="158">
                  <c:v>80</c:v>
                </c:pt>
                <c:pt idx="159">
                  <c:v>81</c:v>
                </c:pt>
                <c:pt idx="160">
                  <c:v>81</c:v>
                </c:pt>
                <c:pt idx="161">
                  <c:v>74</c:v>
                </c:pt>
                <c:pt idx="162">
                  <c:v>77</c:v>
                </c:pt>
                <c:pt idx="163">
                  <c:v>78</c:v>
                </c:pt>
                <c:pt idx="164">
                  <c:v>74</c:v>
                </c:pt>
                <c:pt idx="165">
                  <c:v>73</c:v>
                </c:pt>
                <c:pt idx="166">
                  <c:v>72</c:v>
                </c:pt>
                <c:pt idx="167">
                  <c:v>70</c:v>
                </c:pt>
                <c:pt idx="168">
                  <c:v>73</c:v>
                </c:pt>
                <c:pt idx="169">
                  <c:v>67</c:v>
                </c:pt>
                <c:pt idx="170">
                  <c:v>60</c:v>
                </c:pt>
                <c:pt idx="171">
                  <c:v>60</c:v>
                </c:pt>
                <c:pt idx="172">
                  <c:v>62</c:v>
                </c:pt>
                <c:pt idx="173">
                  <c:v>66</c:v>
                </c:pt>
                <c:pt idx="174">
                  <c:v>59</c:v>
                </c:pt>
                <c:pt idx="175">
                  <c:v>57</c:v>
                </c:pt>
                <c:pt idx="176">
                  <c:v>58</c:v>
                </c:pt>
                <c:pt idx="177">
                  <c:v>62</c:v>
                </c:pt>
                <c:pt idx="178">
                  <c:v>58</c:v>
                </c:pt>
                <c:pt idx="179">
                  <c:v>54</c:v>
                </c:pt>
                <c:pt idx="180">
                  <c:v>57</c:v>
                </c:pt>
                <c:pt idx="181">
                  <c:v>58</c:v>
                </c:pt>
                <c:pt idx="182">
                  <c:v>64</c:v>
                </c:pt>
                <c:pt idx="183">
                  <c:v>61</c:v>
                </c:pt>
                <c:pt idx="184">
                  <c:v>58</c:v>
                </c:pt>
                <c:pt idx="185">
                  <c:v>60</c:v>
                </c:pt>
                <c:pt idx="186">
                  <c:v>65</c:v>
                </c:pt>
                <c:pt idx="187">
                  <c:v>65</c:v>
                </c:pt>
                <c:pt idx="188">
                  <c:v>66</c:v>
                </c:pt>
                <c:pt idx="189">
                  <c:v>66</c:v>
                </c:pt>
                <c:pt idx="190">
                  <c:v>65</c:v>
                </c:pt>
                <c:pt idx="191">
                  <c:v>66</c:v>
                </c:pt>
                <c:pt idx="192">
                  <c:v>66</c:v>
                </c:pt>
                <c:pt idx="193">
                  <c:v>69</c:v>
                </c:pt>
                <c:pt idx="194">
                  <c:v>69</c:v>
                </c:pt>
                <c:pt idx="195">
                  <c:v>71</c:v>
                </c:pt>
                <c:pt idx="196">
                  <c:v>73</c:v>
                </c:pt>
                <c:pt idx="197">
                  <c:v>71</c:v>
                </c:pt>
                <c:pt idx="198">
                  <c:v>74</c:v>
                </c:pt>
                <c:pt idx="199">
                  <c:v>71</c:v>
                </c:pt>
                <c:pt idx="200">
                  <c:v>72</c:v>
                </c:pt>
                <c:pt idx="201">
                  <c:v>69</c:v>
                </c:pt>
                <c:pt idx="202">
                  <c:v>73</c:v>
                </c:pt>
                <c:pt idx="203">
                  <c:v>74</c:v>
                </c:pt>
                <c:pt idx="204">
                  <c:v>75</c:v>
                </c:pt>
                <c:pt idx="205">
                  <c:v>70</c:v>
                </c:pt>
                <c:pt idx="206">
                  <c:v>66</c:v>
                </c:pt>
                <c:pt idx="207">
                  <c:v>65</c:v>
                </c:pt>
                <c:pt idx="208">
                  <c:v>68</c:v>
                </c:pt>
                <c:pt idx="209">
                  <c:v>66</c:v>
                </c:pt>
                <c:pt idx="210">
                  <c:v>72</c:v>
                </c:pt>
                <c:pt idx="211">
                  <c:v>67</c:v>
                </c:pt>
                <c:pt idx="212">
                  <c:v>69</c:v>
                </c:pt>
                <c:pt idx="213">
                  <c:v>77</c:v>
                </c:pt>
                <c:pt idx="214">
                  <c:v>74</c:v>
                </c:pt>
                <c:pt idx="215">
                  <c:v>78</c:v>
                </c:pt>
                <c:pt idx="216">
                  <c:v>85</c:v>
                </c:pt>
                <c:pt idx="217">
                  <c:v>89</c:v>
                </c:pt>
                <c:pt idx="218">
                  <c:v>85</c:v>
                </c:pt>
                <c:pt idx="219">
                  <c:v>88</c:v>
                </c:pt>
                <c:pt idx="220">
                  <c:v>93</c:v>
                </c:pt>
                <c:pt idx="221">
                  <c:v>93</c:v>
                </c:pt>
                <c:pt idx="222">
                  <c:v>85</c:v>
                </c:pt>
                <c:pt idx="223">
                  <c:v>92</c:v>
                </c:pt>
                <c:pt idx="224">
                  <c:v>90</c:v>
                </c:pt>
                <c:pt idx="225">
                  <c:v>85</c:v>
                </c:pt>
                <c:pt idx="226">
                  <c:v>84</c:v>
                </c:pt>
                <c:pt idx="227">
                  <c:v>84</c:v>
                </c:pt>
                <c:pt idx="228">
                  <c:v>82</c:v>
                </c:pt>
                <c:pt idx="229">
                  <c:v>78</c:v>
                </c:pt>
                <c:pt idx="230">
                  <c:v>81</c:v>
                </c:pt>
                <c:pt idx="231">
                  <c:v>82</c:v>
                </c:pt>
                <c:pt idx="232">
                  <c:v>82</c:v>
                </c:pt>
                <c:pt idx="233">
                  <c:v>77</c:v>
                </c:pt>
                <c:pt idx="234">
                  <c:v>78</c:v>
                </c:pt>
                <c:pt idx="235">
                  <c:v>75</c:v>
                </c:pt>
                <c:pt idx="236">
                  <c:v>85</c:v>
                </c:pt>
                <c:pt idx="237">
                  <c:v>81</c:v>
                </c:pt>
                <c:pt idx="238">
                  <c:v>85</c:v>
                </c:pt>
                <c:pt idx="239">
                  <c:v>64</c:v>
                </c:pt>
                <c:pt idx="240">
                  <c:v>70</c:v>
                </c:pt>
                <c:pt idx="241">
                  <c:v>71</c:v>
                </c:pt>
                <c:pt idx="242">
                  <c:v>63</c:v>
                </c:pt>
                <c:pt idx="243">
                  <c:v>62</c:v>
                </c:pt>
                <c:pt idx="244">
                  <c:v>69</c:v>
                </c:pt>
                <c:pt idx="245">
                  <c:v>66</c:v>
                </c:pt>
                <c:pt idx="246">
                  <c:v>62</c:v>
                </c:pt>
                <c:pt idx="247">
                  <c:v>59</c:v>
                </c:pt>
                <c:pt idx="248">
                  <c:v>66</c:v>
                </c:pt>
                <c:pt idx="249">
                  <c:v>61</c:v>
                </c:pt>
                <c:pt idx="250">
                  <c:v>61</c:v>
                </c:pt>
                <c:pt idx="251">
                  <c:v>56</c:v>
                </c:pt>
                <c:pt idx="252">
                  <c:v>57</c:v>
                </c:pt>
                <c:pt idx="253">
                  <c:v>53</c:v>
                </c:pt>
                <c:pt idx="254">
                  <c:v>53</c:v>
                </c:pt>
                <c:pt idx="255">
                  <c:v>53</c:v>
                </c:pt>
                <c:pt idx="256">
                  <c:v>47</c:v>
                </c:pt>
                <c:pt idx="257">
                  <c:v>58</c:v>
                </c:pt>
                <c:pt idx="258">
                  <c:v>57</c:v>
                </c:pt>
                <c:pt idx="259">
                  <c:v>51</c:v>
                </c:pt>
                <c:pt idx="260">
                  <c:v>53</c:v>
                </c:pt>
                <c:pt idx="261">
                  <c:v>57</c:v>
                </c:pt>
                <c:pt idx="262">
                  <c:v>41</c:v>
                </c:pt>
                <c:pt idx="263">
                  <c:v>45</c:v>
                </c:pt>
                <c:pt idx="264">
                  <c:v>42</c:v>
                </c:pt>
                <c:pt idx="265">
                  <c:v>47</c:v>
                </c:pt>
                <c:pt idx="266">
                  <c:v>49</c:v>
                </c:pt>
                <c:pt idx="267">
                  <c:v>41</c:v>
                </c:pt>
                <c:pt idx="268">
                  <c:v>45</c:v>
                </c:pt>
                <c:pt idx="269">
                  <c:v>48</c:v>
                </c:pt>
                <c:pt idx="270">
                  <c:v>43</c:v>
                </c:pt>
                <c:pt idx="271">
                  <c:v>46</c:v>
                </c:pt>
                <c:pt idx="272">
                  <c:v>39</c:v>
                </c:pt>
                <c:pt idx="273">
                  <c:v>40</c:v>
                </c:pt>
                <c:pt idx="274">
                  <c:v>44</c:v>
                </c:pt>
                <c:pt idx="275">
                  <c:v>40</c:v>
                </c:pt>
                <c:pt idx="276">
                  <c:v>48</c:v>
                </c:pt>
                <c:pt idx="277">
                  <c:v>48</c:v>
                </c:pt>
                <c:pt idx="278">
                  <c:v>43</c:v>
                </c:pt>
                <c:pt idx="279">
                  <c:v>51</c:v>
                </c:pt>
                <c:pt idx="280">
                  <c:v>47</c:v>
                </c:pt>
                <c:pt idx="281">
                  <c:v>51</c:v>
                </c:pt>
                <c:pt idx="282">
                  <c:v>58</c:v>
                </c:pt>
                <c:pt idx="283">
                  <c:v>50</c:v>
                </c:pt>
                <c:pt idx="284">
                  <c:v>50</c:v>
                </c:pt>
                <c:pt idx="285">
                  <c:v>46</c:v>
                </c:pt>
                <c:pt idx="286">
                  <c:v>51</c:v>
                </c:pt>
                <c:pt idx="287">
                  <c:v>47</c:v>
                </c:pt>
                <c:pt idx="288">
                  <c:v>41</c:v>
                </c:pt>
                <c:pt idx="289">
                  <c:v>42</c:v>
                </c:pt>
                <c:pt idx="290">
                  <c:v>47</c:v>
                </c:pt>
                <c:pt idx="291">
                  <c:v>37</c:v>
                </c:pt>
                <c:pt idx="292">
                  <c:v>42</c:v>
                </c:pt>
                <c:pt idx="293">
                  <c:v>50</c:v>
                </c:pt>
                <c:pt idx="294">
                  <c:v>48</c:v>
                </c:pt>
                <c:pt idx="295">
                  <c:v>43</c:v>
                </c:pt>
                <c:pt idx="296">
                  <c:v>44</c:v>
                </c:pt>
                <c:pt idx="297">
                  <c:v>44</c:v>
                </c:pt>
                <c:pt idx="298">
                  <c:v>40</c:v>
                </c:pt>
                <c:pt idx="299">
                  <c:v>45</c:v>
                </c:pt>
                <c:pt idx="300">
                  <c:v>44</c:v>
                </c:pt>
                <c:pt idx="301">
                  <c:v>45</c:v>
                </c:pt>
                <c:pt idx="302">
                  <c:v>46</c:v>
                </c:pt>
                <c:pt idx="303">
                  <c:v>42</c:v>
                </c:pt>
                <c:pt idx="304">
                  <c:v>40</c:v>
                </c:pt>
                <c:pt idx="305">
                  <c:v>40</c:v>
                </c:pt>
                <c:pt idx="306">
                  <c:v>38</c:v>
                </c:pt>
                <c:pt idx="307">
                  <c:v>41</c:v>
                </c:pt>
                <c:pt idx="308">
                  <c:v>38</c:v>
                </c:pt>
                <c:pt idx="309">
                  <c:v>38</c:v>
                </c:pt>
                <c:pt idx="310">
                  <c:v>40</c:v>
                </c:pt>
                <c:pt idx="311">
                  <c:v>43</c:v>
                </c:pt>
                <c:pt idx="312">
                  <c:v>40</c:v>
                </c:pt>
                <c:pt idx="313">
                  <c:v>35</c:v>
                </c:pt>
                <c:pt idx="314">
                  <c:v>38</c:v>
                </c:pt>
                <c:pt idx="315">
                  <c:v>40</c:v>
                </c:pt>
                <c:pt idx="316">
                  <c:v>36</c:v>
                </c:pt>
                <c:pt idx="317">
                  <c:v>30</c:v>
                </c:pt>
                <c:pt idx="318">
                  <c:v>34</c:v>
                </c:pt>
                <c:pt idx="319">
                  <c:v>28</c:v>
                </c:pt>
                <c:pt idx="320">
                  <c:v>28</c:v>
                </c:pt>
                <c:pt idx="321">
                  <c:v>33</c:v>
                </c:pt>
                <c:pt idx="322">
                  <c:v>27</c:v>
                </c:pt>
                <c:pt idx="323">
                  <c:v>28</c:v>
                </c:pt>
                <c:pt idx="324">
                  <c:v>31</c:v>
                </c:pt>
                <c:pt idx="325">
                  <c:v>24</c:v>
                </c:pt>
                <c:pt idx="326">
                  <c:v>26</c:v>
                </c:pt>
                <c:pt idx="327">
                  <c:v>27</c:v>
                </c:pt>
                <c:pt idx="328">
                  <c:v>26</c:v>
                </c:pt>
                <c:pt idx="329">
                  <c:v>23</c:v>
                </c:pt>
                <c:pt idx="330">
                  <c:v>23</c:v>
                </c:pt>
                <c:pt idx="331">
                  <c:v>25</c:v>
                </c:pt>
                <c:pt idx="332">
                  <c:v>22</c:v>
                </c:pt>
                <c:pt idx="333">
                  <c:v>27</c:v>
                </c:pt>
                <c:pt idx="334">
                  <c:v>27</c:v>
                </c:pt>
                <c:pt idx="335">
                  <c:v>27</c:v>
                </c:pt>
                <c:pt idx="336">
                  <c:v>30</c:v>
                </c:pt>
                <c:pt idx="337">
                  <c:v>31</c:v>
                </c:pt>
                <c:pt idx="338">
                  <c:v>30</c:v>
                </c:pt>
                <c:pt idx="339">
                  <c:v>32</c:v>
                </c:pt>
                <c:pt idx="340">
                  <c:v>35</c:v>
                </c:pt>
                <c:pt idx="341">
                  <c:v>32</c:v>
                </c:pt>
                <c:pt idx="342">
                  <c:v>35</c:v>
                </c:pt>
                <c:pt idx="343">
                  <c:v>38</c:v>
                </c:pt>
                <c:pt idx="344">
                  <c:v>40</c:v>
                </c:pt>
                <c:pt idx="345">
                  <c:v>43</c:v>
                </c:pt>
                <c:pt idx="346">
                  <c:v>43</c:v>
                </c:pt>
                <c:pt idx="347">
                  <c:v>43</c:v>
                </c:pt>
                <c:pt idx="348">
                  <c:v>46</c:v>
                </c:pt>
                <c:pt idx="349">
                  <c:v>45</c:v>
                </c:pt>
                <c:pt idx="350">
                  <c:v>50</c:v>
                </c:pt>
                <c:pt idx="351">
                  <c:v>51</c:v>
                </c:pt>
                <c:pt idx="352">
                  <c:v>50</c:v>
                </c:pt>
                <c:pt idx="353">
                  <c:v>50</c:v>
                </c:pt>
                <c:pt idx="354">
                  <c:v>49</c:v>
                </c:pt>
                <c:pt idx="355">
                  <c:v>52</c:v>
                </c:pt>
                <c:pt idx="356">
                  <c:v>50</c:v>
                </c:pt>
                <c:pt idx="357">
                  <c:v>49</c:v>
                </c:pt>
                <c:pt idx="358">
                  <c:v>56</c:v>
                </c:pt>
                <c:pt idx="359">
                  <c:v>57</c:v>
                </c:pt>
                <c:pt idx="360">
                  <c:v>59</c:v>
                </c:pt>
                <c:pt idx="361">
                  <c:v>58</c:v>
                </c:pt>
                <c:pt idx="362">
                  <c:v>59</c:v>
                </c:pt>
                <c:pt idx="363">
                  <c:v>61</c:v>
                </c:pt>
                <c:pt idx="364">
                  <c:v>61</c:v>
                </c:pt>
                <c:pt idx="365">
                  <c:v>60</c:v>
                </c:pt>
                <c:pt idx="366">
                  <c:v>60</c:v>
                </c:pt>
                <c:pt idx="367">
                  <c:v>67</c:v>
                </c:pt>
                <c:pt idx="368">
                  <c:v>66</c:v>
                </c:pt>
                <c:pt idx="369">
                  <c:v>65</c:v>
                </c:pt>
                <c:pt idx="370">
                  <c:v>65</c:v>
                </c:pt>
                <c:pt idx="371">
                  <c:v>65</c:v>
                </c:pt>
                <c:pt idx="372">
                  <c:v>66</c:v>
                </c:pt>
                <c:pt idx="373">
                  <c:v>66</c:v>
                </c:pt>
                <c:pt idx="374">
                  <c:v>68</c:v>
                </c:pt>
                <c:pt idx="375">
                  <c:v>65</c:v>
                </c:pt>
                <c:pt idx="376">
                  <c:v>60</c:v>
                </c:pt>
                <c:pt idx="377">
                  <c:v>69</c:v>
                </c:pt>
                <c:pt idx="378">
                  <c:v>64</c:v>
                </c:pt>
                <c:pt idx="379">
                  <c:v>64</c:v>
                </c:pt>
                <c:pt idx="380">
                  <c:v>65</c:v>
                </c:pt>
                <c:pt idx="381">
                  <c:v>59</c:v>
                </c:pt>
                <c:pt idx="382">
                  <c:v>59</c:v>
                </c:pt>
                <c:pt idx="383">
                  <c:v>55</c:v>
                </c:pt>
                <c:pt idx="384">
                  <c:v>58</c:v>
                </c:pt>
                <c:pt idx="385">
                  <c:v>55</c:v>
                </c:pt>
                <c:pt idx="386">
                  <c:v>53</c:v>
                </c:pt>
                <c:pt idx="387">
                  <c:v>53</c:v>
                </c:pt>
                <c:pt idx="388">
                  <c:v>51</c:v>
                </c:pt>
                <c:pt idx="389">
                  <c:v>50</c:v>
                </c:pt>
                <c:pt idx="390">
                  <c:v>49</c:v>
                </c:pt>
                <c:pt idx="391">
                  <c:v>48</c:v>
                </c:pt>
                <c:pt idx="392">
                  <c:v>46</c:v>
                </c:pt>
                <c:pt idx="393">
                  <c:v>46</c:v>
                </c:pt>
                <c:pt idx="394">
                  <c:v>46</c:v>
                </c:pt>
                <c:pt idx="395">
                  <c:v>39</c:v>
                </c:pt>
                <c:pt idx="396">
                  <c:v>40</c:v>
                </c:pt>
                <c:pt idx="397">
                  <c:v>42</c:v>
                </c:pt>
                <c:pt idx="398">
                  <c:v>35</c:v>
                </c:pt>
                <c:pt idx="399">
                  <c:v>35</c:v>
                </c:pt>
                <c:pt idx="400">
                  <c:v>37</c:v>
                </c:pt>
                <c:pt idx="401">
                  <c:v>32</c:v>
                </c:pt>
                <c:pt idx="402">
                  <c:v>30</c:v>
                </c:pt>
                <c:pt idx="403">
                  <c:v>35</c:v>
                </c:pt>
                <c:pt idx="404">
                  <c:v>29</c:v>
                </c:pt>
                <c:pt idx="405">
                  <c:v>31</c:v>
                </c:pt>
                <c:pt idx="406">
                  <c:v>28</c:v>
                </c:pt>
                <c:pt idx="407">
                  <c:v>23</c:v>
                </c:pt>
                <c:pt idx="408">
                  <c:v>24</c:v>
                </c:pt>
                <c:pt idx="409">
                  <c:v>22</c:v>
                </c:pt>
                <c:pt idx="410">
                  <c:v>17</c:v>
                </c:pt>
                <c:pt idx="411">
                  <c:v>20</c:v>
                </c:pt>
                <c:pt idx="412">
                  <c:v>22</c:v>
                </c:pt>
                <c:pt idx="413">
                  <c:v>16</c:v>
                </c:pt>
                <c:pt idx="414">
                  <c:v>14</c:v>
                </c:pt>
                <c:pt idx="415">
                  <c:v>14</c:v>
                </c:pt>
                <c:pt idx="416">
                  <c:v>16</c:v>
                </c:pt>
                <c:pt idx="417">
                  <c:v>12</c:v>
                </c:pt>
                <c:pt idx="418">
                  <c:v>13</c:v>
                </c:pt>
                <c:pt idx="419">
                  <c:v>12</c:v>
                </c:pt>
                <c:pt idx="420">
                  <c:v>11</c:v>
                </c:pt>
                <c:pt idx="421">
                  <c:v>10</c:v>
                </c:pt>
                <c:pt idx="422">
                  <c:v>8</c:v>
                </c:pt>
                <c:pt idx="423">
                  <c:v>6</c:v>
                </c:pt>
                <c:pt idx="424">
                  <c:v>7</c:v>
                </c:pt>
                <c:pt idx="425">
                  <c:v>7</c:v>
                </c:pt>
                <c:pt idx="426">
                  <c:v>9</c:v>
                </c:pt>
                <c:pt idx="427">
                  <c:v>6</c:v>
                </c:pt>
                <c:pt idx="428">
                  <c:v>7</c:v>
                </c:pt>
                <c:pt idx="429">
                  <c:v>12</c:v>
                </c:pt>
                <c:pt idx="430">
                  <c:v>13</c:v>
                </c:pt>
                <c:pt idx="431">
                  <c:v>18</c:v>
                </c:pt>
                <c:pt idx="432">
                  <c:v>18</c:v>
                </c:pt>
                <c:pt idx="433">
                  <c:v>18</c:v>
                </c:pt>
                <c:pt idx="434">
                  <c:v>23</c:v>
                </c:pt>
                <c:pt idx="435">
                  <c:v>20</c:v>
                </c:pt>
                <c:pt idx="436">
                  <c:v>24</c:v>
                </c:pt>
                <c:pt idx="437">
                  <c:v>26</c:v>
                </c:pt>
                <c:pt idx="438">
                  <c:v>24</c:v>
                </c:pt>
                <c:pt idx="439">
                  <c:v>29</c:v>
                </c:pt>
                <c:pt idx="440">
                  <c:v>28</c:v>
                </c:pt>
                <c:pt idx="441">
                  <c:v>32</c:v>
                </c:pt>
                <c:pt idx="442">
                  <c:v>36</c:v>
                </c:pt>
                <c:pt idx="443">
                  <c:v>34</c:v>
                </c:pt>
                <c:pt idx="444">
                  <c:v>37</c:v>
                </c:pt>
                <c:pt idx="445">
                  <c:v>37</c:v>
                </c:pt>
                <c:pt idx="446">
                  <c:v>37</c:v>
                </c:pt>
                <c:pt idx="447">
                  <c:v>41</c:v>
                </c:pt>
                <c:pt idx="448">
                  <c:v>39</c:v>
                </c:pt>
                <c:pt idx="449">
                  <c:v>41</c:v>
                </c:pt>
                <c:pt idx="450">
                  <c:v>45</c:v>
                </c:pt>
                <c:pt idx="451">
                  <c:v>51</c:v>
                </c:pt>
                <c:pt idx="452">
                  <c:v>44</c:v>
                </c:pt>
                <c:pt idx="453">
                  <c:v>46</c:v>
                </c:pt>
                <c:pt idx="454">
                  <c:v>47</c:v>
                </c:pt>
                <c:pt idx="455">
                  <c:v>50</c:v>
                </c:pt>
                <c:pt idx="456">
                  <c:v>48</c:v>
                </c:pt>
                <c:pt idx="457">
                  <c:v>50</c:v>
                </c:pt>
                <c:pt idx="458">
                  <c:v>54</c:v>
                </c:pt>
                <c:pt idx="459">
                  <c:v>51</c:v>
                </c:pt>
                <c:pt idx="460">
                  <c:v>53</c:v>
                </c:pt>
                <c:pt idx="461">
                  <c:v>50</c:v>
                </c:pt>
                <c:pt idx="462">
                  <c:v>61</c:v>
                </c:pt>
                <c:pt idx="463">
                  <c:v>50</c:v>
                </c:pt>
                <c:pt idx="464">
                  <c:v>53</c:v>
                </c:pt>
                <c:pt idx="465">
                  <c:v>48</c:v>
                </c:pt>
                <c:pt idx="466">
                  <c:v>58</c:v>
                </c:pt>
                <c:pt idx="467">
                  <c:v>55</c:v>
                </c:pt>
                <c:pt idx="468">
                  <c:v>58</c:v>
                </c:pt>
                <c:pt idx="469">
                  <c:v>55</c:v>
                </c:pt>
                <c:pt idx="470">
                  <c:v>56</c:v>
                </c:pt>
                <c:pt idx="471">
                  <c:v>58</c:v>
                </c:pt>
                <c:pt idx="472">
                  <c:v>57</c:v>
                </c:pt>
                <c:pt idx="473">
                  <c:v>60</c:v>
                </c:pt>
                <c:pt idx="474">
                  <c:v>59</c:v>
                </c:pt>
                <c:pt idx="475">
                  <c:v>61</c:v>
                </c:pt>
                <c:pt idx="476">
                  <c:v>62</c:v>
                </c:pt>
                <c:pt idx="477">
                  <c:v>64</c:v>
                </c:pt>
                <c:pt idx="478">
                  <c:v>64</c:v>
                </c:pt>
                <c:pt idx="479">
                  <c:v>63</c:v>
                </c:pt>
                <c:pt idx="480">
                  <c:v>67</c:v>
                </c:pt>
                <c:pt idx="481">
                  <c:v>65</c:v>
                </c:pt>
                <c:pt idx="482">
                  <c:v>66</c:v>
                </c:pt>
                <c:pt idx="483">
                  <c:v>70</c:v>
                </c:pt>
                <c:pt idx="484">
                  <c:v>69</c:v>
                </c:pt>
                <c:pt idx="485">
                  <c:v>71</c:v>
                </c:pt>
                <c:pt idx="486">
                  <c:v>76</c:v>
                </c:pt>
                <c:pt idx="487">
                  <c:v>73</c:v>
                </c:pt>
                <c:pt idx="488">
                  <c:v>76</c:v>
                </c:pt>
                <c:pt idx="489">
                  <c:v>75</c:v>
                </c:pt>
                <c:pt idx="490">
                  <c:v>75</c:v>
                </c:pt>
                <c:pt idx="491">
                  <c:v>73</c:v>
                </c:pt>
                <c:pt idx="492">
                  <c:v>75</c:v>
                </c:pt>
                <c:pt idx="493">
                  <c:v>76</c:v>
                </c:pt>
                <c:pt idx="494">
                  <c:v>76</c:v>
                </c:pt>
                <c:pt idx="495">
                  <c:v>80</c:v>
                </c:pt>
                <c:pt idx="496">
                  <c:v>74</c:v>
                </c:pt>
                <c:pt idx="497">
                  <c:v>83</c:v>
                </c:pt>
                <c:pt idx="498">
                  <c:v>82</c:v>
                </c:pt>
                <c:pt idx="499">
                  <c:v>81</c:v>
                </c:pt>
                <c:pt idx="500">
                  <c:v>85</c:v>
                </c:pt>
                <c:pt idx="501">
                  <c:v>87</c:v>
                </c:pt>
                <c:pt idx="502">
                  <c:v>90</c:v>
                </c:pt>
                <c:pt idx="503">
                  <c:v>89</c:v>
                </c:pt>
                <c:pt idx="504">
                  <c:v>94</c:v>
                </c:pt>
                <c:pt idx="505">
                  <c:v>90</c:v>
                </c:pt>
                <c:pt idx="506">
                  <c:v>94</c:v>
                </c:pt>
                <c:pt idx="507">
                  <c:v>91</c:v>
                </c:pt>
                <c:pt idx="508">
                  <c:v>93</c:v>
                </c:pt>
                <c:pt idx="509">
                  <c:v>94</c:v>
                </c:pt>
                <c:pt idx="510">
                  <c:v>96</c:v>
                </c:pt>
                <c:pt idx="511">
                  <c:v>93</c:v>
                </c:pt>
                <c:pt idx="512">
                  <c:v>95</c:v>
                </c:pt>
                <c:pt idx="513">
                  <c:v>99</c:v>
                </c:pt>
                <c:pt idx="514">
                  <c:v>92</c:v>
                </c:pt>
                <c:pt idx="515">
                  <c:v>98</c:v>
                </c:pt>
                <c:pt idx="516">
                  <c:v>95</c:v>
                </c:pt>
                <c:pt idx="517">
                  <c:v>99</c:v>
                </c:pt>
                <c:pt idx="518">
                  <c:v>95</c:v>
                </c:pt>
                <c:pt idx="519">
                  <c:v>96</c:v>
                </c:pt>
                <c:pt idx="520">
                  <c:v>99</c:v>
                </c:pt>
                <c:pt idx="521">
                  <c:v>98</c:v>
                </c:pt>
                <c:pt idx="522">
                  <c:v>94</c:v>
                </c:pt>
                <c:pt idx="523">
                  <c:v>97</c:v>
                </c:pt>
                <c:pt idx="524">
                  <c:v>94</c:v>
                </c:pt>
                <c:pt idx="525">
                  <c:v>96</c:v>
                </c:pt>
                <c:pt idx="526">
                  <c:v>89</c:v>
                </c:pt>
                <c:pt idx="527">
                  <c:v>91</c:v>
                </c:pt>
                <c:pt idx="528">
                  <c:v>85</c:v>
                </c:pt>
                <c:pt idx="529">
                  <c:v>77</c:v>
                </c:pt>
                <c:pt idx="530">
                  <c:v>78</c:v>
                </c:pt>
                <c:pt idx="531">
                  <c:v>79</c:v>
                </c:pt>
                <c:pt idx="532">
                  <c:v>74</c:v>
                </c:pt>
                <c:pt idx="533">
                  <c:v>72</c:v>
                </c:pt>
                <c:pt idx="534">
                  <c:v>72</c:v>
                </c:pt>
                <c:pt idx="535">
                  <c:v>67</c:v>
                </c:pt>
                <c:pt idx="536">
                  <c:v>70</c:v>
                </c:pt>
                <c:pt idx="537">
                  <c:v>68</c:v>
                </c:pt>
                <c:pt idx="538">
                  <c:v>64</c:v>
                </c:pt>
                <c:pt idx="539">
                  <c:v>55</c:v>
                </c:pt>
                <c:pt idx="540">
                  <c:v>55</c:v>
                </c:pt>
                <c:pt idx="541">
                  <c:v>55</c:v>
                </c:pt>
                <c:pt idx="542">
                  <c:v>53</c:v>
                </c:pt>
                <c:pt idx="543">
                  <c:v>54</c:v>
                </c:pt>
                <c:pt idx="544">
                  <c:v>53</c:v>
                </c:pt>
                <c:pt idx="545">
                  <c:v>50</c:v>
                </c:pt>
                <c:pt idx="546">
                  <c:v>43</c:v>
                </c:pt>
                <c:pt idx="547">
                  <c:v>42</c:v>
                </c:pt>
                <c:pt idx="548">
                  <c:v>46</c:v>
                </c:pt>
                <c:pt idx="549">
                  <c:v>41</c:v>
                </c:pt>
                <c:pt idx="550">
                  <c:v>34</c:v>
                </c:pt>
                <c:pt idx="551">
                  <c:v>34</c:v>
                </c:pt>
                <c:pt idx="552">
                  <c:v>34</c:v>
                </c:pt>
                <c:pt idx="553">
                  <c:v>30</c:v>
                </c:pt>
                <c:pt idx="554">
                  <c:v>32</c:v>
                </c:pt>
                <c:pt idx="555">
                  <c:v>24</c:v>
                </c:pt>
                <c:pt idx="556">
                  <c:v>29</c:v>
                </c:pt>
                <c:pt idx="557">
                  <c:v>23</c:v>
                </c:pt>
                <c:pt idx="558">
                  <c:v>25</c:v>
                </c:pt>
                <c:pt idx="559">
                  <c:v>26</c:v>
                </c:pt>
                <c:pt idx="560">
                  <c:v>23</c:v>
                </c:pt>
                <c:pt idx="561">
                  <c:v>22</c:v>
                </c:pt>
                <c:pt idx="562">
                  <c:v>22</c:v>
                </c:pt>
                <c:pt idx="563">
                  <c:v>17</c:v>
                </c:pt>
                <c:pt idx="564">
                  <c:v>20</c:v>
                </c:pt>
                <c:pt idx="565">
                  <c:v>20</c:v>
                </c:pt>
                <c:pt idx="566">
                  <c:v>23</c:v>
                </c:pt>
                <c:pt idx="567">
                  <c:v>22</c:v>
                </c:pt>
                <c:pt idx="568">
                  <c:v>25</c:v>
                </c:pt>
                <c:pt idx="569">
                  <c:v>22</c:v>
                </c:pt>
                <c:pt idx="570">
                  <c:v>23</c:v>
                </c:pt>
                <c:pt idx="571">
                  <c:v>26</c:v>
                </c:pt>
                <c:pt idx="572">
                  <c:v>24</c:v>
                </c:pt>
                <c:pt idx="573">
                  <c:v>24</c:v>
                </c:pt>
                <c:pt idx="574">
                  <c:v>28</c:v>
                </c:pt>
                <c:pt idx="575">
                  <c:v>25</c:v>
                </c:pt>
                <c:pt idx="576">
                  <c:v>27</c:v>
                </c:pt>
                <c:pt idx="577">
                  <c:v>31</c:v>
                </c:pt>
                <c:pt idx="578">
                  <c:v>33</c:v>
                </c:pt>
                <c:pt idx="579">
                  <c:v>36</c:v>
                </c:pt>
                <c:pt idx="580">
                  <c:v>32</c:v>
                </c:pt>
                <c:pt idx="581">
                  <c:v>38</c:v>
                </c:pt>
                <c:pt idx="582">
                  <c:v>46</c:v>
                </c:pt>
                <c:pt idx="583">
                  <c:v>45</c:v>
                </c:pt>
                <c:pt idx="584">
                  <c:v>45</c:v>
                </c:pt>
                <c:pt idx="585">
                  <c:v>46</c:v>
                </c:pt>
                <c:pt idx="586">
                  <c:v>47</c:v>
                </c:pt>
                <c:pt idx="587">
                  <c:v>48</c:v>
                </c:pt>
                <c:pt idx="588">
                  <c:v>49</c:v>
                </c:pt>
                <c:pt idx="589">
                  <c:v>52</c:v>
                </c:pt>
                <c:pt idx="590">
                  <c:v>50</c:v>
                </c:pt>
                <c:pt idx="591">
                  <c:v>55</c:v>
                </c:pt>
                <c:pt idx="592">
                  <c:v>59</c:v>
                </c:pt>
                <c:pt idx="593">
                  <c:v>61</c:v>
                </c:pt>
                <c:pt idx="594">
                  <c:v>61</c:v>
                </c:pt>
                <c:pt idx="595">
                  <c:v>67</c:v>
                </c:pt>
                <c:pt idx="596">
                  <c:v>64</c:v>
                </c:pt>
                <c:pt idx="597">
                  <c:v>68</c:v>
                </c:pt>
                <c:pt idx="598">
                  <c:v>76</c:v>
                </c:pt>
                <c:pt idx="599">
                  <c:v>78</c:v>
                </c:pt>
                <c:pt idx="600">
                  <c:v>73</c:v>
                </c:pt>
                <c:pt idx="601">
                  <c:v>75</c:v>
                </c:pt>
                <c:pt idx="602">
                  <c:v>77</c:v>
                </c:pt>
                <c:pt idx="603">
                  <c:v>76</c:v>
                </c:pt>
                <c:pt idx="604">
                  <c:v>77</c:v>
                </c:pt>
                <c:pt idx="605">
                  <c:v>77</c:v>
                </c:pt>
                <c:pt idx="606">
                  <c:v>69</c:v>
                </c:pt>
                <c:pt idx="607">
                  <c:v>76</c:v>
                </c:pt>
                <c:pt idx="608">
                  <c:v>80</c:v>
                </c:pt>
                <c:pt idx="609">
                  <c:v>83</c:v>
                </c:pt>
                <c:pt idx="610">
                  <c:v>65</c:v>
                </c:pt>
                <c:pt idx="611">
                  <c:v>77</c:v>
                </c:pt>
                <c:pt idx="612">
                  <c:v>77</c:v>
                </c:pt>
                <c:pt idx="613">
                  <c:v>76</c:v>
                </c:pt>
                <c:pt idx="614">
                  <c:v>78</c:v>
                </c:pt>
                <c:pt idx="615">
                  <c:v>76</c:v>
                </c:pt>
                <c:pt idx="616">
                  <c:v>79</c:v>
                </c:pt>
                <c:pt idx="617">
                  <c:v>72</c:v>
                </c:pt>
                <c:pt idx="618">
                  <c:v>72</c:v>
                </c:pt>
                <c:pt idx="619">
                  <c:v>80</c:v>
                </c:pt>
                <c:pt idx="620">
                  <c:v>76</c:v>
                </c:pt>
                <c:pt idx="621">
                  <c:v>71</c:v>
                </c:pt>
                <c:pt idx="622">
                  <c:v>79</c:v>
                </c:pt>
                <c:pt idx="623">
                  <c:v>73</c:v>
                </c:pt>
                <c:pt idx="624">
                  <c:v>73</c:v>
                </c:pt>
                <c:pt idx="625">
                  <c:v>80</c:v>
                </c:pt>
                <c:pt idx="626">
                  <c:v>77</c:v>
                </c:pt>
                <c:pt idx="627">
                  <c:v>80</c:v>
                </c:pt>
                <c:pt idx="628">
                  <c:v>65</c:v>
                </c:pt>
                <c:pt idx="629">
                  <c:v>75</c:v>
                </c:pt>
                <c:pt idx="630">
                  <c:v>77</c:v>
                </c:pt>
                <c:pt idx="631">
                  <c:v>72</c:v>
                </c:pt>
                <c:pt idx="632">
                  <c:v>69</c:v>
                </c:pt>
                <c:pt idx="633">
                  <c:v>71</c:v>
                </c:pt>
                <c:pt idx="634">
                  <c:v>67</c:v>
                </c:pt>
                <c:pt idx="635">
                  <c:v>69</c:v>
                </c:pt>
                <c:pt idx="636">
                  <c:v>76</c:v>
                </c:pt>
                <c:pt idx="637">
                  <c:v>72</c:v>
                </c:pt>
                <c:pt idx="638">
                  <c:v>69</c:v>
                </c:pt>
                <c:pt idx="639">
                  <c:v>71</c:v>
                </c:pt>
                <c:pt idx="640">
                  <c:v>78</c:v>
                </c:pt>
                <c:pt idx="641">
                  <c:v>68</c:v>
                </c:pt>
                <c:pt idx="642">
                  <c:v>72</c:v>
                </c:pt>
                <c:pt idx="643">
                  <c:v>69</c:v>
                </c:pt>
                <c:pt idx="644">
                  <c:v>70</c:v>
                </c:pt>
                <c:pt idx="645">
                  <c:v>77</c:v>
                </c:pt>
                <c:pt idx="646">
                  <c:v>64</c:v>
                </c:pt>
                <c:pt idx="647">
                  <c:v>69</c:v>
                </c:pt>
                <c:pt idx="648">
                  <c:v>66</c:v>
                </c:pt>
                <c:pt idx="649">
                  <c:v>65</c:v>
                </c:pt>
                <c:pt idx="650">
                  <c:v>65</c:v>
                </c:pt>
                <c:pt idx="651">
                  <c:v>65</c:v>
                </c:pt>
                <c:pt idx="652">
                  <c:v>66</c:v>
                </c:pt>
                <c:pt idx="653">
                  <c:v>62</c:v>
                </c:pt>
                <c:pt idx="654">
                  <c:v>63</c:v>
                </c:pt>
                <c:pt idx="655">
                  <c:v>62</c:v>
                </c:pt>
                <c:pt idx="656">
                  <c:v>64</c:v>
                </c:pt>
                <c:pt idx="657">
                  <c:v>61</c:v>
                </c:pt>
                <c:pt idx="658">
                  <c:v>65</c:v>
                </c:pt>
                <c:pt idx="659">
                  <c:v>60</c:v>
                </c:pt>
                <c:pt idx="660">
                  <c:v>51</c:v>
                </c:pt>
                <c:pt idx="661">
                  <c:v>66</c:v>
                </c:pt>
                <c:pt idx="662">
                  <c:v>60</c:v>
                </c:pt>
                <c:pt idx="663">
                  <c:v>57</c:v>
                </c:pt>
                <c:pt idx="664">
                  <c:v>65</c:v>
                </c:pt>
                <c:pt idx="665">
                  <c:v>60</c:v>
                </c:pt>
                <c:pt idx="666">
                  <c:v>61</c:v>
                </c:pt>
                <c:pt idx="667">
                  <c:v>57</c:v>
                </c:pt>
                <c:pt idx="668">
                  <c:v>59</c:v>
                </c:pt>
                <c:pt idx="669">
                  <c:v>58</c:v>
                </c:pt>
                <c:pt idx="670">
                  <c:v>54</c:v>
                </c:pt>
                <c:pt idx="671">
                  <c:v>52</c:v>
                </c:pt>
                <c:pt idx="672">
                  <c:v>55</c:v>
                </c:pt>
                <c:pt idx="673">
                  <c:v>50</c:v>
                </c:pt>
                <c:pt idx="674">
                  <c:v>49</c:v>
                </c:pt>
                <c:pt idx="675">
                  <c:v>47</c:v>
                </c:pt>
                <c:pt idx="676">
                  <c:v>47</c:v>
                </c:pt>
                <c:pt idx="677">
                  <c:v>47</c:v>
                </c:pt>
                <c:pt idx="678">
                  <c:v>43</c:v>
                </c:pt>
                <c:pt idx="679">
                  <c:v>41</c:v>
                </c:pt>
                <c:pt idx="680">
                  <c:v>38</c:v>
                </c:pt>
                <c:pt idx="681">
                  <c:v>36</c:v>
                </c:pt>
                <c:pt idx="682">
                  <c:v>39</c:v>
                </c:pt>
                <c:pt idx="683">
                  <c:v>33</c:v>
                </c:pt>
                <c:pt idx="684">
                  <c:v>32</c:v>
                </c:pt>
                <c:pt idx="685">
                  <c:v>33</c:v>
                </c:pt>
                <c:pt idx="686">
                  <c:v>29</c:v>
                </c:pt>
                <c:pt idx="687">
                  <c:v>27</c:v>
                </c:pt>
                <c:pt idx="688">
                  <c:v>30</c:v>
                </c:pt>
                <c:pt idx="689">
                  <c:v>26</c:v>
                </c:pt>
                <c:pt idx="690">
                  <c:v>22</c:v>
                </c:pt>
                <c:pt idx="691">
                  <c:v>24</c:v>
                </c:pt>
                <c:pt idx="692">
                  <c:v>22</c:v>
                </c:pt>
                <c:pt idx="693">
                  <c:v>19</c:v>
                </c:pt>
                <c:pt idx="694">
                  <c:v>15</c:v>
                </c:pt>
                <c:pt idx="695">
                  <c:v>15</c:v>
                </c:pt>
                <c:pt idx="696">
                  <c:v>16</c:v>
                </c:pt>
                <c:pt idx="697">
                  <c:v>12</c:v>
                </c:pt>
                <c:pt idx="698">
                  <c:v>13</c:v>
                </c:pt>
                <c:pt idx="699">
                  <c:v>13</c:v>
                </c:pt>
                <c:pt idx="700">
                  <c:v>11</c:v>
                </c:pt>
                <c:pt idx="701">
                  <c:v>12</c:v>
                </c:pt>
                <c:pt idx="702">
                  <c:v>8</c:v>
                </c:pt>
                <c:pt idx="703">
                  <c:v>8</c:v>
                </c:pt>
                <c:pt idx="704">
                  <c:v>7</c:v>
                </c:pt>
                <c:pt idx="705">
                  <c:v>8</c:v>
                </c:pt>
                <c:pt idx="706">
                  <c:v>12</c:v>
                </c:pt>
                <c:pt idx="707">
                  <c:v>9</c:v>
                </c:pt>
                <c:pt idx="708">
                  <c:v>9</c:v>
                </c:pt>
                <c:pt idx="709">
                  <c:v>12</c:v>
                </c:pt>
                <c:pt idx="710">
                  <c:v>12</c:v>
                </c:pt>
                <c:pt idx="711">
                  <c:v>13</c:v>
                </c:pt>
              </c:numCache>
            </c:numRef>
          </c:yVal>
          <c:smooth val="1"/>
          <c:extLst>
            <c:ext xmlns:c16="http://schemas.microsoft.com/office/drawing/2014/chart" uri="{C3380CC4-5D6E-409C-BE32-E72D297353CC}">
              <c16:uniqueId val="{00000000-9DF6-4C62-A039-57C68037E6FA}"/>
            </c:ext>
          </c:extLst>
        </c:ser>
        <c:dLbls>
          <c:showLegendKey val="0"/>
          <c:showVal val="0"/>
          <c:showCatName val="0"/>
          <c:showSerName val="0"/>
          <c:showPercent val="0"/>
          <c:showBubbleSize val="0"/>
        </c:dLbls>
        <c:axId val="808942880"/>
        <c:axId val="808935992"/>
      </c:scatterChart>
      <c:valAx>
        <c:axId val="808942880"/>
        <c:scaling>
          <c:orientation val="minMax"/>
          <c:max val="12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it-IT"/>
                  <a:t>Time</a:t>
                </a:r>
                <a:r>
                  <a:rPr lang="it-IT" baseline="0"/>
                  <a:t> [h]</a:t>
                </a:r>
                <a:endParaRPr lang="it-IT"/>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808935992"/>
        <c:crosses val="autoZero"/>
        <c:crossBetween val="midCat"/>
      </c:valAx>
      <c:valAx>
        <c:axId val="8089359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it-IT"/>
                  <a:t>H [m]</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80894288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it-IT" sz="1200" dirty="0"/>
              <a:t>Water Discharge 29/10/2018-3/11/2018</a:t>
            </a:r>
          </a:p>
        </c:rich>
      </c:tx>
      <c:layout>
        <c:manualLayout>
          <c:xMode val="edge"/>
          <c:yMode val="edge"/>
          <c:x val="0.23716396214716662"/>
          <c:y val="7.1290881391059116E-2"/>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it-IT"/>
        </a:p>
      </c:txPr>
    </c:title>
    <c:autoTitleDeleted val="0"/>
    <c:plotArea>
      <c:layout>
        <c:manualLayout>
          <c:layoutTarget val="inner"/>
          <c:xMode val="edge"/>
          <c:yMode val="edge"/>
          <c:x val="0.18034253772916034"/>
          <c:y val="0.23148991205961036"/>
          <c:w val="0.74445710523650355"/>
          <c:h val="0.58876612886023283"/>
        </c:manualLayout>
      </c:layout>
      <c:scatterChart>
        <c:scatterStyle val="lineMarker"/>
        <c:varyColors val="0"/>
        <c:ser>
          <c:idx val="0"/>
          <c:order val="0"/>
          <c:spPr>
            <a:ln w="25400" cap="rnd" cmpd="sng">
              <a:solidFill>
                <a:schemeClr val="accent1"/>
              </a:solidFill>
              <a:round/>
            </a:ln>
            <a:effectLst>
              <a:outerShdw blurRad="50800" dist="50800" dir="5400000" sx="37000" sy="37000" algn="ctr" rotWithShape="0">
                <a:srgbClr val="000000">
                  <a:alpha val="43137"/>
                </a:srgbClr>
              </a:outerShdw>
            </a:effectLst>
          </c:spPr>
          <c:marker>
            <c:symbol val="none"/>
          </c:marker>
          <c:xVal>
            <c:numRef>
              <c:f>Sheet1!$F$1:$F$145</c:f>
              <c:numCache>
                <c:formatCode>General</c:formatCode>
                <c:ptCount val="14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numCache>
            </c:numRef>
          </c:xVal>
          <c:yVal>
            <c:numRef>
              <c:f>Sheet1!$G$1:$G$145</c:f>
              <c:numCache>
                <c:formatCode>General</c:formatCode>
                <c:ptCount val="145"/>
                <c:pt idx="0">
                  <c:v>509.74239108734724</c:v>
                </c:pt>
                <c:pt idx="1">
                  <c:v>615.74926505051405</c:v>
                </c:pt>
                <c:pt idx="2">
                  <c:v>702.20550770421687</c:v>
                </c:pt>
                <c:pt idx="3">
                  <c:v>781.05562761936642</c:v>
                </c:pt>
                <c:pt idx="4">
                  <c:v>852.3986783908224</c:v>
                </c:pt>
                <c:pt idx="5">
                  <c:v>911.95638325979098</c:v>
                </c:pt>
                <c:pt idx="6">
                  <c:v>951.11346049592612</c:v>
                </c:pt>
                <c:pt idx="7">
                  <c:v>977.19132776264985</c:v>
                </c:pt>
                <c:pt idx="8">
                  <c:v>998.90699267665161</c:v>
                </c:pt>
                <c:pt idx="9">
                  <c:v>1010.4828982992847</c:v>
                </c:pt>
                <c:pt idx="10">
                  <c:v>1014.8228395688582</c:v>
                </c:pt>
                <c:pt idx="11">
                  <c:v>1011.9296071272469</c:v>
                </c:pt>
                <c:pt idx="12">
                  <c:v>1004.6954434162687</c:v>
                </c:pt>
                <c:pt idx="13">
                  <c:v>993.11753996382777</c:v>
                </c:pt>
                <c:pt idx="14">
                  <c:v>977.19132776264985</c:v>
                </c:pt>
                <c:pt idx="15">
                  <c:v>961.2573592413595</c:v>
                </c:pt>
                <c:pt idx="16">
                  <c:v>943.86584175321457</c:v>
                </c:pt>
                <c:pt idx="17">
                  <c:v>925.0142183660023</c:v>
                </c:pt>
                <c:pt idx="18">
                  <c:v>909.05388643993672</c:v>
                </c:pt>
                <c:pt idx="19">
                  <c:v>894.5372313663587</c:v>
                </c:pt>
                <c:pt idx="20">
                  <c:v>885.82386713539938</c:v>
                </c:pt>
                <c:pt idx="21">
                  <c:v>885.82386713539938</c:v>
                </c:pt>
                <c:pt idx="22">
                  <c:v>897.44112167533694</c:v>
                </c:pt>
                <c:pt idx="23">
                  <c:v>914.85860420760218</c:v>
                </c:pt>
                <c:pt idx="24">
                  <c:v>938.06655040618023</c:v>
                </c:pt>
                <c:pt idx="25">
                  <c:v>965.60376394088166</c:v>
                </c:pt>
                <c:pt idx="26">
                  <c:v>1001.8013429090923</c:v>
                </c:pt>
                <c:pt idx="27">
                  <c:v>1052.4127109641374</c:v>
                </c:pt>
                <c:pt idx="28">
                  <c:v>1111.6082174015826</c:v>
                </c:pt>
                <c:pt idx="29">
                  <c:v>1169.2692597500779</c:v>
                </c:pt>
                <c:pt idx="30">
                  <c:v>1228.2838229675153</c:v>
                </c:pt>
                <c:pt idx="31">
                  <c:v>1295.8308431919702</c:v>
                </c:pt>
                <c:pt idx="32">
                  <c:v>1360.4050125585172</c:v>
                </c:pt>
                <c:pt idx="33">
                  <c:v>1416.2951580481338</c:v>
                </c:pt>
                <c:pt idx="34">
                  <c:v>1456.3806732570308</c:v>
                </c:pt>
                <c:pt idx="35">
                  <c:v>1483.5627469553829</c:v>
                </c:pt>
                <c:pt idx="36">
                  <c:v>1520.7352334625032</c:v>
                </c:pt>
                <c:pt idx="37">
                  <c:v>1543.5970853906872</c:v>
                </c:pt>
                <c:pt idx="38">
                  <c:v>1556.4524247107233</c:v>
                </c:pt>
                <c:pt idx="39">
                  <c:v>1555.0242107436768</c:v>
                </c:pt>
                <c:pt idx="40">
                  <c:v>1546.4541028689127</c:v>
                </c:pt>
                <c:pt idx="41">
                  <c:v>1533.5962783915579</c:v>
                </c:pt>
                <c:pt idx="42">
                  <c:v>1515.0181722363648</c:v>
                </c:pt>
                <c:pt idx="43">
                  <c:v>1493.573432239592</c:v>
                </c:pt>
                <c:pt idx="44">
                  <c:v>1470.6888988254188</c:v>
                </c:pt>
                <c:pt idx="45">
                  <c:v>1444.9310711824157</c:v>
                </c:pt>
                <c:pt idx="46">
                  <c:v>1420.5916390833263</c:v>
                </c:pt>
                <c:pt idx="47">
                  <c:v>1397.6725587366036</c:v>
                </c:pt>
                <c:pt idx="48">
                  <c:v>1373.3087260282473</c:v>
                </c:pt>
                <c:pt idx="49">
                  <c:v>1344.6288378203412</c:v>
                </c:pt>
                <c:pt idx="50">
                  <c:v>1317.3660160392062</c:v>
                </c:pt>
                <c:pt idx="51">
                  <c:v>1290.0863320330945</c:v>
                </c:pt>
                <c:pt idx="52">
                  <c:v>1262.7894076442967</c:v>
                </c:pt>
                <c:pt idx="53">
                  <c:v>1234.0367429223261</c:v>
                </c:pt>
                <c:pt idx="54">
                  <c:v>1206.7031719533788</c:v>
                </c:pt>
                <c:pt idx="55">
                  <c:v>1180.791146967287</c:v>
                </c:pt>
                <c:pt idx="56">
                  <c:v>1153.4211191614509</c:v>
                </c:pt>
                <c:pt idx="57">
                  <c:v>1127.4737198807034</c:v>
                </c:pt>
                <c:pt idx="58">
                  <c:v>1101.5084722221811</c:v>
                </c:pt>
                <c:pt idx="59">
                  <c:v>1074.0808540740729</c:v>
                </c:pt>
                <c:pt idx="60">
                  <c:v>1048.0774916875123</c:v>
                </c:pt>
                <c:pt idx="61">
                  <c:v>1020.6085662014897</c:v>
                </c:pt>
                <c:pt idx="62">
                  <c:v>994.56499741431287</c:v>
                </c:pt>
                <c:pt idx="63">
                  <c:v>965.60376394088166</c:v>
                </c:pt>
                <c:pt idx="64">
                  <c:v>938.06655040618023</c:v>
                </c:pt>
                <c:pt idx="65">
                  <c:v>911.95638325979098</c:v>
                </c:pt>
                <c:pt idx="66">
                  <c:v>884.37139154003069</c:v>
                </c:pt>
                <c:pt idx="67">
                  <c:v>856.76067405315803</c:v>
                </c:pt>
                <c:pt idx="68">
                  <c:v>826.2125736507403</c:v>
                </c:pt>
                <c:pt idx="69">
                  <c:v>797.08776066562848</c:v>
                </c:pt>
                <c:pt idx="70">
                  <c:v>767.93112224253696</c:v>
                </c:pt>
                <c:pt idx="71">
                  <c:v>735.82052771054055</c:v>
                </c:pt>
                <c:pt idx="72">
                  <c:v>702.20550770421687</c:v>
                </c:pt>
                <c:pt idx="73">
                  <c:v>674.40037165594617</c:v>
                </c:pt>
                <c:pt idx="74">
                  <c:v>648.02705765168878</c:v>
                </c:pt>
                <c:pt idx="75">
                  <c:v>623.08947293418578</c:v>
                </c:pt>
                <c:pt idx="76">
                  <c:v>606.93756177283524</c:v>
                </c:pt>
                <c:pt idx="77">
                  <c:v>590.7728012490021</c:v>
                </c:pt>
                <c:pt idx="78">
                  <c:v>579.00832896451254</c:v>
                </c:pt>
                <c:pt idx="79">
                  <c:v>571.65191587135314</c:v>
                </c:pt>
                <c:pt idx="80">
                  <c:v>567.23671280649364</c:v>
                </c:pt>
                <c:pt idx="81">
                  <c:v>561.34817690758553</c:v>
                </c:pt>
                <c:pt idx="82">
                  <c:v>559.875755381761</c:v>
                </c:pt>
                <c:pt idx="83">
                  <c:v>555.45779554492196</c:v>
                </c:pt>
                <c:pt idx="84">
                  <c:v>552.51190634932868</c:v>
                </c:pt>
                <c:pt idx="85">
                  <c:v>546.6187177463147</c:v>
                </c:pt>
                <c:pt idx="86">
                  <c:v>546.6187177463147</c:v>
                </c:pt>
                <c:pt idx="87">
                  <c:v>548.09219200787197</c:v>
                </c:pt>
                <c:pt idx="88">
                  <c:v>551.03878597425012</c:v>
                </c:pt>
                <c:pt idx="89">
                  <c:v>555.45779554492196</c:v>
                </c:pt>
                <c:pt idx="90">
                  <c:v>562.82048309412164</c:v>
                </c:pt>
                <c:pt idx="91">
                  <c:v>571.65191587135314</c:v>
                </c:pt>
                <c:pt idx="92">
                  <c:v>586.36195161172304</c:v>
                </c:pt>
                <c:pt idx="93">
                  <c:v>608.40644285738983</c:v>
                </c:pt>
                <c:pt idx="94">
                  <c:v>628.95977889066558</c:v>
                </c:pt>
                <c:pt idx="95">
                  <c:v>646.56094500513007</c:v>
                </c:pt>
                <c:pt idx="96">
                  <c:v>659.75241248415148</c:v>
                </c:pt>
                <c:pt idx="97">
                  <c:v>668.54233987559746</c:v>
                </c:pt>
                <c:pt idx="98">
                  <c:v>680.25688408756548</c:v>
                </c:pt>
                <c:pt idx="99">
                  <c:v>684.64827968484076</c:v>
                </c:pt>
                <c:pt idx="100">
                  <c:v>691.96540609194199</c:v>
                </c:pt>
                <c:pt idx="101">
                  <c:v>696.3545713961197</c:v>
                </c:pt>
                <c:pt idx="102">
                  <c:v>696.3545713961197</c:v>
                </c:pt>
                <c:pt idx="103">
                  <c:v>693.42855332373858</c:v>
                </c:pt>
                <c:pt idx="104">
                  <c:v>684.64827968484076</c:v>
                </c:pt>
                <c:pt idx="105">
                  <c:v>678.7928976564383</c:v>
                </c:pt>
                <c:pt idx="106">
                  <c:v>668.54233987559746</c:v>
                </c:pt>
                <c:pt idx="107">
                  <c:v>659.75241248415148</c:v>
                </c:pt>
                <c:pt idx="108">
                  <c:v>649.49307123983806</c:v>
                </c:pt>
                <c:pt idx="109">
                  <c:v>634.82844892394303</c:v>
                </c:pt>
                <c:pt idx="110">
                  <c:v>621.62163892449473</c:v>
                </c:pt>
                <c:pt idx="111">
                  <c:v>606.93756177283524</c:v>
                </c:pt>
                <c:pt idx="112">
                  <c:v>593.71282088674411</c:v>
                </c:pt>
                <c:pt idx="113">
                  <c:v>583.42083501174841</c:v>
                </c:pt>
                <c:pt idx="114">
                  <c:v>571.65191587135314</c:v>
                </c:pt>
                <c:pt idx="115">
                  <c:v>564.29267426108913</c:v>
                </c:pt>
                <c:pt idx="116">
                  <c:v>555.45779554492196</c:v>
                </c:pt>
                <c:pt idx="117">
                  <c:v>549.56554797182798</c:v>
                </c:pt>
                <c:pt idx="118">
                  <c:v>545.14512484919533</c:v>
                </c:pt>
                <c:pt idx="119">
                  <c:v>537.77536886699522</c:v>
                </c:pt>
                <c:pt idx="120">
                  <c:v>528.92767443312539</c:v>
                </c:pt>
                <c:pt idx="121">
                  <c:v>520.07555736603513</c:v>
                </c:pt>
                <c:pt idx="122">
                  <c:v>508.26571658095895</c:v>
                </c:pt>
                <c:pt idx="123">
                  <c:v>499.40296459729143</c:v>
                </c:pt>
                <c:pt idx="124">
                  <c:v>492.01375127390469</c:v>
                </c:pt>
                <c:pt idx="125">
                  <c:v>487.57863501141168</c:v>
                </c:pt>
                <c:pt idx="126">
                  <c:v>486.09999567069673</c:v>
                </c:pt>
                <c:pt idx="127">
                  <c:v>483.14231352322321</c:v>
                </c:pt>
                <c:pt idx="128">
                  <c:v>477.22532310126354</c:v>
                </c:pt>
                <c:pt idx="129">
                  <c:v>474.26600771744859</c:v>
                </c:pt>
                <c:pt idx="130">
                  <c:v>474.26600771744859</c:v>
                </c:pt>
                <c:pt idx="131">
                  <c:v>471.30614073502528</c:v>
                </c:pt>
                <c:pt idx="132">
                  <c:v>465.38473723875353</c:v>
                </c:pt>
                <c:pt idx="133">
                  <c:v>460.94220900595604</c:v>
                </c:pt>
                <c:pt idx="134">
                  <c:v>453.53514620018785</c:v>
                </c:pt>
                <c:pt idx="135">
                  <c:v>441.6763003986141</c:v>
                </c:pt>
                <c:pt idx="136">
                  <c:v>431.29201166176057</c:v>
                </c:pt>
                <c:pt idx="137">
                  <c:v>428.32370773340432</c:v>
                </c:pt>
                <c:pt idx="138">
                  <c:v>422.38525185147779</c:v>
                </c:pt>
                <c:pt idx="139">
                  <c:v>411.98692858322482</c:v>
                </c:pt>
                <c:pt idx="140">
                  <c:v>410.50081832097572</c:v>
                </c:pt>
                <c:pt idx="141">
                  <c:v>410.50081832097572</c:v>
                </c:pt>
                <c:pt idx="142">
                  <c:v>411.98692858322482</c:v>
                </c:pt>
                <c:pt idx="143">
                  <c:v>409.01454735914058</c:v>
                </c:pt>
                <c:pt idx="144">
                  <c:v>403.06784406688433</c:v>
                </c:pt>
              </c:numCache>
            </c:numRef>
          </c:yVal>
          <c:smooth val="0"/>
          <c:extLst>
            <c:ext xmlns:c16="http://schemas.microsoft.com/office/drawing/2014/chart" uri="{C3380CC4-5D6E-409C-BE32-E72D297353CC}">
              <c16:uniqueId val="{00000000-AA95-4CD5-BD04-C1547DEA2899}"/>
            </c:ext>
          </c:extLst>
        </c:ser>
        <c:dLbls>
          <c:showLegendKey val="0"/>
          <c:showVal val="0"/>
          <c:showCatName val="0"/>
          <c:showSerName val="0"/>
          <c:showPercent val="0"/>
          <c:showBubbleSize val="0"/>
        </c:dLbls>
        <c:axId val="1014962888"/>
        <c:axId val="1014966168"/>
      </c:scatterChart>
      <c:valAx>
        <c:axId val="1014962888"/>
        <c:scaling>
          <c:orientation val="minMax"/>
          <c:max val="150"/>
        </c:scaling>
        <c:delete val="0"/>
        <c:axPos val="b"/>
        <c:majorGridlines>
          <c:spPr>
            <a:ln w="9525" cap="flat" cmpd="sng" algn="ctr">
              <a:solidFill>
                <a:schemeClr val="tx2">
                  <a:lumMod val="15000"/>
                  <a:lumOff val="85000"/>
                </a:schemeClr>
              </a:solidFill>
              <a:round/>
            </a:ln>
            <a:effectLst/>
          </c:spPr>
        </c:majorGridlines>
        <c:title>
          <c:tx>
            <c:rich>
              <a:bodyPr rot="0" spcFirstLastPara="1" vertOverflow="ellipsis" vert="horz" wrap="square" anchor="ctr" anchorCtr="1"/>
              <a:lstStyle/>
              <a:p>
                <a:pPr>
                  <a:defRPr sz="1197" b="1" i="0" u="none" strike="noStrike" kern="1200" baseline="0">
                    <a:solidFill>
                      <a:schemeClr val="tx2"/>
                    </a:solidFill>
                    <a:latin typeface="+mn-lt"/>
                    <a:ea typeface="+mn-ea"/>
                    <a:cs typeface="+mn-cs"/>
                  </a:defRPr>
                </a:pPr>
                <a:r>
                  <a:rPr lang="en-US"/>
                  <a:t>Time(h)</a:t>
                </a:r>
              </a:p>
            </c:rich>
          </c:tx>
          <c:overlay val="0"/>
          <c:spPr>
            <a:noFill/>
            <a:ln>
              <a:noFill/>
            </a:ln>
            <a:effectLst/>
          </c:spPr>
          <c:txPr>
            <a:bodyPr rot="0" spcFirstLastPara="1" vertOverflow="ellipsis" vert="horz" wrap="square" anchor="ctr" anchorCtr="1"/>
            <a:lstStyle/>
            <a:p>
              <a:pPr>
                <a:defRPr sz="1197" b="1" i="0" u="none" strike="noStrike" kern="1200" baseline="0">
                  <a:solidFill>
                    <a:schemeClr val="tx2"/>
                  </a:solidFill>
                  <a:latin typeface="+mn-lt"/>
                  <a:ea typeface="+mn-ea"/>
                  <a:cs typeface="+mn-cs"/>
                </a:defRPr>
              </a:pPr>
              <a:endParaRPr lang="it-IT"/>
            </a:p>
          </c:txPr>
        </c:title>
        <c:numFmt formatCode="General"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it-IT"/>
          </a:p>
        </c:txPr>
        <c:crossAx val="1014966168"/>
        <c:crosses val="autoZero"/>
        <c:crossBetween val="midCat"/>
      </c:valAx>
      <c:valAx>
        <c:axId val="1014966168"/>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1197" b="1" i="0" u="none" strike="noStrike" kern="1200" baseline="0">
                    <a:solidFill>
                      <a:schemeClr val="tx2"/>
                    </a:solidFill>
                    <a:latin typeface="+mn-lt"/>
                    <a:ea typeface="+mn-ea"/>
                    <a:cs typeface="+mn-cs"/>
                  </a:defRPr>
                </a:pPr>
                <a:r>
                  <a:rPr lang="en-US" dirty="0"/>
                  <a:t>Q (m3/s)</a:t>
                </a:r>
              </a:p>
            </c:rich>
          </c:tx>
          <c:overlay val="0"/>
          <c:spPr>
            <a:noFill/>
            <a:ln>
              <a:noFill/>
            </a:ln>
            <a:effectLst/>
          </c:spPr>
          <c:txPr>
            <a:bodyPr rot="-5400000" spcFirstLastPara="1" vertOverflow="ellipsis" vert="horz" wrap="square" anchor="ctr" anchorCtr="1"/>
            <a:lstStyle/>
            <a:p>
              <a:pPr>
                <a:defRPr sz="1197" b="1" i="0" u="none" strike="noStrike" kern="1200" baseline="0">
                  <a:solidFill>
                    <a:schemeClr val="tx2"/>
                  </a:solidFill>
                  <a:latin typeface="+mn-lt"/>
                  <a:ea typeface="+mn-ea"/>
                  <a:cs typeface="+mn-cs"/>
                </a:defRPr>
              </a:pPr>
              <a:endParaRPr lang="it-IT"/>
            </a:p>
          </c:txPr>
        </c:title>
        <c:numFmt formatCode="General"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it-IT"/>
          </a:p>
        </c:txPr>
        <c:crossAx val="1014962888"/>
        <c:crosses val="autoZero"/>
        <c:crossBetween val="midCat"/>
      </c:valAx>
      <c:spPr>
        <a:solidFill>
          <a:schemeClr val="bg1"/>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it-IT"/>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it-IT" baseline="0" dirty="0"/>
              <a:t>VENEZIA</a:t>
            </a:r>
            <a:endParaRPr lang="it-IT" dirty="0"/>
          </a:p>
        </c:rich>
      </c:tx>
      <c:overlay val="0"/>
      <c:spPr>
        <a:noFill/>
        <a:ln>
          <a:noFill/>
        </a:ln>
        <a:effectLst/>
      </c:spPr>
    </c:title>
    <c:autoTitleDeleted val="0"/>
    <c:plotArea>
      <c:layout>
        <c:manualLayout>
          <c:layoutTarget val="inner"/>
          <c:xMode val="edge"/>
          <c:yMode val="edge"/>
          <c:x val="5.3892775584930233E-2"/>
          <c:y val="6.6438037665659186E-2"/>
          <c:w val="0.89812379446846258"/>
          <c:h val="0.6771439292266821"/>
        </c:manualLayout>
      </c:layout>
      <c:scatterChart>
        <c:scatterStyle val="smoothMarker"/>
        <c:varyColors val="0"/>
        <c:ser>
          <c:idx val="0"/>
          <c:order val="0"/>
          <c:tx>
            <c:strRef>
              <c:f>Venezia!$B$1</c:f>
              <c:strCache>
                <c:ptCount val="1"/>
                <c:pt idx="0">
                  <c:v>VENEZIA TIDAL STATION</c:v>
                </c:pt>
              </c:strCache>
            </c:strRef>
          </c:tx>
          <c:marker>
            <c:symbol val="none"/>
          </c:marker>
          <c:xVal>
            <c:numRef>
              <c:f>Venezia!$A$2:$A$866</c:f>
              <c:numCache>
                <c:formatCode>0.00</c:formatCode>
                <c:ptCount val="865"/>
                <c:pt idx="0">
                  <c:v>0</c:v>
                </c:pt>
                <c:pt idx="1">
                  <c:v>10</c:v>
                </c:pt>
                <c:pt idx="2">
                  <c:v>20</c:v>
                </c:pt>
                <c:pt idx="3">
                  <c:v>30</c:v>
                </c:pt>
                <c:pt idx="4">
                  <c:v>40</c:v>
                </c:pt>
                <c:pt idx="5">
                  <c:v>50</c:v>
                </c:pt>
                <c:pt idx="6">
                  <c:v>60</c:v>
                </c:pt>
                <c:pt idx="7">
                  <c:v>70</c:v>
                </c:pt>
                <c:pt idx="8">
                  <c:v>80</c:v>
                </c:pt>
                <c:pt idx="9">
                  <c:v>90</c:v>
                </c:pt>
                <c:pt idx="10">
                  <c:v>100</c:v>
                </c:pt>
                <c:pt idx="11">
                  <c:v>110</c:v>
                </c:pt>
                <c:pt idx="12">
                  <c:v>120</c:v>
                </c:pt>
                <c:pt idx="13">
                  <c:v>130</c:v>
                </c:pt>
                <c:pt idx="14">
                  <c:v>140</c:v>
                </c:pt>
                <c:pt idx="15">
                  <c:v>150</c:v>
                </c:pt>
                <c:pt idx="16">
                  <c:v>160</c:v>
                </c:pt>
                <c:pt idx="17">
                  <c:v>170</c:v>
                </c:pt>
                <c:pt idx="18">
                  <c:v>180</c:v>
                </c:pt>
                <c:pt idx="19">
                  <c:v>190</c:v>
                </c:pt>
                <c:pt idx="20">
                  <c:v>200</c:v>
                </c:pt>
                <c:pt idx="21">
                  <c:v>210</c:v>
                </c:pt>
                <c:pt idx="22">
                  <c:v>220</c:v>
                </c:pt>
                <c:pt idx="23">
                  <c:v>230</c:v>
                </c:pt>
                <c:pt idx="24">
                  <c:v>240</c:v>
                </c:pt>
                <c:pt idx="25">
                  <c:v>250</c:v>
                </c:pt>
                <c:pt idx="26">
                  <c:v>260</c:v>
                </c:pt>
                <c:pt idx="27">
                  <c:v>270</c:v>
                </c:pt>
                <c:pt idx="28">
                  <c:v>280</c:v>
                </c:pt>
                <c:pt idx="29">
                  <c:v>290</c:v>
                </c:pt>
                <c:pt idx="30">
                  <c:v>300</c:v>
                </c:pt>
                <c:pt idx="31">
                  <c:v>310</c:v>
                </c:pt>
                <c:pt idx="32">
                  <c:v>320</c:v>
                </c:pt>
                <c:pt idx="33">
                  <c:v>330</c:v>
                </c:pt>
                <c:pt idx="34">
                  <c:v>340</c:v>
                </c:pt>
                <c:pt idx="35">
                  <c:v>350</c:v>
                </c:pt>
                <c:pt idx="36">
                  <c:v>360</c:v>
                </c:pt>
                <c:pt idx="37">
                  <c:v>370</c:v>
                </c:pt>
                <c:pt idx="38">
                  <c:v>380</c:v>
                </c:pt>
                <c:pt idx="39">
                  <c:v>390</c:v>
                </c:pt>
                <c:pt idx="40">
                  <c:v>400</c:v>
                </c:pt>
                <c:pt idx="41">
                  <c:v>410</c:v>
                </c:pt>
                <c:pt idx="42">
                  <c:v>420</c:v>
                </c:pt>
                <c:pt idx="43">
                  <c:v>430</c:v>
                </c:pt>
                <c:pt idx="44">
                  <c:v>440</c:v>
                </c:pt>
                <c:pt idx="45">
                  <c:v>450</c:v>
                </c:pt>
                <c:pt idx="46">
                  <c:v>460</c:v>
                </c:pt>
                <c:pt idx="47">
                  <c:v>470</c:v>
                </c:pt>
                <c:pt idx="48">
                  <c:v>480</c:v>
                </c:pt>
                <c:pt idx="49">
                  <c:v>490</c:v>
                </c:pt>
                <c:pt idx="50">
                  <c:v>500</c:v>
                </c:pt>
                <c:pt idx="51">
                  <c:v>510</c:v>
                </c:pt>
                <c:pt idx="52">
                  <c:v>520</c:v>
                </c:pt>
                <c:pt idx="53">
                  <c:v>530</c:v>
                </c:pt>
                <c:pt idx="54">
                  <c:v>540</c:v>
                </c:pt>
                <c:pt idx="55">
                  <c:v>550</c:v>
                </c:pt>
                <c:pt idx="56">
                  <c:v>560</c:v>
                </c:pt>
                <c:pt idx="57">
                  <c:v>570</c:v>
                </c:pt>
                <c:pt idx="58">
                  <c:v>580</c:v>
                </c:pt>
                <c:pt idx="59">
                  <c:v>590</c:v>
                </c:pt>
                <c:pt idx="60">
                  <c:v>600</c:v>
                </c:pt>
                <c:pt idx="61">
                  <c:v>610</c:v>
                </c:pt>
                <c:pt idx="62">
                  <c:v>620</c:v>
                </c:pt>
                <c:pt idx="63">
                  <c:v>630</c:v>
                </c:pt>
                <c:pt idx="64">
                  <c:v>640</c:v>
                </c:pt>
                <c:pt idx="65">
                  <c:v>650</c:v>
                </c:pt>
                <c:pt idx="66">
                  <c:v>660</c:v>
                </c:pt>
                <c:pt idx="67">
                  <c:v>670</c:v>
                </c:pt>
                <c:pt idx="68">
                  <c:v>680</c:v>
                </c:pt>
                <c:pt idx="69">
                  <c:v>690</c:v>
                </c:pt>
                <c:pt idx="70">
                  <c:v>700</c:v>
                </c:pt>
                <c:pt idx="71">
                  <c:v>710</c:v>
                </c:pt>
                <c:pt idx="72">
                  <c:v>720</c:v>
                </c:pt>
                <c:pt idx="73">
                  <c:v>730</c:v>
                </c:pt>
                <c:pt idx="74">
                  <c:v>740</c:v>
                </c:pt>
                <c:pt idx="75">
                  <c:v>750</c:v>
                </c:pt>
                <c:pt idx="76">
                  <c:v>760</c:v>
                </c:pt>
                <c:pt idx="77">
                  <c:v>770</c:v>
                </c:pt>
                <c:pt idx="78">
                  <c:v>780</c:v>
                </c:pt>
                <c:pt idx="79">
                  <c:v>790</c:v>
                </c:pt>
                <c:pt idx="80">
                  <c:v>800</c:v>
                </c:pt>
                <c:pt idx="81">
                  <c:v>810</c:v>
                </c:pt>
                <c:pt idx="82">
                  <c:v>820</c:v>
                </c:pt>
                <c:pt idx="83">
                  <c:v>830</c:v>
                </c:pt>
                <c:pt idx="84">
                  <c:v>840</c:v>
                </c:pt>
                <c:pt idx="85">
                  <c:v>850</c:v>
                </c:pt>
                <c:pt idx="86">
                  <c:v>860</c:v>
                </c:pt>
                <c:pt idx="87">
                  <c:v>870</c:v>
                </c:pt>
                <c:pt idx="88">
                  <c:v>880</c:v>
                </c:pt>
                <c:pt idx="89">
                  <c:v>890</c:v>
                </c:pt>
                <c:pt idx="90">
                  <c:v>900</c:v>
                </c:pt>
                <c:pt idx="91">
                  <c:v>910</c:v>
                </c:pt>
                <c:pt idx="92">
                  <c:v>920</c:v>
                </c:pt>
                <c:pt idx="93">
                  <c:v>930</c:v>
                </c:pt>
                <c:pt idx="94">
                  <c:v>940</c:v>
                </c:pt>
                <c:pt idx="95">
                  <c:v>950</c:v>
                </c:pt>
                <c:pt idx="96">
                  <c:v>960</c:v>
                </c:pt>
                <c:pt idx="97">
                  <c:v>970</c:v>
                </c:pt>
                <c:pt idx="98">
                  <c:v>980</c:v>
                </c:pt>
                <c:pt idx="99">
                  <c:v>990</c:v>
                </c:pt>
                <c:pt idx="100">
                  <c:v>1000</c:v>
                </c:pt>
                <c:pt idx="101">
                  <c:v>1010</c:v>
                </c:pt>
                <c:pt idx="102">
                  <c:v>1020</c:v>
                </c:pt>
                <c:pt idx="103">
                  <c:v>1030</c:v>
                </c:pt>
                <c:pt idx="104">
                  <c:v>1040</c:v>
                </c:pt>
                <c:pt idx="105">
                  <c:v>1050</c:v>
                </c:pt>
                <c:pt idx="106">
                  <c:v>1060</c:v>
                </c:pt>
                <c:pt idx="107">
                  <c:v>1070</c:v>
                </c:pt>
                <c:pt idx="108">
                  <c:v>1080</c:v>
                </c:pt>
                <c:pt idx="109">
                  <c:v>1090</c:v>
                </c:pt>
                <c:pt idx="110">
                  <c:v>1100</c:v>
                </c:pt>
                <c:pt idx="111">
                  <c:v>1110</c:v>
                </c:pt>
                <c:pt idx="112">
                  <c:v>1120</c:v>
                </c:pt>
                <c:pt idx="113">
                  <c:v>1130</c:v>
                </c:pt>
                <c:pt idx="114">
                  <c:v>1140</c:v>
                </c:pt>
                <c:pt idx="115">
                  <c:v>1150</c:v>
                </c:pt>
                <c:pt idx="116">
                  <c:v>1160</c:v>
                </c:pt>
                <c:pt idx="117">
                  <c:v>1170</c:v>
                </c:pt>
                <c:pt idx="118">
                  <c:v>1180</c:v>
                </c:pt>
                <c:pt idx="119">
                  <c:v>1190</c:v>
                </c:pt>
                <c:pt idx="120">
                  <c:v>1200</c:v>
                </c:pt>
                <c:pt idx="121">
                  <c:v>1210</c:v>
                </c:pt>
                <c:pt idx="122">
                  <c:v>1220</c:v>
                </c:pt>
                <c:pt idx="123">
                  <c:v>1230</c:v>
                </c:pt>
                <c:pt idx="124">
                  <c:v>1240</c:v>
                </c:pt>
                <c:pt idx="125">
                  <c:v>1250</c:v>
                </c:pt>
                <c:pt idx="126">
                  <c:v>1260</c:v>
                </c:pt>
                <c:pt idx="127">
                  <c:v>1270</c:v>
                </c:pt>
                <c:pt idx="128">
                  <c:v>1280</c:v>
                </c:pt>
                <c:pt idx="129">
                  <c:v>1290</c:v>
                </c:pt>
                <c:pt idx="130">
                  <c:v>1300</c:v>
                </c:pt>
                <c:pt idx="131">
                  <c:v>1310</c:v>
                </c:pt>
                <c:pt idx="132">
                  <c:v>1320</c:v>
                </c:pt>
                <c:pt idx="133">
                  <c:v>1330</c:v>
                </c:pt>
                <c:pt idx="134">
                  <c:v>1340</c:v>
                </c:pt>
                <c:pt idx="135">
                  <c:v>1350</c:v>
                </c:pt>
                <c:pt idx="136">
                  <c:v>1360</c:v>
                </c:pt>
                <c:pt idx="137">
                  <c:v>1370</c:v>
                </c:pt>
                <c:pt idx="138">
                  <c:v>1380</c:v>
                </c:pt>
                <c:pt idx="139">
                  <c:v>1390</c:v>
                </c:pt>
                <c:pt idx="140">
                  <c:v>1400</c:v>
                </c:pt>
                <c:pt idx="141">
                  <c:v>1410</c:v>
                </c:pt>
                <c:pt idx="142">
                  <c:v>1420</c:v>
                </c:pt>
                <c:pt idx="143">
                  <c:v>1430</c:v>
                </c:pt>
                <c:pt idx="144">
                  <c:v>1440</c:v>
                </c:pt>
                <c:pt idx="145">
                  <c:v>1450</c:v>
                </c:pt>
                <c:pt idx="146">
                  <c:v>1460</c:v>
                </c:pt>
                <c:pt idx="147">
                  <c:v>1470</c:v>
                </c:pt>
                <c:pt idx="148">
                  <c:v>1480</c:v>
                </c:pt>
                <c:pt idx="149">
                  <c:v>1490</c:v>
                </c:pt>
                <c:pt idx="150">
                  <c:v>1500</c:v>
                </c:pt>
                <c:pt idx="151">
                  <c:v>1510</c:v>
                </c:pt>
                <c:pt idx="152">
                  <c:v>1520</c:v>
                </c:pt>
                <c:pt idx="153">
                  <c:v>1530</c:v>
                </c:pt>
                <c:pt idx="154">
                  <c:v>1540</c:v>
                </c:pt>
                <c:pt idx="155">
                  <c:v>1550</c:v>
                </c:pt>
                <c:pt idx="156">
                  <c:v>1560</c:v>
                </c:pt>
                <c:pt idx="157">
                  <c:v>1570</c:v>
                </c:pt>
                <c:pt idx="158">
                  <c:v>1580</c:v>
                </c:pt>
                <c:pt idx="159">
                  <c:v>1590</c:v>
                </c:pt>
                <c:pt idx="160">
                  <c:v>1600</c:v>
                </c:pt>
                <c:pt idx="161">
                  <c:v>1610</c:v>
                </c:pt>
                <c:pt idx="162">
                  <c:v>1620</c:v>
                </c:pt>
                <c:pt idx="163">
                  <c:v>1630</c:v>
                </c:pt>
                <c:pt idx="164">
                  <c:v>1640</c:v>
                </c:pt>
                <c:pt idx="165">
                  <c:v>1650</c:v>
                </c:pt>
                <c:pt idx="166">
                  <c:v>1660</c:v>
                </c:pt>
                <c:pt idx="167">
                  <c:v>1670</c:v>
                </c:pt>
                <c:pt idx="168">
                  <c:v>1680</c:v>
                </c:pt>
                <c:pt idx="169">
                  <c:v>1690</c:v>
                </c:pt>
                <c:pt idx="170">
                  <c:v>1700</c:v>
                </c:pt>
                <c:pt idx="171">
                  <c:v>1710</c:v>
                </c:pt>
                <c:pt idx="172">
                  <c:v>1720</c:v>
                </c:pt>
                <c:pt idx="173">
                  <c:v>1730</c:v>
                </c:pt>
                <c:pt idx="174">
                  <c:v>1740</c:v>
                </c:pt>
                <c:pt idx="175">
                  <c:v>1750</c:v>
                </c:pt>
                <c:pt idx="176">
                  <c:v>1760</c:v>
                </c:pt>
                <c:pt idx="177">
                  <c:v>1770</c:v>
                </c:pt>
                <c:pt idx="178">
                  <c:v>1780</c:v>
                </c:pt>
                <c:pt idx="179">
                  <c:v>1790</c:v>
                </c:pt>
                <c:pt idx="180">
                  <c:v>1800</c:v>
                </c:pt>
                <c:pt idx="181">
                  <c:v>1810</c:v>
                </c:pt>
                <c:pt idx="182">
                  <c:v>1820</c:v>
                </c:pt>
                <c:pt idx="183">
                  <c:v>1830</c:v>
                </c:pt>
                <c:pt idx="184">
                  <c:v>1840</c:v>
                </c:pt>
                <c:pt idx="185">
                  <c:v>1850</c:v>
                </c:pt>
                <c:pt idx="186">
                  <c:v>1860</c:v>
                </c:pt>
                <c:pt idx="187">
                  <c:v>1870</c:v>
                </c:pt>
                <c:pt idx="188">
                  <c:v>1880</c:v>
                </c:pt>
                <c:pt idx="189">
                  <c:v>1890</c:v>
                </c:pt>
                <c:pt idx="190">
                  <c:v>1900</c:v>
                </c:pt>
                <c:pt idx="191">
                  <c:v>1910</c:v>
                </c:pt>
                <c:pt idx="192">
                  <c:v>1920</c:v>
                </c:pt>
                <c:pt idx="193">
                  <c:v>1930</c:v>
                </c:pt>
                <c:pt idx="194">
                  <c:v>1940</c:v>
                </c:pt>
                <c:pt idx="195">
                  <c:v>1950</c:v>
                </c:pt>
                <c:pt idx="196">
                  <c:v>1960</c:v>
                </c:pt>
                <c:pt idx="197">
                  <c:v>1970</c:v>
                </c:pt>
                <c:pt idx="198">
                  <c:v>1980</c:v>
                </c:pt>
                <c:pt idx="199">
                  <c:v>1990</c:v>
                </c:pt>
                <c:pt idx="200">
                  <c:v>2000</c:v>
                </c:pt>
                <c:pt idx="201">
                  <c:v>2010</c:v>
                </c:pt>
                <c:pt idx="202">
                  <c:v>2020</c:v>
                </c:pt>
                <c:pt idx="203">
                  <c:v>2030</c:v>
                </c:pt>
                <c:pt idx="204">
                  <c:v>2040</c:v>
                </c:pt>
                <c:pt idx="205">
                  <c:v>2050</c:v>
                </c:pt>
                <c:pt idx="206">
                  <c:v>2060</c:v>
                </c:pt>
                <c:pt idx="207">
                  <c:v>2070</c:v>
                </c:pt>
                <c:pt idx="208">
                  <c:v>2080</c:v>
                </c:pt>
                <c:pt idx="209">
                  <c:v>2090</c:v>
                </c:pt>
                <c:pt idx="210">
                  <c:v>2100</c:v>
                </c:pt>
                <c:pt idx="211">
                  <c:v>2110</c:v>
                </c:pt>
                <c:pt idx="212">
                  <c:v>2120</c:v>
                </c:pt>
                <c:pt idx="213">
                  <c:v>2130</c:v>
                </c:pt>
                <c:pt idx="214">
                  <c:v>2140</c:v>
                </c:pt>
                <c:pt idx="215">
                  <c:v>2150</c:v>
                </c:pt>
                <c:pt idx="216">
                  <c:v>2160</c:v>
                </c:pt>
                <c:pt idx="217">
                  <c:v>2170</c:v>
                </c:pt>
                <c:pt idx="218">
                  <c:v>2180</c:v>
                </c:pt>
                <c:pt idx="219">
                  <c:v>2190</c:v>
                </c:pt>
                <c:pt idx="220">
                  <c:v>2200</c:v>
                </c:pt>
                <c:pt idx="221">
                  <c:v>2210</c:v>
                </c:pt>
                <c:pt idx="222">
                  <c:v>2220</c:v>
                </c:pt>
                <c:pt idx="223">
                  <c:v>2230</c:v>
                </c:pt>
                <c:pt idx="224">
                  <c:v>2240</c:v>
                </c:pt>
                <c:pt idx="225">
                  <c:v>2250</c:v>
                </c:pt>
                <c:pt idx="226">
                  <c:v>2260</c:v>
                </c:pt>
                <c:pt idx="227">
                  <c:v>2270</c:v>
                </c:pt>
                <c:pt idx="228">
                  <c:v>2280</c:v>
                </c:pt>
                <c:pt idx="229">
                  <c:v>2290</c:v>
                </c:pt>
                <c:pt idx="230">
                  <c:v>2300</c:v>
                </c:pt>
                <c:pt idx="231">
                  <c:v>2310</c:v>
                </c:pt>
                <c:pt idx="232">
                  <c:v>2320</c:v>
                </c:pt>
                <c:pt idx="233">
                  <c:v>2330</c:v>
                </c:pt>
                <c:pt idx="234">
                  <c:v>2340</c:v>
                </c:pt>
                <c:pt idx="235">
                  <c:v>2350</c:v>
                </c:pt>
                <c:pt idx="236">
                  <c:v>2360</c:v>
                </c:pt>
                <c:pt idx="237">
                  <c:v>2370</c:v>
                </c:pt>
                <c:pt idx="238">
                  <c:v>2380</c:v>
                </c:pt>
                <c:pt idx="239">
                  <c:v>2390</c:v>
                </c:pt>
                <c:pt idx="240">
                  <c:v>2400</c:v>
                </c:pt>
                <c:pt idx="241">
                  <c:v>2410</c:v>
                </c:pt>
                <c:pt idx="242">
                  <c:v>2420</c:v>
                </c:pt>
                <c:pt idx="243">
                  <c:v>2430</c:v>
                </c:pt>
                <c:pt idx="244">
                  <c:v>2440</c:v>
                </c:pt>
                <c:pt idx="245">
                  <c:v>2450</c:v>
                </c:pt>
                <c:pt idx="246">
                  <c:v>2460</c:v>
                </c:pt>
                <c:pt idx="247">
                  <c:v>2470</c:v>
                </c:pt>
                <c:pt idx="248">
                  <c:v>2480</c:v>
                </c:pt>
                <c:pt idx="249">
                  <c:v>2490</c:v>
                </c:pt>
                <c:pt idx="250">
                  <c:v>2500</c:v>
                </c:pt>
                <c:pt idx="251">
                  <c:v>2510</c:v>
                </c:pt>
                <c:pt idx="252">
                  <c:v>2520</c:v>
                </c:pt>
                <c:pt idx="253">
                  <c:v>2530</c:v>
                </c:pt>
                <c:pt idx="254">
                  <c:v>2540</c:v>
                </c:pt>
                <c:pt idx="255">
                  <c:v>2550</c:v>
                </c:pt>
                <c:pt idx="256">
                  <c:v>2560</c:v>
                </c:pt>
                <c:pt idx="257">
                  <c:v>2570</c:v>
                </c:pt>
                <c:pt idx="258">
                  <c:v>2580</c:v>
                </c:pt>
                <c:pt idx="259">
                  <c:v>2590</c:v>
                </c:pt>
                <c:pt idx="260">
                  <c:v>2600</c:v>
                </c:pt>
                <c:pt idx="261">
                  <c:v>2610</c:v>
                </c:pt>
                <c:pt idx="262">
                  <c:v>2620</c:v>
                </c:pt>
                <c:pt idx="263">
                  <c:v>2630</c:v>
                </c:pt>
                <c:pt idx="264">
                  <c:v>2640</c:v>
                </c:pt>
                <c:pt idx="265">
                  <c:v>2650</c:v>
                </c:pt>
                <c:pt idx="266">
                  <c:v>2660</c:v>
                </c:pt>
                <c:pt idx="267">
                  <c:v>2670</c:v>
                </c:pt>
                <c:pt idx="268">
                  <c:v>2680</c:v>
                </c:pt>
                <c:pt idx="269">
                  <c:v>2690</c:v>
                </c:pt>
                <c:pt idx="270">
                  <c:v>2700</c:v>
                </c:pt>
                <c:pt idx="271">
                  <c:v>2710</c:v>
                </c:pt>
                <c:pt idx="272">
                  <c:v>2720</c:v>
                </c:pt>
                <c:pt idx="273">
                  <c:v>2730</c:v>
                </c:pt>
                <c:pt idx="274">
                  <c:v>2740</c:v>
                </c:pt>
                <c:pt idx="275">
                  <c:v>2750</c:v>
                </c:pt>
                <c:pt idx="276">
                  <c:v>2760</c:v>
                </c:pt>
                <c:pt idx="277">
                  <c:v>2770</c:v>
                </c:pt>
                <c:pt idx="278">
                  <c:v>2780</c:v>
                </c:pt>
                <c:pt idx="279">
                  <c:v>2790</c:v>
                </c:pt>
                <c:pt idx="280">
                  <c:v>2800</c:v>
                </c:pt>
                <c:pt idx="281">
                  <c:v>2810</c:v>
                </c:pt>
                <c:pt idx="282">
                  <c:v>2820</c:v>
                </c:pt>
                <c:pt idx="283">
                  <c:v>2830</c:v>
                </c:pt>
                <c:pt idx="284">
                  <c:v>2840</c:v>
                </c:pt>
                <c:pt idx="285">
                  <c:v>2850</c:v>
                </c:pt>
                <c:pt idx="286">
                  <c:v>2860</c:v>
                </c:pt>
                <c:pt idx="287">
                  <c:v>2870</c:v>
                </c:pt>
                <c:pt idx="288">
                  <c:v>2880</c:v>
                </c:pt>
                <c:pt idx="289">
                  <c:v>2890</c:v>
                </c:pt>
                <c:pt idx="290">
                  <c:v>2900</c:v>
                </c:pt>
                <c:pt idx="291">
                  <c:v>2910</c:v>
                </c:pt>
                <c:pt idx="292">
                  <c:v>2920</c:v>
                </c:pt>
                <c:pt idx="293">
                  <c:v>2930</c:v>
                </c:pt>
                <c:pt idx="294">
                  <c:v>2940</c:v>
                </c:pt>
                <c:pt idx="295">
                  <c:v>2950</c:v>
                </c:pt>
                <c:pt idx="296">
                  <c:v>2960</c:v>
                </c:pt>
                <c:pt idx="297">
                  <c:v>2970</c:v>
                </c:pt>
                <c:pt idx="298">
                  <c:v>2980</c:v>
                </c:pt>
                <c:pt idx="299">
                  <c:v>2990</c:v>
                </c:pt>
                <c:pt idx="300">
                  <c:v>3000</c:v>
                </c:pt>
                <c:pt idx="301">
                  <c:v>3010</c:v>
                </c:pt>
                <c:pt idx="302">
                  <c:v>3020</c:v>
                </c:pt>
                <c:pt idx="303">
                  <c:v>3030</c:v>
                </c:pt>
                <c:pt idx="304">
                  <c:v>3040</c:v>
                </c:pt>
                <c:pt idx="305">
                  <c:v>3050</c:v>
                </c:pt>
                <c:pt idx="306">
                  <c:v>3060</c:v>
                </c:pt>
                <c:pt idx="307">
                  <c:v>3070</c:v>
                </c:pt>
                <c:pt idx="308">
                  <c:v>3080</c:v>
                </c:pt>
                <c:pt idx="309">
                  <c:v>3090</c:v>
                </c:pt>
                <c:pt idx="310">
                  <c:v>3100</c:v>
                </c:pt>
                <c:pt idx="311">
                  <c:v>3110</c:v>
                </c:pt>
                <c:pt idx="312">
                  <c:v>3120</c:v>
                </c:pt>
                <c:pt idx="313">
                  <c:v>3130</c:v>
                </c:pt>
                <c:pt idx="314">
                  <c:v>3140</c:v>
                </c:pt>
                <c:pt idx="315">
                  <c:v>3150</c:v>
                </c:pt>
                <c:pt idx="316">
                  <c:v>3160</c:v>
                </c:pt>
                <c:pt idx="317">
                  <c:v>3170</c:v>
                </c:pt>
                <c:pt idx="318">
                  <c:v>3180</c:v>
                </c:pt>
                <c:pt idx="319">
                  <c:v>3190</c:v>
                </c:pt>
                <c:pt idx="320">
                  <c:v>3200</c:v>
                </c:pt>
                <c:pt idx="321">
                  <c:v>3210</c:v>
                </c:pt>
                <c:pt idx="322">
                  <c:v>3220</c:v>
                </c:pt>
                <c:pt idx="323">
                  <c:v>3230</c:v>
                </c:pt>
                <c:pt idx="324">
                  <c:v>3240</c:v>
                </c:pt>
                <c:pt idx="325">
                  <c:v>3250</c:v>
                </c:pt>
                <c:pt idx="326">
                  <c:v>3260</c:v>
                </c:pt>
                <c:pt idx="327">
                  <c:v>3270</c:v>
                </c:pt>
                <c:pt idx="328">
                  <c:v>3280</c:v>
                </c:pt>
                <c:pt idx="329">
                  <c:v>3290</c:v>
                </c:pt>
                <c:pt idx="330">
                  <c:v>3300</c:v>
                </c:pt>
                <c:pt idx="331">
                  <c:v>3310</c:v>
                </c:pt>
                <c:pt idx="332">
                  <c:v>3320</c:v>
                </c:pt>
                <c:pt idx="333">
                  <c:v>3330</c:v>
                </c:pt>
                <c:pt idx="334">
                  <c:v>3340</c:v>
                </c:pt>
                <c:pt idx="335">
                  <c:v>3350</c:v>
                </c:pt>
                <c:pt idx="336">
                  <c:v>3360</c:v>
                </c:pt>
                <c:pt idx="337">
                  <c:v>3370</c:v>
                </c:pt>
                <c:pt idx="338">
                  <c:v>3380</c:v>
                </c:pt>
                <c:pt idx="339">
                  <c:v>3390</c:v>
                </c:pt>
                <c:pt idx="340">
                  <c:v>3400</c:v>
                </c:pt>
                <c:pt idx="341">
                  <c:v>3410</c:v>
                </c:pt>
                <c:pt idx="342">
                  <c:v>3420</c:v>
                </c:pt>
                <c:pt idx="343">
                  <c:v>3430</c:v>
                </c:pt>
                <c:pt idx="344">
                  <c:v>3440</c:v>
                </c:pt>
                <c:pt idx="345">
                  <c:v>3450</c:v>
                </c:pt>
                <c:pt idx="346">
                  <c:v>3460</c:v>
                </c:pt>
                <c:pt idx="347">
                  <c:v>3470</c:v>
                </c:pt>
                <c:pt idx="348">
                  <c:v>3480</c:v>
                </c:pt>
                <c:pt idx="349">
                  <c:v>3490</c:v>
                </c:pt>
                <c:pt idx="350">
                  <c:v>3500</c:v>
                </c:pt>
                <c:pt idx="351">
                  <c:v>3510</c:v>
                </c:pt>
                <c:pt idx="352">
                  <c:v>3520</c:v>
                </c:pt>
                <c:pt idx="353">
                  <c:v>3530</c:v>
                </c:pt>
                <c:pt idx="354">
                  <c:v>3540</c:v>
                </c:pt>
                <c:pt idx="355">
                  <c:v>3550</c:v>
                </c:pt>
                <c:pt idx="356">
                  <c:v>3560</c:v>
                </c:pt>
                <c:pt idx="357">
                  <c:v>3570</c:v>
                </c:pt>
                <c:pt idx="358">
                  <c:v>3580</c:v>
                </c:pt>
                <c:pt idx="359">
                  <c:v>3590</c:v>
                </c:pt>
                <c:pt idx="360">
                  <c:v>3600</c:v>
                </c:pt>
                <c:pt idx="361">
                  <c:v>3610</c:v>
                </c:pt>
                <c:pt idx="362">
                  <c:v>3620</c:v>
                </c:pt>
                <c:pt idx="363">
                  <c:v>3630</c:v>
                </c:pt>
                <c:pt idx="364">
                  <c:v>3640</c:v>
                </c:pt>
                <c:pt idx="365">
                  <c:v>3650</c:v>
                </c:pt>
                <c:pt idx="366">
                  <c:v>3660</c:v>
                </c:pt>
                <c:pt idx="367">
                  <c:v>3670</c:v>
                </c:pt>
                <c:pt idx="368">
                  <c:v>3680</c:v>
                </c:pt>
                <c:pt idx="369">
                  <c:v>3690</c:v>
                </c:pt>
                <c:pt idx="370">
                  <c:v>3700</c:v>
                </c:pt>
                <c:pt idx="371">
                  <c:v>3710</c:v>
                </c:pt>
                <c:pt idx="372">
                  <c:v>3720</c:v>
                </c:pt>
                <c:pt idx="373">
                  <c:v>3730</c:v>
                </c:pt>
                <c:pt idx="374">
                  <c:v>3740</c:v>
                </c:pt>
                <c:pt idx="375">
                  <c:v>3750</c:v>
                </c:pt>
                <c:pt idx="376">
                  <c:v>3760</c:v>
                </c:pt>
                <c:pt idx="377">
                  <c:v>3770</c:v>
                </c:pt>
                <c:pt idx="378">
                  <c:v>3780</c:v>
                </c:pt>
                <c:pt idx="379">
                  <c:v>3790</c:v>
                </c:pt>
                <c:pt idx="380">
                  <c:v>3800</c:v>
                </c:pt>
                <c:pt idx="381">
                  <c:v>3810</c:v>
                </c:pt>
                <c:pt idx="382">
                  <c:v>3820</c:v>
                </c:pt>
                <c:pt idx="383">
                  <c:v>3830</c:v>
                </c:pt>
                <c:pt idx="384">
                  <c:v>3840</c:v>
                </c:pt>
                <c:pt idx="385">
                  <c:v>3850</c:v>
                </c:pt>
                <c:pt idx="386">
                  <c:v>3860</c:v>
                </c:pt>
                <c:pt idx="387">
                  <c:v>3870</c:v>
                </c:pt>
                <c:pt idx="388">
                  <c:v>3880</c:v>
                </c:pt>
                <c:pt idx="389">
                  <c:v>3890</c:v>
                </c:pt>
                <c:pt idx="390">
                  <c:v>3900</c:v>
                </c:pt>
                <c:pt idx="391">
                  <c:v>3910</c:v>
                </c:pt>
                <c:pt idx="392">
                  <c:v>3920</c:v>
                </c:pt>
                <c:pt idx="393">
                  <c:v>3930</c:v>
                </c:pt>
                <c:pt idx="394">
                  <c:v>3940</c:v>
                </c:pt>
                <c:pt idx="395">
                  <c:v>3950</c:v>
                </c:pt>
                <c:pt idx="396">
                  <c:v>3960</c:v>
                </c:pt>
                <c:pt idx="397">
                  <c:v>3970</c:v>
                </c:pt>
                <c:pt idx="398">
                  <c:v>3980</c:v>
                </c:pt>
                <c:pt idx="399">
                  <c:v>3990</c:v>
                </c:pt>
                <c:pt idx="400">
                  <c:v>4000</c:v>
                </c:pt>
                <c:pt idx="401">
                  <c:v>4010</c:v>
                </c:pt>
                <c:pt idx="402">
                  <c:v>4020</c:v>
                </c:pt>
                <c:pt idx="403">
                  <c:v>4030</c:v>
                </c:pt>
                <c:pt idx="404">
                  <c:v>4040</c:v>
                </c:pt>
                <c:pt idx="405">
                  <c:v>4050</c:v>
                </c:pt>
                <c:pt idx="406">
                  <c:v>4060</c:v>
                </c:pt>
                <c:pt idx="407">
                  <c:v>4070</c:v>
                </c:pt>
                <c:pt idx="408">
                  <c:v>4080</c:v>
                </c:pt>
                <c:pt idx="409">
                  <c:v>4090</c:v>
                </c:pt>
                <c:pt idx="410">
                  <c:v>4100</c:v>
                </c:pt>
                <c:pt idx="411">
                  <c:v>4110</c:v>
                </c:pt>
                <c:pt idx="412">
                  <c:v>4120</c:v>
                </c:pt>
                <c:pt idx="413">
                  <c:v>4130</c:v>
                </c:pt>
                <c:pt idx="414">
                  <c:v>4140</c:v>
                </c:pt>
                <c:pt idx="415">
                  <c:v>4150</c:v>
                </c:pt>
                <c:pt idx="416">
                  <c:v>4160</c:v>
                </c:pt>
                <c:pt idx="417">
                  <c:v>4170</c:v>
                </c:pt>
                <c:pt idx="418">
                  <c:v>4180</c:v>
                </c:pt>
                <c:pt idx="419">
                  <c:v>4190</c:v>
                </c:pt>
                <c:pt idx="420">
                  <c:v>4200</c:v>
                </c:pt>
                <c:pt idx="421">
                  <c:v>4210</c:v>
                </c:pt>
                <c:pt idx="422">
                  <c:v>4220</c:v>
                </c:pt>
                <c:pt idx="423">
                  <c:v>4230</c:v>
                </c:pt>
                <c:pt idx="424">
                  <c:v>4240</c:v>
                </c:pt>
                <c:pt idx="425">
                  <c:v>4250</c:v>
                </c:pt>
                <c:pt idx="426">
                  <c:v>4260</c:v>
                </c:pt>
                <c:pt idx="427">
                  <c:v>4270</c:v>
                </c:pt>
                <c:pt idx="428">
                  <c:v>4280</c:v>
                </c:pt>
                <c:pt idx="429">
                  <c:v>4290</c:v>
                </c:pt>
                <c:pt idx="430">
                  <c:v>4300</c:v>
                </c:pt>
                <c:pt idx="431">
                  <c:v>4310</c:v>
                </c:pt>
                <c:pt idx="432">
                  <c:v>4320</c:v>
                </c:pt>
                <c:pt idx="433">
                  <c:v>4330</c:v>
                </c:pt>
                <c:pt idx="434">
                  <c:v>4340</c:v>
                </c:pt>
                <c:pt idx="435">
                  <c:v>4350</c:v>
                </c:pt>
                <c:pt idx="436">
                  <c:v>4360</c:v>
                </c:pt>
                <c:pt idx="437">
                  <c:v>4370</c:v>
                </c:pt>
                <c:pt idx="438">
                  <c:v>4380</c:v>
                </c:pt>
                <c:pt idx="439">
                  <c:v>4390</c:v>
                </c:pt>
                <c:pt idx="440">
                  <c:v>4400</c:v>
                </c:pt>
                <c:pt idx="441">
                  <c:v>4410</c:v>
                </c:pt>
                <c:pt idx="442">
                  <c:v>4420</c:v>
                </c:pt>
                <c:pt idx="443">
                  <c:v>4430</c:v>
                </c:pt>
                <c:pt idx="444">
                  <c:v>4440</c:v>
                </c:pt>
                <c:pt idx="445">
                  <c:v>4450</c:v>
                </c:pt>
                <c:pt idx="446">
                  <c:v>4460</c:v>
                </c:pt>
                <c:pt idx="447">
                  <c:v>4470</c:v>
                </c:pt>
                <c:pt idx="448">
                  <c:v>4480</c:v>
                </c:pt>
                <c:pt idx="449">
                  <c:v>4490</c:v>
                </c:pt>
                <c:pt idx="450">
                  <c:v>4500</c:v>
                </c:pt>
                <c:pt idx="451">
                  <c:v>4510</c:v>
                </c:pt>
                <c:pt idx="452">
                  <c:v>4520</c:v>
                </c:pt>
                <c:pt idx="453">
                  <c:v>4530</c:v>
                </c:pt>
                <c:pt idx="454">
                  <c:v>4540</c:v>
                </c:pt>
                <c:pt idx="455">
                  <c:v>4550</c:v>
                </c:pt>
                <c:pt idx="456">
                  <c:v>4560</c:v>
                </c:pt>
                <c:pt idx="457">
                  <c:v>4570</c:v>
                </c:pt>
                <c:pt idx="458">
                  <c:v>4580</c:v>
                </c:pt>
                <c:pt idx="459">
                  <c:v>4590</c:v>
                </c:pt>
                <c:pt idx="460">
                  <c:v>4600</c:v>
                </c:pt>
                <c:pt idx="461">
                  <c:v>4610</c:v>
                </c:pt>
                <c:pt idx="462">
                  <c:v>4620</c:v>
                </c:pt>
                <c:pt idx="463">
                  <c:v>4630</c:v>
                </c:pt>
                <c:pt idx="464">
                  <c:v>4640</c:v>
                </c:pt>
                <c:pt idx="465">
                  <c:v>4650</c:v>
                </c:pt>
                <c:pt idx="466">
                  <c:v>4660</c:v>
                </c:pt>
                <c:pt idx="467">
                  <c:v>4670</c:v>
                </c:pt>
                <c:pt idx="468">
                  <c:v>4680</c:v>
                </c:pt>
                <c:pt idx="469">
                  <c:v>4690</c:v>
                </c:pt>
                <c:pt idx="470">
                  <c:v>4700</c:v>
                </c:pt>
                <c:pt idx="471">
                  <c:v>4710</c:v>
                </c:pt>
                <c:pt idx="472">
                  <c:v>4720</c:v>
                </c:pt>
                <c:pt idx="473">
                  <c:v>4730</c:v>
                </c:pt>
                <c:pt idx="474">
                  <c:v>4740</c:v>
                </c:pt>
                <c:pt idx="475">
                  <c:v>4750</c:v>
                </c:pt>
                <c:pt idx="476">
                  <c:v>4760</c:v>
                </c:pt>
                <c:pt idx="477">
                  <c:v>4770</c:v>
                </c:pt>
                <c:pt idx="478">
                  <c:v>4780</c:v>
                </c:pt>
                <c:pt idx="479">
                  <c:v>4790</c:v>
                </c:pt>
                <c:pt idx="480">
                  <c:v>4800</c:v>
                </c:pt>
                <c:pt idx="481">
                  <c:v>4810</c:v>
                </c:pt>
                <c:pt idx="482">
                  <c:v>4820</c:v>
                </c:pt>
                <c:pt idx="483">
                  <c:v>4830</c:v>
                </c:pt>
                <c:pt idx="484">
                  <c:v>4840</c:v>
                </c:pt>
                <c:pt idx="485">
                  <c:v>4850</c:v>
                </c:pt>
                <c:pt idx="486">
                  <c:v>4860</c:v>
                </c:pt>
                <c:pt idx="487">
                  <c:v>4870</c:v>
                </c:pt>
                <c:pt idx="488">
                  <c:v>4880</c:v>
                </c:pt>
                <c:pt idx="489">
                  <c:v>4890</c:v>
                </c:pt>
                <c:pt idx="490">
                  <c:v>4900</c:v>
                </c:pt>
                <c:pt idx="491">
                  <c:v>4910</c:v>
                </c:pt>
                <c:pt idx="492">
                  <c:v>4920</c:v>
                </c:pt>
                <c:pt idx="493">
                  <c:v>4930</c:v>
                </c:pt>
                <c:pt idx="494">
                  <c:v>4940</c:v>
                </c:pt>
                <c:pt idx="495">
                  <c:v>4950</c:v>
                </c:pt>
                <c:pt idx="496">
                  <c:v>4960</c:v>
                </c:pt>
                <c:pt idx="497">
                  <c:v>4970</c:v>
                </c:pt>
                <c:pt idx="498">
                  <c:v>4980</c:v>
                </c:pt>
                <c:pt idx="499">
                  <c:v>4990</c:v>
                </c:pt>
                <c:pt idx="500">
                  <c:v>5000</c:v>
                </c:pt>
                <c:pt idx="501">
                  <c:v>5010</c:v>
                </c:pt>
                <c:pt idx="502">
                  <c:v>5020</c:v>
                </c:pt>
                <c:pt idx="503">
                  <c:v>5030</c:v>
                </c:pt>
                <c:pt idx="504">
                  <c:v>5040</c:v>
                </c:pt>
                <c:pt idx="505">
                  <c:v>5050</c:v>
                </c:pt>
                <c:pt idx="506">
                  <c:v>5060</c:v>
                </c:pt>
                <c:pt idx="507">
                  <c:v>5070</c:v>
                </c:pt>
                <c:pt idx="508">
                  <c:v>5080</c:v>
                </c:pt>
                <c:pt idx="509">
                  <c:v>5090</c:v>
                </c:pt>
                <c:pt idx="510">
                  <c:v>5100</c:v>
                </c:pt>
                <c:pt idx="511">
                  <c:v>5110</c:v>
                </c:pt>
                <c:pt idx="512">
                  <c:v>5120</c:v>
                </c:pt>
                <c:pt idx="513">
                  <c:v>5130</c:v>
                </c:pt>
                <c:pt idx="514">
                  <c:v>5140</c:v>
                </c:pt>
                <c:pt idx="515">
                  <c:v>5150</c:v>
                </c:pt>
                <c:pt idx="516">
                  <c:v>5160</c:v>
                </c:pt>
                <c:pt idx="517">
                  <c:v>5170</c:v>
                </c:pt>
                <c:pt idx="518">
                  <c:v>5180</c:v>
                </c:pt>
                <c:pt idx="519">
                  <c:v>5190</c:v>
                </c:pt>
                <c:pt idx="520">
                  <c:v>5200</c:v>
                </c:pt>
                <c:pt idx="521">
                  <c:v>5210</c:v>
                </c:pt>
                <c:pt idx="522">
                  <c:v>5220</c:v>
                </c:pt>
                <c:pt idx="523">
                  <c:v>5230</c:v>
                </c:pt>
                <c:pt idx="524">
                  <c:v>5240</c:v>
                </c:pt>
                <c:pt idx="525">
                  <c:v>5250</c:v>
                </c:pt>
                <c:pt idx="526">
                  <c:v>5260</c:v>
                </c:pt>
                <c:pt idx="527">
                  <c:v>5270</c:v>
                </c:pt>
                <c:pt idx="528">
                  <c:v>5280</c:v>
                </c:pt>
                <c:pt idx="529">
                  <c:v>5290</c:v>
                </c:pt>
                <c:pt idx="530">
                  <c:v>5300</c:v>
                </c:pt>
                <c:pt idx="531">
                  <c:v>5310</c:v>
                </c:pt>
                <c:pt idx="532">
                  <c:v>5320</c:v>
                </c:pt>
                <c:pt idx="533">
                  <c:v>5330</c:v>
                </c:pt>
                <c:pt idx="534">
                  <c:v>5340</c:v>
                </c:pt>
                <c:pt idx="535">
                  <c:v>5350</c:v>
                </c:pt>
                <c:pt idx="536">
                  <c:v>5360</c:v>
                </c:pt>
                <c:pt idx="537">
                  <c:v>5370</c:v>
                </c:pt>
                <c:pt idx="538">
                  <c:v>5380</c:v>
                </c:pt>
                <c:pt idx="539">
                  <c:v>5390</c:v>
                </c:pt>
                <c:pt idx="540">
                  <c:v>5400</c:v>
                </c:pt>
                <c:pt idx="541">
                  <c:v>5410</c:v>
                </c:pt>
                <c:pt idx="542">
                  <c:v>5420</c:v>
                </c:pt>
                <c:pt idx="543">
                  <c:v>5430</c:v>
                </c:pt>
                <c:pt idx="544">
                  <c:v>5440</c:v>
                </c:pt>
                <c:pt idx="545">
                  <c:v>5450</c:v>
                </c:pt>
                <c:pt idx="546">
                  <c:v>5460</c:v>
                </c:pt>
                <c:pt idx="547">
                  <c:v>5470</c:v>
                </c:pt>
                <c:pt idx="548">
                  <c:v>5480</c:v>
                </c:pt>
                <c:pt idx="549">
                  <c:v>5490</c:v>
                </c:pt>
                <c:pt idx="550">
                  <c:v>5500</c:v>
                </c:pt>
                <c:pt idx="551">
                  <c:v>5510</c:v>
                </c:pt>
                <c:pt idx="552">
                  <c:v>5520</c:v>
                </c:pt>
                <c:pt idx="553">
                  <c:v>5530</c:v>
                </c:pt>
                <c:pt idx="554">
                  <c:v>5540</c:v>
                </c:pt>
                <c:pt idx="555">
                  <c:v>5550</c:v>
                </c:pt>
                <c:pt idx="556">
                  <c:v>5560</c:v>
                </c:pt>
                <c:pt idx="557">
                  <c:v>5570</c:v>
                </c:pt>
                <c:pt idx="558">
                  <c:v>5580</c:v>
                </c:pt>
                <c:pt idx="559">
                  <c:v>5590</c:v>
                </c:pt>
                <c:pt idx="560">
                  <c:v>5600</c:v>
                </c:pt>
                <c:pt idx="561">
                  <c:v>5610</c:v>
                </c:pt>
                <c:pt idx="562">
                  <c:v>5620</c:v>
                </c:pt>
                <c:pt idx="563">
                  <c:v>5630</c:v>
                </c:pt>
                <c:pt idx="564">
                  <c:v>5640</c:v>
                </c:pt>
                <c:pt idx="565">
                  <c:v>5650</c:v>
                </c:pt>
                <c:pt idx="566">
                  <c:v>5660</c:v>
                </c:pt>
                <c:pt idx="567">
                  <c:v>5670</c:v>
                </c:pt>
                <c:pt idx="568">
                  <c:v>5680</c:v>
                </c:pt>
                <c:pt idx="569">
                  <c:v>5690</c:v>
                </c:pt>
                <c:pt idx="570">
                  <c:v>5700</c:v>
                </c:pt>
                <c:pt idx="571">
                  <c:v>5710</c:v>
                </c:pt>
                <c:pt idx="572">
                  <c:v>5720</c:v>
                </c:pt>
                <c:pt idx="573">
                  <c:v>5730</c:v>
                </c:pt>
                <c:pt idx="574">
                  <c:v>5740</c:v>
                </c:pt>
                <c:pt idx="575">
                  <c:v>5750</c:v>
                </c:pt>
                <c:pt idx="576">
                  <c:v>5760</c:v>
                </c:pt>
                <c:pt idx="577">
                  <c:v>5770</c:v>
                </c:pt>
                <c:pt idx="578">
                  <c:v>5780</c:v>
                </c:pt>
                <c:pt idx="579">
                  <c:v>5790</c:v>
                </c:pt>
                <c:pt idx="580">
                  <c:v>5800</c:v>
                </c:pt>
                <c:pt idx="581">
                  <c:v>5810</c:v>
                </c:pt>
                <c:pt idx="582">
                  <c:v>5820</c:v>
                </c:pt>
                <c:pt idx="583">
                  <c:v>5830</c:v>
                </c:pt>
                <c:pt idx="584">
                  <c:v>5840</c:v>
                </c:pt>
                <c:pt idx="585">
                  <c:v>5850</c:v>
                </c:pt>
                <c:pt idx="586">
                  <c:v>5860</c:v>
                </c:pt>
                <c:pt idx="587">
                  <c:v>5870</c:v>
                </c:pt>
                <c:pt idx="588">
                  <c:v>5880</c:v>
                </c:pt>
                <c:pt idx="589">
                  <c:v>5890</c:v>
                </c:pt>
                <c:pt idx="590">
                  <c:v>5900</c:v>
                </c:pt>
                <c:pt idx="591">
                  <c:v>5910</c:v>
                </c:pt>
                <c:pt idx="592">
                  <c:v>5920</c:v>
                </c:pt>
                <c:pt idx="593">
                  <c:v>5930</c:v>
                </c:pt>
                <c:pt idx="594">
                  <c:v>5940</c:v>
                </c:pt>
                <c:pt idx="595">
                  <c:v>5950</c:v>
                </c:pt>
                <c:pt idx="596">
                  <c:v>5960</c:v>
                </c:pt>
                <c:pt idx="597">
                  <c:v>5970</c:v>
                </c:pt>
                <c:pt idx="598">
                  <c:v>5980</c:v>
                </c:pt>
                <c:pt idx="599">
                  <c:v>5990</c:v>
                </c:pt>
                <c:pt idx="600">
                  <c:v>6000</c:v>
                </c:pt>
                <c:pt idx="601">
                  <c:v>6010</c:v>
                </c:pt>
                <c:pt idx="602">
                  <c:v>6020</c:v>
                </c:pt>
                <c:pt idx="603">
                  <c:v>6030</c:v>
                </c:pt>
                <c:pt idx="604">
                  <c:v>6040</c:v>
                </c:pt>
                <c:pt idx="605">
                  <c:v>6050</c:v>
                </c:pt>
                <c:pt idx="606">
                  <c:v>6060</c:v>
                </c:pt>
                <c:pt idx="607">
                  <c:v>6070</c:v>
                </c:pt>
                <c:pt idx="608">
                  <c:v>6080</c:v>
                </c:pt>
                <c:pt idx="609">
                  <c:v>6090</c:v>
                </c:pt>
                <c:pt idx="610">
                  <c:v>6100</c:v>
                </c:pt>
                <c:pt idx="611">
                  <c:v>6110</c:v>
                </c:pt>
                <c:pt idx="612">
                  <c:v>6120</c:v>
                </c:pt>
                <c:pt idx="613">
                  <c:v>6130</c:v>
                </c:pt>
                <c:pt idx="614">
                  <c:v>6140</c:v>
                </c:pt>
                <c:pt idx="615">
                  <c:v>6150</c:v>
                </c:pt>
                <c:pt idx="616">
                  <c:v>6160</c:v>
                </c:pt>
                <c:pt idx="617">
                  <c:v>6170</c:v>
                </c:pt>
                <c:pt idx="618">
                  <c:v>6180</c:v>
                </c:pt>
                <c:pt idx="619">
                  <c:v>6190</c:v>
                </c:pt>
                <c:pt idx="620">
                  <c:v>6200</c:v>
                </c:pt>
                <c:pt idx="621">
                  <c:v>6210</c:v>
                </c:pt>
                <c:pt idx="622">
                  <c:v>6220</c:v>
                </c:pt>
                <c:pt idx="623">
                  <c:v>6230</c:v>
                </c:pt>
                <c:pt idx="624">
                  <c:v>6240</c:v>
                </c:pt>
                <c:pt idx="625">
                  <c:v>6250</c:v>
                </c:pt>
                <c:pt idx="626">
                  <c:v>6260</c:v>
                </c:pt>
                <c:pt idx="627">
                  <c:v>6270</c:v>
                </c:pt>
                <c:pt idx="628">
                  <c:v>6280</c:v>
                </c:pt>
                <c:pt idx="629">
                  <c:v>6290</c:v>
                </c:pt>
                <c:pt idx="630">
                  <c:v>6300</c:v>
                </c:pt>
                <c:pt idx="631">
                  <c:v>6310</c:v>
                </c:pt>
                <c:pt idx="632">
                  <c:v>6320</c:v>
                </c:pt>
                <c:pt idx="633">
                  <c:v>6330</c:v>
                </c:pt>
                <c:pt idx="634">
                  <c:v>6340</c:v>
                </c:pt>
                <c:pt idx="635">
                  <c:v>6350</c:v>
                </c:pt>
                <c:pt idx="636">
                  <c:v>6360</c:v>
                </c:pt>
                <c:pt idx="637">
                  <c:v>6370</c:v>
                </c:pt>
                <c:pt idx="638">
                  <c:v>6380</c:v>
                </c:pt>
                <c:pt idx="639">
                  <c:v>6390</c:v>
                </c:pt>
                <c:pt idx="640">
                  <c:v>6400</c:v>
                </c:pt>
                <c:pt idx="641">
                  <c:v>6410</c:v>
                </c:pt>
                <c:pt idx="642">
                  <c:v>6420</c:v>
                </c:pt>
                <c:pt idx="643">
                  <c:v>6430</c:v>
                </c:pt>
                <c:pt idx="644">
                  <c:v>6440</c:v>
                </c:pt>
                <c:pt idx="645">
                  <c:v>6450</c:v>
                </c:pt>
                <c:pt idx="646">
                  <c:v>6460</c:v>
                </c:pt>
                <c:pt idx="647">
                  <c:v>6470</c:v>
                </c:pt>
                <c:pt idx="648">
                  <c:v>6480</c:v>
                </c:pt>
                <c:pt idx="649">
                  <c:v>6490</c:v>
                </c:pt>
                <c:pt idx="650">
                  <c:v>6500</c:v>
                </c:pt>
                <c:pt idx="651">
                  <c:v>6510</c:v>
                </c:pt>
                <c:pt idx="652">
                  <c:v>6520</c:v>
                </c:pt>
                <c:pt idx="653">
                  <c:v>6530</c:v>
                </c:pt>
                <c:pt idx="654">
                  <c:v>6540</c:v>
                </c:pt>
                <c:pt idx="655">
                  <c:v>6550</c:v>
                </c:pt>
                <c:pt idx="656">
                  <c:v>6560</c:v>
                </c:pt>
                <c:pt idx="657">
                  <c:v>6570</c:v>
                </c:pt>
                <c:pt idx="658">
                  <c:v>6580</c:v>
                </c:pt>
                <c:pt idx="659">
                  <c:v>6590</c:v>
                </c:pt>
                <c:pt idx="660">
                  <c:v>6600</c:v>
                </c:pt>
                <c:pt idx="661">
                  <c:v>6610</c:v>
                </c:pt>
                <c:pt idx="662">
                  <c:v>6620</c:v>
                </c:pt>
                <c:pt idx="663">
                  <c:v>6630</c:v>
                </c:pt>
                <c:pt idx="664">
                  <c:v>6640</c:v>
                </c:pt>
                <c:pt idx="665">
                  <c:v>6650</c:v>
                </c:pt>
                <c:pt idx="666">
                  <c:v>6660</c:v>
                </c:pt>
                <c:pt idx="667">
                  <c:v>6670</c:v>
                </c:pt>
                <c:pt idx="668">
                  <c:v>6680</c:v>
                </c:pt>
                <c:pt idx="669">
                  <c:v>6690</c:v>
                </c:pt>
                <c:pt idx="670">
                  <c:v>6700</c:v>
                </c:pt>
                <c:pt idx="671">
                  <c:v>6710</c:v>
                </c:pt>
                <c:pt idx="672">
                  <c:v>6720</c:v>
                </c:pt>
                <c:pt idx="673">
                  <c:v>6730</c:v>
                </c:pt>
                <c:pt idx="674">
                  <c:v>6740</c:v>
                </c:pt>
                <c:pt idx="675">
                  <c:v>6750</c:v>
                </c:pt>
                <c:pt idx="676">
                  <c:v>6760</c:v>
                </c:pt>
                <c:pt idx="677">
                  <c:v>6770</c:v>
                </c:pt>
                <c:pt idx="678">
                  <c:v>6780</c:v>
                </c:pt>
                <c:pt idx="679">
                  <c:v>6790</c:v>
                </c:pt>
                <c:pt idx="680">
                  <c:v>6800</c:v>
                </c:pt>
                <c:pt idx="681">
                  <c:v>6810</c:v>
                </c:pt>
                <c:pt idx="682">
                  <c:v>6820</c:v>
                </c:pt>
                <c:pt idx="683">
                  <c:v>6830</c:v>
                </c:pt>
                <c:pt idx="684">
                  <c:v>6840</c:v>
                </c:pt>
                <c:pt idx="685">
                  <c:v>6850</c:v>
                </c:pt>
                <c:pt idx="686">
                  <c:v>6860</c:v>
                </c:pt>
                <c:pt idx="687">
                  <c:v>6870</c:v>
                </c:pt>
                <c:pt idx="688">
                  <c:v>6880</c:v>
                </c:pt>
                <c:pt idx="689">
                  <c:v>6890</c:v>
                </c:pt>
                <c:pt idx="690">
                  <c:v>6900</c:v>
                </c:pt>
                <c:pt idx="691">
                  <c:v>6910</c:v>
                </c:pt>
                <c:pt idx="692">
                  <c:v>6920</c:v>
                </c:pt>
                <c:pt idx="693">
                  <c:v>6930</c:v>
                </c:pt>
                <c:pt idx="694">
                  <c:v>6940</c:v>
                </c:pt>
                <c:pt idx="695">
                  <c:v>6950</c:v>
                </c:pt>
                <c:pt idx="696">
                  <c:v>6960</c:v>
                </c:pt>
                <c:pt idx="697">
                  <c:v>6970</c:v>
                </c:pt>
                <c:pt idx="698">
                  <c:v>6980</c:v>
                </c:pt>
                <c:pt idx="699">
                  <c:v>6990</c:v>
                </c:pt>
                <c:pt idx="700">
                  <c:v>7000</c:v>
                </c:pt>
                <c:pt idx="701">
                  <c:v>7010</c:v>
                </c:pt>
                <c:pt idx="702">
                  <c:v>7020</c:v>
                </c:pt>
                <c:pt idx="703">
                  <c:v>7030</c:v>
                </c:pt>
                <c:pt idx="704">
                  <c:v>7040</c:v>
                </c:pt>
                <c:pt idx="705">
                  <c:v>7050</c:v>
                </c:pt>
                <c:pt idx="706">
                  <c:v>7060</c:v>
                </c:pt>
                <c:pt idx="707">
                  <c:v>7070</c:v>
                </c:pt>
                <c:pt idx="708">
                  <c:v>7080</c:v>
                </c:pt>
                <c:pt idx="709">
                  <c:v>7090</c:v>
                </c:pt>
                <c:pt idx="710">
                  <c:v>7100</c:v>
                </c:pt>
                <c:pt idx="711">
                  <c:v>7110</c:v>
                </c:pt>
                <c:pt idx="712">
                  <c:v>7120</c:v>
                </c:pt>
                <c:pt idx="713">
                  <c:v>7130</c:v>
                </c:pt>
                <c:pt idx="714">
                  <c:v>7140</c:v>
                </c:pt>
                <c:pt idx="715">
                  <c:v>7150</c:v>
                </c:pt>
                <c:pt idx="716">
                  <c:v>7160</c:v>
                </c:pt>
                <c:pt idx="717">
                  <c:v>7170</c:v>
                </c:pt>
                <c:pt idx="718">
                  <c:v>7180</c:v>
                </c:pt>
                <c:pt idx="719">
                  <c:v>7190</c:v>
                </c:pt>
                <c:pt idx="720">
                  <c:v>7200</c:v>
                </c:pt>
                <c:pt idx="721">
                  <c:v>7210</c:v>
                </c:pt>
                <c:pt idx="722">
                  <c:v>7220</c:v>
                </c:pt>
                <c:pt idx="723">
                  <c:v>7230</c:v>
                </c:pt>
                <c:pt idx="724">
                  <c:v>7240</c:v>
                </c:pt>
                <c:pt idx="725">
                  <c:v>7250</c:v>
                </c:pt>
                <c:pt idx="726">
                  <c:v>7260</c:v>
                </c:pt>
                <c:pt idx="727">
                  <c:v>7270</c:v>
                </c:pt>
                <c:pt idx="728">
                  <c:v>7280</c:v>
                </c:pt>
                <c:pt idx="729">
                  <c:v>7290</c:v>
                </c:pt>
                <c:pt idx="730">
                  <c:v>7300</c:v>
                </c:pt>
                <c:pt idx="731">
                  <c:v>7310</c:v>
                </c:pt>
                <c:pt idx="732">
                  <c:v>7320</c:v>
                </c:pt>
                <c:pt idx="733">
                  <c:v>7330</c:v>
                </c:pt>
                <c:pt idx="734">
                  <c:v>7340</c:v>
                </c:pt>
                <c:pt idx="735">
                  <c:v>7350</c:v>
                </c:pt>
                <c:pt idx="736">
                  <c:v>7360</c:v>
                </c:pt>
                <c:pt idx="737">
                  <c:v>7370</c:v>
                </c:pt>
                <c:pt idx="738">
                  <c:v>7380</c:v>
                </c:pt>
                <c:pt idx="739">
                  <c:v>7390</c:v>
                </c:pt>
                <c:pt idx="740">
                  <c:v>7400</c:v>
                </c:pt>
                <c:pt idx="741">
                  <c:v>7410</c:v>
                </c:pt>
                <c:pt idx="742">
                  <c:v>7420</c:v>
                </c:pt>
                <c:pt idx="743">
                  <c:v>7430</c:v>
                </c:pt>
                <c:pt idx="744">
                  <c:v>7440</c:v>
                </c:pt>
                <c:pt idx="745">
                  <c:v>7450</c:v>
                </c:pt>
                <c:pt idx="746">
                  <c:v>7460</c:v>
                </c:pt>
                <c:pt idx="747">
                  <c:v>7470</c:v>
                </c:pt>
                <c:pt idx="748">
                  <c:v>7480</c:v>
                </c:pt>
                <c:pt idx="749">
                  <c:v>7490</c:v>
                </c:pt>
                <c:pt idx="750">
                  <c:v>7500</c:v>
                </c:pt>
                <c:pt idx="751">
                  <c:v>7510</c:v>
                </c:pt>
                <c:pt idx="752">
                  <c:v>7520</c:v>
                </c:pt>
                <c:pt idx="753">
                  <c:v>7530</c:v>
                </c:pt>
                <c:pt idx="754">
                  <c:v>7540</c:v>
                </c:pt>
                <c:pt idx="755">
                  <c:v>7550</c:v>
                </c:pt>
                <c:pt idx="756">
                  <c:v>7560</c:v>
                </c:pt>
                <c:pt idx="757">
                  <c:v>7570</c:v>
                </c:pt>
                <c:pt idx="758">
                  <c:v>7580</c:v>
                </c:pt>
                <c:pt idx="759">
                  <c:v>7590</c:v>
                </c:pt>
                <c:pt idx="760">
                  <c:v>7600</c:v>
                </c:pt>
                <c:pt idx="761">
                  <c:v>7610</c:v>
                </c:pt>
                <c:pt idx="762">
                  <c:v>7620</c:v>
                </c:pt>
                <c:pt idx="763">
                  <c:v>7630</c:v>
                </c:pt>
                <c:pt idx="764">
                  <c:v>7640</c:v>
                </c:pt>
                <c:pt idx="765">
                  <c:v>7650</c:v>
                </c:pt>
                <c:pt idx="766">
                  <c:v>7660</c:v>
                </c:pt>
                <c:pt idx="767">
                  <c:v>7670</c:v>
                </c:pt>
                <c:pt idx="768">
                  <c:v>7680</c:v>
                </c:pt>
                <c:pt idx="769">
                  <c:v>7690</c:v>
                </c:pt>
                <c:pt idx="770">
                  <c:v>7700</c:v>
                </c:pt>
                <c:pt idx="771">
                  <c:v>7710</c:v>
                </c:pt>
                <c:pt idx="772">
                  <c:v>7720</c:v>
                </c:pt>
                <c:pt idx="773">
                  <c:v>7730</c:v>
                </c:pt>
                <c:pt idx="774">
                  <c:v>7740</c:v>
                </c:pt>
                <c:pt idx="775">
                  <c:v>7750</c:v>
                </c:pt>
                <c:pt idx="776">
                  <c:v>7760</c:v>
                </c:pt>
                <c:pt idx="777">
                  <c:v>7770</c:v>
                </c:pt>
                <c:pt idx="778">
                  <c:v>7780</c:v>
                </c:pt>
                <c:pt idx="779">
                  <c:v>7790</c:v>
                </c:pt>
                <c:pt idx="780">
                  <c:v>7800</c:v>
                </c:pt>
                <c:pt idx="781">
                  <c:v>7810</c:v>
                </c:pt>
                <c:pt idx="782">
                  <c:v>7820</c:v>
                </c:pt>
                <c:pt idx="783">
                  <c:v>7830</c:v>
                </c:pt>
                <c:pt idx="784">
                  <c:v>7840</c:v>
                </c:pt>
                <c:pt idx="785">
                  <c:v>7850</c:v>
                </c:pt>
                <c:pt idx="786">
                  <c:v>7860</c:v>
                </c:pt>
                <c:pt idx="787">
                  <c:v>7870</c:v>
                </c:pt>
                <c:pt idx="788">
                  <c:v>7880</c:v>
                </c:pt>
                <c:pt idx="789">
                  <c:v>7890</c:v>
                </c:pt>
                <c:pt idx="790">
                  <c:v>7900</c:v>
                </c:pt>
                <c:pt idx="791">
                  <c:v>7910</c:v>
                </c:pt>
                <c:pt idx="792">
                  <c:v>7920</c:v>
                </c:pt>
                <c:pt idx="793">
                  <c:v>7930</c:v>
                </c:pt>
                <c:pt idx="794">
                  <c:v>7940</c:v>
                </c:pt>
                <c:pt idx="795">
                  <c:v>7950</c:v>
                </c:pt>
                <c:pt idx="796">
                  <c:v>7960</c:v>
                </c:pt>
                <c:pt idx="797">
                  <c:v>7970</c:v>
                </c:pt>
                <c:pt idx="798">
                  <c:v>7980</c:v>
                </c:pt>
                <c:pt idx="799">
                  <c:v>7990</c:v>
                </c:pt>
                <c:pt idx="800">
                  <c:v>8000</c:v>
                </c:pt>
                <c:pt idx="801">
                  <c:v>8010</c:v>
                </c:pt>
                <c:pt idx="802">
                  <c:v>8020</c:v>
                </c:pt>
                <c:pt idx="803">
                  <c:v>8030</c:v>
                </c:pt>
                <c:pt idx="804">
                  <c:v>8040</c:v>
                </c:pt>
                <c:pt idx="805">
                  <c:v>8050</c:v>
                </c:pt>
                <c:pt idx="806">
                  <c:v>8060</c:v>
                </c:pt>
                <c:pt idx="807">
                  <c:v>8070</c:v>
                </c:pt>
                <c:pt idx="808">
                  <c:v>8080</c:v>
                </c:pt>
                <c:pt idx="809">
                  <c:v>8090</c:v>
                </c:pt>
                <c:pt idx="810">
                  <c:v>8100</c:v>
                </c:pt>
                <c:pt idx="811">
                  <c:v>8110</c:v>
                </c:pt>
                <c:pt idx="812">
                  <c:v>8120</c:v>
                </c:pt>
                <c:pt idx="813">
                  <c:v>8130</c:v>
                </c:pt>
                <c:pt idx="814">
                  <c:v>8140</c:v>
                </c:pt>
                <c:pt idx="815">
                  <c:v>8150</c:v>
                </c:pt>
                <c:pt idx="816">
                  <c:v>8160</c:v>
                </c:pt>
                <c:pt idx="817">
                  <c:v>8170</c:v>
                </c:pt>
                <c:pt idx="818">
                  <c:v>8180</c:v>
                </c:pt>
                <c:pt idx="819">
                  <c:v>8190</c:v>
                </c:pt>
                <c:pt idx="820">
                  <c:v>8200</c:v>
                </c:pt>
                <c:pt idx="821">
                  <c:v>8210</c:v>
                </c:pt>
                <c:pt idx="822">
                  <c:v>8220</c:v>
                </c:pt>
                <c:pt idx="823">
                  <c:v>8230</c:v>
                </c:pt>
                <c:pt idx="824">
                  <c:v>8240</c:v>
                </c:pt>
                <c:pt idx="825">
                  <c:v>8250</c:v>
                </c:pt>
                <c:pt idx="826">
                  <c:v>8260</c:v>
                </c:pt>
                <c:pt idx="827">
                  <c:v>8270</c:v>
                </c:pt>
                <c:pt idx="828">
                  <c:v>8280</c:v>
                </c:pt>
                <c:pt idx="829">
                  <c:v>8290</c:v>
                </c:pt>
                <c:pt idx="830">
                  <c:v>8300</c:v>
                </c:pt>
                <c:pt idx="831">
                  <c:v>8310</c:v>
                </c:pt>
                <c:pt idx="832">
                  <c:v>8320</c:v>
                </c:pt>
                <c:pt idx="833">
                  <c:v>8330</c:v>
                </c:pt>
                <c:pt idx="834">
                  <c:v>8340</c:v>
                </c:pt>
                <c:pt idx="835">
                  <c:v>8350</c:v>
                </c:pt>
                <c:pt idx="836">
                  <c:v>8360</c:v>
                </c:pt>
                <c:pt idx="837">
                  <c:v>8370</c:v>
                </c:pt>
                <c:pt idx="838">
                  <c:v>8380</c:v>
                </c:pt>
                <c:pt idx="839">
                  <c:v>8390</c:v>
                </c:pt>
                <c:pt idx="840">
                  <c:v>8400</c:v>
                </c:pt>
                <c:pt idx="841">
                  <c:v>8410</c:v>
                </c:pt>
                <c:pt idx="842">
                  <c:v>8420</c:v>
                </c:pt>
                <c:pt idx="843">
                  <c:v>8430</c:v>
                </c:pt>
                <c:pt idx="844">
                  <c:v>8440</c:v>
                </c:pt>
                <c:pt idx="845">
                  <c:v>8450</c:v>
                </c:pt>
                <c:pt idx="846">
                  <c:v>8460</c:v>
                </c:pt>
                <c:pt idx="847">
                  <c:v>8470</c:v>
                </c:pt>
                <c:pt idx="848">
                  <c:v>8480</c:v>
                </c:pt>
                <c:pt idx="849">
                  <c:v>8490</c:v>
                </c:pt>
                <c:pt idx="850">
                  <c:v>8500</c:v>
                </c:pt>
                <c:pt idx="851">
                  <c:v>8510</c:v>
                </c:pt>
                <c:pt idx="852">
                  <c:v>8520</c:v>
                </c:pt>
                <c:pt idx="853">
                  <c:v>8530</c:v>
                </c:pt>
                <c:pt idx="854">
                  <c:v>8540</c:v>
                </c:pt>
                <c:pt idx="855">
                  <c:v>8550</c:v>
                </c:pt>
                <c:pt idx="856">
                  <c:v>8560</c:v>
                </c:pt>
                <c:pt idx="857">
                  <c:v>8570</c:v>
                </c:pt>
                <c:pt idx="858">
                  <c:v>8580</c:v>
                </c:pt>
                <c:pt idx="859">
                  <c:v>8590</c:v>
                </c:pt>
                <c:pt idx="860">
                  <c:v>8600</c:v>
                </c:pt>
                <c:pt idx="861">
                  <c:v>8610</c:v>
                </c:pt>
                <c:pt idx="862">
                  <c:v>8620</c:v>
                </c:pt>
                <c:pt idx="863">
                  <c:v>8630</c:v>
                </c:pt>
                <c:pt idx="864">
                  <c:v>8640</c:v>
                </c:pt>
              </c:numCache>
            </c:numRef>
          </c:xVal>
          <c:yVal>
            <c:numRef>
              <c:f>Venezia!$G$2:$G$866</c:f>
              <c:numCache>
                <c:formatCode>General</c:formatCode>
                <c:ptCount val="865"/>
                <c:pt idx="0">
                  <c:v>0.86999999999999988</c:v>
                </c:pt>
                <c:pt idx="1">
                  <c:v>0.87999999999999989</c:v>
                </c:pt>
                <c:pt idx="2">
                  <c:v>0.87999999999999989</c:v>
                </c:pt>
                <c:pt idx="3">
                  <c:v>0.85000000000000009</c:v>
                </c:pt>
                <c:pt idx="4">
                  <c:v>0.78</c:v>
                </c:pt>
                <c:pt idx="5">
                  <c:v>0.81</c:v>
                </c:pt>
                <c:pt idx="6">
                  <c:v>0.82000000000000006</c:v>
                </c:pt>
                <c:pt idx="7">
                  <c:v>0.82000000000000006</c:v>
                </c:pt>
                <c:pt idx="8">
                  <c:v>0.8</c:v>
                </c:pt>
                <c:pt idx="9">
                  <c:v>0.76</c:v>
                </c:pt>
                <c:pt idx="10">
                  <c:v>0.72</c:v>
                </c:pt>
                <c:pt idx="11">
                  <c:v>0.71</c:v>
                </c:pt>
                <c:pt idx="12">
                  <c:v>0.71</c:v>
                </c:pt>
                <c:pt idx="13">
                  <c:v>0.72</c:v>
                </c:pt>
                <c:pt idx="14">
                  <c:v>0.67999999999999994</c:v>
                </c:pt>
                <c:pt idx="15">
                  <c:v>0.71</c:v>
                </c:pt>
                <c:pt idx="16">
                  <c:v>0.71</c:v>
                </c:pt>
                <c:pt idx="17">
                  <c:v>0.72</c:v>
                </c:pt>
                <c:pt idx="18">
                  <c:v>0.69</c:v>
                </c:pt>
                <c:pt idx="19">
                  <c:v>0.64</c:v>
                </c:pt>
                <c:pt idx="20">
                  <c:v>0.62</c:v>
                </c:pt>
                <c:pt idx="21">
                  <c:v>0.6</c:v>
                </c:pt>
                <c:pt idx="22">
                  <c:v>0.57999999999999996</c:v>
                </c:pt>
                <c:pt idx="23">
                  <c:v>0.57999999999999996</c:v>
                </c:pt>
                <c:pt idx="24">
                  <c:v>0.57999999999999996</c:v>
                </c:pt>
                <c:pt idx="25">
                  <c:v>0.57999999999999996</c:v>
                </c:pt>
                <c:pt idx="26">
                  <c:v>0.6</c:v>
                </c:pt>
                <c:pt idx="27">
                  <c:v>0.57999999999999996</c:v>
                </c:pt>
                <c:pt idx="28">
                  <c:v>0.6</c:v>
                </c:pt>
                <c:pt idx="29">
                  <c:v>0.59</c:v>
                </c:pt>
                <c:pt idx="30">
                  <c:v>0.55999999999999994</c:v>
                </c:pt>
                <c:pt idx="31">
                  <c:v>0.54</c:v>
                </c:pt>
                <c:pt idx="32">
                  <c:v>0.51</c:v>
                </c:pt>
                <c:pt idx="33">
                  <c:v>0.5</c:v>
                </c:pt>
                <c:pt idx="34">
                  <c:v>0.51</c:v>
                </c:pt>
                <c:pt idx="35">
                  <c:v>0.51</c:v>
                </c:pt>
                <c:pt idx="36">
                  <c:v>0.51</c:v>
                </c:pt>
                <c:pt idx="37">
                  <c:v>0.53</c:v>
                </c:pt>
                <c:pt idx="38">
                  <c:v>0.56999999999999995</c:v>
                </c:pt>
                <c:pt idx="39">
                  <c:v>0.55000000000000004</c:v>
                </c:pt>
                <c:pt idx="40">
                  <c:v>0.54</c:v>
                </c:pt>
                <c:pt idx="41">
                  <c:v>0.55000000000000004</c:v>
                </c:pt>
                <c:pt idx="42">
                  <c:v>0.53</c:v>
                </c:pt>
                <c:pt idx="43">
                  <c:v>0.54</c:v>
                </c:pt>
                <c:pt idx="44">
                  <c:v>0.57999999999999996</c:v>
                </c:pt>
                <c:pt idx="45">
                  <c:v>0.57999999999999996</c:v>
                </c:pt>
                <c:pt idx="46">
                  <c:v>0.6</c:v>
                </c:pt>
                <c:pt idx="47">
                  <c:v>0.64</c:v>
                </c:pt>
                <c:pt idx="48">
                  <c:v>0.66</c:v>
                </c:pt>
                <c:pt idx="49">
                  <c:v>0.67999999999999994</c:v>
                </c:pt>
                <c:pt idx="50">
                  <c:v>0.73</c:v>
                </c:pt>
                <c:pt idx="51">
                  <c:v>0.76</c:v>
                </c:pt>
                <c:pt idx="52">
                  <c:v>0.77</c:v>
                </c:pt>
                <c:pt idx="53">
                  <c:v>0.79</c:v>
                </c:pt>
                <c:pt idx="54">
                  <c:v>0.8</c:v>
                </c:pt>
                <c:pt idx="55">
                  <c:v>0.79</c:v>
                </c:pt>
                <c:pt idx="56">
                  <c:v>0.78</c:v>
                </c:pt>
                <c:pt idx="57">
                  <c:v>0.78</c:v>
                </c:pt>
                <c:pt idx="58">
                  <c:v>0.8</c:v>
                </c:pt>
                <c:pt idx="59">
                  <c:v>0.8</c:v>
                </c:pt>
                <c:pt idx="60">
                  <c:v>0.79</c:v>
                </c:pt>
                <c:pt idx="61">
                  <c:v>0.78</c:v>
                </c:pt>
                <c:pt idx="62">
                  <c:v>0.77</c:v>
                </c:pt>
                <c:pt idx="63">
                  <c:v>0.75</c:v>
                </c:pt>
                <c:pt idx="64">
                  <c:v>0.77</c:v>
                </c:pt>
                <c:pt idx="65">
                  <c:v>0.75</c:v>
                </c:pt>
                <c:pt idx="66">
                  <c:v>0.78</c:v>
                </c:pt>
                <c:pt idx="67">
                  <c:v>0.77</c:v>
                </c:pt>
                <c:pt idx="68">
                  <c:v>0.79</c:v>
                </c:pt>
                <c:pt idx="69">
                  <c:v>0.78</c:v>
                </c:pt>
                <c:pt idx="70">
                  <c:v>0.77</c:v>
                </c:pt>
                <c:pt idx="71">
                  <c:v>0.79</c:v>
                </c:pt>
                <c:pt idx="72">
                  <c:v>0.8</c:v>
                </c:pt>
                <c:pt idx="73">
                  <c:v>0.78</c:v>
                </c:pt>
                <c:pt idx="74">
                  <c:v>0.74</c:v>
                </c:pt>
                <c:pt idx="75">
                  <c:v>0.72</c:v>
                </c:pt>
                <c:pt idx="76">
                  <c:v>0.71</c:v>
                </c:pt>
                <c:pt idx="77">
                  <c:v>0.67999999999999994</c:v>
                </c:pt>
                <c:pt idx="78">
                  <c:v>0.67</c:v>
                </c:pt>
                <c:pt idx="79">
                  <c:v>0.65</c:v>
                </c:pt>
                <c:pt idx="80">
                  <c:v>0.63</c:v>
                </c:pt>
                <c:pt idx="81">
                  <c:v>0.63</c:v>
                </c:pt>
                <c:pt idx="82">
                  <c:v>0.61</c:v>
                </c:pt>
                <c:pt idx="83">
                  <c:v>0.6</c:v>
                </c:pt>
                <c:pt idx="84">
                  <c:v>0.6</c:v>
                </c:pt>
                <c:pt idx="85">
                  <c:v>0.55000000000000004</c:v>
                </c:pt>
                <c:pt idx="86">
                  <c:v>0.52</c:v>
                </c:pt>
                <c:pt idx="87">
                  <c:v>0.52</c:v>
                </c:pt>
                <c:pt idx="88">
                  <c:v>0.5</c:v>
                </c:pt>
                <c:pt idx="89">
                  <c:v>0.47</c:v>
                </c:pt>
                <c:pt idx="90">
                  <c:v>0.45999999999999996</c:v>
                </c:pt>
                <c:pt idx="91">
                  <c:v>0.47</c:v>
                </c:pt>
                <c:pt idx="92">
                  <c:v>0.45999999999999996</c:v>
                </c:pt>
                <c:pt idx="93">
                  <c:v>0.43999999999999995</c:v>
                </c:pt>
                <c:pt idx="94">
                  <c:v>0.48</c:v>
                </c:pt>
                <c:pt idx="95">
                  <c:v>0.48</c:v>
                </c:pt>
                <c:pt idx="96">
                  <c:v>0.47</c:v>
                </c:pt>
                <c:pt idx="97">
                  <c:v>0.42000000000000004</c:v>
                </c:pt>
                <c:pt idx="98">
                  <c:v>0.42000000000000004</c:v>
                </c:pt>
                <c:pt idx="99">
                  <c:v>0.39</c:v>
                </c:pt>
                <c:pt idx="100">
                  <c:v>0.4</c:v>
                </c:pt>
                <c:pt idx="101">
                  <c:v>0.42000000000000004</c:v>
                </c:pt>
                <c:pt idx="102">
                  <c:v>0.43999999999999995</c:v>
                </c:pt>
                <c:pt idx="103">
                  <c:v>0.42000000000000004</c:v>
                </c:pt>
                <c:pt idx="104">
                  <c:v>0.41000000000000003</c:v>
                </c:pt>
                <c:pt idx="105">
                  <c:v>0.41000000000000003</c:v>
                </c:pt>
                <c:pt idx="106">
                  <c:v>0.41000000000000003</c:v>
                </c:pt>
                <c:pt idx="107">
                  <c:v>0.42000000000000004</c:v>
                </c:pt>
                <c:pt idx="108">
                  <c:v>0.45999999999999996</c:v>
                </c:pt>
                <c:pt idx="109">
                  <c:v>0.47</c:v>
                </c:pt>
                <c:pt idx="110">
                  <c:v>0.48</c:v>
                </c:pt>
                <c:pt idx="111">
                  <c:v>0.5</c:v>
                </c:pt>
                <c:pt idx="112">
                  <c:v>0.48</c:v>
                </c:pt>
                <c:pt idx="113">
                  <c:v>0.51</c:v>
                </c:pt>
                <c:pt idx="114">
                  <c:v>0.52</c:v>
                </c:pt>
                <c:pt idx="115">
                  <c:v>0.56999999999999995</c:v>
                </c:pt>
                <c:pt idx="116">
                  <c:v>0.59</c:v>
                </c:pt>
                <c:pt idx="117">
                  <c:v>0.56999999999999995</c:v>
                </c:pt>
                <c:pt idx="118">
                  <c:v>0.59</c:v>
                </c:pt>
                <c:pt idx="119">
                  <c:v>0.62</c:v>
                </c:pt>
                <c:pt idx="120">
                  <c:v>0.65</c:v>
                </c:pt>
                <c:pt idx="121">
                  <c:v>0.65</c:v>
                </c:pt>
                <c:pt idx="122">
                  <c:v>0.67</c:v>
                </c:pt>
                <c:pt idx="123">
                  <c:v>0.69</c:v>
                </c:pt>
                <c:pt idx="124">
                  <c:v>0.7</c:v>
                </c:pt>
                <c:pt idx="125">
                  <c:v>0.7</c:v>
                </c:pt>
                <c:pt idx="126">
                  <c:v>0.72</c:v>
                </c:pt>
                <c:pt idx="127">
                  <c:v>0.71</c:v>
                </c:pt>
                <c:pt idx="128">
                  <c:v>0.71</c:v>
                </c:pt>
                <c:pt idx="129">
                  <c:v>0.74</c:v>
                </c:pt>
                <c:pt idx="130">
                  <c:v>0.75</c:v>
                </c:pt>
                <c:pt idx="131">
                  <c:v>0.74</c:v>
                </c:pt>
                <c:pt idx="132">
                  <c:v>0.78</c:v>
                </c:pt>
                <c:pt idx="133">
                  <c:v>0.82000000000000006</c:v>
                </c:pt>
                <c:pt idx="134">
                  <c:v>0.81</c:v>
                </c:pt>
                <c:pt idx="135">
                  <c:v>0.81</c:v>
                </c:pt>
                <c:pt idx="136">
                  <c:v>0.81</c:v>
                </c:pt>
                <c:pt idx="137">
                  <c:v>0.84000000000000008</c:v>
                </c:pt>
                <c:pt idx="138">
                  <c:v>0.83000000000000007</c:v>
                </c:pt>
                <c:pt idx="139">
                  <c:v>0.86999999999999988</c:v>
                </c:pt>
                <c:pt idx="140">
                  <c:v>0.84000000000000008</c:v>
                </c:pt>
                <c:pt idx="141">
                  <c:v>0.8899999999999999</c:v>
                </c:pt>
                <c:pt idx="142">
                  <c:v>0.89999999999999991</c:v>
                </c:pt>
                <c:pt idx="143">
                  <c:v>0.87999999999999989</c:v>
                </c:pt>
                <c:pt idx="144">
                  <c:v>0.86999999999999988</c:v>
                </c:pt>
                <c:pt idx="145">
                  <c:v>0.87999999999999989</c:v>
                </c:pt>
                <c:pt idx="146">
                  <c:v>0.8600000000000001</c:v>
                </c:pt>
                <c:pt idx="147">
                  <c:v>0.83000000000000007</c:v>
                </c:pt>
                <c:pt idx="148">
                  <c:v>0.83000000000000007</c:v>
                </c:pt>
                <c:pt idx="149">
                  <c:v>0.81</c:v>
                </c:pt>
                <c:pt idx="150">
                  <c:v>0.79</c:v>
                </c:pt>
                <c:pt idx="151">
                  <c:v>0.74</c:v>
                </c:pt>
                <c:pt idx="152">
                  <c:v>0.77</c:v>
                </c:pt>
                <c:pt idx="153">
                  <c:v>0.79</c:v>
                </c:pt>
                <c:pt idx="154">
                  <c:v>0.78</c:v>
                </c:pt>
                <c:pt idx="155">
                  <c:v>0.76</c:v>
                </c:pt>
                <c:pt idx="156">
                  <c:v>0.73</c:v>
                </c:pt>
                <c:pt idx="157">
                  <c:v>0.7</c:v>
                </c:pt>
                <c:pt idx="158">
                  <c:v>0.67999999999999994</c:v>
                </c:pt>
                <c:pt idx="159">
                  <c:v>0.69</c:v>
                </c:pt>
                <c:pt idx="160">
                  <c:v>0.7</c:v>
                </c:pt>
                <c:pt idx="161">
                  <c:v>0.67999999999999994</c:v>
                </c:pt>
                <c:pt idx="162">
                  <c:v>0.66</c:v>
                </c:pt>
                <c:pt idx="163">
                  <c:v>0.61</c:v>
                </c:pt>
                <c:pt idx="164">
                  <c:v>0.59</c:v>
                </c:pt>
                <c:pt idx="165">
                  <c:v>0.6</c:v>
                </c:pt>
                <c:pt idx="166">
                  <c:v>0.61</c:v>
                </c:pt>
                <c:pt idx="167">
                  <c:v>0.6</c:v>
                </c:pt>
                <c:pt idx="168">
                  <c:v>0.55000000000000004</c:v>
                </c:pt>
                <c:pt idx="169">
                  <c:v>0.53</c:v>
                </c:pt>
                <c:pt idx="170">
                  <c:v>0.53</c:v>
                </c:pt>
                <c:pt idx="171">
                  <c:v>0.51</c:v>
                </c:pt>
                <c:pt idx="172">
                  <c:v>0.5</c:v>
                </c:pt>
                <c:pt idx="173">
                  <c:v>0.53</c:v>
                </c:pt>
                <c:pt idx="174">
                  <c:v>0.49</c:v>
                </c:pt>
                <c:pt idx="175">
                  <c:v>0.48</c:v>
                </c:pt>
                <c:pt idx="176">
                  <c:v>0.48</c:v>
                </c:pt>
                <c:pt idx="177">
                  <c:v>0.43999999999999995</c:v>
                </c:pt>
                <c:pt idx="178">
                  <c:v>0.45999999999999996</c:v>
                </c:pt>
                <c:pt idx="179">
                  <c:v>0.45999999999999996</c:v>
                </c:pt>
                <c:pt idx="180">
                  <c:v>0.48</c:v>
                </c:pt>
                <c:pt idx="181">
                  <c:v>0.51</c:v>
                </c:pt>
                <c:pt idx="182">
                  <c:v>0.47</c:v>
                </c:pt>
                <c:pt idx="183">
                  <c:v>0.53</c:v>
                </c:pt>
                <c:pt idx="184">
                  <c:v>0.6</c:v>
                </c:pt>
                <c:pt idx="185">
                  <c:v>0.55999999999999994</c:v>
                </c:pt>
                <c:pt idx="186">
                  <c:v>0.52</c:v>
                </c:pt>
                <c:pt idx="187">
                  <c:v>0.5</c:v>
                </c:pt>
                <c:pt idx="188">
                  <c:v>0.49</c:v>
                </c:pt>
                <c:pt idx="189">
                  <c:v>0.5</c:v>
                </c:pt>
                <c:pt idx="190">
                  <c:v>0.52</c:v>
                </c:pt>
                <c:pt idx="191">
                  <c:v>0.5</c:v>
                </c:pt>
                <c:pt idx="192">
                  <c:v>0.51</c:v>
                </c:pt>
                <c:pt idx="193">
                  <c:v>0.49</c:v>
                </c:pt>
                <c:pt idx="194">
                  <c:v>0.49</c:v>
                </c:pt>
                <c:pt idx="195">
                  <c:v>0.55000000000000004</c:v>
                </c:pt>
                <c:pt idx="196">
                  <c:v>0.57999999999999996</c:v>
                </c:pt>
                <c:pt idx="197">
                  <c:v>0.57999999999999996</c:v>
                </c:pt>
                <c:pt idx="198">
                  <c:v>0.64</c:v>
                </c:pt>
                <c:pt idx="199">
                  <c:v>0.67999999999999994</c:v>
                </c:pt>
                <c:pt idx="200">
                  <c:v>0.7</c:v>
                </c:pt>
                <c:pt idx="201">
                  <c:v>0.65</c:v>
                </c:pt>
                <c:pt idx="202">
                  <c:v>0.62</c:v>
                </c:pt>
                <c:pt idx="203">
                  <c:v>0.64</c:v>
                </c:pt>
                <c:pt idx="204">
                  <c:v>0.67</c:v>
                </c:pt>
                <c:pt idx="205">
                  <c:v>0.66</c:v>
                </c:pt>
                <c:pt idx="206">
                  <c:v>0.64</c:v>
                </c:pt>
                <c:pt idx="207">
                  <c:v>0.65</c:v>
                </c:pt>
                <c:pt idx="208">
                  <c:v>0.73</c:v>
                </c:pt>
                <c:pt idx="209">
                  <c:v>0.73</c:v>
                </c:pt>
                <c:pt idx="210">
                  <c:v>0.67999999999999994</c:v>
                </c:pt>
                <c:pt idx="211">
                  <c:v>0.67</c:v>
                </c:pt>
                <c:pt idx="212">
                  <c:v>0.65</c:v>
                </c:pt>
                <c:pt idx="213">
                  <c:v>0.67999999999999994</c:v>
                </c:pt>
                <c:pt idx="214">
                  <c:v>0.74</c:v>
                </c:pt>
                <c:pt idx="215">
                  <c:v>0.82000000000000006</c:v>
                </c:pt>
                <c:pt idx="216">
                  <c:v>0.83000000000000007</c:v>
                </c:pt>
                <c:pt idx="217">
                  <c:v>0.78</c:v>
                </c:pt>
                <c:pt idx="218">
                  <c:v>0.79</c:v>
                </c:pt>
                <c:pt idx="219">
                  <c:v>0.76</c:v>
                </c:pt>
                <c:pt idx="220">
                  <c:v>0.79</c:v>
                </c:pt>
                <c:pt idx="221">
                  <c:v>0.84000000000000008</c:v>
                </c:pt>
                <c:pt idx="222">
                  <c:v>0.85000000000000009</c:v>
                </c:pt>
                <c:pt idx="223">
                  <c:v>0.8</c:v>
                </c:pt>
                <c:pt idx="224">
                  <c:v>0.84000000000000008</c:v>
                </c:pt>
                <c:pt idx="225">
                  <c:v>0.90999999999999992</c:v>
                </c:pt>
                <c:pt idx="226">
                  <c:v>0.81</c:v>
                </c:pt>
                <c:pt idx="227">
                  <c:v>0.76</c:v>
                </c:pt>
                <c:pt idx="228">
                  <c:v>0.77</c:v>
                </c:pt>
                <c:pt idx="229">
                  <c:v>0.76</c:v>
                </c:pt>
                <c:pt idx="230">
                  <c:v>0.7</c:v>
                </c:pt>
                <c:pt idx="231">
                  <c:v>0.72</c:v>
                </c:pt>
                <c:pt idx="232">
                  <c:v>0.74</c:v>
                </c:pt>
                <c:pt idx="233">
                  <c:v>0.72</c:v>
                </c:pt>
                <c:pt idx="234">
                  <c:v>0.7</c:v>
                </c:pt>
                <c:pt idx="235">
                  <c:v>0.8</c:v>
                </c:pt>
                <c:pt idx="236">
                  <c:v>0.78</c:v>
                </c:pt>
                <c:pt idx="237">
                  <c:v>0.74</c:v>
                </c:pt>
                <c:pt idx="238">
                  <c:v>0.72</c:v>
                </c:pt>
                <c:pt idx="239">
                  <c:v>0.76</c:v>
                </c:pt>
                <c:pt idx="240">
                  <c:v>0.7</c:v>
                </c:pt>
                <c:pt idx="241">
                  <c:v>0.63</c:v>
                </c:pt>
                <c:pt idx="242">
                  <c:v>0.67</c:v>
                </c:pt>
                <c:pt idx="243">
                  <c:v>0.63</c:v>
                </c:pt>
                <c:pt idx="244">
                  <c:v>0.6</c:v>
                </c:pt>
                <c:pt idx="245">
                  <c:v>0.63</c:v>
                </c:pt>
                <c:pt idx="246">
                  <c:v>0.6</c:v>
                </c:pt>
                <c:pt idx="247">
                  <c:v>0.56999999999999995</c:v>
                </c:pt>
                <c:pt idx="248">
                  <c:v>0.55999999999999994</c:v>
                </c:pt>
                <c:pt idx="249">
                  <c:v>0.53</c:v>
                </c:pt>
                <c:pt idx="250">
                  <c:v>0.45999999999999996</c:v>
                </c:pt>
                <c:pt idx="251">
                  <c:v>0.4</c:v>
                </c:pt>
                <c:pt idx="252">
                  <c:v>0.39</c:v>
                </c:pt>
                <c:pt idx="253">
                  <c:v>0.44999999999999996</c:v>
                </c:pt>
                <c:pt idx="254">
                  <c:v>0.44999999999999996</c:v>
                </c:pt>
                <c:pt idx="255">
                  <c:v>0.42000000000000004</c:v>
                </c:pt>
                <c:pt idx="256">
                  <c:v>0.49</c:v>
                </c:pt>
                <c:pt idx="257">
                  <c:v>0.42999999999999994</c:v>
                </c:pt>
                <c:pt idx="258">
                  <c:v>0.35</c:v>
                </c:pt>
                <c:pt idx="259">
                  <c:v>0.32999999999999996</c:v>
                </c:pt>
                <c:pt idx="260">
                  <c:v>0.30000000000000004</c:v>
                </c:pt>
                <c:pt idx="261">
                  <c:v>0.29000000000000004</c:v>
                </c:pt>
                <c:pt idx="262">
                  <c:v>0.30000000000000004</c:v>
                </c:pt>
                <c:pt idx="263">
                  <c:v>0.32999999999999996</c:v>
                </c:pt>
                <c:pt idx="264">
                  <c:v>0.33999999999999997</c:v>
                </c:pt>
                <c:pt idx="265">
                  <c:v>0.38</c:v>
                </c:pt>
                <c:pt idx="266">
                  <c:v>0.30000000000000004</c:v>
                </c:pt>
                <c:pt idx="267">
                  <c:v>0.37</c:v>
                </c:pt>
                <c:pt idx="268">
                  <c:v>0.38</c:v>
                </c:pt>
                <c:pt idx="269">
                  <c:v>0.31999999999999995</c:v>
                </c:pt>
                <c:pt idx="270">
                  <c:v>0.36</c:v>
                </c:pt>
                <c:pt idx="271">
                  <c:v>0.4</c:v>
                </c:pt>
                <c:pt idx="272">
                  <c:v>0.36</c:v>
                </c:pt>
                <c:pt idx="273">
                  <c:v>0.39</c:v>
                </c:pt>
                <c:pt idx="274">
                  <c:v>0.31999999999999995</c:v>
                </c:pt>
                <c:pt idx="275">
                  <c:v>0.29000000000000004</c:v>
                </c:pt>
                <c:pt idx="276">
                  <c:v>0.26</c:v>
                </c:pt>
                <c:pt idx="277">
                  <c:v>0.30999999999999994</c:v>
                </c:pt>
                <c:pt idx="278">
                  <c:v>0.30999999999999994</c:v>
                </c:pt>
                <c:pt idx="279">
                  <c:v>0.29000000000000004</c:v>
                </c:pt>
                <c:pt idx="280">
                  <c:v>0.37</c:v>
                </c:pt>
                <c:pt idx="281">
                  <c:v>0.33999999999999997</c:v>
                </c:pt>
                <c:pt idx="282">
                  <c:v>0.31999999999999995</c:v>
                </c:pt>
                <c:pt idx="283">
                  <c:v>0.33999999999999997</c:v>
                </c:pt>
                <c:pt idx="284">
                  <c:v>0.35</c:v>
                </c:pt>
                <c:pt idx="285">
                  <c:v>0.32999999999999996</c:v>
                </c:pt>
                <c:pt idx="286">
                  <c:v>0.32999999999999996</c:v>
                </c:pt>
                <c:pt idx="287">
                  <c:v>0.31999999999999995</c:v>
                </c:pt>
                <c:pt idx="288">
                  <c:v>0.39</c:v>
                </c:pt>
                <c:pt idx="289">
                  <c:v>0.39</c:v>
                </c:pt>
                <c:pt idx="290">
                  <c:v>0.39</c:v>
                </c:pt>
                <c:pt idx="291">
                  <c:v>0.42999999999999994</c:v>
                </c:pt>
                <c:pt idx="292">
                  <c:v>0.43999999999999995</c:v>
                </c:pt>
                <c:pt idx="293">
                  <c:v>0.42999999999999994</c:v>
                </c:pt>
                <c:pt idx="294">
                  <c:v>0.39</c:v>
                </c:pt>
                <c:pt idx="295">
                  <c:v>0.42000000000000004</c:v>
                </c:pt>
                <c:pt idx="296">
                  <c:v>0.43999999999999995</c:v>
                </c:pt>
                <c:pt idx="297">
                  <c:v>0.45999999999999996</c:v>
                </c:pt>
                <c:pt idx="298">
                  <c:v>0.42000000000000004</c:v>
                </c:pt>
                <c:pt idx="299">
                  <c:v>0.42000000000000004</c:v>
                </c:pt>
                <c:pt idx="300">
                  <c:v>0.36</c:v>
                </c:pt>
                <c:pt idx="301">
                  <c:v>0.39</c:v>
                </c:pt>
                <c:pt idx="302">
                  <c:v>0.33999999999999997</c:v>
                </c:pt>
                <c:pt idx="303">
                  <c:v>0.35</c:v>
                </c:pt>
                <c:pt idx="304">
                  <c:v>0.31999999999999995</c:v>
                </c:pt>
                <c:pt idx="305">
                  <c:v>0.27</c:v>
                </c:pt>
                <c:pt idx="306">
                  <c:v>0.27</c:v>
                </c:pt>
                <c:pt idx="307">
                  <c:v>0.29000000000000004</c:v>
                </c:pt>
                <c:pt idx="308">
                  <c:v>0.27</c:v>
                </c:pt>
                <c:pt idx="309">
                  <c:v>0.25</c:v>
                </c:pt>
                <c:pt idx="310">
                  <c:v>0.24</c:v>
                </c:pt>
                <c:pt idx="311">
                  <c:v>0.22999999999999998</c:v>
                </c:pt>
                <c:pt idx="312">
                  <c:v>0.21999999999999997</c:v>
                </c:pt>
                <c:pt idx="313">
                  <c:v>0.16999999999999998</c:v>
                </c:pt>
                <c:pt idx="314">
                  <c:v>0.2</c:v>
                </c:pt>
                <c:pt idx="315">
                  <c:v>0.19</c:v>
                </c:pt>
                <c:pt idx="316">
                  <c:v>0.16999999999999998</c:v>
                </c:pt>
                <c:pt idx="317">
                  <c:v>0.14000000000000001</c:v>
                </c:pt>
                <c:pt idx="318">
                  <c:v>0.12</c:v>
                </c:pt>
                <c:pt idx="319">
                  <c:v>0.12</c:v>
                </c:pt>
                <c:pt idx="320">
                  <c:v>0.14000000000000001</c:v>
                </c:pt>
                <c:pt idx="321">
                  <c:v>0.13</c:v>
                </c:pt>
                <c:pt idx="322">
                  <c:v>0.13</c:v>
                </c:pt>
                <c:pt idx="323">
                  <c:v>0.15999999999999998</c:v>
                </c:pt>
                <c:pt idx="324">
                  <c:v>0.15999999999999998</c:v>
                </c:pt>
                <c:pt idx="325">
                  <c:v>0.13</c:v>
                </c:pt>
                <c:pt idx="326">
                  <c:v>0.13</c:v>
                </c:pt>
                <c:pt idx="327">
                  <c:v>0.16999999999999998</c:v>
                </c:pt>
                <c:pt idx="328">
                  <c:v>0.14000000000000001</c:v>
                </c:pt>
                <c:pt idx="329">
                  <c:v>0.14999999999999997</c:v>
                </c:pt>
                <c:pt idx="330">
                  <c:v>0.19</c:v>
                </c:pt>
                <c:pt idx="331">
                  <c:v>0.15999999999999998</c:v>
                </c:pt>
                <c:pt idx="332">
                  <c:v>0.15999999999999998</c:v>
                </c:pt>
                <c:pt idx="333">
                  <c:v>0.21999999999999997</c:v>
                </c:pt>
                <c:pt idx="334">
                  <c:v>0.2</c:v>
                </c:pt>
                <c:pt idx="335">
                  <c:v>0.20999999999999996</c:v>
                </c:pt>
                <c:pt idx="336">
                  <c:v>0.24</c:v>
                </c:pt>
                <c:pt idx="337">
                  <c:v>0.22999999999999998</c:v>
                </c:pt>
                <c:pt idx="338">
                  <c:v>0.27</c:v>
                </c:pt>
                <c:pt idx="339">
                  <c:v>0.29000000000000004</c:v>
                </c:pt>
                <c:pt idx="340">
                  <c:v>0.32999999999999996</c:v>
                </c:pt>
                <c:pt idx="341">
                  <c:v>0.30000000000000004</c:v>
                </c:pt>
                <c:pt idx="342">
                  <c:v>0.28000000000000003</c:v>
                </c:pt>
                <c:pt idx="343">
                  <c:v>0.35</c:v>
                </c:pt>
                <c:pt idx="344">
                  <c:v>0.35</c:v>
                </c:pt>
                <c:pt idx="345">
                  <c:v>0.30000000000000004</c:v>
                </c:pt>
                <c:pt idx="346">
                  <c:v>0.32999999999999996</c:v>
                </c:pt>
                <c:pt idx="347">
                  <c:v>0.32999999999999996</c:v>
                </c:pt>
                <c:pt idx="348">
                  <c:v>0.29000000000000004</c:v>
                </c:pt>
                <c:pt idx="349">
                  <c:v>0.33999999999999997</c:v>
                </c:pt>
                <c:pt idx="350">
                  <c:v>0.33999999999999997</c:v>
                </c:pt>
                <c:pt idx="351">
                  <c:v>0.32999999999999996</c:v>
                </c:pt>
                <c:pt idx="352">
                  <c:v>0.37</c:v>
                </c:pt>
                <c:pt idx="353">
                  <c:v>0.4</c:v>
                </c:pt>
                <c:pt idx="354">
                  <c:v>0.43999999999999995</c:v>
                </c:pt>
                <c:pt idx="355">
                  <c:v>0.42999999999999994</c:v>
                </c:pt>
                <c:pt idx="356">
                  <c:v>0.47</c:v>
                </c:pt>
                <c:pt idx="357">
                  <c:v>0.51</c:v>
                </c:pt>
                <c:pt idx="358">
                  <c:v>0.5</c:v>
                </c:pt>
                <c:pt idx="359">
                  <c:v>0.5</c:v>
                </c:pt>
                <c:pt idx="360">
                  <c:v>0.52</c:v>
                </c:pt>
                <c:pt idx="361">
                  <c:v>0.51</c:v>
                </c:pt>
                <c:pt idx="362">
                  <c:v>0.53</c:v>
                </c:pt>
                <c:pt idx="363">
                  <c:v>0.52</c:v>
                </c:pt>
                <c:pt idx="364">
                  <c:v>0.52</c:v>
                </c:pt>
                <c:pt idx="365">
                  <c:v>0.51</c:v>
                </c:pt>
                <c:pt idx="366">
                  <c:v>0.53</c:v>
                </c:pt>
                <c:pt idx="367">
                  <c:v>0.55000000000000004</c:v>
                </c:pt>
                <c:pt idx="368">
                  <c:v>0.54</c:v>
                </c:pt>
                <c:pt idx="369">
                  <c:v>0.52</c:v>
                </c:pt>
                <c:pt idx="370">
                  <c:v>0.53</c:v>
                </c:pt>
                <c:pt idx="371">
                  <c:v>0.55000000000000004</c:v>
                </c:pt>
                <c:pt idx="372">
                  <c:v>0.59</c:v>
                </c:pt>
                <c:pt idx="373">
                  <c:v>0.56999999999999995</c:v>
                </c:pt>
                <c:pt idx="374">
                  <c:v>0.55000000000000004</c:v>
                </c:pt>
                <c:pt idx="375">
                  <c:v>0.53</c:v>
                </c:pt>
                <c:pt idx="376">
                  <c:v>0.52</c:v>
                </c:pt>
                <c:pt idx="377">
                  <c:v>0.51</c:v>
                </c:pt>
                <c:pt idx="378">
                  <c:v>0.49</c:v>
                </c:pt>
                <c:pt idx="379">
                  <c:v>0.52</c:v>
                </c:pt>
                <c:pt idx="380">
                  <c:v>0.54</c:v>
                </c:pt>
                <c:pt idx="381">
                  <c:v>0.53</c:v>
                </c:pt>
                <c:pt idx="382">
                  <c:v>0.52</c:v>
                </c:pt>
                <c:pt idx="383">
                  <c:v>0.52</c:v>
                </c:pt>
                <c:pt idx="384">
                  <c:v>0.49</c:v>
                </c:pt>
                <c:pt idx="385">
                  <c:v>0.48</c:v>
                </c:pt>
                <c:pt idx="386">
                  <c:v>0.45999999999999996</c:v>
                </c:pt>
                <c:pt idx="387">
                  <c:v>0.45999999999999996</c:v>
                </c:pt>
                <c:pt idx="388">
                  <c:v>0.45999999999999996</c:v>
                </c:pt>
                <c:pt idx="389">
                  <c:v>0.43999999999999995</c:v>
                </c:pt>
                <c:pt idx="390">
                  <c:v>0.45999999999999996</c:v>
                </c:pt>
                <c:pt idx="391">
                  <c:v>0.42999999999999994</c:v>
                </c:pt>
                <c:pt idx="392">
                  <c:v>0.41000000000000003</c:v>
                </c:pt>
                <c:pt idx="393">
                  <c:v>0.36</c:v>
                </c:pt>
                <c:pt idx="394">
                  <c:v>0.30999999999999994</c:v>
                </c:pt>
                <c:pt idx="395">
                  <c:v>0.30000000000000004</c:v>
                </c:pt>
                <c:pt idx="396">
                  <c:v>0.27</c:v>
                </c:pt>
                <c:pt idx="397">
                  <c:v>0.25</c:v>
                </c:pt>
                <c:pt idx="398">
                  <c:v>0.20999999999999996</c:v>
                </c:pt>
                <c:pt idx="399">
                  <c:v>0.19</c:v>
                </c:pt>
                <c:pt idx="400">
                  <c:v>0.15999999999999998</c:v>
                </c:pt>
                <c:pt idx="401">
                  <c:v>0.12</c:v>
                </c:pt>
                <c:pt idx="402">
                  <c:v>9.9999999999999978E-2</c:v>
                </c:pt>
                <c:pt idx="403">
                  <c:v>7.0000000000000007E-2</c:v>
                </c:pt>
                <c:pt idx="404">
                  <c:v>2.9999999999999971E-2</c:v>
                </c:pt>
                <c:pt idx="405">
                  <c:v>1.0000000000000009E-2</c:v>
                </c:pt>
                <c:pt idx="406">
                  <c:v>2.0000000000000018E-2</c:v>
                </c:pt>
                <c:pt idx="407">
                  <c:v>1.0000000000000009E-2</c:v>
                </c:pt>
                <c:pt idx="408">
                  <c:v>-2.0000000000000018E-2</c:v>
                </c:pt>
                <c:pt idx="409">
                  <c:v>-2.0000000000000018E-2</c:v>
                </c:pt>
                <c:pt idx="410">
                  <c:v>-2.0000000000000018E-2</c:v>
                </c:pt>
                <c:pt idx="411">
                  <c:v>-0.03</c:v>
                </c:pt>
                <c:pt idx="412">
                  <c:v>-7.0000000000000007E-2</c:v>
                </c:pt>
                <c:pt idx="413">
                  <c:v>-0.1</c:v>
                </c:pt>
                <c:pt idx="414">
                  <c:v>-0.12</c:v>
                </c:pt>
                <c:pt idx="415">
                  <c:v>-0.13</c:v>
                </c:pt>
                <c:pt idx="416">
                  <c:v>-0.12</c:v>
                </c:pt>
                <c:pt idx="417">
                  <c:v>-0.14000000000000001</c:v>
                </c:pt>
                <c:pt idx="418">
                  <c:v>-0.17</c:v>
                </c:pt>
                <c:pt idx="419">
                  <c:v>-0.16</c:v>
                </c:pt>
                <c:pt idx="420">
                  <c:v>-0.14000000000000001</c:v>
                </c:pt>
                <c:pt idx="421">
                  <c:v>-0.11000000000000001</c:v>
                </c:pt>
                <c:pt idx="422">
                  <c:v>-0.11000000000000001</c:v>
                </c:pt>
                <c:pt idx="423">
                  <c:v>-0.11000000000000001</c:v>
                </c:pt>
                <c:pt idx="424">
                  <c:v>-0.09</c:v>
                </c:pt>
                <c:pt idx="425">
                  <c:v>-0.06</c:v>
                </c:pt>
                <c:pt idx="426">
                  <c:v>-0.03</c:v>
                </c:pt>
                <c:pt idx="427">
                  <c:v>-0.03</c:v>
                </c:pt>
                <c:pt idx="428">
                  <c:v>-0.03</c:v>
                </c:pt>
                <c:pt idx="429">
                  <c:v>-1.0000000000000009E-2</c:v>
                </c:pt>
                <c:pt idx="430">
                  <c:v>2.9999999999999971E-2</c:v>
                </c:pt>
                <c:pt idx="431">
                  <c:v>2.0000000000000018E-2</c:v>
                </c:pt>
                <c:pt idx="432">
                  <c:v>2.9999999999999971E-2</c:v>
                </c:pt>
                <c:pt idx="433">
                  <c:v>4.9999999999999989E-2</c:v>
                </c:pt>
                <c:pt idx="434">
                  <c:v>3.999999999999998E-2</c:v>
                </c:pt>
                <c:pt idx="435">
                  <c:v>4.9999999999999989E-2</c:v>
                </c:pt>
                <c:pt idx="436">
                  <c:v>8.0000000000000016E-2</c:v>
                </c:pt>
                <c:pt idx="437">
                  <c:v>9.9999999999999978E-2</c:v>
                </c:pt>
                <c:pt idx="438">
                  <c:v>0.10999999999999999</c:v>
                </c:pt>
                <c:pt idx="439">
                  <c:v>0.14999999999999997</c:v>
                </c:pt>
                <c:pt idx="440">
                  <c:v>0.16999999999999998</c:v>
                </c:pt>
                <c:pt idx="441">
                  <c:v>0.15999999999999998</c:v>
                </c:pt>
                <c:pt idx="442">
                  <c:v>0.15999999999999998</c:v>
                </c:pt>
                <c:pt idx="443">
                  <c:v>0.19</c:v>
                </c:pt>
                <c:pt idx="444">
                  <c:v>0.20999999999999996</c:v>
                </c:pt>
                <c:pt idx="445">
                  <c:v>0.20999999999999996</c:v>
                </c:pt>
                <c:pt idx="446">
                  <c:v>0.24</c:v>
                </c:pt>
                <c:pt idx="447">
                  <c:v>0.27</c:v>
                </c:pt>
                <c:pt idx="448">
                  <c:v>0.26</c:v>
                </c:pt>
                <c:pt idx="449">
                  <c:v>0.27</c:v>
                </c:pt>
                <c:pt idx="450">
                  <c:v>0.31999999999999995</c:v>
                </c:pt>
                <c:pt idx="451">
                  <c:v>0.31999999999999995</c:v>
                </c:pt>
                <c:pt idx="452">
                  <c:v>0.31999999999999995</c:v>
                </c:pt>
                <c:pt idx="453">
                  <c:v>0.37</c:v>
                </c:pt>
                <c:pt idx="454">
                  <c:v>0.37</c:v>
                </c:pt>
                <c:pt idx="455">
                  <c:v>0.39</c:v>
                </c:pt>
                <c:pt idx="456">
                  <c:v>0.41000000000000003</c:v>
                </c:pt>
                <c:pt idx="457">
                  <c:v>0.42999999999999994</c:v>
                </c:pt>
                <c:pt idx="458">
                  <c:v>0.41000000000000003</c:v>
                </c:pt>
                <c:pt idx="459">
                  <c:v>0.4</c:v>
                </c:pt>
                <c:pt idx="460">
                  <c:v>0.42000000000000004</c:v>
                </c:pt>
                <c:pt idx="461">
                  <c:v>0.43999999999999995</c:v>
                </c:pt>
                <c:pt idx="462">
                  <c:v>0.45999999999999996</c:v>
                </c:pt>
                <c:pt idx="463">
                  <c:v>0.48</c:v>
                </c:pt>
                <c:pt idx="464">
                  <c:v>0.49</c:v>
                </c:pt>
                <c:pt idx="465">
                  <c:v>0.5</c:v>
                </c:pt>
                <c:pt idx="466">
                  <c:v>0.5</c:v>
                </c:pt>
                <c:pt idx="467">
                  <c:v>0.5</c:v>
                </c:pt>
                <c:pt idx="468">
                  <c:v>0.5</c:v>
                </c:pt>
                <c:pt idx="469">
                  <c:v>0.51</c:v>
                </c:pt>
                <c:pt idx="470">
                  <c:v>0.54</c:v>
                </c:pt>
                <c:pt idx="471">
                  <c:v>0.54</c:v>
                </c:pt>
                <c:pt idx="472">
                  <c:v>0.55999999999999994</c:v>
                </c:pt>
                <c:pt idx="473">
                  <c:v>0.56999999999999995</c:v>
                </c:pt>
                <c:pt idx="474">
                  <c:v>0.59</c:v>
                </c:pt>
                <c:pt idx="475">
                  <c:v>0.56999999999999995</c:v>
                </c:pt>
                <c:pt idx="476">
                  <c:v>0.59</c:v>
                </c:pt>
                <c:pt idx="477">
                  <c:v>0.6</c:v>
                </c:pt>
                <c:pt idx="478">
                  <c:v>0.59</c:v>
                </c:pt>
                <c:pt idx="479">
                  <c:v>0.57999999999999996</c:v>
                </c:pt>
                <c:pt idx="480">
                  <c:v>0.56999999999999995</c:v>
                </c:pt>
                <c:pt idx="481">
                  <c:v>0.55000000000000004</c:v>
                </c:pt>
                <c:pt idx="482">
                  <c:v>0.55999999999999994</c:v>
                </c:pt>
                <c:pt idx="483">
                  <c:v>0.57999999999999996</c:v>
                </c:pt>
                <c:pt idx="484">
                  <c:v>0.57999999999999996</c:v>
                </c:pt>
                <c:pt idx="485">
                  <c:v>0.57999999999999996</c:v>
                </c:pt>
                <c:pt idx="486">
                  <c:v>0</c:v>
                </c:pt>
                <c:pt idx="487">
                  <c:v>0.55999999999999994</c:v>
                </c:pt>
                <c:pt idx="488">
                  <c:v>0.6</c:v>
                </c:pt>
                <c:pt idx="489">
                  <c:v>0.59</c:v>
                </c:pt>
                <c:pt idx="490">
                  <c:v>0.61</c:v>
                </c:pt>
                <c:pt idx="491">
                  <c:v>0.7</c:v>
                </c:pt>
                <c:pt idx="492">
                  <c:v>0.7</c:v>
                </c:pt>
                <c:pt idx="493">
                  <c:v>0.69</c:v>
                </c:pt>
                <c:pt idx="494">
                  <c:v>0.71</c:v>
                </c:pt>
                <c:pt idx="495">
                  <c:v>0.73</c:v>
                </c:pt>
                <c:pt idx="496">
                  <c:v>0.77</c:v>
                </c:pt>
                <c:pt idx="497">
                  <c:v>0.8</c:v>
                </c:pt>
                <c:pt idx="498">
                  <c:v>0.82000000000000006</c:v>
                </c:pt>
                <c:pt idx="499">
                  <c:v>0.84000000000000008</c:v>
                </c:pt>
                <c:pt idx="500">
                  <c:v>0.84000000000000008</c:v>
                </c:pt>
                <c:pt idx="501">
                  <c:v>0.83000000000000007</c:v>
                </c:pt>
                <c:pt idx="502">
                  <c:v>0.85000000000000009</c:v>
                </c:pt>
                <c:pt idx="503">
                  <c:v>0.84000000000000008</c:v>
                </c:pt>
                <c:pt idx="504">
                  <c:v>0.86999999999999988</c:v>
                </c:pt>
                <c:pt idx="505">
                  <c:v>0.86999999999999988</c:v>
                </c:pt>
                <c:pt idx="506">
                  <c:v>0.86999999999999988</c:v>
                </c:pt>
                <c:pt idx="507">
                  <c:v>0.89999999999999991</c:v>
                </c:pt>
                <c:pt idx="508">
                  <c:v>0.90999999999999992</c:v>
                </c:pt>
                <c:pt idx="509">
                  <c:v>0.96</c:v>
                </c:pt>
                <c:pt idx="510">
                  <c:v>0.96</c:v>
                </c:pt>
                <c:pt idx="511">
                  <c:v>0.92999999999999994</c:v>
                </c:pt>
                <c:pt idx="512">
                  <c:v>0.96</c:v>
                </c:pt>
                <c:pt idx="513">
                  <c:v>0.97</c:v>
                </c:pt>
                <c:pt idx="514">
                  <c:v>1</c:v>
                </c:pt>
                <c:pt idx="515">
                  <c:v>1.04</c:v>
                </c:pt>
                <c:pt idx="516">
                  <c:v>1.04</c:v>
                </c:pt>
                <c:pt idx="517">
                  <c:v>1.05</c:v>
                </c:pt>
                <c:pt idx="518">
                  <c:v>1.1000000000000001</c:v>
                </c:pt>
                <c:pt idx="519">
                  <c:v>1.1000000000000001</c:v>
                </c:pt>
                <c:pt idx="520">
                  <c:v>1.06</c:v>
                </c:pt>
                <c:pt idx="521">
                  <c:v>1.06</c:v>
                </c:pt>
                <c:pt idx="522">
                  <c:v>1.05</c:v>
                </c:pt>
                <c:pt idx="523">
                  <c:v>1.05</c:v>
                </c:pt>
                <c:pt idx="524">
                  <c:v>1.02</c:v>
                </c:pt>
                <c:pt idx="525">
                  <c:v>1</c:v>
                </c:pt>
                <c:pt idx="526">
                  <c:v>0.97</c:v>
                </c:pt>
                <c:pt idx="527">
                  <c:v>0.92999999999999994</c:v>
                </c:pt>
                <c:pt idx="528">
                  <c:v>0.94</c:v>
                </c:pt>
                <c:pt idx="529">
                  <c:v>0.92999999999999994</c:v>
                </c:pt>
                <c:pt idx="530">
                  <c:v>0.86999999999999988</c:v>
                </c:pt>
                <c:pt idx="531">
                  <c:v>0.83000000000000007</c:v>
                </c:pt>
                <c:pt idx="532">
                  <c:v>0.82000000000000006</c:v>
                </c:pt>
                <c:pt idx="533">
                  <c:v>0.82000000000000006</c:v>
                </c:pt>
                <c:pt idx="534">
                  <c:v>0.75</c:v>
                </c:pt>
                <c:pt idx="535">
                  <c:v>0.74</c:v>
                </c:pt>
                <c:pt idx="536">
                  <c:v>0.74</c:v>
                </c:pt>
                <c:pt idx="537">
                  <c:v>0.69</c:v>
                </c:pt>
                <c:pt idx="538">
                  <c:v>0.66</c:v>
                </c:pt>
                <c:pt idx="539">
                  <c:v>0.66</c:v>
                </c:pt>
                <c:pt idx="540">
                  <c:v>0.63</c:v>
                </c:pt>
                <c:pt idx="541">
                  <c:v>0.61</c:v>
                </c:pt>
                <c:pt idx="542">
                  <c:v>0.59</c:v>
                </c:pt>
                <c:pt idx="543">
                  <c:v>0.54</c:v>
                </c:pt>
                <c:pt idx="544">
                  <c:v>0.51</c:v>
                </c:pt>
                <c:pt idx="545">
                  <c:v>0.5</c:v>
                </c:pt>
                <c:pt idx="546">
                  <c:v>0.42000000000000004</c:v>
                </c:pt>
                <c:pt idx="547">
                  <c:v>0.42999999999999994</c:v>
                </c:pt>
                <c:pt idx="548">
                  <c:v>0.37</c:v>
                </c:pt>
                <c:pt idx="549">
                  <c:v>0.38</c:v>
                </c:pt>
                <c:pt idx="550">
                  <c:v>0.35</c:v>
                </c:pt>
                <c:pt idx="551">
                  <c:v>0.29000000000000004</c:v>
                </c:pt>
                <c:pt idx="552">
                  <c:v>0.26</c:v>
                </c:pt>
                <c:pt idx="553">
                  <c:v>0.27</c:v>
                </c:pt>
                <c:pt idx="554">
                  <c:v>0.26</c:v>
                </c:pt>
                <c:pt idx="555">
                  <c:v>0.22999999999999998</c:v>
                </c:pt>
                <c:pt idx="556">
                  <c:v>0.18</c:v>
                </c:pt>
                <c:pt idx="557">
                  <c:v>0.16999999999999998</c:v>
                </c:pt>
                <c:pt idx="558">
                  <c:v>0.10999999999999999</c:v>
                </c:pt>
                <c:pt idx="559">
                  <c:v>8.9999999999999969E-2</c:v>
                </c:pt>
                <c:pt idx="560">
                  <c:v>7.0000000000000007E-2</c:v>
                </c:pt>
                <c:pt idx="561">
                  <c:v>0.10999999999999999</c:v>
                </c:pt>
                <c:pt idx="562">
                  <c:v>9.9999999999999978E-2</c:v>
                </c:pt>
                <c:pt idx="563">
                  <c:v>9.9999999999999978E-2</c:v>
                </c:pt>
                <c:pt idx="564">
                  <c:v>9.9999999999999978E-2</c:v>
                </c:pt>
                <c:pt idx="565">
                  <c:v>7.0000000000000007E-2</c:v>
                </c:pt>
                <c:pt idx="566">
                  <c:v>3.999999999999998E-2</c:v>
                </c:pt>
                <c:pt idx="567">
                  <c:v>2.0000000000000018E-2</c:v>
                </c:pt>
                <c:pt idx="568">
                  <c:v>4.9999999999999989E-2</c:v>
                </c:pt>
                <c:pt idx="569">
                  <c:v>0.06</c:v>
                </c:pt>
                <c:pt idx="570">
                  <c:v>8.0000000000000016E-2</c:v>
                </c:pt>
                <c:pt idx="571">
                  <c:v>8.9999999999999969E-2</c:v>
                </c:pt>
                <c:pt idx="572">
                  <c:v>0.06</c:v>
                </c:pt>
                <c:pt idx="573">
                  <c:v>8.9999999999999969E-2</c:v>
                </c:pt>
                <c:pt idx="574">
                  <c:v>7.0000000000000007E-2</c:v>
                </c:pt>
                <c:pt idx="575">
                  <c:v>8.0000000000000016E-2</c:v>
                </c:pt>
                <c:pt idx="576">
                  <c:v>9.9999999999999978E-2</c:v>
                </c:pt>
                <c:pt idx="577">
                  <c:v>7.0000000000000007E-2</c:v>
                </c:pt>
                <c:pt idx="578">
                  <c:v>8.0000000000000016E-2</c:v>
                </c:pt>
                <c:pt idx="579">
                  <c:v>9.9999999999999978E-2</c:v>
                </c:pt>
                <c:pt idx="580">
                  <c:v>0.13</c:v>
                </c:pt>
                <c:pt idx="581">
                  <c:v>0.14999999999999997</c:v>
                </c:pt>
                <c:pt idx="582">
                  <c:v>0.15999999999999998</c:v>
                </c:pt>
                <c:pt idx="583">
                  <c:v>0.22999999999999998</c:v>
                </c:pt>
                <c:pt idx="584">
                  <c:v>0.28000000000000003</c:v>
                </c:pt>
                <c:pt idx="585">
                  <c:v>0.28000000000000003</c:v>
                </c:pt>
                <c:pt idx="586">
                  <c:v>0.31999999999999995</c:v>
                </c:pt>
                <c:pt idx="587">
                  <c:v>0.33999999999999997</c:v>
                </c:pt>
                <c:pt idx="588">
                  <c:v>0.35</c:v>
                </c:pt>
                <c:pt idx="589">
                  <c:v>0.37</c:v>
                </c:pt>
                <c:pt idx="590">
                  <c:v>0.36</c:v>
                </c:pt>
                <c:pt idx="591">
                  <c:v>0.38</c:v>
                </c:pt>
                <c:pt idx="592">
                  <c:v>0.43999999999999995</c:v>
                </c:pt>
                <c:pt idx="593">
                  <c:v>0.51</c:v>
                </c:pt>
                <c:pt idx="594">
                  <c:v>0.61</c:v>
                </c:pt>
                <c:pt idx="595">
                  <c:v>0.62</c:v>
                </c:pt>
                <c:pt idx="596">
                  <c:v>0.66</c:v>
                </c:pt>
                <c:pt idx="597">
                  <c:v>0.6</c:v>
                </c:pt>
                <c:pt idx="598">
                  <c:v>0.57999999999999996</c:v>
                </c:pt>
                <c:pt idx="599">
                  <c:v>0.63</c:v>
                </c:pt>
                <c:pt idx="600">
                  <c:v>0.67999999999999994</c:v>
                </c:pt>
                <c:pt idx="601">
                  <c:v>0.67999999999999994</c:v>
                </c:pt>
                <c:pt idx="602">
                  <c:v>0.67</c:v>
                </c:pt>
                <c:pt idx="603">
                  <c:v>0.72</c:v>
                </c:pt>
                <c:pt idx="604">
                  <c:v>0.7</c:v>
                </c:pt>
                <c:pt idx="605">
                  <c:v>0.71</c:v>
                </c:pt>
                <c:pt idx="606">
                  <c:v>0.67</c:v>
                </c:pt>
                <c:pt idx="607">
                  <c:v>0.67999999999999994</c:v>
                </c:pt>
                <c:pt idx="608">
                  <c:v>0.73</c:v>
                </c:pt>
                <c:pt idx="609">
                  <c:v>0.75</c:v>
                </c:pt>
                <c:pt idx="610">
                  <c:v>0.74</c:v>
                </c:pt>
                <c:pt idx="611">
                  <c:v>0.77</c:v>
                </c:pt>
                <c:pt idx="612">
                  <c:v>0.8</c:v>
                </c:pt>
                <c:pt idx="613">
                  <c:v>0.79</c:v>
                </c:pt>
                <c:pt idx="614">
                  <c:v>0.79</c:v>
                </c:pt>
                <c:pt idx="615">
                  <c:v>0.78</c:v>
                </c:pt>
                <c:pt idx="616">
                  <c:v>0.79</c:v>
                </c:pt>
                <c:pt idx="617">
                  <c:v>0.8</c:v>
                </c:pt>
                <c:pt idx="618">
                  <c:v>0.81</c:v>
                </c:pt>
                <c:pt idx="619">
                  <c:v>0.82000000000000006</c:v>
                </c:pt>
                <c:pt idx="620">
                  <c:v>0.82000000000000006</c:v>
                </c:pt>
                <c:pt idx="621">
                  <c:v>0.8</c:v>
                </c:pt>
                <c:pt idx="622">
                  <c:v>0.8</c:v>
                </c:pt>
                <c:pt idx="623">
                  <c:v>0.79</c:v>
                </c:pt>
                <c:pt idx="624">
                  <c:v>0.8</c:v>
                </c:pt>
                <c:pt idx="625">
                  <c:v>0.78</c:v>
                </c:pt>
                <c:pt idx="626">
                  <c:v>0.76</c:v>
                </c:pt>
                <c:pt idx="627">
                  <c:v>0.73</c:v>
                </c:pt>
                <c:pt idx="628">
                  <c:v>0.75</c:v>
                </c:pt>
                <c:pt idx="629">
                  <c:v>0.72</c:v>
                </c:pt>
                <c:pt idx="630">
                  <c:v>0.73</c:v>
                </c:pt>
                <c:pt idx="631">
                  <c:v>0.73</c:v>
                </c:pt>
                <c:pt idx="632">
                  <c:v>0.72</c:v>
                </c:pt>
                <c:pt idx="633">
                  <c:v>0.67999999999999994</c:v>
                </c:pt>
                <c:pt idx="634">
                  <c:v>0.67</c:v>
                </c:pt>
                <c:pt idx="635">
                  <c:v>0.69</c:v>
                </c:pt>
                <c:pt idx="636">
                  <c:v>0.69</c:v>
                </c:pt>
                <c:pt idx="637">
                  <c:v>0.67</c:v>
                </c:pt>
                <c:pt idx="638">
                  <c:v>0.66</c:v>
                </c:pt>
                <c:pt idx="639">
                  <c:v>0.7</c:v>
                </c:pt>
                <c:pt idx="640">
                  <c:v>0.69</c:v>
                </c:pt>
                <c:pt idx="641">
                  <c:v>0.69</c:v>
                </c:pt>
                <c:pt idx="642">
                  <c:v>0.67</c:v>
                </c:pt>
                <c:pt idx="643">
                  <c:v>0.67</c:v>
                </c:pt>
                <c:pt idx="644">
                  <c:v>0.67</c:v>
                </c:pt>
                <c:pt idx="645">
                  <c:v>0.65</c:v>
                </c:pt>
                <c:pt idx="646">
                  <c:v>0.66</c:v>
                </c:pt>
                <c:pt idx="647">
                  <c:v>0.64</c:v>
                </c:pt>
                <c:pt idx="648">
                  <c:v>0.61</c:v>
                </c:pt>
                <c:pt idx="649">
                  <c:v>0.61</c:v>
                </c:pt>
                <c:pt idx="650">
                  <c:v>0.64</c:v>
                </c:pt>
                <c:pt idx="651">
                  <c:v>0.6</c:v>
                </c:pt>
                <c:pt idx="652">
                  <c:v>0.57999999999999996</c:v>
                </c:pt>
                <c:pt idx="653">
                  <c:v>0.56999999999999995</c:v>
                </c:pt>
                <c:pt idx="654">
                  <c:v>0.57999999999999996</c:v>
                </c:pt>
                <c:pt idx="655">
                  <c:v>0.57999999999999996</c:v>
                </c:pt>
                <c:pt idx="656">
                  <c:v>0.59</c:v>
                </c:pt>
                <c:pt idx="657">
                  <c:v>0.6</c:v>
                </c:pt>
                <c:pt idx="658">
                  <c:v>0.57999999999999996</c:v>
                </c:pt>
                <c:pt idx="659">
                  <c:v>0.56999999999999995</c:v>
                </c:pt>
                <c:pt idx="660">
                  <c:v>0.55999999999999994</c:v>
                </c:pt>
                <c:pt idx="661">
                  <c:v>0.55999999999999994</c:v>
                </c:pt>
                <c:pt idx="662">
                  <c:v>0.55999999999999994</c:v>
                </c:pt>
                <c:pt idx="663">
                  <c:v>0.56999999999999995</c:v>
                </c:pt>
                <c:pt idx="664">
                  <c:v>0.59</c:v>
                </c:pt>
                <c:pt idx="665">
                  <c:v>0.57999999999999996</c:v>
                </c:pt>
                <c:pt idx="666">
                  <c:v>0.55999999999999994</c:v>
                </c:pt>
                <c:pt idx="667">
                  <c:v>0.55000000000000004</c:v>
                </c:pt>
                <c:pt idx="668">
                  <c:v>0.53</c:v>
                </c:pt>
                <c:pt idx="669">
                  <c:v>0.53</c:v>
                </c:pt>
                <c:pt idx="670">
                  <c:v>0.54</c:v>
                </c:pt>
                <c:pt idx="671">
                  <c:v>0.52</c:v>
                </c:pt>
                <c:pt idx="672">
                  <c:v>0.5</c:v>
                </c:pt>
                <c:pt idx="673">
                  <c:v>0.5</c:v>
                </c:pt>
                <c:pt idx="674">
                  <c:v>0.52</c:v>
                </c:pt>
                <c:pt idx="675">
                  <c:v>0.51</c:v>
                </c:pt>
                <c:pt idx="676">
                  <c:v>0.45999999999999996</c:v>
                </c:pt>
                <c:pt idx="677">
                  <c:v>0.43999999999999995</c:v>
                </c:pt>
                <c:pt idx="678">
                  <c:v>0.42999999999999994</c:v>
                </c:pt>
                <c:pt idx="679">
                  <c:v>0.42999999999999994</c:v>
                </c:pt>
                <c:pt idx="680">
                  <c:v>0.42000000000000004</c:v>
                </c:pt>
                <c:pt idx="681">
                  <c:v>0.4</c:v>
                </c:pt>
                <c:pt idx="682">
                  <c:v>0.38</c:v>
                </c:pt>
                <c:pt idx="683">
                  <c:v>0.38</c:v>
                </c:pt>
                <c:pt idx="684">
                  <c:v>0.38</c:v>
                </c:pt>
                <c:pt idx="685">
                  <c:v>0.37</c:v>
                </c:pt>
                <c:pt idx="686">
                  <c:v>0.31999999999999995</c:v>
                </c:pt>
                <c:pt idx="687">
                  <c:v>0.28000000000000003</c:v>
                </c:pt>
                <c:pt idx="688">
                  <c:v>0.27</c:v>
                </c:pt>
                <c:pt idx="689">
                  <c:v>0.26</c:v>
                </c:pt>
                <c:pt idx="690">
                  <c:v>0.26</c:v>
                </c:pt>
                <c:pt idx="691">
                  <c:v>0.25</c:v>
                </c:pt>
                <c:pt idx="692">
                  <c:v>0.20999999999999996</c:v>
                </c:pt>
                <c:pt idx="693">
                  <c:v>0.18</c:v>
                </c:pt>
                <c:pt idx="694">
                  <c:v>0.14999999999999997</c:v>
                </c:pt>
                <c:pt idx="695">
                  <c:v>0.14000000000000001</c:v>
                </c:pt>
                <c:pt idx="696">
                  <c:v>0.12</c:v>
                </c:pt>
                <c:pt idx="697">
                  <c:v>8.0000000000000016E-2</c:v>
                </c:pt>
                <c:pt idx="698">
                  <c:v>2.9999999999999971E-2</c:v>
                </c:pt>
                <c:pt idx="699">
                  <c:v>1.0000000000000009E-2</c:v>
                </c:pt>
                <c:pt idx="700">
                  <c:v>2.0000000000000018E-2</c:v>
                </c:pt>
                <c:pt idx="701">
                  <c:v>0</c:v>
                </c:pt>
                <c:pt idx="702">
                  <c:v>-2.0000000000000018E-2</c:v>
                </c:pt>
                <c:pt idx="703">
                  <c:v>-4.0000000000000008E-2</c:v>
                </c:pt>
                <c:pt idx="704">
                  <c:v>-0.06</c:v>
                </c:pt>
                <c:pt idx="705">
                  <c:v>-0.06</c:v>
                </c:pt>
                <c:pt idx="706">
                  <c:v>-7.0000000000000007E-2</c:v>
                </c:pt>
                <c:pt idx="707">
                  <c:v>-8.0000000000000016E-2</c:v>
                </c:pt>
                <c:pt idx="708">
                  <c:v>-0.09</c:v>
                </c:pt>
                <c:pt idx="709">
                  <c:v>-0.11000000000000001</c:v>
                </c:pt>
                <c:pt idx="710">
                  <c:v>-0.1</c:v>
                </c:pt>
                <c:pt idx="711">
                  <c:v>-0.1</c:v>
                </c:pt>
                <c:pt idx="712">
                  <c:v>-0.1</c:v>
                </c:pt>
                <c:pt idx="713">
                  <c:v>-0.11000000000000001</c:v>
                </c:pt>
                <c:pt idx="714">
                  <c:v>-0.09</c:v>
                </c:pt>
                <c:pt idx="715">
                  <c:v>-0.1</c:v>
                </c:pt>
                <c:pt idx="716">
                  <c:v>-8.0000000000000016E-2</c:v>
                </c:pt>
                <c:pt idx="717">
                  <c:v>-4.0000000000000008E-2</c:v>
                </c:pt>
                <c:pt idx="718">
                  <c:v>-4.0000000000000008E-2</c:v>
                </c:pt>
                <c:pt idx="719">
                  <c:v>-0.03</c:v>
                </c:pt>
                <c:pt idx="720">
                  <c:v>-1.0000000000000009E-2</c:v>
                </c:pt>
                <c:pt idx="721">
                  <c:v>1.0000000000000009E-2</c:v>
                </c:pt>
                <c:pt idx="722">
                  <c:v>2.0000000000000018E-2</c:v>
                </c:pt>
                <c:pt idx="723">
                  <c:v>0.06</c:v>
                </c:pt>
                <c:pt idx="724">
                  <c:v>8.9999999999999969E-2</c:v>
                </c:pt>
                <c:pt idx="725">
                  <c:v>0.12</c:v>
                </c:pt>
                <c:pt idx="726">
                  <c:v>0.14999999999999997</c:v>
                </c:pt>
                <c:pt idx="727">
                  <c:v>0.18</c:v>
                </c:pt>
                <c:pt idx="728">
                  <c:v>0.20999999999999996</c:v>
                </c:pt>
                <c:pt idx="729">
                  <c:v>0.25</c:v>
                </c:pt>
                <c:pt idx="730">
                  <c:v>0.28000000000000003</c:v>
                </c:pt>
                <c:pt idx="731">
                  <c:v>0.30000000000000004</c:v>
                </c:pt>
                <c:pt idx="732">
                  <c:v>0.31999999999999995</c:v>
                </c:pt>
                <c:pt idx="733">
                  <c:v>0.36</c:v>
                </c:pt>
                <c:pt idx="734">
                  <c:v>0.4</c:v>
                </c:pt>
                <c:pt idx="735">
                  <c:v>0.43999999999999995</c:v>
                </c:pt>
                <c:pt idx="736">
                  <c:v>0.48</c:v>
                </c:pt>
                <c:pt idx="737">
                  <c:v>0.51</c:v>
                </c:pt>
                <c:pt idx="738">
                  <c:v>0.55999999999999994</c:v>
                </c:pt>
                <c:pt idx="739">
                  <c:v>0.62</c:v>
                </c:pt>
                <c:pt idx="740">
                  <c:v>0.69</c:v>
                </c:pt>
                <c:pt idx="741">
                  <c:v>0.77</c:v>
                </c:pt>
                <c:pt idx="742">
                  <c:v>0.76</c:v>
                </c:pt>
                <c:pt idx="743">
                  <c:v>0.77</c:v>
                </c:pt>
                <c:pt idx="744">
                  <c:v>0.75</c:v>
                </c:pt>
                <c:pt idx="745">
                  <c:v>0.77</c:v>
                </c:pt>
                <c:pt idx="746">
                  <c:v>0.8</c:v>
                </c:pt>
                <c:pt idx="747">
                  <c:v>0.81</c:v>
                </c:pt>
                <c:pt idx="748">
                  <c:v>0.84000000000000008</c:v>
                </c:pt>
                <c:pt idx="749">
                  <c:v>0.86999999999999988</c:v>
                </c:pt>
                <c:pt idx="750">
                  <c:v>0.87999999999999989</c:v>
                </c:pt>
                <c:pt idx="751">
                  <c:v>0.8600000000000001</c:v>
                </c:pt>
                <c:pt idx="752">
                  <c:v>0.86999999999999988</c:v>
                </c:pt>
                <c:pt idx="753">
                  <c:v>0.86999999999999988</c:v>
                </c:pt>
                <c:pt idx="754">
                  <c:v>0.86999999999999988</c:v>
                </c:pt>
                <c:pt idx="755">
                  <c:v>0.87999999999999989</c:v>
                </c:pt>
                <c:pt idx="756">
                  <c:v>0.87999999999999989</c:v>
                </c:pt>
                <c:pt idx="757">
                  <c:v>0.8899999999999999</c:v>
                </c:pt>
                <c:pt idx="758">
                  <c:v>0.87999999999999989</c:v>
                </c:pt>
                <c:pt idx="759">
                  <c:v>0.86999999999999988</c:v>
                </c:pt>
                <c:pt idx="760">
                  <c:v>0.86999999999999988</c:v>
                </c:pt>
                <c:pt idx="761">
                  <c:v>0.85000000000000009</c:v>
                </c:pt>
                <c:pt idx="762">
                  <c:v>0.83000000000000007</c:v>
                </c:pt>
                <c:pt idx="763">
                  <c:v>0.81</c:v>
                </c:pt>
                <c:pt idx="764">
                  <c:v>0.8</c:v>
                </c:pt>
                <c:pt idx="765">
                  <c:v>0.79</c:v>
                </c:pt>
                <c:pt idx="766">
                  <c:v>0.77</c:v>
                </c:pt>
                <c:pt idx="767">
                  <c:v>0.74</c:v>
                </c:pt>
                <c:pt idx="768">
                  <c:v>0.73</c:v>
                </c:pt>
                <c:pt idx="769">
                  <c:v>0.72</c:v>
                </c:pt>
                <c:pt idx="770">
                  <c:v>0.67</c:v>
                </c:pt>
                <c:pt idx="771">
                  <c:v>0.63</c:v>
                </c:pt>
                <c:pt idx="772">
                  <c:v>0.61</c:v>
                </c:pt>
                <c:pt idx="773">
                  <c:v>0.6</c:v>
                </c:pt>
                <c:pt idx="774">
                  <c:v>0.59</c:v>
                </c:pt>
                <c:pt idx="775">
                  <c:v>0.55000000000000004</c:v>
                </c:pt>
                <c:pt idx="776">
                  <c:v>0.5</c:v>
                </c:pt>
                <c:pt idx="777">
                  <c:v>0.47</c:v>
                </c:pt>
                <c:pt idx="778">
                  <c:v>0.44999999999999996</c:v>
                </c:pt>
                <c:pt idx="779">
                  <c:v>0.41000000000000003</c:v>
                </c:pt>
                <c:pt idx="780">
                  <c:v>0.4</c:v>
                </c:pt>
                <c:pt idx="781">
                  <c:v>0.38</c:v>
                </c:pt>
                <c:pt idx="782">
                  <c:v>0.36</c:v>
                </c:pt>
                <c:pt idx="783">
                  <c:v>0.33999999999999997</c:v>
                </c:pt>
                <c:pt idx="784">
                  <c:v>0.32999999999999996</c:v>
                </c:pt>
                <c:pt idx="785">
                  <c:v>0.30000000000000004</c:v>
                </c:pt>
                <c:pt idx="786">
                  <c:v>0.28000000000000003</c:v>
                </c:pt>
                <c:pt idx="787">
                  <c:v>0.24</c:v>
                </c:pt>
                <c:pt idx="788">
                  <c:v>0.22999999999999998</c:v>
                </c:pt>
                <c:pt idx="789">
                  <c:v>0.22999999999999998</c:v>
                </c:pt>
                <c:pt idx="790">
                  <c:v>0.19</c:v>
                </c:pt>
                <c:pt idx="791">
                  <c:v>0.15999999999999998</c:v>
                </c:pt>
                <c:pt idx="792">
                  <c:v>0.14000000000000001</c:v>
                </c:pt>
                <c:pt idx="793">
                  <c:v>0.10999999999999999</c:v>
                </c:pt>
                <c:pt idx="794">
                  <c:v>0.10999999999999999</c:v>
                </c:pt>
                <c:pt idx="795">
                  <c:v>9.9999999999999978E-2</c:v>
                </c:pt>
                <c:pt idx="796">
                  <c:v>8.9999999999999969E-2</c:v>
                </c:pt>
                <c:pt idx="797">
                  <c:v>8.9999999999999969E-2</c:v>
                </c:pt>
                <c:pt idx="798">
                  <c:v>0.06</c:v>
                </c:pt>
                <c:pt idx="799">
                  <c:v>4.9999999999999989E-2</c:v>
                </c:pt>
                <c:pt idx="800">
                  <c:v>0.06</c:v>
                </c:pt>
                <c:pt idx="801">
                  <c:v>0.06</c:v>
                </c:pt>
                <c:pt idx="802">
                  <c:v>4.9999999999999989E-2</c:v>
                </c:pt>
                <c:pt idx="803">
                  <c:v>0.06</c:v>
                </c:pt>
                <c:pt idx="804">
                  <c:v>3.999999999999998E-2</c:v>
                </c:pt>
                <c:pt idx="805">
                  <c:v>4.9999999999999989E-2</c:v>
                </c:pt>
                <c:pt idx="806">
                  <c:v>0.06</c:v>
                </c:pt>
                <c:pt idx="807">
                  <c:v>7.0000000000000007E-2</c:v>
                </c:pt>
                <c:pt idx="808">
                  <c:v>8.9999999999999969E-2</c:v>
                </c:pt>
                <c:pt idx="809">
                  <c:v>9.9999999999999978E-2</c:v>
                </c:pt>
                <c:pt idx="810">
                  <c:v>9.9999999999999978E-2</c:v>
                </c:pt>
                <c:pt idx="811">
                  <c:v>0.10999999999999999</c:v>
                </c:pt>
                <c:pt idx="812">
                  <c:v>0.12</c:v>
                </c:pt>
                <c:pt idx="813">
                  <c:v>0.13</c:v>
                </c:pt>
                <c:pt idx="814">
                  <c:v>0.14000000000000001</c:v>
                </c:pt>
                <c:pt idx="815">
                  <c:v>0.14000000000000001</c:v>
                </c:pt>
                <c:pt idx="816">
                  <c:v>0.14999999999999997</c:v>
                </c:pt>
                <c:pt idx="817">
                  <c:v>0.14999999999999997</c:v>
                </c:pt>
                <c:pt idx="818">
                  <c:v>0.15999999999999998</c:v>
                </c:pt>
                <c:pt idx="819">
                  <c:v>0.18</c:v>
                </c:pt>
                <c:pt idx="820">
                  <c:v>0.19</c:v>
                </c:pt>
                <c:pt idx="821">
                  <c:v>0.2</c:v>
                </c:pt>
                <c:pt idx="822">
                  <c:v>0.22999999999999998</c:v>
                </c:pt>
                <c:pt idx="823">
                  <c:v>0.22999999999999998</c:v>
                </c:pt>
                <c:pt idx="824">
                  <c:v>0.22999999999999998</c:v>
                </c:pt>
                <c:pt idx="825">
                  <c:v>0.22999999999999998</c:v>
                </c:pt>
                <c:pt idx="826">
                  <c:v>0.22999999999999998</c:v>
                </c:pt>
                <c:pt idx="827">
                  <c:v>0.22999999999999998</c:v>
                </c:pt>
                <c:pt idx="828">
                  <c:v>0.24</c:v>
                </c:pt>
                <c:pt idx="829">
                  <c:v>0.26</c:v>
                </c:pt>
                <c:pt idx="830">
                  <c:v>0.26</c:v>
                </c:pt>
                <c:pt idx="831">
                  <c:v>0.26</c:v>
                </c:pt>
                <c:pt idx="832">
                  <c:v>0.22999999999999998</c:v>
                </c:pt>
                <c:pt idx="833">
                  <c:v>0.21999999999999997</c:v>
                </c:pt>
                <c:pt idx="834">
                  <c:v>0.21999999999999997</c:v>
                </c:pt>
                <c:pt idx="835">
                  <c:v>0.19</c:v>
                </c:pt>
                <c:pt idx="836">
                  <c:v>0.18</c:v>
                </c:pt>
                <c:pt idx="837">
                  <c:v>0.18</c:v>
                </c:pt>
                <c:pt idx="838">
                  <c:v>0.18</c:v>
                </c:pt>
                <c:pt idx="839">
                  <c:v>0.16999999999999998</c:v>
                </c:pt>
                <c:pt idx="840">
                  <c:v>0.15999999999999998</c:v>
                </c:pt>
                <c:pt idx="841">
                  <c:v>0.14000000000000001</c:v>
                </c:pt>
                <c:pt idx="842">
                  <c:v>0.12</c:v>
                </c:pt>
                <c:pt idx="843">
                  <c:v>8.9999999999999969E-2</c:v>
                </c:pt>
                <c:pt idx="844">
                  <c:v>8.0000000000000016E-2</c:v>
                </c:pt>
                <c:pt idx="845">
                  <c:v>0.06</c:v>
                </c:pt>
                <c:pt idx="846">
                  <c:v>4.9999999999999989E-2</c:v>
                </c:pt>
                <c:pt idx="847">
                  <c:v>3.999999999999998E-2</c:v>
                </c:pt>
                <c:pt idx="848">
                  <c:v>2.9999999999999971E-2</c:v>
                </c:pt>
                <c:pt idx="849">
                  <c:v>2.0000000000000018E-2</c:v>
                </c:pt>
                <c:pt idx="850">
                  <c:v>2.0000000000000018E-2</c:v>
                </c:pt>
                <c:pt idx="851">
                  <c:v>1.0000000000000009E-2</c:v>
                </c:pt>
                <c:pt idx="852">
                  <c:v>-1.0000000000000009E-2</c:v>
                </c:pt>
                <c:pt idx="853">
                  <c:v>-2.0000000000000018E-2</c:v>
                </c:pt>
                <c:pt idx="854">
                  <c:v>-0.03</c:v>
                </c:pt>
                <c:pt idx="855">
                  <c:v>-0.03</c:v>
                </c:pt>
                <c:pt idx="856">
                  <c:v>-2.0000000000000018E-2</c:v>
                </c:pt>
                <c:pt idx="857">
                  <c:v>-2.0000000000000018E-2</c:v>
                </c:pt>
                <c:pt idx="858">
                  <c:v>-2.0000000000000018E-2</c:v>
                </c:pt>
                <c:pt idx="859">
                  <c:v>-2.0000000000000018E-2</c:v>
                </c:pt>
                <c:pt idx="860">
                  <c:v>-1.0000000000000009E-2</c:v>
                </c:pt>
                <c:pt idx="861">
                  <c:v>-1.0000000000000009E-2</c:v>
                </c:pt>
                <c:pt idx="862">
                  <c:v>-1.0000000000000009E-2</c:v>
                </c:pt>
                <c:pt idx="863">
                  <c:v>0</c:v>
                </c:pt>
                <c:pt idx="864">
                  <c:v>2.0000000000000018E-2</c:v>
                </c:pt>
              </c:numCache>
            </c:numRef>
          </c:yVal>
          <c:smooth val="1"/>
          <c:extLst>
            <c:ext xmlns:c16="http://schemas.microsoft.com/office/drawing/2014/chart" uri="{C3380CC4-5D6E-409C-BE32-E72D297353CC}">
              <c16:uniqueId val="{00000000-5025-402C-9D0A-6A5DCDC19C5A}"/>
            </c:ext>
          </c:extLst>
        </c:ser>
        <c:ser>
          <c:idx val="1"/>
          <c:order val="1"/>
          <c:tx>
            <c:strRef>
              <c:f>Venezia!$E$1</c:f>
              <c:strCache>
                <c:ptCount val="1"/>
                <c:pt idx="0">
                  <c:v>VENEZIA MODEL</c:v>
                </c:pt>
              </c:strCache>
            </c:strRef>
          </c:tx>
          <c:spPr>
            <a:ln w="19050" cap="rnd">
              <a:solidFill>
                <a:srgbClr val="92D050"/>
              </a:solidFill>
              <a:round/>
            </a:ln>
            <a:effectLst/>
          </c:spPr>
          <c:marker>
            <c:symbol val="none"/>
          </c:marker>
          <c:xVal>
            <c:numRef>
              <c:f>Venezia!$D$2:$D$7202</c:f>
              <c:numCache>
                <c:formatCode>General</c:formatCode>
                <c:ptCount val="7201"/>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pt idx="525">
                  <c:v>526</c:v>
                </c:pt>
                <c:pt idx="526">
                  <c:v>527</c:v>
                </c:pt>
                <c:pt idx="527">
                  <c:v>528</c:v>
                </c:pt>
                <c:pt idx="528">
                  <c:v>529</c:v>
                </c:pt>
                <c:pt idx="529">
                  <c:v>530</c:v>
                </c:pt>
                <c:pt idx="530">
                  <c:v>531</c:v>
                </c:pt>
                <c:pt idx="531">
                  <c:v>532</c:v>
                </c:pt>
                <c:pt idx="532">
                  <c:v>533</c:v>
                </c:pt>
                <c:pt idx="533">
                  <c:v>534</c:v>
                </c:pt>
                <c:pt idx="534">
                  <c:v>535</c:v>
                </c:pt>
                <c:pt idx="535">
                  <c:v>536</c:v>
                </c:pt>
                <c:pt idx="536">
                  <c:v>537</c:v>
                </c:pt>
                <c:pt idx="537">
                  <c:v>538</c:v>
                </c:pt>
                <c:pt idx="538">
                  <c:v>539</c:v>
                </c:pt>
                <c:pt idx="539">
                  <c:v>540</c:v>
                </c:pt>
                <c:pt idx="540">
                  <c:v>541</c:v>
                </c:pt>
                <c:pt idx="541">
                  <c:v>542</c:v>
                </c:pt>
                <c:pt idx="542">
                  <c:v>543</c:v>
                </c:pt>
                <c:pt idx="543">
                  <c:v>544</c:v>
                </c:pt>
                <c:pt idx="544">
                  <c:v>545</c:v>
                </c:pt>
                <c:pt idx="545">
                  <c:v>546</c:v>
                </c:pt>
                <c:pt idx="546">
                  <c:v>547</c:v>
                </c:pt>
                <c:pt idx="547">
                  <c:v>548</c:v>
                </c:pt>
                <c:pt idx="548">
                  <c:v>549</c:v>
                </c:pt>
                <c:pt idx="549">
                  <c:v>550</c:v>
                </c:pt>
                <c:pt idx="550">
                  <c:v>551</c:v>
                </c:pt>
                <c:pt idx="551">
                  <c:v>552</c:v>
                </c:pt>
                <c:pt idx="552">
                  <c:v>553</c:v>
                </c:pt>
                <c:pt idx="553">
                  <c:v>554</c:v>
                </c:pt>
                <c:pt idx="554">
                  <c:v>555</c:v>
                </c:pt>
                <c:pt idx="555">
                  <c:v>556</c:v>
                </c:pt>
                <c:pt idx="556">
                  <c:v>557</c:v>
                </c:pt>
                <c:pt idx="557">
                  <c:v>558</c:v>
                </c:pt>
                <c:pt idx="558">
                  <c:v>559</c:v>
                </c:pt>
                <c:pt idx="559">
                  <c:v>560</c:v>
                </c:pt>
                <c:pt idx="560">
                  <c:v>561</c:v>
                </c:pt>
                <c:pt idx="561">
                  <c:v>562</c:v>
                </c:pt>
                <c:pt idx="562">
                  <c:v>563</c:v>
                </c:pt>
                <c:pt idx="563">
                  <c:v>564</c:v>
                </c:pt>
                <c:pt idx="564">
                  <c:v>565</c:v>
                </c:pt>
                <c:pt idx="565">
                  <c:v>566</c:v>
                </c:pt>
                <c:pt idx="566">
                  <c:v>567</c:v>
                </c:pt>
                <c:pt idx="567">
                  <c:v>568</c:v>
                </c:pt>
                <c:pt idx="568">
                  <c:v>569</c:v>
                </c:pt>
                <c:pt idx="569">
                  <c:v>570</c:v>
                </c:pt>
                <c:pt idx="570">
                  <c:v>571</c:v>
                </c:pt>
                <c:pt idx="571">
                  <c:v>572</c:v>
                </c:pt>
                <c:pt idx="572">
                  <c:v>573</c:v>
                </c:pt>
                <c:pt idx="573">
                  <c:v>574</c:v>
                </c:pt>
                <c:pt idx="574">
                  <c:v>575</c:v>
                </c:pt>
                <c:pt idx="575">
                  <c:v>576</c:v>
                </c:pt>
                <c:pt idx="576">
                  <c:v>577</c:v>
                </c:pt>
                <c:pt idx="577">
                  <c:v>578</c:v>
                </c:pt>
                <c:pt idx="578">
                  <c:v>579</c:v>
                </c:pt>
                <c:pt idx="579">
                  <c:v>580</c:v>
                </c:pt>
                <c:pt idx="580">
                  <c:v>581</c:v>
                </c:pt>
                <c:pt idx="581">
                  <c:v>582</c:v>
                </c:pt>
                <c:pt idx="582">
                  <c:v>583</c:v>
                </c:pt>
                <c:pt idx="583">
                  <c:v>584</c:v>
                </c:pt>
                <c:pt idx="584">
                  <c:v>585</c:v>
                </c:pt>
                <c:pt idx="585">
                  <c:v>586</c:v>
                </c:pt>
                <c:pt idx="586">
                  <c:v>587</c:v>
                </c:pt>
                <c:pt idx="587">
                  <c:v>588</c:v>
                </c:pt>
                <c:pt idx="588">
                  <c:v>589</c:v>
                </c:pt>
                <c:pt idx="589">
                  <c:v>590</c:v>
                </c:pt>
                <c:pt idx="590">
                  <c:v>591</c:v>
                </c:pt>
                <c:pt idx="591">
                  <c:v>592</c:v>
                </c:pt>
                <c:pt idx="592">
                  <c:v>593</c:v>
                </c:pt>
                <c:pt idx="593">
                  <c:v>594</c:v>
                </c:pt>
                <c:pt idx="594">
                  <c:v>595</c:v>
                </c:pt>
                <c:pt idx="595">
                  <c:v>596</c:v>
                </c:pt>
                <c:pt idx="596">
                  <c:v>597</c:v>
                </c:pt>
                <c:pt idx="597">
                  <c:v>598</c:v>
                </c:pt>
                <c:pt idx="598">
                  <c:v>599</c:v>
                </c:pt>
                <c:pt idx="599">
                  <c:v>600</c:v>
                </c:pt>
                <c:pt idx="600">
                  <c:v>601</c:v>
                </c:pt>
                <c:pt idx="601">
                  <c:v>602</c:v>
                </c:pt>
                <c:pt idx="602">
                  <c:v>603</c:v>
                </c:pt>
                <c:pt idx="603">
                  <c:v>604</c:v>
                </c:pt>
                <c:pt idx="604">
                  <c:v>605</c:v>
                </c:pt>
                <c:pt idx="605">
                  <c:v>606</c:v>
                </c:pt>
                <c:pt idx="606">
                  <c:v>607</c:v>
                </c:pt>
                <c:pt idx="607">
                  <c:v>608</c:v>
                </c:pt>
                <c:pt idx="608">
                  <c:v>609</c:v>
                </c:pt>
                <c:pt idx="609">
                  <c:v>610</c:v>
                </c:pt>
                <c:pt idx="610">
                  <c:v>611</c:v>
                </c:pt>
                <c:pt idx="611">
                  <c:v>612</c:v>
                </c:pt>
                <c:pt idx="612">
                  <c:v>613</c:v>
                </c:pt>
                <c:pt idx="613">
                  <c:v>614</c:v>
                </c:pt>
                <c:pt idx="614">
                  <c:v>615</c:v>
                </c:pt>
                <c:pt idx="615">
                  <c:v>616</c:v>
                </c:pt>
                <c:pt idx="616">
                  <c:v>617</c:v>
                </c:pt>
                <c:pt idx="617">
                  <c:v>618</c:v>
                </c:pt>
                <c:pt idx="618">
                  <c:v>619</c:v>
                </c:pt>
                <c:pt idx="619">
                  <c:v>620</c:v>
                </c:pt>
                <c:pt idx="620">
                  <c:v>621</c:v>
                </c:pt>
                <c:pt idx="621">
                  <c:v>622</c:v>
                </c:pt>
                <c:pt idx="622">
                  <c:v>623</c:v>
                </c:pt>
                <c:pt idx="623">
                  <c:v>624</c:v>
                </c:pt>
                <c:pt idx="624">
                  <c:v>625</c:v>
                </c:pt>
                <c:pt idx="625">
                  <c:v>626</c:v>
                </c:pt>
                <c:pt idx="626">
                  <c:v>627</c:v>
                </c:pt>
                <c:pt idx="627">
                  <c:v>628</c:v>
                </c:pt>
                <c:pt idx="628">
                  <c:v>629</c:v>
                </c:pt>
                <c:pt idx="629">
                  <c:v>630</c:v>
                </c:pt>
                <c:pt idx="630">
                  <c:v>631</c:v>
                </c:pt>
                <c:pt idx="631">
                  <c:v>632</c:v>
                </c:pt>
                <c:pt idx="632">
                  <c:v>633</c:v>
                </c:pt>
                <c:pt idx="633">
                  <c:v>634</c:v>
                </c:pt>
                <c:pt idx="634">
                  <c:v>635</c:v>
                </c:pt>
                <c:pt idx="635">
                  <c:v>636</c:v>
                </c:pt>
                <c:pt idx="636">
                  <c:v>637</c:v>
                </c:pt>
                <c:pt idx="637">
                  <c:v>638</c:v>
                </c:pt>
                <c:pt idx="638">
                  <c:v>639</c:v>
                </c:pt>
                <c:pt idx="639">
                  <c:v>640</c:v>
                </c:pt>
                <c:pt idx="640">
                  <c:v>641</c:v>
                </c:pt>
                <c:pt idx="641">
                  <c:v>642</c:v>
                </c:pt>
                <c:pt idx="642">
                  <c:v>643</c:v>
                </c:pt>
                <c:pt idx="643">
                  <c:v>644</c:v>
                </c:pt>
                <c:pt idx="644">
                  <c:v>645</c:v>
                </c:pt>
                <c:pt idx="645">
                  <c:v>646</c:v>
                </c:pt>
                <c:pt idx="646">
                  <c:v>647</c:v>
                </c:pt>
                <c:pt idx="647">
                  <c:v>648</c:v>
                </c:pt>
                <c:pt idx="648">
                  <c:v>649</c:v>
                </c:pt>
                <c:pt idx="649">
                  <c:v>650</c:v>
                </c:pt>
                <c:pt idx="650">
                  <c:v>651</c:v>
                </c:pt>
                <c:pt idx="651">
                  <c:v>652</c:v>
                </c:pt>
                <c:pt idx="652">
                  <c:v>653</c:v>
                </c:pt>
                <c:pt idx="653">
                  <c:v>654</c:v>
                </c:pt>
                <c:pt idx="654">
                  <c:v>655</c:v>
                </c:pt>
                <c:pt idx="655">
                  <c:v>656</c:v>
                </c:pt>
                <c:pt idx="656">
                  <c:v>657</c:v>
                </c:pt>
                <c:pt idx="657">
                  <c:v>658</c:v>
                </c:pt>
                <c:pt idx="658">
                  <c:v>659</c:v>
                </c:pt>
                <c:pt idx="659">
                  <c:v>660</c:v>
                </c:pt>
                <c:pt idx="660">
                  <c:v>661</c:v>
                </c:pt>
                <c:pt idx="661">
                  <c:v>662</c:v>
                </c:pt>
                <c:pt idx="662">
                  <c:v>663</c:v>
                </c:pt>
                <c:pt idx="663">
                  <c:v>664</c:v>
                </c:pt>
                <c:pt idx="664">
                  <c:v>665</c:v>
                </c:pt>
                <c:pt idx="665">
                  <c:v>666</c:v>
                </c:pt>
                <c:pt idx="666">
                  <c:v>667</c:v>
                </c:pt>
                <c:pt idx="667">
                  <c:v>668</c:v>
                </c:pt>
                <c:pt idx="668">
                  <c:v>669</c:v>
                </c:pt>
                <c:pt idx="669">
                  <c:v>670</c:v>
                </c:pt>
                <c:pt idx="670">
                  <c:v>671</c:v>
                </c:pt>
                <c:pt idx="671">
                  <c:v>672</c:v>
                </c:pt>
                <c:pt idx="672">
                  <c:v>673</c:v>
                </c:pt>
                <c:pt idx="673">
                  <c:v>674</c:v>
                </c:pt>
                <c:pt idx="674">
                  <c:v>675</c:v>
                </c:pt>
                <c:pt idx="675">
                  <c:v>676</c:v>
                </c:pt>
                <c:pt idx="676">
                  <c:v>677</c:v>
                </c:pt>
                <c:pt idx="677">
                  <c:v>678</c:v>
                </c:pt>
                <c:pt idx="678">
                  <c:v>679</c:v>
                </c:pt>
                <c:pt idx="679">
                  <c:v>680</c:v>
                </c:pt>
                <c:pt idx="680">
                  <c:v>681</c:v>
                </c:pt>
                <c:pt idx="681">
                  <c:v>682</c:v>
                </c:pt>
                <c:pt idx="682">
                  <c:v>683</c:v>
                </c:pt>
                <c:pt idx="683">
                  <c:v>684</c:v>
                </c:pt>
                <c:pt idx="684">
                  <c:v>685</c:v>
                </c:pt>
                <c:pt idx="685">
                  <c:v>686</c:v>
                </c:pt>
                <c:pt idx="686">
                  <c:v>687</c:v>
                </c:pt>
                <c:pt idx="687">
                  <c:v>688</c:v>
                </c:pt>
                <c:pt idx="688">
                  <c:v>689</c:v>
                </c:pt>
                <c:pt idx="689">
                  <c:v>690</c:v>
                </c:pt>
                <c:pt idx="690">
                  <c:v>691</c:v>
                </c:pt>
                <c:pt idx="691">
                  <c:v>692</c:v>
                </c:pt>
                <c:pt idx="692">
                  <c:v>693</c:v>
                </c:pt>
                <c:pt idx="693">
                  <c:v>694</c:v>
                </c:pt>
                <c:pt idx="694">
                  <c:v>695</c:v>
                </c:pt>
                <c:pt idx="695">
                  <c:v>696</c:v>
                </c:pt>
                <c:pt idx="696">
                  <c:v>697</c:v>
                </c:pt>
                <c:pt idx="697">
                  <c:v>698</c:v>
                </c:pt>
                <c:pt idx="698">
                  <c:v>699</c:v>
                </c:pt>
                <c:pt idx="699">
                  <c:v>700</c:v>
                </c:pt>
                <c:pt idx="700">
                  <c:v>701</c:v>
                </c:pt>
                <c:pt idx="701">
                  <c:v>702</c:v>
                </c:pt>
                <c:pt idx="702">
                  <c:v>703</c:v>
                </c:pt>
                <c:pt idx="703">
                  <c:v>704</c:v>
                </c:pt>
                <c:pt idx="704">
                  <c:v>705</c:v>
                </c:pt>
                <c:pt idx="705">
                  <c:v>706</c:v>
                </c:pt>
                <c:pt idx="706">
                  <c:v>707</c:v>
                </c:pt>
                <c:pt idx="707">
                  <c:v>708</c:v>
                </c:pt>
                <c:pt idx="708">
                  <c:v>709</c:v>
                </c:pt>
                <c:pt idx="709">
                  <c:v>710</c:v>
                </c:pt>
                <c:pt idx="710">
                  <c:v>711</c:v>
                </c:pt>
                <c:pt idx="711">
                  <c:v>712</c:v>
                </c:pt>
                <c:pt idx="712">
                  <c:v>713</c:v>
                </c:pt>
                <c:pt idx="713">
                  <c:v>714</c:v>
                </c:pt>
                <c:pt idx="714">
                  <c:v>715</c:v>
                </c:pt>
                <c:pt idx="715">
                  <c:v>716</c:v>
                </c:pt>
                <c:pt idx="716">
                  <c:v>717</c:v>
                </c:pt>
                <c:pt idx="717">
                  <c:v>718</c:v>
                </c:pt>
                <c:pt idx="718">
                  <c:v>719</c:v>
                </c:pt>
                <c:pt idx="719">
                  <c:v>720</c:v>
                </c:pt>
                <c:pt idx="720">
                  <c:v>721</c:v>
                </c:pt>
                <c:pt idx="721">
                  <c:v>722</c:v>
                </c:pt>
                <c:pt idx="722">
                  <c:v>723</c:v>
                </c:pt>
                <c:pt idx="723">
                  <c:v>724</c:v>
                </c:pt>
                <c:pt idx="724">
                  <c:v>725</c:v>
                </c:pt>
                <c:pt idx="725">
                  <c:v>726</c:v>
                </c:pt>
                <c:pt idx="726">
                  <c:v>727</c:v>
                </c:pt>
                <c:pt idx="727">
                  <c:v>728</c:v>
                </c:pt>
                <c:pt idx="728">
                  <c:v>729</c:v>
                </c:pt>
                <c:pt idx="729">
                  <c:v>730</c:v>
                </c:pt>
                <c:pt idx="730">
                  <c:v>731</c:v>
                </c:pt>
                <c:pt idx="731">
                  <c:v>732</c:v>
                </c:pt>
                <c:pt idx="732">
                  <c:v>733</c:v>
                </c:pt>
                <c:pt idx="733">
                  <c:v>734</c:v>
                </c:pt>
                <c:pt idx="734">
                  <c:v>735</c:v>
                </c:pt>
                <c:pt idx="735">
                  <c:v>736</c:v>
                </c:pt>
                <c:pt idx="736">
                  <c:v>737</c:v>
                </c:pt>
                <c:pt idx="737">
                  <c:v>738</c:v>
                </c:pt>
                <c:pt idx="738">
                  <c:v>739</c:v>
                </c:pt>
                <c:pt idx="739">
                  <c:v>740</c:v>
                </c:pt>
                <c:pt idx="740">
                  <c:v>741</c:v>
                </c:pt>
                <c:pt idx="741">
                  <c:v>742</c:v>
                </c:pt>
                <c:pt idx="742">
                  <c:v>743</c:v>
                </c:pt>
                <c:pt idx="743">
                  <c:v>744</c:v>
                </c:pt>
                <c:pt idx="744">
                  <c:v>745</c:v>
                </c:pt>
                <c:pt idx="745">
                  <c:v>746</c:v>
                </c:pt>
                <c:pt idx="746">
                  <c:v>747</c:v>
                </c:pt>
                <c:pt idx="747">
                  <c:v>748</c:v>
                </c:pt>
                <c:pt idx="748">
                  <c:v>749</c:v>
                </c:pt>
                <c:pt idx="749">
                  <c:v>750</c:v>
                </c:pt>
                <c:pt idx="750">
                  <c:v>751</c:v>
                </c:pt>
                <c:pt idx="751">
                  <c:v>752</c:v>
                </c:pt>
                <c:pt idx="752">
                  <c:v>753</c:v>
                </c:pt>
                <c:pt idx="753">
                  <c:v>754</c:v>
                </c:pt>
                <c:pt idx="754">
                  <c:v>755</c:v>
                </c:pt>
                <c:pt idx="755">
                  <c:v>756</c:v>
                </c:pt>
                <c:pt idx="756">
                  <c:v>757</c:v>
                </c:pt>
                <c:pt idx="757">
                  <c:v>758</c:v>
                </c:pt>
                <c:pt idx="758">
                  <c:v>759</c:v>
                </c:pt>
                <c:pt idx="759">
                  <c:v>760</c:v>
                </c:pt>
                <c:pt idx="760">
                  <c:v>761</c:v>
                </c:pt>
                <c:pt idx="761">
                  <c:v>762</c:v>
                </c:pt>
                <c:pt idx="762">
                  <c:v>763</c:v>
                </c:pt>
                <c:pt idx="763">
                  <c:v>764</c:v>
                </c:pt>
                <c:pt idx="764">
                  <c:v>765</c:v>
                </c:pt>
                <c:pt idx="765">
                  <c:v>766</c:v>
                </c:pt>
                <c:pt idx="766">
                  <c:v>767</c:v>
                </c:pt>
                <c:pt idx="767">
                  <c:v>768</c:v>
                </c:pt>
                <c:pt idx="768">
                  <c:v>769</c:v>
                </c:pt>
                <c:pt idx="769">
                  <c:v>770</c:v>
                </c:pt>
                <c:pt idx="770">
                  <c:v>771</c:v>
                </c:pt>
                <c:pt idx="771">
                  <c:v>772</c:v>
                </c:pt>
                <c:pt idx="772">
                  <c:v>773</c:v>
                </c:pt>
                <c:pt idx="773">
                  <c:v>774</c:v>
                </c:pt>
                <c:pt idx="774">
                  <c:v>775</c:v>
                </c:pt>
                <c:pt idx="775">
                  <c:v>776</c:v>
                </c:pt>
                <c:pt idx="776">
                  <c:v>777</c:v>
                </c:pt>
                <c:pt idx="777">
                  <c:v>778</c:v>
                </c:pt>
                <c:pt idx="778">
                  <c:v>779</c:v>
                </c:pt>
                <c:pt idx="779">
                  <c:v>780</c:v>
                </c:pt>
                <c:pt idx="780">
                  <c:v>781</c:v>
                </c:pt>
                <c:pt idx="781">
                  <c:v>782</c:v>
                </c:pt>
                <c:pt idx="782">
                  <c:v>783</c:v>
                </c:pt>
                <c:pt idx="783">
                  <c:v>784</c:v>
                </c:pt>
                <c:pt idx="784">
                  <c:v>785</c:v>
                </c:pt>
                <c:pt idx="785">
                  <c:v>786</c:v>
                </c:pt>
                <c:pt idx="786">
                  <c:v>787</c:v>
                </c:pt>
                <c:pt idx="787">
                  <c:v>788</c:v>
                </c:pt>
                <c:pt idx="788">
                  <c:v>789</c:v>
                </c:pt>
                <c:pt idx="789">
                  <c:v>790</c:v>
                </c:pt>
                <c:pt idx="790">
                  <c:v>791</c:v>
                </c:pt>
                <c:pt idx="791">
                  <c:v>792</c:v>
                </c:pt>
                <c:pt idx="792">
                  <c:v>793</c:v>
                </c:pt>
                <c:pt idx="793">
                  <c:v>794</c:v>
                </c:pt>
                <c:pt idx="794">
                  <c:v>795</c:v>
                </c:pt>
                <c:pt idx="795">
                  <c:v>796</c:v>
                </c:pt>
                <c:pt idx="796">
                  <c:v>797</c:v>
                </c:pt>
                <c:pt idx="797">
                  <c:v>798</c:v>
                </c:pt>
                <c:pt idx="798">
                  <c:v>799</c:v>
                </c:pt>
                <c:pt idx="799">
                  <c:v>800</c:v>
                </c:pt>
                <c:pt idx="800">
                  <c:v>801</c:v>
                </c:pt>
                <c:pt idx="801">
                  <c:v>802</c:v>
                </c:pt>
                <c:pt idx="802">
                  <c:v>803</c:v>
                </c:pt>
                <c:pt idx="803">
                  <c:v>804</c:v>
                </c:pt>
                <c:pt idx="804">
                  <c:v>805</c:v>
                </c:pt>
                <c:pt idx="805">
                  <c:v>806</c:v>
                </c:pt>
                <c:pt idx="806">
                  <c:v>807</c:v>
                </c:pt>
                <c:pt idx="807">
                  <c:v>808</c:v>
                </c:pt>
                <c:pt idx="808">
                  <c:v>809</c:v>
                </c:pt>
                <c:pt idx="809">
                  <c:v>810</c:v>
                </c:pt>
                <c:pt idx="810">
                  <c:v>811</c:v>
                </c:pt>
                <c:pt idx="811">
                  <c:v>812</c:v>
                </c:pt>
                <c:pt idx="812">
                  <c:v>813</c:v>
                </c:pt>
                <c:pt idx="813">
                  <c:v>814</c:v>
                </c:pt>
                <c:pt idx="814">
                  <c:v>815</c:v>
                </c:pt>
                <c:pt idx="815">
                  <c:v>816</c:v>
                </c:pt>
                <c:pt idx="816">
                  <c:v>817</c:v>
                </c:pt>
                <c:pt idx="817">
                  <c:v>818</c:v>
                </c:pt>
                <c:pt idx="818">
                  <c:v>819</c:v>
                </c:pt>
                <c:pt idx="819">
                  <c:v>820</c:v>
                </c:pt>
                <c:pt idx="820">
                  <c:v>821</c:v>
                </c:pt>
                <c:pt idx="821">
                  <c:v>822</c:v>
                </c:pt>
                <c:pt idx="822">
                  <c:v>823</c:v>
                </c:pt>
                <c:pt idx="823">
                  <c:v>824</c:v>
                </c:pt>
                <c:pt idx="824">
                  <c:v>825</c:v>
                </c:pt>
                <c:pt idx="825">
                  <c:v>826</c:v>
                </c:pt>
                <c:pt idx="826">
                  <c:v>827</c:v>
                </c:pt>
                <c:pt idx="827">
                  <c:v>828</c:v>
                </c:pt>
                <c:pt idx="828">
                  <c:v>829</c:v>
                </c:pt>
                <c:pt idx="829">
                  <c:v>830</c:v>
                </c:pt>
                <c:pt idx="830">
                  <c:v>831</c:v>
                </c:pt>
                <c:pt idx="831">
                  <c:v>832</c:v>
                </c:pt>
                <c:pt idx="832">
                  <c:v>833</c:v>
                </c:pt>
                <c:pt idx="833">
                  <c:v>834</c:v>
                </c:pt>
                <c:pt idx="834">
                  <c:v>835</c:v>
                </c:pt>
                <c:pt idx="835">
                  <c:v>836</c:v>
                </c:pt>
                <c:pt idx="836">
                  <c:v>837</c:v>
                </c:pt>
                <c:pt idx="837">
                  <c:v>838</c:v>
                </c:pt>
                <c:pt idx="838">
                  <c:v>839</c:v>
                </c:pt>
                <c:pt idx="839">
                  <c:v>840</c:v>
                </c:pt>
                <c:pt idx="840">
                  <c:v>841</c:v>
                </c:pt>
                <c:pt idx="841">
                  <c:v>842</c:v>
                </c:pt>
                <c:pt idx="842">
                  <c:v>843</c:v>
                </c:pt>
                <c:pt idx="843">
                  <c:v>844</c:v>
                </c:pt>
                <c:pt idx="844">
                  <c:v>845</c:v>
                </c:pt>
                <c:pt idx="845">
                  <c:v>846</c:v>
                </c:pt>
                <c:pt idx="846">
                  <c:v>847</c:v>
                </c:pt>
                <c:pt idx="847">
                  <c:v>848</c:v>
                </c:pt>
                <c:pt idx="848">
                  <c:v>849</c:v>
                </c:pt>
                <c:pt idx="849">
                  <c:v>850</c:v>
                </c:pt>
                <c:pt idx="850">
                  <c:v>851</c:v>
                </c:pt>
                <c:pt idx="851">
                  <c:v>852</c:v>
                </c:pt>
                <c:pt idx="852">
                  <c:v>853</c:v>
                </c:pt>
                <c:pt idx="853">
                  <c:v>854</c:v>
                </c:pt>
                <c:pt idx="854">
                  <c:v>855</c:v>
                </c:pt>
                <c:pt idx="855">
                  <c:v>856</c:v>
                </c:pt>
                <c:pt idx="856">
                  <c:v>857</c:v>
                </c:pt>
                <c:pt idx="857">
                  <c:v>858</c:v>
                </c:pt>
                <c:pt idx="858">
                  <c:v>859</c:v>
                </c:pt>
                <c:pt idx="859">
                  <c:v>860</c:v>
                </c:pt>
                <c:pt idx="860">
                  <c:v>861</c:v>
                </c:pt>
                <c:pt idx="861">
                  <c:v>862</c:v>
                </c:pt>
                <c:pt idx="862">
                  <c:v>863</c:v>
                </c:pt>
                <c:pt idx="863">
                  <c:v>864</c:v>
                </c:pt>
                <c:pt idx="864">
                  <c:v>865</c:v>
                </c:pt>
                <c:pt idx="865">
                  <c:v>866</c:v>
                </c:pt>
                <c:pt idx="866">
                  <c:v>867</c:v>
                </c:pt>
                <c:pt idx="867">
                  <c:v>868</c:v>
                </c:pt>
                <c:pt idx="868">
                  <c:v>869</c:v>
                </c:pt>
                <c:pt idx="869">
                  <c:v>870</c:v>
                </c:pt>
                <c:pt idx="870">
                  <c:v>871</c:v>
                </c:pt>
                <c:pt idx="871">
                  <c:v>872</c:v>
                </c:pt>
                <c:pt idx="872">
                  <c:v>873</c:v>
                </c:pt>
                <c:pt idx="873">
                  <c:v>874</c:v>
                </c:pt>
                <c:pt idx="874">
                  <c:v>875</c:v>
                </c:pt>
                <c:pt idx="875">
                  <c:v>876</c:v>
                </c:pt>
                <c:pt idx="876">
                  <c:v>877</c:v>
                </c:pt>
                <c:pt idx="877">
                  <c:v>878</c:v>
                </c:pt>
                <c:pt idx="878">
                  <c:v>879</c:v>
                </c:pt>
                <c:pt idx="879">
                  <c:v>880</c:v>
                </c:pt>
                <c:pt idx="880">
                  <c:v>881</c:v>
                </c:pt>
                <c:pt idx="881">
                  <c:v>882</c:v>
                </c:pt>
                <c:pt idx="882">
                  <c:v>883</c:v>
                </c:pt>
                <c:pt idx="883">
                  <c:v>884</c:v>
                </c:pt>
                <c:pt idx="884">
                  <c:v>885</c:v>
                </c:pt>
                <c:pt idx="885">
                  <c:v>886</c:v>
                </c:pt>
                <c:pt idx="886">
                  <c:v>887</c:v>
                </c:pt>
                <c:pt idx="887">
                  <c:v>888</c:v>
                </c:pt>
                <c:pt idx="888">
                  <c:v>889</c:v>
                </c:pt>
                <c:pt idx="889">
                  <c:v>890</c:v>
                </c:pt>
                <c:pt idx="890">
                  <c:v>891</c:v>
                </c:pt>
                <c:pt idx="891">
                  <c:v>892</c:v>
                </c:pt>
                <c:pt idx="892">
                  <c:v>893</c:v>
                </c:pt>
                <c:pt idx="893">
                  <c:v>894</c:v>
                </c:pt>
                <c:pt idx="894">
                  <c:v>895</c:v>
                </c:pt>
                <c:pt idx="895">
                  <c:v>896</c:v>
                </c:pt>
                <c:pt idx="896">
                  <c:v>897</c:v>
                </c:pt>
                <c:pt idx="897">
                  <c:v>898</c:v>
                </c:pt>
                <c:pt idx="898">
                  <c:v>899</c:v>
                </c:pt>
                <c:pt idx="899">
                  <c:v>900</c:v>
                </c:pt>
                <c:pt idx="900">
                  <c:v>901</c:v>
                </c:pt>
                <c:pt idx="901">
                  <c:v>902</c:v>
                </c:pt>
                <c:pt idx="902">
                  <c:v>903</c:v>
                </c:pt>
                <c:pt idx="903">
                  <c:v>904</c:v>
                </c:pt>
                <c:pt idx="904">
                  <c:v>905</c:v>
                </c:pt>
                <c:pt idx="905">
                  <c:v>906</c:v>
                </c:pt>
                <c:pt idx="906">
                  <c:v>907</c:v>
                </c:pt>
                <c:pt idx="907">
                  <c:v>908</c:v>
                </c:pt>
                <c:pt idx="908">
                  <c:v>909</c:v>
                </c:pt>
                <c:pt idx="909">
                  <c:v>910</c:v>
                </c:pt>
                <c:pt idx="910">
                  <c:v>911</c:v>
                </c:pt>
                <c:pt idx="911">
                  <c:v>912</c:v>
                </c:pt>
                <c:pt idx="912">
                  <c:v>913</c:v>
                </c:pt>
                <c:pt idx="913">
                  <c:v>914</c:v>
                </c:pt>
                <c:pt idx="914">
                  <c:v>915</c:v>
                </c:pt>
                <c:pt idx="915">
                  <c:v>916</c:v>
                </c:pt>
                <c:pt idx="916">
                  <c:v>917</c:v>
                </c:pt>
                <c:pt idx="917">
                  <c:v>918</c:v>
                </c:pt>
                <c:pt idx="918">
                  <c:v>919</c:v>
                </c:pt>
                <c:pt idx="919">
                  <c:v>920</c:v>
                </c:pt>
                <c:pt idx="920">
                  <c:v>921</c:v>
                </c:pt>
                <c:pt idx="921">
                  <c:v>922</c:v>
                </c:pt>
                <c:pt idx="922">
                  <c:v>923</c:v>
                </c:pt>
                <c:pt idx="923">
                  <c:v>924</c:v>
                </c:pt>
                <c:pt idx="924">
                  <c:v>925</c:v>
                </c:pt>
                <c:pt idx="925">
                  <c:v>926</c:v>
                </c:pt>
                <c:pt idx="926">
                  <c:v>927</c:v>
                </c:pt>
                <c:pt idx="927">
                  <c:v>928</c:v>
                </c:pt>
                <c:pt idx="928">
                  <c:v>929</c:v>
                </c:pt>
                <c:pt idx="929">
                  <c:v>930</c:v>
                </c:pt>
                <c:pt idx="930">
                  <c:v>931</c:v>
                </c:pt>
                <c:pt idx="931">
                  <c:v>932</c:v>
                </c:pt>
                <c:pt idx="932">
                  <c:v>933</c:v>
                </c:pt>
                <c:pt idx="933">
                  <c:v>934</c:v>
                </c:pt>
                <c:pt idx="934">
                  <c:v>935</c:v>
                </c:pt>
                <c:pt idx="935">
                  <c:v>936</c:v>
                </c:pt>
                <c:pt idx="936">
                  <c:v>937</c:v>
                </c:pt>
                <c:pt idx="937">
                  <c:v>938</c:v>
                </c:pt>
                <c:pt idx="938">
                  <c:v>939</c:v>
                </c:pt>
                <c:pt idx="939">
                  <c:v>940</c:v>
                </c:pt>
                <c:pt idx="940">
                  <c:v>941</c:v>
                </c:pt>
                <c:pt idx="941">
                  <c:v>942</c:v>
                </c:pt>
                <c:pt idx="942">
                  <c:v>943</c:v>
                </c:pt>
                <c:pt idx="943">
                  <c:v>944</c:v>
                </c:pt>
                <c:pt idx="944">
                  <c:v>945</c:v>
                </c:pt>
                <c:pt idx="945">
                  <c:v>946</c:v>
                </c:pt>
                <c:pt idx="946">
                  <c:v>947</c:v>
                </c:pt>
                <c:pt idx="947">
                  <c:v>948</c:v>
                </c:pt>
                <c:pt idx="948">
                  <c:v>949</c:v>
                </c:pt>
                <c:pt idx="949">
                  <c:v>950</c:v>
                </c:pt>
                <c:pt idx="950">
                  <c:v>951</c:v>
                </c:pt>
                <c:pt idx="951">
                  <c:v>952</c:v>
                </c:pt>
                <c:pt idx="952">
                  <c:v>953</c:v>
                </c:pt>
                <c:pt idx="953">
                  <c:v>954</c:v>
                </c:pt>
                <c:pt idx="954">
                  <c:v>955</c:v>
                </c:pt>
                <c:pt idx="955">
                  <c:v>956</c:v>
                </c:pt>
                <c:pt idx="956">
                  <c:v>957</c:v>
                </c:pt>
                <c:pt idx="957">
                  <c:v>958</c:v>
                </c:pt>
                <c:pt idx="958">
                  <c:v>959</c:v>
                </c:pt>
                <c:pt idx="959">
                  <c:v>960</c:v>
                </c:pt>
                <c:pt idx="960">
                  <c:v>961</c:v>
                </c:pt>
                <c:pt idx="961">
                  <c:v>962</c:v>
                </c:pt>
                <c:pt idx="962">
                  <c:v>963</c:v>
                </c:pt>
                <c:pt idx="963">
                  <c:v>964</c:v>
                </c:pt>
                <c:pt idx="964">
                  <c:v>965</c:v>
                </c:pt>
                <c:pt idx="965">
                  <c:v>966</c:v>
                </c:pt>
                <c:pt idx="966">
                  <c:v>967</c:v>
                </c:pt>
                <c:pt idx="967">
                  <c:v>968</c:v>
                </c:pt>
                <c:pt idx="968">
                  <c:v>969</c:v>
                </c:pt>
                <c:pt idx="969">
                  <c:v>970</c:v>
                </c:pt>
                <c:pt idx="970">
                  <c:v>971</c:v>
                </c:pt>
                <c:pt idx="971">
                  <c:v>972</c:v>
                </c:pt>
                <c:pt idx="972">
                  <c:v>973</c:v>
                </c:pt>
                <c:pt idx="973">
                  <c:v>974</c:v>
                </c:pt>
                <c:pt idx="974">
                  <c:v>975</c:v>
                </c:pt>
                <c:pt idx="975">
                  <c:v>976</c:v>
                </c:pt>
                <c:pt idx="976">
                  <c:v>977</c:v>
                </c:pt>
                <c:pt idx="977">
                  <c:v>978</c:v>
                </c:pt>
                <c:pt idx="978">
                  <c:v>979</c:v>
                </c:pt>
                <c:pt idx="979">
                  <c:v>980</c:v>
                </c:pt>
                <c:pt idx="980">
                  <c:v>981</c:v>
                </c:pt>
                <c:pt idx="981">
                  <c:v>982</c:v>
                </c:pt>
                <c:pt idx="982">
                  <c:v>983</c:v>
                </c:pt>
                <c:pt idx="983">
                  <c:v>984</c:v>
                </c:pt>
                <c:pt idx="984">
                  <c:v>985</c:v>
                </c:pt>
                <c:pt idx="985">
                  <c:v>986</c:v>
                </c:pt>
                <c:pt idx="986">
                  <c:v>987</c:v>
                </c:pt>
                <c:pt idx="987">
                  <c:v>988</c:v>
                </c:pt>
                <c:pt idx="988">
                  <c:v>989</c:v>
                </c:pt>
                <c:pt idx="989">
                  <c:v>990</c:v>
                </c:pt>
                <c:pt idx="990">
                  <c:v>991</c:v>
                </c:pt>
                <c:pt idx="991">
                  <c:v>992</c:v>
                </c:pt>
                <c:pt idx="992">
                  <c:v>993</c:v>
                </c:pt>
                <c:pt idx="993">
                  <c:v>994</c:v>
                </c:pt>
                <c:pt idx="994">
                  <c:v>995</c:v>
                </c:pt>
                <c:pt idx="995">
                  <c:v>996</c:v>
                </c:pt>
                <c:pt idx="996">
                  <c:v>997</c:v>
                </c:pt>
                <c:pt idx="997">
                  <c:v>998</c:v>
                </c:pt>
                <c:pt idx="998">
                  <c:v>999</c:v>
                </c:pt>
                <c:pt idx="999">
                  <c:v>1000</c:v>
                </c:pt>
                <c:pt idx="1000">
                  <c:v>1001</c:v>
                </c:pt>
                <c:pt idx="1001">
                  <c:v>1002</c:v>
                </c:pt>
                <c:pt idx="1002">
                  <c:v>1003</c:v>
                </c:pt>
                <c:pt idx="1003">
                  <c:v>1004</c:v>
                </c:pt>
                <c:pt idx="1004">
                  <c:v>1005</c:v>
                </c:pt>
                <c:pt idx="1005">
                  <c:v>1006</c:v>
                </c:pt>
                <c:pt idx="1006">
                  <c:v>1007</c:v>
                </c:pt>
                <c:pt idx="1007">
                  <c:v>1008</c:v>
                </c:pt>
                <c:pt idx="1008">
                  <c:v>1009</c:v>
                </c:pt>
                <c:pt idx="1009">
                  <c:v>1010</c:v>
                </c:pt>
                <c:pt idx="1010">
                  <c:v>1011</c:v>
                </c:pt>
                <c:pt idx="1011">
                  <c:v>1012</c:v>
                </c:pt>
                <c:pt idx="1012">
                  <c:v>1013</c:v>
                </c:pt>
                <c:pt idx="1013">
                  <c:v>1014</c:v>
                </c:pt>
                <c:pt idx="1014">
                  <c:v>1015</c:v>
                </c:pt>
                <c:pt idx="1015">
                  <c:v>1016</c:v>
                </c:pt>
                <c:pt idx="1016">
                  <c:v>1017</c:v>
                </c:pt>
                <c:pt idx="1017">
                  <c:v>1018</c:v>
                </c:pt>
                <c:pt idx="1018">
                  <c:v>1019</c:v>
                </c:pt>
                <c:pt idx="1019">
                  <c:v>1020</c:v>
                </c:pt>
                <c:pt idx="1020">
                  <c:v>1021</c:v>
                </c:pt>
                <c:pt idx="1021">
                  <c:v>1022</c:v>
                </c:pt>
                <c:pt idx="1022">
                  <c:v>1023</c:v>
                </c:pt>
                <c:pt idx="1023">
                  <c:v>1024</c:v>
                </c:pt>
                <c:pt idx="1024">
                  <c:v>1025</c:v>
                </c:pt>
                <c:pt idx="1025">
                  <c:v>1026</c:v>
                </c:pt>
                <c:pt idx="1026">
                  <c:v>1027</c:v>
                </c:pt>
                <c:pt idx="1027">
                  <c:v>1028</c:v>
                </c:pt>
                <c:pt idx="1028">
                  <c:v>1029</c:v>
                </c:pt>
                <c:pt idx="1029">
                  <c:v>1030</c:v>
                </c:pt>
                <c:pt idx="1030">
                  <c:v>1031</c:v>
                </c:pt>
                <c:pt idx="1031">
                  <c:v>1032</c:v>
                </c:pt>
                <c:pt idx="1032">
                  <c:v>1033</c:v>
                </c:pt>
                <c:pt idx="1033">
                  <c:v>1034</c:v>
                </c:pt>
                <c:pt idx="1034">
                  <c:v>1035</c:v>
                </c:pt>
                <c:pt idx="1035">
                  <c:v>1036</c:v>
                </c:pt>
                <c:pt idx="1036">
                  <c:v>1037</c:v>
                </c:pt>
                <c:pt idx="1037">
                  <c:v>1038</c:v>
                </c:pt>
                <c:pt idx="1038">
                  <c:v>1039</c:v>
                </c:pt>
                <c:pt idx="1039">
                  <c:v>1040</c:v>
                </c:pt>
                <c:pt idx="1040">
                  <c:v>1041</c:v>
                </c:pt>
                <c:pt idx="1041">
                  <c:v>1042</c:v>
                </c:pt>
                <c:pt idx="1042">
                  <c:v>1043</c:v>
                </c:pt>
                <c:pt idx="1043">
                  <c:v>1044</c:v>
                </c:pt>
                <c:pt idx="1044">
                  <c:v>1045</c:v>
                </c:pt>
                <c:pt idx="1045">
                  <c:v>1046</c:v>
                </c:pt>
                <c:pt idx="1046">
                  <c:v>1047</c:v>
                </c:pt>
                <c:pt idx="1047">
                  <c:v>1048</c:v>
                </c:pt>
                <c:pt idx="1048">
                  <c:v>1049</c:v>
                </c:pt>
                <c:pt idx="1049">
                  <c:v>1050</c:v>
                </c:pt>
                <c:pt idx="1050">
                  <c:v>1051</c:v>
                </c:pt>
                <c:pt idx="1051">
                  <c:v>1052</c:v>
                </c:pt>
                <c:pt idx="1052">
                  <c:v>1053</c:v>
                </c:pt>
                <c:pt idx="1053">
                  <c:v>1054</c:v>
                </c:pt>
                <c:pt idx="1054">
                  <c:v>1055</c:v>
                </c:pt>
                <c:pt idx="1055">
                  <c:v>1056</c:v>
                </c:pt>
                <c:pt idx="1056">
                  <c:v>1057</c:v>
                </c:pt>
                <c:pt idx="1057">
                  <c:v>1058</c:v>
                </c:pt>
                <c:pt idx="1058">
                  <c:v>1059</c:v>
                </c:pt>
                <c:pt idx="1059">
                  <c:v>1060</c:v>
                </c:pt>
                <c:pt idx="1060">
                  <c:v>1061</c:v>
                </c:pt>
                <c:pt idx="1061">
                  <c:v>1062</c:v>
                </c:pt>
                <c:pt idx="1062">
                  <c:v>1063</c:v>
                </c:pt>
                <c:pt idx="1063">
                  <c:v>1064</c:v>
                </c:pt>
                <c:pt idx="1064">
                  <c:v>1065</c:v>
                </c:pt>
                <c:pt idx="1065">
                  <c:v>1066</c:v>
                </c:pt>
                <c:pt idx="1066">
                  <c:v>1067</c:v>
                </c:pt>
                <c:pt idx="1067">
                  <c:v>1068</c:v>
                </c:pt>
                <c:pt idx="1068">
                  <c:v>1069</c:v>
                </c:pt>
                <c:pt idx="1069">
                  <c:v>1070</c:v>
                </c:pt>
                <c:pt idx="1070">
                  <c:v>1071</c:v>
                </c:pt>
                <c:pt idx="1071">
                  <c:v>1072</c:v>
                </c:pt>
                <c:pt idx="1072">
                  <c:v>1073</c:v>
                </c:pt>
                <c:pt idx="1073">
                  <c:v>1074</c:v>
                </c:pt>
                <c:pt idx="1074">
                  <c:v>1075</c:v>
                </c:pt>
                <c:pt idx="1075">
                  <c:v>1076</c:v>
                </c:pt>
                <c:pt idx="1076">
                  <c:v>1077</c:v>
                </c:pt>
                <c:pt idx="1077">
                  <c:v>1078</c:v>
                </c:pt>
                <c:pt idx="1078">
                  <c:v>1079</c:v>
                </c:pt>
                <c:pt idx="1079">
                  <c:v>1080</c:v>
                </c:pt>
                <c:pt idx="1080">
                  <c:v>1081</c:v>
                </c:pt>
                <c:pt idx="1081">
                  <c:v>1082</c:v>
                </c:pt>
                <c:pt idx="1082">
                  <c:v>1083</c:v>
                </c:pt>
                <c:pt idx="1083">
                  <c:v>1084</c:v>
                </c:pt>
                <c:pt idx="1084">
                  <c:v>1085</c:v>
                </c:pt>
                <c:pt idx="1085">
                  <c:v>1086</c:v>
                </c:pt>
                <c:pt idx="1086">
                  <c:v>1087</c:v>
                </c:pt>
                <c:pt idx="1087">
                  <c:v>1088</c:v>
                </c:pt>
                <c:pt idx="1088">
                  <c:v>1089</c:v>
                </c:pt>
                <c:pt idx="1089">
                  <c:v>1090</c:v>
                </c:pt>
                <c:pt idx="1090">
                  <c:v>1091</c:v>
                </c:pt>
                <c:pt idx="1091">
                  <c:v>1092</c:v>
                </c:pt>
                <c:pt idx="1092">
                  <c:v>1093</c:v>
                </c:pt>
                <c:pt idx="1093">
                  <c:v>1094</c:v>
                </c:pt>
                <c:pt idx="1094">
                  <c:v>1095</c:v>
                </c:pt>
                <c:pt idx="1095">
                  <c:v>1096</c:v>
                </c:pt>
                <c:pt idx="1096">
                  <c:v>1097</c:v>
                </c:pt>
                <c:pt idx="1097">
                  <c:v>1098</c:v>
                </c:pt>
                <c:pt idx="1098">
                  <c:v>1099</c:v>
                </c:pt>
                <c:pt idx="1099">
                  <c:v>1100</c:v>
                </c:pt>
                <c:pt idx="1100">
                  <c:v>1101</c:v>
                </c:pt>
                <c:pt idx="1101">
                  <c:v>1102</c:v>
                </c:pt>
                <c:pt idx="1102">
                  <c:v>1103</c:v>
                </c:pt>
                <c:pt idx="1103">
                  <c:v>1104</c:v>
                </c:pt>
                <c:pt idx="1104">
                  <c:v>1105</c:v>
                </c:pt>
                <c:pt idx="1105">
                  <c:v>1106</c:v>
                </c:pt>
                <c:pt idx="1106">
                  <c:v>1107</c:v>
                </c:pt>
                <c:pt idx="1107">
                  <c:v>1108</c:v>
                </c:pt>
                <c:pt idx="1108">
                  <c:v>1109</c:v>
                </c:pt>
                <c:pt idx="1109">
                  <c:v>1110</c:v>
                </c:pt>
                <c:pt idx="1110">
                  <c:v>1111</c:v>
                </c:pt>
                <c:pt idx="1111">
                  <c:v>1112</c:v>
                </c:pt>
                <c:pt idx="1112">
                  <c:v>1113</c:v>
                </c:pt>
                <c:pt idx="1113">
                  <c:v>1114</c:v>
                </c:pt>
                <c:pt idx="1114">
                  <c:v>1115</c:v>
                </c:pt>
                <c:pt idx="1115">
                  <c:v>1116</c:v>
                </c:pt>
                <c:pt idx="1116">
                  <c:v>1117</c:v>
                </c:pt>
                <c:pt idx="1117">
                  <c:v>1118</c:v>
                </c:pt>
                <c:pt idx="1118">
                  <c:v>1119</c:v>
                </c:pt>
                <c:pt idx="1119">
                  <c:v>1120</c:v>
                </c:pt>
                <c:pt idx="1120">
                  <c:v>1121</c:v>
                </c:pt>
                <c:pt idx="1121">
                  <c:v>1122</c:v>
                </c:pt>
                <c:pt idx="1122">
                  <c:v>1123</c:v>
                </c:pt>
                <c:pt idx="1123">
                  <c:v>1124</c:v>
                </c:pt>
                <c:pt idx="1124">
                  <c:v>1125</c:v>
                </c:pt>
                <c:pt idx="1125">
                  <c:v>1126</c:v>
                </c:pt>
                <c:pt idx="1126">
                  <c:v>1127</c:v>
                </c:pt>
                <c:pt idx="1127">
                  <c:v>1128</c:v>
                </c:pt>
                <c:pt idx="1128">
                  <c:v>1129</c:v>
                </c:pt>
                <c:pt idx="1129">
                  <c:v>1130</c:v>
                </c:pt>
                <c:pt idx="1130">
                  <c:v>1131</c:v>
                </c:pt>
                <c:pt idx="1131">
                  <c:v>1132</c:v>
                </c:pt>
                <c:pt idx="1132">
                  <c:v>1133</c:v>
                </c:pt>
                <c:pt idx="1133">
                  <c:v>1134</c:v>
                </c:pt>
                <c:pt idx="1134">
                  <c:v>1135</c:v>
                </c:pt>
                <c:pt idx="1135">
                  <c:v>1136</c:v>
                </c:pt>
                <c:pt idx="1136">
                  <c:v>1137</c:v>
                </c:pt>
                <c:pt idx="1137">
                  <c:v>1138</c:v>
                </c:pt>
                <c:pt idx="1138">
                  <c:v>1139</c:v>
                </c:pt>
                <c:pt idx="1139">
                  <c:v>1140</c:v>
                </c:pt>
                <c:pt idx="1140">
                  <c:v>1141</c:v>
                </c:pt>
                <c:pt idx="1141">
                  <c:v>1142</c:v>
                </c:pt>
                <c:pt idx="1142">
                  <c:v>1143</c:v>
                </c:pt>
                <c:pt idx="1143">
                  <c:v>1144</c:v>
                </c:pt>
                <c:pt idx="1144">
                  <c:v>1145</c:v>
                </c:pt>
                <c:pt idx="1145">
                  <c:v>1146</c:v>
                </c:pt>
                <c:pt idx="1146">
                  <c:v>1147</c:v>
                </c:pt>
                <c:pt idx="1147">
                  <c:v>1148</c:v>
                </c:pt>
                <c:pt idx="1148">
                  <c:v>1149</c:v>
                </c:pt>
                <c:pt idx="1149">
                  <c:v>1150</c:v>
                </c:pt>
                <c:pt idx="1150">
                  <c:v>1151</c:v>
                </c:pt>
                <c:pt idx="1151">
                  <c:v>1152</c:v>
                </c:pt>
                <c:pt idx="1152">
                  <c:v>1153</c:v>
                </c:pt>
                <c:pt idx="1153">
                  <c:v>1154</c:v>
                </c:pt>
                <c:pt idx="1154">
                  <c:v>1155</c:v>
                </c:pt>
                <c:pt idx="1155">
                  <c:v>1156</c:v>
                </c:pt>
                <c:pt idx="1156">
                  <c:v>1157</c:v>
                </c:pt>
                <c:pt idx="1157">
                  <c:v>1158</c:v>
                </c:pt>
                <c:pt idx="1158">
                  <c:v>1159</c:v>
                </c:pt>
                <c:pt idx="1159">
                  <c:v>1160</c:v>
                </c:pt>
                <c:pt idx="1160">
                  <c:v>1161</c:v>
                </c:pt>
                <c:pt idx="1161">
                  <c:v>1162</c:v>
                </c:pt>
                <c:pt idx="1162">
                  <c:v>1163</c:v>
                </c:pt>
                <c:pt idx="1163">
                  <c:v>1164</c:v>
                </c:pt>
                <c:pt idx="1164">
                  <c:v>1165</c:v>
                </c:pt>
                <c:pt idx="1165">
                  <c:v>1166</c:v>
                </c:pt>
                <c:pt idx="1166">
                  <c:v>1167</c:v>
                </c:pt>
                <c:pt idx="1167">
                  <c:v>1168</c:v>
                </c:pt>
                <c:pt idx="1168">
                  <c:v>1169</c:v>
                </c:pt>
                <c:pt idx="1169">
                  <c:v>1170</c:v>
                </c:pt>
                <c:pt idx="1170">
                  <c:v>1171</c:v>
                </c:pt>
                <c:pt idx="1171">
                  <c:v>1172</c:v>
                </c:pt>
                <c:pt idx="1172">
                  <c:v>1173</c:v>
                </c:pt>
                <c:pt idx="1173">
                  <c:v>1174</c:v>
                </c:pt>
                <c:pt idx="1174">
                  <c:v>1175</c:v>
                </c:pt>
                <c:pt idx="1175">
                  <c:v>1176</c:v>
                </c:pt>
                <c:pt idx="1176">
                  <c:v>1177</c:v>
                </c:pt>
                <c:pt idx="1177">
                  <c:v>1178</c:v>
                </c:pt>
                <c:pt idx="1178">
                  <c:v>1179</c:v>
                </c:pt>
                <c:pt idx="1179">
                  <c:v>1180</c:v>
                </c:pt>
                <c:pt idx="1180">
                  <c:v>1181</c:v>
                </c:pt>
                <c:pt idx="1181">
                  <c:v>1182</c:v>
                </c:pt>
                <c:pt idx="1182">
                  <c:v>1183</c:v>
                </c:pt>
                <c:pt idx="1183">
                  <c:v>1184</c:v>
                </c:pt>
                <c:pt idx="1184">
                  <c:v>1185</c:v>
                </c:pt>
                <c:pt idx="1185">
                  <c:v>1186</c:v>
                </c:pt>
                <c:pt idx="1186">
                  <c:v>1187</c:v>
                </c:pt>
                <c:pt idx="1187">
                  <c:v>1188</c:v>
                </c:pt>
                <c:pt idx="1188">
                  <c:v>1189</c:v>
                </c:pt>
                <c:pt idx="1189">
                  <c:v>1190</c:v>
                </c:pt>
                <c:pt idx="1190">
                  <c:v>1191</c:v>
                </c:pt>
                <c:pt idx="1191">
                  <c:v>1192</c:v>
                </c:pt>
                <c:pt idx="1192">
                  <c:v>1193</c:v>
                </c:pt>
                <c:pt idx="1193">
                  <c:v>1194</c:v>
                </c:pt>
                <c:pt idx="1194">
                  <c:v>1195</c:v>
                </c:pt>
                <c:pt idx="1195">
                  <c:v>1196</c:v>
                </c:pt>
                <c:pt idx="1196">
                  <c:v>1197</c:v>
                </c:pt>
                <c:pt idx="1197">
                  <c:v>1198</c:v>
                </c:pt>
                <c:pt idx="1198">
                  <c:v>1199</c:v>
                </c:pt>
                <c:pt idx="1199">
                  <c:v>1200</c:v>
                </c:pt>
                <c:pt idx="1200">
                  <c:v>1201</c:v>
                </c:pt>
                <c:pt idx="1201">
                  <c:v>1202</c:v>
                </c:pt>
                <c:pt idx="1202">
                  <c:v>1203</c:v>
                </c:pt>
                <c:pt idx="1203">
                  <c:v>1204</c:v>
                </c:pt>
                <c:pt idx="1204">
                  <c:v>1205</c:v>
                </c:pt>
                <c:pt idx="1205">
                  <c:v>1206</c:v>
                </c:pt>
                <c:pt idx="1206">
                  <c:v>1207</c:v>
                </c:pt>
                <c:pt idx="1207">
                  <c:v>1208</c:v>
                </c:pt>
                <c:pt idx="1208">
                  <c:v>1209</c:v>
                </c:pt>
                <c:pt idx="1209">
                  <c:v>1210</c:v>
                </c:pt>
                <c:pt idx="1210">
                  <c:v>1211</c:v>
                </c:pt>
                <c:pt idx="1211">
                  <c:v>1212</c:v>
                </c:pt>
                <c:pt idx="1212">
                  <c:v>1213</c:v>
                </c:pt>
                <c:pt idx="1213">
                  <c:v>1214</c:v>
                </c:pt>
                <c:pt idx="1214">
                  <c:v>1215</c:v>
                </c:pt>
                <c:pt idx="1215">
                  <c:v>1216</c:v>
                </c:pt>
                <c:pt idx="1216">
                  <c:v>1217</c:v>
                </c:pt>
                <c:pt idx="1217">
                  <c:v>1218</c:v>
                </c:pt>
                <c:pt idx="1218">
                  <c:v>1219</c:v>
                </c:pt>
                <c:pt idx="1219">
                  <c:v>1220</c:v>
                </c:pt>
                <c:pt idx="1220">
                  <c:v>1221</c:v>
                </c:pt>
                <c:pt idx="1221">
                  <c:v>1222</c:v>
                </c:pt>
                <c:pt idx="1222">
                  <c:v>1223</c:v>
                </c:pt>
                <c:pt idx="1223">
                  <c:v>1224</c:v>
                </c:pt>
                <c:pt idx="1224">
                  <c:v>1225</c:v>
                </c:pt>
                <c:pt idx="1225">
                  <c:v>1226</c:v>
                </c:pt>
                <c:pt idx="1226">
                  <c:v>1227</c:v>
                </c:pt>
                <c:pt idx="1227">
                  <c:v>1228</c:v>
                </c:pt>
                <c:pt idx="1228">
                  <c:v>1229</c:v>
                </c:pt>
                <c:pt idx="1229">
                  <c:v>1230</c:v>
                </c:pt>
                <c:pt idx="1230">
                  <c:v>1231</c:v>
                </c:pt>
                <c:pt idx="1231">
                  <c:v>1232</c:v>
                </c:pt>
                <c:pt idx="1232">
                  <c:v>1233</c:v>
                </c:pt>
                <c:pt idx="1233">
                  <c:v>1234</c:v>
                </c:pt>
                <c:pt idx="1234">
                  <c:v>1235</c:v>
                </c:pt>
                <c:pt idx="1235">
                  <c:v>1236</c:v>
                </c:pt>
                <c:pt idx="1236">
                  <c:v>1237</c:v>
                </c:pt>
                <c:pt idx="1237">
                  <c:v>1238</c:v>
                </c:pt>
                <c:pt idx="1238">
                  <c:v>1239</c:v>
                </c:pt>
                <c:pt idx="1239">
                  <c:v>1240</c:v>
                </c:pt>
                <c:pt idx="1240">
                  <c:v>1241</c:v>
                </c:pt>
                <c:pt idx="1241">
                  <c:v>1242</c:v>
                </c:pt>
                <c:pt idx="1242">
                  <c:v>1243</c:v>
                </c:pt>
                <c:pt idx="1243">
                  <c:v>1244</c:v>
                </c:pt>
                <c:pt idx="1244">
                  <c:v>1245</c:v>
                </c:pt>
                <c:pt idx="1245">
                  <c:v>1246</c:v>
                </c:pt>
                <c:pt idx="1246">
                  <c:v>1247</c:v>
                </c:pt>
                <c:pt idx="1247">
                  <c:v>1248</c:v>
                </c:pt>
                <c:pt idx="1248">
                  <c:v>1249</c:v>
                </c:pt>
                <c:pt idx="1249">
                  <c:v>1250</c:v>
                </c:pt>
                <c:pt idx="1250">
                  <c:v>1251</c:v>
                </c:pt>
                <c:pt idx="1251">
                  <c:v>1252</c:v>
                </c:pt>
                <c:pt idx="1252">
                  <c:v>1253</c:v>
                </c:pt>
                <c:pt idx="1253">
                  <c:v>1254</c:v>
                </c:pt>
                <c:pt idx="1254">
                  <c:v>1255</c:v>
                </c:pt>
                <c:pt idx="1255">
                  <c:v>1256</c:v>
                </c:pt>
                <c:pt idx="1256">
                  <c:v>1257</c:v>
                </c:pt>
                <c:pt idx="1257">
                  <c:v>1258</c:v>
                </c:pt>
                <c:pt idx="1258">
                  <c:v>1259</c:v>
                </c:pt>
                <c:pt idx="1259">
                  <c:v>1260</c:v>
                </c:pt>
                <c:pt idx="1260">
                  <c:v>1261</c:v>
                </c:pt>
                <c:pt idx="1261">
                  <c:v>1262</c:v>
                </c:pt>
                <c:pt idx="1262">
                  <c:v>1263</c:v>
                </c:pt>
                <c:pt idx="1263">
                  <c:v>1264</c:v>
                </c:pt>
                <c:pt idx="1264">
                  <c:v>1265</c:v>
                </c:pt>
                <c:pt idx="1265">
                  <c:v>1266</c:v>
                </c:pt>
                <c:pt idx="1266">
                  <c:v>1267</c:v>
                </c:pt>
                <c:pt idx="1267">
                  <c:v>1268</c:v>
                </c:pt>
                <c:pt idx="1268">
                  <c:v>1269</c:v>
                </c:pt>
                <c:pt idx="1269">
                  <c:v>1270</c:v>
                </c:pt>
                <c:pt idx="1270">
                  <c:v>1271</c:v>
                </c:pt>
                <c:pt idx="1271">
                  <c:v>1272</c:v>
                </c:pt>
                <c:pt idx="1272">
                  <c:v>1273</c:v>
                </c:pt>
                <c:pt idx="1273">
                  <c:v>1274</c:v>
                </c:pt>
                <c:pt idx="1274">
                  <c:v>1275</c:v>
                </c:pt>
                <c:pt idx="1275">
                  <c:v>1276</c:v>
                </c:pt>
                <c:pt idx="1276">
                  <c:v>1277</c:v>
                </c:pt>
                <c:pt idx="1277">
                  <c:v>1278</c:v>
                </c:pt>
                <c:pt idx="1278">
                  <c:v>1279</c:v>
                </c:pt>
                <c:pt idx="1279">
                  <c:v>1280</c:v>
                </c:pt>
                <c:pt idx="1280">
                  <c:v>1281</c:v>
                </c:pt>
                <c:pt idx="1281">
                  <c:v>1282</c:v>
                </c:pt>
                <c:pt idx="1282">
                  <c:v>1283</c:v>
                </c:pt>
                <c:pt idx="1283">
                  <c:v>1284</c:v>
                </c:pt>
                <c:pt idx="1284">
                  <c:v>1285</c:v>
                </c:pt>
                <c:pt idx="1285">
                  <c:v>1286</c:v>
                </c:pt>
                <c:pt idx="1286">
                  <c:v>1287</c:v>
                </c:pt>
                <c:pt idx="1287">
                  <c:v>1288</c:v>
                </c:pt>
                <c:pt idx="1288">
                  <c:v>1289</c:v>
                </c:pt>
                <c:pt idx="1289">
                  <c:v>1290</c:v>
                </c:pt>
                <c:pt idx="1290">
                  <c:v>1291</c:v>
                </c:pt>
                <c:pt idx="1291">
                  <c:v>1292</c:v>
                </c:pt>
                <c:pt idx="1292">
                  <c:v>1293</c:v>
                </c:pt>
                <c:pt idx="1293">
                  <c:v>1294</c:v>
                </c:pt>
                <c:pt idx="1294">
                  <c:v>1295</c:v>
                </c:pt>
                <c:pt idx="1295">
                  <c:v>1296</c:v>
                </c:pt>
                <c:pt idx="1296">
                  <c:v>1297</c:v>
                </c:pt>
                <c:pt idx="1297">
                  <c:v>1298</c:v>
                </c:pt>
                <c:pt idx="1298">
                  <c:v>1299</c:v>
                </c:pt>
                <c:pt idx="1299">
                  <c:v>1300</c:v>
                </c:pt>
                <c:pt idx="1300">
                  <c:v>1301</c:v>
                </c:pt>
                <c:pt idx="1301">
                  <c:v>1302</c:v>
                </c:pt>
                <c:pt idx="1302">
                  <c:v>1303</c:v>
                </c:pt>
                <c:pt idx="1303">
                  <c:v>1304</c:v>
                </c:pt>
                <c:pt idx="1304">
                  <c:v>1305</c:v>
                </c:pt>
                <c:pt idx="1305">
                  <c:v>1306</c:v>
                </c:pt>
                <c:pt idx="1306">
                  <c:v>1307</c:v>
                </c:pt>
                <c:pt idx="1307">
                  <c:v>1308</c:v>
                </c:pt>
                <c:pt idx="1308">
                  <c:v>1309</c:v>
                </c:pt>
                <c:pt idx="1309">
                  <c:v>1310</c:v>
                </c:pt>
                <c:pt idx="1310">
                  <c:v>1311</c:v>
                </c:pt>
                <c:pt idx="1311">
                  <c:v>1312</c:v>
                </c:pt>
                <c:pt idx="1312">
                  <c:v>1313</c:v>
                </c:pt>
                <c:pt idx="1313">
                  <c:v>1314</c:v>
                </c:pt>
                <c:pt idx="1314">
                  <c:v>1315</c:v>
                </c:pt>
                <c:pt idx="1315">
                  <c:v>1316</c:v>
                </c:pt>
                <c:pt idx="1316">
                  <c:v>1317</c:v>
                </c:pt>
                <c:pt idx="1317">
                  <c:v>1318</c:v>
                </c:pt>
                <c:pt idx="1318">
                  <c:v>1319</c:v>
                </c:pt>
                <c:pt idx="1319">
                  <c:v>1320</c:v>
                </c:pt>
                <c:pt idx="1320">
                  <c:v>1321</c:v>
                </c:pt>
                <c:pt idx="1321">
                  <c:v>1322</c:v>
                </c:pt>
                <c:pt idx="1322">
                  <c:v>1323</c:v>
                </c:pt>
                <c:pt idx="1323">
                  <c:v>1324</c:v>
                </c:pt>
                <c:pt idx="1324">
                  <c:v>1325</c:v>
                </c:pt>
                <c:pt idx="1325">
                  <c:v>1326</c:v>
                </c:pt>
                <c:pt idx="1326">
                  <c:v>1327</c:v>
                </c:pt>
                <c:pt idx="1327">
                  <c:v>1328</c:v>
                </c:pt>
                <c:pt idx="1328">
                  <c:v>1329</c:v>
                </c:pt>
                <c:pt idx="1329">
                  <c:v>1330</c:v>
                </c:pt>
                <c:pt idx="1330">
                  <c:v>1331</c:v>
                </c:pt>
                <c:pt idx="1331">
                  <c:v>1332</c:v>
                </c:pt>
                <c:pt idx="1332">
                  <c:v>1333</c:v>
                </c:pt>
                <c:pt idx="1333">
                  <c:v>1334</c:v>
                </c:pt>
                <c:pt idx="1334">
                  <c:v>1335</c:v>
                </c:pt>
                <c:pt idx="1335">
                  <c:v>1336</c:v>
                </c:pt>
                <c:pt idx="1336">
                  <c:v>1337</c:v>
                </c:pt>
                <c:pt idx="1337">
                  <c:v>1338</c:v>
                </c:pt>
                <c:pt idx="1338">
                  <c:v>1339</c:v>
                </c:pt>
                <c:pt idx="1339">
                  <c:v>1340</c:v>
                </c:pt>
                <c:pt idx="1340">
                  <c:v>1341</c:v>
                </c:pt>
                <c:pt idx="1341">
                  <c:v>1342</c:v>
                </c:pt>
                <c:pt idx="1342">
                  <c:v>1343</c:v>
                </c:pt>
                <c:pt idx="1343">
                  <c:v>1344</c:v>
                </c:pt>
                <c:pt idx="1344">
                  <c:v>1345</c:v>
                </c:pt>
                <c:pt idx="1345">
                  <c:v>1346</c:v>
                </c:pt>
                <c:pt idx="1346">
                  <c:v>1347</c:v>
                </c:pt>
                <c:pt idx="1347">
                  <c:v>1348</c:v>
                </c:pt>
                <c:pt idx="1348">
                  <c:v>1349</c:v>
                </c:pt>
                <c:pt idx="1349">
                  <c:v>1350</c:v>
                </c:pt>
                <c:pt idx="1350">
                  <c:v>1351</c:v>
                </c:pt>
                <c:pt idx="1351">
                  <c:v>1352</c:v>
                </c:pt>
                <c:pt idx="1352">
                  <c:v>1353</c:v>
                </c:pt>
                <c:pt idx="1353">
                  <c:v>1354</c:v>
                </c:pt>
                <c:pt idx="1354">
                  <c:v>1355</c:v>
                </c:pt>
                <c:pt idx="1355">
                  <c:v>1356</c:v>
                </c:pt>
                <c:pt idx="1356">
                  <c:v>1357</c:v>
                </c:pt>
                <c:pt idx="1357">
                  <c:v>1358</c:v>
                </c:pt>
                <c:pt idx="1358">
                  <c:v>1359</c:v>
                </c:pt>
                <c:pt idx="1359">
                  <c:v>1360</c:v>
                </c:pt>
                <c:pt idx="1360">
                  <c:v>1361</c:v>
                </c:pt>
                <c:pt idx="1361">
                  <c:v>1362</c:v>
                </c:pt>
                <c:pt idx="1362">
                  <c:v>1363</c:v>
                </c:pt>
                <c:pt idx="1363">
                  <c:v>1364</c:v>
                </c:pt>
                <c:pt idx="1364">
                  <c:v>1365</c:v>
                </c:pt>
                <c:pt idx="1365">
                  <c:v>1366</c:v>
                </c:pt>
                <c:pt idx="1366">
                  <c:v>1367</c:v>
                </c:pt>
                <c:pt idx="1367">
                  <c:v>1368</c:v>
                </c:pt>
                <c:pt idx="1368">
                  <c:v>1369</c:v>
                </c:pt>
                <c:pt idx="1369">
                  <c:v>1370</c:v>
                </c:pt>
                <c:pt idx="1370">
                  <c:v>1371</c:v>
                </c:pt>
                <c:pt idx="1371">
                  <c:v>1372</c:v>
                </c:pt>
                <c:pt idx="1372">
                  <c:v>1373</c:v>
                </c:pt>
                <c:pt idx="1373">
                  <c:v>1374</c:v>
                </c:pt>
                <c:pt idx="1374">
                  <c:v>1375</c:v>
                </c:pt>
                <c:pt idx="1375">
                  <c:v>1376</c:v>
                </c:pt>
                <c:pt idx="1376">
                  <c:v>1377</c:v>
                </c:pt>
                <c:pt idx="1377">
                  <c:v>1378</c:v>
                </c:pt>
                <c:pt idx="1378">
                  <c:v>1379</c:v>
                </c:pt>
                <c:pt idx="1379">
                  <c:v>1380</c:v>
                </c:pt>
                <c:pt idx="1380">
                  <c:v>1381</c:v>
                </c:pt>
                <c:pt idx="1381">
                  <c:v>1382</c:v>
                </c:pt>
                <c:pt idx="1382">
                  <c:v>1383</c:v>
                </c:pt>
                <c:pt idx="1383">
                  <c:v>1384</c:v>
                </c:pt>
                <c:pt idx="1384">
                  <c:v>1385</c:v>
                </c:pt>
                <c:pt idx="1385">
                  <c:v>1386</c:v>
                </c:pt>
                <c:pt idx="1386">
                  <c:v>1387</c:v>
                </c:pt>
                <c:pt idx="1387">
                  <c:v>1388</c:v>
                </c:pt>
                <c:pt idx="1388">
                  <c:v>1389</c:v>
                </c:pt>
                <c:pt idx="1389">
                  <c:v>1390</c:v>
                </c:pt>
                <c:pt idx="1390">
                  <c:v>1391</c:v>
                </c:pt>
                <c:pt idx="1391">
                  <c:v>1392</c:v>
                </c:pt>
                <c:pt idx="1392">
                  <c:v>1393</c:v>
                </c:pt>
                <c:pt idx="1393">
                  <c:v>1394</c:v>
                </c:pt>
                <c:pt idx="1394">
                  <c:v>1395</c:v>
                </c:pt>
                <c:pt idx="1395">
                  <c:v>1396</c:v>
                </c:pt>
                <c:pt idx="1396">
                  <c:v>1397</c:v>
                </c:pt>
                <c:pt idx="1397">
                  <c:v>1398</c:v>
                </c:pt>
                <c:pt idx="1398">
                  <c:v>1399</c:v>
                </c:pt>
                <c:pt idx="1399">
                  <c:v>1400</c:v>
                </c:pt>
                <c:pt idx="1400">
                  <c:v>1401</c:v>
                </c:pt>
                <c:pt idx="1401">
                  <c:v>1402</c:v>
                </c:pt>
                <c:pt idx="1402">
                  <c:v>1403</c:v>
                </c:pt>
                <c:pt idx="1403">
                  <c:v>1404</c:v>
                </c:pt>
                <c:pt idx="1404">
                  <c:v>1405</c:v>
                </c:pt>
                <c:pt idx="1405">
                  <c:v>1406</c:v>
                </c:pt>
                <c:pt idx="1406">
                  <c:v>1407</c:v>
                </c:pt>
                <c:pt idx="1407">
                  <c:v>1408</c:v>
                </c:pt>
                <c:pt idx="1408">
                  <c:v>1409</c:v>
                </c:pt>
                <c:pt idx="1409">
                  <c:v>1410</c:v>
                </c:pt>
                <c:pt idx="1410">
                  <c:v>1411</c:v>
                </c:pt>
                <c:pt idx="1411">
                  <c:v>1412</c:v>
                </c:pt>
                <c:pt idx="1412">
                  <c:v>1413</c:v>
                </c:pt>
                <c:pt idx="1413">
                  <c:v>1414</c:v>
                </c:pt>
                <c:pt idx="1414">
                  <c:v>1415</c:v>
                </c:pt>
                <c:pt idx="1415">
                  <c:v>1416</c:v>
                </c:pt>
                <c:pt idx="1416">
                  <c:v>1417</c:v>
                </c:pt>
                <c:pt idx="1417">
                  <c:v>1418</c:v>
                </c:pt>
                <c:pt idx="1418">
                  <c:v>1419</c:v>
                </c:pt>
                <c:pt idx="1419">
                  <c:v>1420</c:v>
                </c:pt>
                <c:pt idx="1420">
                  <c:v>1421</c:v>
                </c:pt>
                <c:pt idx="1421">
                  <c:v>1422</c:v>
                </c:pt>
                <c:pt idx="1422">
                  <c:v>1423</c:v>
                </c:pt>
                <c:pt idx="1423">
                  <c:v>1424</c:v>
                </c:pt>
                <c:pt idx="1424">
                  <c:v>1425</c:v>
                </c:pt>
                <c:pt idx="1425">
                  <c:v>1426</c:v>
                </c:pt>
                <c:pt idx="1426">
                  <c:v>1427</c:v>
                </c:pt>
                <c:pt idx="1427">
                  <c:v>1428</c:v>
                </c:pt>
                <c:pt idx="1428">
                  <c:v>1429</c:v>
                </c:pt>
                <c:pt idx="1429">
                  <c:v>1430</c:v>
                </c:pt>
                <c:pt idx="1430">
                  <c:v>1431</c:v>
                </c:pt>
                <c:pt idx="1431">
                  <c:v>1432</c:v>
                </c:pt>
                <c:pt idx="1432">
                  <c:v>1433</c:v>
                </c:pt>
                <c:pt idx="1433">
                  <c:v>1434</c:v>
                </c:pt>
                <c:pt idx="1434">
                  <c:v>1435</c:v>
                </c:pt>
                <c:pt idx="1435">
                  <c:v>1436</c:v>
                </c:pt>
                <c:pt idx="1436">
                  <c:v>1437</c:v>
                </c:pt>
                <c:pt idx="1437">
                  <c:v>1438</c:v>
                </c:pt>
                <c:pt idx="1438">
                  <c:v>1439</c:v>
                </c:pt>
                <c:pt idx="1439">
                  <c:v>1440</c:v>
                </c:pt>
                <c:pt idx="1440">
                  <c:v>1441</c:v>
                </c:pt>
                <c:pt idx="1441">
                  <c:v>1442</c:v>
                </c:pt>
                <c:pt idx="1442">
                  <c:v>1443</c:v>
                </c:pt>
                <c:pt idx="1443">
                  <c:v>1444</c:v>
                </c:pt>
                <c:pt idx="1444">
                  <c:v>1445</c:v>
                </c:pt>
                <c:pt idx="1445">
                  <c:v>1446</c:v>
                </c:pt>
                <c:pt idx="1446">
                  <c:v>1447</c:v>
                </c:pt>
                <c:pt idx="1447">
                  <c:v>1448</c:v>
                </c:pt>
                <c:pt idx="1448">
                  <c:v>1449</c:v>
                </c:pt>
                <c:pt idx="1449">
                  <c:v>1450</c:v>
                </c:pt>
                <c:pt idx="1450">
                  <c:v>1451</c:v>
                </c:pt>
                <c:pt idx="1451">
                  <c:v>1452</c:v>
                </c:pt>
                <c:pt idx="1452">
                  <c:v>1453</c:v>
                </c:pt>
                <c:pt idx="1453">
                  <c:v>1454</c:v>
                </c:pt>
                <c:pt idx="1454">
                  <c:v>1455</c:v>
                </c:pt>
                <c:pt idx="1455">
                  <c:v>1456</c:v>
                </c:pt>
                <c:pt idx="1456">
                  <c:v>1457</c:v>
                </c:pt>
                <c:pt idx="1457">
                  <c:v>1458</c:v>
                </c:pt>
                <c:pt idx="1458">
                  <c:v>1459</c:v>
                </c:pt>
                <c:pt idx="1459">
                  <c:v>1460</c:v>
                </c:pt>
                <c:pt idx="1460">
                  <c:v>1461</c:v>
                </c:pt>
                <c:pt idx="1461">
                  <c:v>1462</c:v>
                </c:pt>
                <c:pt idx="1462">
                  <c:v>1463</c:v>
                </c:pt>
                <c:pt idx="1463">
                  <c:v>1464</c:v>
                </c:pt>
                <c:pt idx="1464">
                  <c:v>1465</c:v>
                </c:pt>
                <c:pt idx="1465">
                  <c:v>1466</c:v>
                </c:pt>
                <c:pt idx="1466">
                  <c:v>1467</c:v>
                </c:pt>
                <c:pt idx="1467">
                  <c:v>1468</c:v>
                </c:pt>
                <c:pt idx="1468">
                  <c:v>1469</c:v>
                </c:pt>
                <c:pt idx="1469">
                  <c:v>1470</c:v>
                </c:pt>
                <c:pt idx="1470">
                  <c:v>1471</c:v>
                </c:pt>
                <c:pt idx="1471">
                  <c:v>1472</c:v>
                </c:pt>
                <c:pt idx="1472">
                  <c:v>1473</c:v>
                </c:pt>
                <c:pt idx="1473">
                  <c:v>1474</c:v>
                </c:pt>
                <c:pt idx="1474">
                  <c:v>1475</c:v>
                </c:pt>
                <c:pt idx="1475">
                  <c:v>1476</c:v>
                </c:pt>
                <c:pt idx="1476">
                  <c:v>1477</c:v>
                </c:pt>
                <c:pt idx="1477">
                  <c:v>1478</c:v>
                </c:pt>
                <c:pt idx="1478">
                  <c:v>1479</c:v>
                </c:pt>
                <c:pt idx="1479">
                  <c:v>1480</c:v>
                </c:pt>
                <c:pt idx="1480">
                  <c:v>1481</c:v>
                </c:pt>
                <c:pt idx="1481">
                  <c:v>1482</c:v>
                </c:pt>
                <c:pt idx="1482">
                  <c:v>1483</c:v>
                </c:pt>
                <c:pt idx="1483">
                  <c:v>1484</c:v>
                </c:pt>
                <c:pt idx="1484">
                  <c:v>1485</c:v>
                </c:pt>
                <c:pt idx="1485">
                  <c:v>1486</c:v>
                </c:pt>
                <c:pt idx="1486">
                  <c:v>1487</c:v>
                </c:pt>
                <c:pt idx="1487">
                  <c:v>1488</c:v>
                </c:pt>
                <c:pt idx="1488">
                  <c:v>1489</c:v>
                </c:pt>
                <c:pt idx="1489">
                  <c:v>1490</c:v>
                </c:pt>
                <c:pt idx="1490">
                  <c:v>1491</c:v>
                </c:pt>
                <c:pt idx="1491">
                  <c:v>1492</c:v>
                </c:pt>
                <c:pt idx="1492">
                  <c:v>1493</c:v>
                </c:pt>
                <c:pt idx="1493">
                  <c:v>1494</c:v>
                </c:pt>
                <c:pt idx="1494">
                  <c:v>1495</c:v>
                </c:pt>
                <c:pt idx="1495">
                  <c:v>1496</c:v>
                </c:pt>
                <c:pt idx="1496">
                  <c:v>1497</c:v>
                </c:pt>
                <c:pt idx="1497">
                  <c:v>1498</c:v>
                </c:pt>
                <c:pt idx="1498">
                  <c:v>1499</c:v>
                </c:pt>
                <c:pt idx="1499">
                  <c:v>1500</c:v>
                </c:pt>
                <c:pt idx="1500">
                  <c:v>1501</c:v>
                </c:pt>
                <c:pt idx="1501">
                  <c:v>1502</c:v>
                </c:pt>
                <c:pt idx="1502">
                  <c:v>1503</c:v>
                </c:pt>
                <c:pt idx="1503">
                  <c:v>1504</c:v>
                </c:pt>
                <c:pt idx="1504">
                  <c:v>1505</c:v>
                </c:pt>
                <c:pt idx="1505">
                  <c:v>1506</c:v>
                </c:pt>
                <c:pt idx="1506">
                  <c:v>1507</c:v>
                </c:pt>
                <c:pt idx="1507">
                  <c:v>1508</c:v>
                </c:pt>
                <c:pt idx="1508">
                  <c:v>1509</c:v>
                </c:pt>
                <c:pt idx="1509">
                  <c:v>1510</c:v>
                </c:pt>
                <c:pt idx="1510">
                  <c:v>1511</c:v>
                </c:pt>
                <c:pt idx="1511">
                  <c:v>1512</c:v>
                </c:pt>
                <c:pt idx="1512">
                  <c:v>1513</c:v>
                </c:pt>
                <c:pt idx="1513">
                  <c:v>1514</c:v>
                </c:pt>
                <c:pt idx="1514">
                  <c:v>1515</c:v>
                </c:pt>
                <c:pt idx="1515">
                  <c:v>1516</c:v>
                </c:pt>
                <c:pt idx="1516">
                  <c:v>1517</c:v>
                </c:pt>
                <c:pt idx="1517">
                  <c:v>1518</c:v>
                </c:pt>
                <c:pt idx="1518">
                  <c:v>1519</c:v>
                </c:pt>
                <c:pt idx="1519">
                  <c:v>1520</c:v>
                </c:pt>
                <c:pt idx="1520">
                  <c:v>1521</c:v>
                </c:pt>
                <c:pt idx="1521">
                  <c:v>1522</c:v>
                </c:pt>
                <c:pt idx="1522">
                  <c:v>1523</c:v>
                </c:pt>
                <c:pt idx="1523">
                  <c:v>1524</c:v>
                </c:pt>
                <c:pt idx="1524">
                  <c:v>1525</c:v>
                </c:pt>
                <c:pt idx="1525">
                  <c:v>1526</c:v>
                </c:pt>
                <c:pt idx="1526">
                  <c:v>1527</c:v>
                </c:pt>
                <c:pt idx="1527">
                  <c:v>1528</c:v>
                </c:pt>
                <c:pt idx="1528">
                  <c:v>1529</c:v>
                </c:pt>
                <c:pt idx="1529">
                  <c:v>1530</c:v>
                </c:pt>
                <c:pt idx="1530">
                  <c:v>1531</c:v>
                </c:pt>
                <c:pt idx="1531">
                  <c:v>1532</c:v>
                </c:pt>
                <c:pt idx="1532">
                  <c:v>1533</c:v>
                </c:pt>
                <c:pt idx="1533">
                  <c:v>1534</c:v>
                </c:pt>
                <c:pt idx="1534">
                  <c:v>1535</c:v>
                </c:pt>
                <c:pt idx="1535">
                  <c:v>1536</c:v>
                </c:pt>
                <c:pt idx="1536">
                  <c:v>1537</c:v>
                </c:pt>
                <c:pt idx="1537">
                  <c:v>1538</c:v>
                </c:pt>
                <c:pt idx="1538">
                  <c:v>1539</c:v>
                </c:pt>
                <c:pt idx="1539">
                  <c:v>1540</c:v>
                </c:pt>
                <c:pt idx="1540">
                  <c:v>1541</c:v>
                </c:pt>
                <c:pt idx="1541">
                  <c:v>1542</c:v>
                </c:pt>
                <c:pt idx="1542">
                  <c:v>1543</c:v>
                </c:pt>
                <c:pt idx="1543">
                  <c:v>1544</c:v>
                </c:pt>
                <c:pt idx="1544">
                  <c:v>1545</c:v>
                </c:pt>
                <c:pt idx="1545">
                  <c:v>1546</c:v>
                </c:pt>
                <c:pt idx="1546">
                  <c:v>1547</c:v>
                </c:pt>
                <c:pt idx="1547">
                  <c:v>1548</c:v>
                </c:pt>
                <c:pt idx="1548">
                  <c:v>1549</c:v>
                </c:pt>
                <c:pt idx="1549">
                  <c:v>1550</c:v>
                </c:pt>
                <c:pt idx="1550">
                  <c:v>1551</c:v>
                </c:pt>
                <c:pt idx="1551">
                  <c:v>1552</c:v>
                </c:pt>
                <c:pt idx="1552">
                  <c:v>1553</c:v>
                </c:pt>
                <c:pt idx="1553">
                  <c:v>1554</c:v>
                </c:pt>
                <c:pt idx="1554">
                  <c:v>1555</c:v>
                </c:pt>
                <c:pt idx="1555">
                  <c:v>1556</c:v>
                </c:pt>
                <c:pt idx="1556">
                  <c:v>1557</c:v>
                </c:pt>
                <c:pt idx="1557">
                  <c:v>1558</c:v>
                </c:pt>
                <c:pt idx="1558">
                  <c:v>1559</c:v>
                </c:pt>
                <c:pt idx="1559">
                  <c:v>1560</c:v>
                </c:pt>
                <c:pt idx="1560">
                  <c:v>1561</c:v>
                </c:pt>
                <c:pt idx="1561">
                  <c:v>1562</c:v>
                </c:pt>
                <c:pt idx="1562">
                  <c:v>1563</c:v>
                </c:pt>
                <c:pt idx="1563">
                  <c:v>1564</c:v>
                </c:pt>
                <c:pt idx="1564">
                  <c:v>1565</c:v>
                </c:pt>
                <c:pt idx="1565">
                  <c:v>1566</c:v>
                </c:pt>
                <c:pt idx="1566">
                  <c:v>1567</c:v>
                </c:pt>
                <c:pt idx="1567">
                  <c:v>1568</c:v>
                </c:pt>
                <c:pt idx="1568">
                  <c:v>1569</c:v>
                </c:pt>
                <c:pt idx="1569">
                  <c:v>1570</c:v>
                </c:pt>
                <c:pt idx="1570">
                  <c:v>1571</c:v>
                </c:pt>
                <c:pt idx="1571">
                  <c:v>1572</c:v>
                </c:pt>
                <c:pt idx="1572">
                  <c:v>1573</c:v>
                </c:pt>
                <c:pt idx="1573">
                  <c:v>1574</c:v>
                </c:pt>
                <c:pt idx="1574">
                  <c:v>1575</c:v>
                </c:pt>
                <c:pt idx="1575">
                  <c:v>1576</c:v>
                </c:pt>
                <c:pt idx="1576">
                  <c:v>1577</c:v>
                </c:pt>
                <c:pt idx="1577">
                  <c:v>1578</c:v>
                </c:pt>
                <c:pt idx="1578">
                  <c:v>1579</c:v>
                </c:pt>
                <c:pt idx="1579">
                  <c:v>1580</c:v>
                </c:pt>
                <c:pt idx="1580">
                  <c:v>1581</c:v>
                </c:pt>
                <c:pt idx="1581">
                  <c:v>1582</c:v>
                </c:pt>
                <c:pt idx="1582">
                  <c:v>1583</c:v>
                </c:pt>
                <c:pt idx="1583">
                  <c:v>1584</c:v>
                </c:pt>
                <c:pt idx="1584">
                  <c:v>1585</c:v>
                </c:pt>
                <c:pt idx="1585">
                  <c:v>1586</c:v>
                </c:pt>
                <c:pt idx="1586">
                  <c:v>1587</c:v>
                </c:pt>
                <c:pt idx="1587">
                  <c:v>1588</c:v>
                </c:pt>
                <c:pt idx="1588">
                  <c:v>1589</c:v>
                </c:pt>
                <c:pt idx="1589">
                  <c:v>1590</c:v>
                </c:pt>
                <c:pt idx="1590">
                  <c:v>1591</c:v>
                </c:pt>
                <c:pt idx="1591">
                  <c:v>1592</c:v>
                </c:pt>
                <c:pt idx="1592">
                  <c:v>1593</c:v>
                </c:pt>
                <c:pt idx="1593">
                  <c:v>1594</c:v>
                </c:pt>
                <c:pt idx="1594">
                  <c:v>1595</c:v>
                </c:pt>
                <c:pt idx="1595">
                  <c:v>1596</c:v>
                </c:pt>
                <c:pt idx="1596">
                  <c:v>1597</c:v>
                </c:pt>
                <c:pt idx="1597">
                  <c:v>1598</c:v>
                </c:pt>
                <c:pt idx="1598">
                  <c:v>1599</c:v>
                </c:pt>
                <c:pt idx="1599">
                  <c:v>1600</c:v>
                </c:pt>
                <c:pt idx="1600">
                  <c:v>1601</c:v>
                </c:pt>
                <c:pt idx="1601">
                  <c:v>1602</c:v>
                </c:pt>
                <c:pt idx="1602">
                  <c:v>1603</c:v>
                </c:pt>
                <c:pt idx="1603">
                  <c:v>1604</c:v>
                </c:pt>
                <c:pt idx="1604">
                  <c:v>1605</c:v>
                </c:pt>
                <c:pt idx="1605">
                  <c:v>1606</c:v>
                </c:pt>
                <c:pt idx="1606">
                  <c:v>1607</c:v>
                </c:pt>
                <c:pt idx="1607">
                  <c:v>1608</c:v>
                </c:pt>
                <c:pt idx="1608">
                  <c:v>1609</c:v>
                </c:pt>
                <c:pt idx="1609">
                  <c:v>1610</c:v>
                </c:pt>
                <c:pt idx="1610">
                  <c:v>1611</c:v>
                </c:pt>
                <c:pt idx="1611">
                  <c:v>1612</c:v>
                </c:pt>
                <c:pt idx="1612">
                  <c:v>1613</c:v>
                </c:pt>
                <c:pt idx="1613">
                  <c:v>1614</c:v>
                </c:pt>
                <c:pt idx="1614">
                  <c:v>1615</c:v>
                </c:pt>
                <c:pt idx="1615">
                  <c:v>1616</c:v>
                </c:pt>
                <c:pt idx="1616">
                  <c:v>1617</c:v>
                </c:pt>
                <c:pt idx="1617">
                  <c:v>1618</c:v>
                </c:pt>
                <c:pt idx="1618">
                  <c:v>1619</c:v>
                </c:pt>
                <c:pt idx="1619">
                  <c:v>1620</c:v>
                </c:pt>
                <c:pt idx="1620">
                  <c:v>1621</c:v>
                </c:pt>
                <c:pt idx="1621">
                  <c:v>1622</c:v>
                </c:pt>
                <c:pt idx="1622">
                  <c:v>1623</c:v>
                </c:pt>
                <c:pt idx="1623">
                  <c:v>1624</c:v>
                </c:pt>
                <c:pt idx="1624">
                  <c:v>1625</c:v>
                </c:pt>
                <c:pt idx="1625">
                  <c:v>1626</c:v>
                </c:pt>
                <c:pt idx="1626">
                  <c:v>1627</c:v>
                </c:pt>
                <c:pt idx="1627">
                  <c:v>1628</c:v>
                </c:pt>
                <c:pt idx="1628">
                  <c:v>1629</c:v>
                </c:pt>
                <c:pt idx="1629">
                  <c:v>1630</c:v>
                </c:pt>
                <c:pt idx="1630">
                  <c:v>1631</c:v>
                </c:pt>
                <c:pt idx="1631">
                  <c:v>1632</c:v>
                </c:pt>
                <c:pt idx="1632">
                  <c:v>1633</c:v>
                </c:pt>
                <c:pt idx="1633">
                  <c:v>1634</c:v>
                </c:pt>
                <c:pt idx="1634">
                  <c:v>1635</c:v>
                </c:pt>
                <c:pt idx="1635">
                  <c:v>1636</c:v>
                </c:pt>
                <c:pt idx="1636">
                  <c:v>1637</c:v>
                </c:pt>
                <c:pt idx="1637">
                  <c:v>1638</c:v>
                </c:pt>
                <c:pt idx="1638">
                  <c:v>1639</c:v>
                </c:pt>
                <c:pt idx="1639">
                  <c:v>1640</c:v>
                </c:pt>
                <c:pt idx="1640">
                  <c:v>1641</c:v>
                </c:pt>
                <c:pt idx="1641">
                  <c:v>1642</c:v>
                </c:pt>
                <c:pt idx="1642">
                  <c:v>1643</c:v>
                </c:pt>
                <c:pt idx="1643">
                  <c:v>1644</c:v>
                </c:pt>
                <c:pt idx="1644">
                  <c:v>1645</c:v>
                </c:pt>
                <c:pt idx="1645">
                  <c:v>1646</c:v>
                </c:pt>
                <c:pt idx="1646">
                  <c:v>1647</c:v>
                </c:pt>
                <c:pt idx="1647">
                  <c:v>1648</c:v>
                </c:pt>
                <c:pt idx="1648">
                  <c:v>1649</c:v>
                </c:pt>
                <c:pt idx="1649">
                  <c:v>1650</c:v>
                </c:pt>
                <c:pt idx="1650">
                  <c:v>1651</c:v>
                </c:pt>
                <c:pt idx="1651">
                  <c:v>1652</c:v>
                </c:pt>
                <c:pt idx="1652">
                  <c:v>1653</c:v>
                </c:pt>
                <c:pt idx="1653">
                  <c:v>1654</c:v>
                </c:pt>
                <c:pt idx="1654">
                  <c:v>1655</c:v>
                </c:pt>
                <c:pt idx="1655">
                  <c:v>1656</c:v>
                </c:pt>
                <c:pt idx="1656">
                  <c:v>1657</c:v>
                </c:pt>
                <c:pt idx="1657">
                  <c:v>1658</c:v>
                </c:pt>
                <c:pt idx="1658">
                  <c:v>1659</c:v>
                </c:pt>
                <c:pt idx="1659">
                  <c:v>1660</c:v>
                </c:pt>
                <c:pt idx="1660">
                  <c:v>1661</c:v>
                </c:pt>
                <c:pt idx="1661">
                  <c:v>1662</c:v>
                </c:pt>
                <c:pt idx="1662">
                  <c:v>1663</c:v>
                </c:pt>
                <c:pt idx="1663">
                  <c:v>1664</c:v>
                </c:pt>
                <c:pt idx="1664">
                  <c:v>1665</c:v>
                </c:pt>
                <c:pt idx="1665">
                  <c:v>1666</c:v>
                </c:pt>
                <c:pt idx="1666">
                  <c:v>1667</c:v>
                </c:pt>
                <c:pt idx="1667">
                  <c:v>1668</c:v>
                </c:pt>
                <c:pt idx="1668">
                  <c:v>1669</c:v>
                </c:pt>
                <c:pt idx="1669">
                  <c:v>1670</c:v>
                </c:pt>
                <c:pt idx="1670">
                  <c:v>1671</c:v>
                </c:pt>
                <c:pt idx="1671">
                  <c:v>1672</c:v>
                </c:pt>
                <c:pt idx="1672">
                  <c:v>1673</c:v>
                </c:pt>
                <c:pt idx="1673">
                  <c:v>1674</c:v>
                </c:pt>
                <c:pt idx="1674">
                  <c:v>1675</c:v>
                </c:pt>
                <c:pt idx="1675">
                  <c:v>1676</c:v>
                </c:pt>
                <c:pt idx="1676">
                  <c:v>1677</c:v>
                </c:pt>
                <c:pt idx="1677">
                  <c:v>1678</c:v>
                </c:pt>
                <c:pt idx="1678">
                  <c:v>1679</c:v>
                </c:pt>
                <c:pt idx="1679">
                  <c:v>1680</c:v>
                </c:pt>
                <c:pt idx="1680">
                  <c:v>1681</c:v>
                </c:pt>
                <c:pt idx="1681">
                  <c:v>1682</c:v>
                </c:pt>
                <c:pt idx="1682">
                  <c:v>1683</c:v>
                </c:pt>
                <c:pt idx="1683">
                  <c:v>1684</c:v>
                </c:pt>
                <c:pt idx="1684">
                  <c:v>1685</c:v>
                </c:pt>
                <c:pt idx="1685">
                  <c:v>1686</c:v>
                </c:pt>
                <c:pt idx="1686">
                  <c:v>1687</c:v>
                </c:pt>
                <c:pt idx="1687">
                  <c:v>1688</c:v>
                </c:pt>
                <c:pt idx="1688">
                  <c:v>1689</c:v>
                </c:pt>
                <c:pt idx="1689">
                  <c:v>1690</c:v>
                </c:pt>
                <c:pt idx="1690">
                  <c:v>1691</c:v>
                </c:pt>
                <c:pt idx="1691">
                  <c:v>1692</c:v>
                </c:pt>
                <c:pt idx="1692">
                  <c:v>1693</c:v>
                </c:pt>
                <c:pt idx="1693">
                  <c:v>1694</c:v>
                </c:pt>
                <c:pt idx="1694">
                  <c:v>1695</c:v>
                </c:pt>
                <c:pt idx="1695">
                  <c:v>1696</c:v>
                </c:pt>
                <c:pt idx="1696">
                  <c:v>1697</c:v>
                </c:pt>
                <c:pt idx="1697">
                  <c:v>1698</c:v>
                </c:pt>
                <c:pt idx="1698">
                  <c:v>1699</c:v>
                </c:pt>
                <c:pt idx="1699">
                  <c:v>1700</c:v>
                </c:pt>
                <c:pt idx="1700">
                  <c:v>1701</c:v>
                </c:pt>
                <c:pt idx="1701">
                  <c:v>1702</c:v>
                </c:pt>
                <c:pt idx="1702">
                  <c:v>1703</c:v>
                </c:pt>
                <c:pt idx="1703">
                  <c:v>1704</c:v>
                </c:pt>
                <c:pt idx="1704">
                  <c:v>1705</c:v>
                </c:pt>
                <c:pt idx="1705">
                  <c:v>1706</c:v>
                </c:pt>
                <c:pt idx="1706">
                  <c:v>1707</c:v>
                </c:pt>
                <c:pt idx="1707">
                  <c:v>1708</c:v>
                </c:pt>
                <c:pt idx="1708">
                  <c:v>1709</c:v>
                </c:pt>
                <c:pt idx="1709">
                  <c:v>1710</c:v>
                </c:pt>
                <c:pt idx="1710">
                  <c:v>1711</c:v>
                </c:pt>
                <c:pt idx="1711">
                  <c:v>1712</c:v>
                </c:pt>
                <c:pt idx="1712">
                  <c:v>1713</c:v>
                </c:pt>
                <c:pt idx="1713">
                  <c:v>1714</c:v>
                </c:pt>
                <c:pt idx="1714">
                  <c:v>1715</c:v>
                </c:pt>
                <c:pt idx="1715">
                  <c:v>1716</c:v>
                </c:pt>
                <c:pt idx="1716">
                  <c:v>1717</c:v>
                </c:pt>
                <c:pt idx="1717">
                  <c:v>1718</c:v>
                </c:pt>
                <c:pt idx="1718">
                  <c:v>1719</c:v>
                </c:pt>
                <c:pt idx="1719">
                  <c:v>1720</c:v>
                </c:pt>
                <c:pt idx="1720">
                  <c:v>1721</c:v>
                </c:pt>
                <c:pt idx="1721">
                  <c:v>1722</c:v>
                </c:pt>
                <c:pt idx="1722">
                  <c:v>1723</c:v>
                </c:pt>
                <c:pt idx="1723">
                  <c:v>1724</c:v>
                </c:pt>
                <c:pt idx="1724">
                  <c:v>1725</c:v>
                </c:pt>
                <c:pt idx="1725">
                  <c:v>1726</c:v>
                </c:pt>
                <c:pt idx="1726">
                  <c:v>1727</c:v>
                </c:pt>
                <c:pt idx="1727">
                  <c:v>1728</c:v>
                </c:pt>
                <c:pt idx="1728">
                  <c:v>1729</c:v>
                </c:pt>
                <c:pt idx="1729">
                  <c:v>1730</c:v>
                </c:pt>
                <c:pt idx="1730">
                  <c:v>1731</c:v>
                </c:pt>
                <c:pt idx="1731">
                  <c:v>1732</c:v>
                </c:pt>
                <c:pt idx="1732">
                  <c:v>1733</c:v>
                </c:pt>
                <c:pt idx="1733">
                  <c:v>1734</c:v>
                </c:pt>
                <c:pt idx="1734">
                  <c:v>1735</c:v>
                </c:pt>
                <c:pt idx="1735">
                  <c:v>1736</c:v>
                </c:pt>
                <c:pt idx="1736">
                  <c:v>1737</c:v>
                </c:pt>
                <c:pt idx="1737">
                  <c:v>1738</c:v>
                </c:pt>
                <c:pt idx="1738">
                  <c:v>1739</c:v>
                </c:pt>
                <c:pt idx="1739">
                  <c:v>1740</c:v>
                </c:pt>
                <c:pt idx="1740">
                  <c:v>1741</c:v>
                </c:pt>
                <c:pt idx="1741">
                  <c:v>1742</c:v>
                </c:pt>
                <c:pt idx="1742">
                  <c:v>1743</c:v>
                </c:pt>
                <c:pt idx="1743">
                  <c:v>1744</c:v>
                </c:pt>
                <c:pt idx="1744">
                  <c:v>1745</c:v>
                </c:pt>
                <c:pt idx="1745">
                  <c:v>1746</c:v>
                </c:pt>
                <c:pt idx="1746">
                  <c:v>1747</c:v>
                </c:pt>
                <c:pt idx="1747">
                  <c:v>1748</c:v>
                </c:pt>
                <c:pt idx="1748">
                  <c:v>1749</c:v>
                </c:pt>
                <c:pt idx="1749">
                  <c:v>1750</c:v>
                </c:pt>
                <c:pt idx="1750">
                  <c:v>1751</c:v>
                </c:pt>
                <c:pt idx="1751">
                  <c:v>1752</c:v>
                </c:pt>
                <c:pt idx="1752">
                  <c:v>1753</c:v>
                </c:pt>
                <c:pt idx="1753">
                  <c:v>1754</c:v>
                </c:pt>
                <c:pt idx="1754">
                  <c:v>1755</c:v>
                </c:pt>
                <c:pt idx="1755">
                  <c:v>1756</c:v>
                </c:pt>
                <c:pt idx="1756">
                  <c:v>1757</c:v>
                </c:pt>
                <c:pt idx="1757">
                  <c:v>1758</c:v>
                </c:pt>
                <c:pt idx="1758">
                  <c:v>1759</c:v>
                </c:pt>
                <c:pt idx="1759">
                  <c:v>1760</c:v>
                </c:pt>
                <c:pt idx="1760">
                  <c:v>1761</c:v>
                </c:pt>
                <c:pt idx="1761">
                  <c:v>1762</c:v>
                </c:pt>
                <c:pt idx="1762">
                  <c:v>1763</c:v>
                </c:pt>
                <c:pt idx="1763">
                  <c:v>1764</c:v>
                </c:pt>
                <c:pt idx="1764">
                  <c:v>1765</c:v>
                </c:pt>
                <c:pt idx="1765">
                  <c:v>1766</c:v>
                </c:pt>
                <c:pt idx="1766">
                  <c:v>1767</c:v>
                </c:pt>
                <c:pt idx="1767">
                  <c:v>1768</c:v>
                </c:pt>
                <c:pt idx="1768">
                  <c:v>1769</c:v>
                </c:pt>
                <c:pt idx="1769">
                  <c:v>1770</c:v>
                </c:pt>
                <c:pt idx="1770">
                  <c:v>1771</c:v>
                </c:pt>
                <c:pt idx="1771">
                  <c:v>1772</c:v>
                </c:pt>
                <c:pt idx="1772">
                  <c:v>1773</c:v>
                </c:pt>
                <c:pt idx="1773">
                  <c:v>1774</c:v>
                </c:pt>
                <c:pt idx="1774">
                  <c:v>1775</c:v>
                </c:pt>
                <c:pt idx="1775">
                  <c:v>1776</c:v>
                </c:pt>
                <c:pt idx="1776">
                  <c:v>1777</c:v>
                </c:pt>
                <c:pt idx="1777">
                  <c:v>1778</c:v>
                </c:pt>
                <c:pt idx="1778">
                  <c:v>1779</c:v>
                </c:pt>
                <c:pt idx="1779">
                  <c:v>1780</c:v>
                </c:pt>
                <c:pt idx="1780">
                  <c:v>1781</c:v>
                </c:pt>
                <c:pt idx="1781">
                  <c:v>1782</c:v>
                </c:pt>
                <c:pt idx="1782">
                  <c:v>1783</c:v>
                </c:pt>
                <c:pt idx="1783">
                  <c:v>1784</c:v>
                </c:pt>
                <c:pt idx="1784">
                  <c:v>1785</c:v>
                </c:pt>
                <c:pt idx="1785">
                  <c:v>1786</c:v>
                </c:pt>
                <c:pt idx="1786">
                  <c:v>1787</c:v>
                </c:pt>
                <c:pt idx="1787">
                  <c:v>1788</c:v>
                </c:pt>
                <c:pt idx="1788">
                  <c:v>1789</c:v>
                </c:pt>
                <c:pt idx="1789">
                  <c:v>1790</c:v>
                </c:pt>
                <c:pt idx="1790">
                  <c:v>1791</c:v>
                </c:pt>
                <c:pt idx="1791">
                  <c:v>1792</c:v>
                </c:pt>
                <c:pt idx="1792">
                  <c:v>1793</c:v>
                </c:pt>
                <c:pt idx="1793">
                  <c:v>1794</c:v>
                </c:pt>
                <c:pt idx="1794">
                  <c:v>1795</c:v>
                </c:pt>
                <c:pt idx="1795">
                  <c:v>1796</c:v>
                </c:pt>
                <c:pt idx="1796">
                  <c:v>1797</c:v>
                </c:pt>
                <c:pt idx="1797">
                  <c:v>1798</c:v>
                </c:pt>
                <c:pt idx="1798">
                  <c:v>1799</c:v>
                </c:pt>
                <c:pt idx="1799">
                  <c:v>1800</c:v>
                </c:pt>
                <c:pt idx="1800">
                  <c:v>1801</c:v>
                </c:pt>
                <c:pt idx="1801">
                  <c:v>1802</c:v>
                </c:pt>
                <c:pt idx="1802">
                  <c:v>1803</c:v>
                </c:pt>
                <c:pt idx="1803">
                  <c:v>1804</c:v>
                </c:pt>
                <c:pt idx="1804">
                  <c:v>1805</c:v>
                </c:pt>
                <c:pt idx="1805">
                  <c:v>1806</c:v>
                </c:pt>
                <c:pt idx="1806">
                  <c:v>1807</c:v>
                </c:pt>
                <c:pt idx="1807">
                  <c:v>1808</c:v>
                </c:pt>
                <c:pt idx="1808">
                  <c:v>1809</c:v>
                </c:pt>
                <c:pt idx="1809">
                  <c:v>1810</c:v>
                </c:pt>
                <c:pt idx="1810">
                  <c:v>1811</c:v>
                </c:pt>
                <c:pt idx="1811">
                  <c:v>1812</c:v>
                </c:pt>
                <c:pt idx="1812">
                  <c:v>1813</c:v>
                </c:pt>
                <c:pt idx="1813">
                  <c:v>1814</c:v>
                </c:pt>
                <c:pt idx="1814">
                  <c:v>1815</c:v>
                </c:pt>
                <c:pt idx="1815">
                  <c:v>1816</c:v>
                </c:pt>
                <c:pt idx="1816">
                  <c:v>1817</c:v>
                </c:pt>
                <c:pt idx="1817">
                  <c:v>1818</c:v>
                </c:pt>
                <c:pt idx="1818">
                  <c:v>1819</c:v>
                </c:pt>
                <c:pt idx="1819">
                  <c:v>1820</c:v>
                </c:pt>
                <c:pt idx="1820">
                  <c:v>1821</c:v>
                </c:pt>
                <c:pt idx="1821">
                  <c:v>1822</c:v>
                </c:pt>
                <c:pt idx="1822">
                  <c:v>1823</c:v>
                </c:pt>
                <c:pt idx="1823">
                  <c:v>1824</c:v>
                </c:pt>
                <c:pt idx="1824">
                  <c:v>1825</c:v>
                </c:pt>
                <c:pt idx="1825">
                  <c:v>1826</c:v>
                </c:pt>
                <c:pt idx="1826">
                  <c:v>1827</c:v>
                </c:pt>
                <c:pt idx="1827">
                  <c:v>1828</c:v>
                </c:pt>
                <c:pt idx="1828">
                  <c:v>1829</c:v>
                </c:pt>
                <c:pt idx="1829">
                  <c:v>1830</c:v>
                </c:pt>
                <c:pt idx="1830">
                  <c:v>1831</c:v>
                </c:pt>
                <c:pt idx="1831">
                  <c:v>1832</c:v>
                </c:pt>
                <c:pt idx="1832">
                  <c:v>1833</c:v>
                </c:pt>
                <c:pt idx="1833">
                  <c:v>1834</c:v>
                </c:pt>
                <c:pt idx="1834">
                  <c:v>1835</c:v>
                </c:pt>
                <c:pt idx="1835">
                  <c:v>1836</c:v>
                </c:pt>
                <c:pt idx="1836">
                  <c:v>1837</c:v>
                </c:pt>
                <c:pt idx="1837">
                  <c:v>1838</c:v>
                </c:pt>
                <c:pt idx="1838">
                  <c:v>1839</c:v>
                </c:pt>
                <c:pt idx="1839">
                  <c:v>1840</c:v>
                </c:pt>
                <c:pt idx="1840">
                  <c:v>1841</c:v>
                </c:pt>
                <c:pt idx="1841">
                  <c:v>1842</c:v>
                </c:pt>
                <c:pt idx="1842">
                  <c:v>1843</c:v>
                </c:pt>
                <c:pt idx="1843">
                  <c:v>1844</c:v>
                </c:pt>
                <c:pt idx="1844">
                  <c:v>1845</c:v>
                </c:pt>
                <c:pt idx="1845">
                  <c:v>1846</c:v>
                </c:pt>
                <c:pt idx="1846">
                  <c:v>1847</c:v>
                </c:pt>
                <c:pt idx="1847">
                  <c:v>1848</c:v>
                </c:pt>
                <c:pt idx="1848">
                  <c:v>1849</c:v>
                </c:pt>
                <c:pt idx="1849">
                  <c:v>1850</c:v>
                </c:pt>
                <c:pt idx="1850">
                  <c:v>1851</c:v>
                </c:pt>
                <c:pt idx="1851">
                  <c:v>1852</c:v>
                </c:pt>
                <c:pt idx="1852">
                  <c:v>1853</c:v>
                </c:pt>
                <c:pt idx="1853">
                  <c:v>1854</c:v>
                </c:pt>
                <c:pt idx="1854">
                  <c:v>1855</c:v>
                </c:pt>
                <c:pt idx="1855">
                  <c:v>1856</c:v>
                </c:pt>
                <c:pt idx="1856">
                  <c:v>1857</c:v>
                </c:pt>
                <c:pt idx="1857">
                  <c:v>1858</c:v>
                </c:pt>
                <c:pt idx="1858">
                  <c:v>1859</c:v>
                </c:pt>
                <c:pt idx="1859">
                  <c:v>1860</c:v>
                </c:pt>
                <c:pt idx="1860">
                  <c:v>1861</c:v>
                </c:pt>
                <c:pt idx="1861">
                  <c:v>1862</c:v>
                </c:pt>
                <c:pt idx="1862">
                  <c:v>1863</c:v>
                </c:pt>
                <c:pt idx="1863">
                  <c:v>1864</c:v>
                </c:pt>
                <c:pt idx="1864">
                  <c:v>1865</c:v>
                </c:pt>
                <c:pt idx="1865">
                  <c:v>1866</c:v>
                </c:pt>
                <c:pt idx="1866">
                  <c:v>1867</c:v>
                </c:pt>
                <c:pt idx="1867">
                  <c:v>1868</c:v>
                </c:pt>
                <c:pt idx="1868">
                  <c:v>1869</c:v>
                </c:pt>
                <c:pt idx="1869">
                  <c:v>1870</c:v>
                </c:pt>
                <c:pt idx="1870">
                  <c:v>1871</c:v>
                </c:pt>
                <c:pt idx="1871">
                  <c:v>1872</c:v>
                </c:pt>
                <c:pt idx="1872">
                  <c:v>1873</c:v>
                </c:pt>
                <c:pt idx="1873">
                  <c:v>1874</c:v>
                </c:pt>
                <c:pt idx="1874">
                  <c:v>1875</c:v>
                </c:pt>
                <c:pt idx="1875">
                  <c:v>1876</c:v>
                </c:pt>
                <c:pt idx="1876">
                  <c:v>1877</c:v>
                </c:pt>
                <c:pt idx="1877">
                  <c:v>1878</c:v>
                </c:pt>
                <c:pt idx="1878">
                  <c:v>1879</c:v>
                </c:pt>
                <c:pt idx="1879">
                  <c:v>1880</c:v>
                </c:pt>
                <c:pt idx="1880">
                  <c:v>1881</c:v>
                </c:pt>
                <c:pt idx="1881">
                  <c:v>1882</c:v>
                </c:pt>
                <c:pt idx="1882">
                  <c:v>1883</c:v>
                </c:pt>
                <c:pt idx="1883">
                  <c:v>1884</c:v>
                </c:pt>
                <c:pt idx="1884">
                  <c:v>1885</c:v>
                </c:pt>
                <c:pt idx="1885">
                  <c:v>1886</c:v>
                </c:pt>
                <c:pt idx="1886">
                  <c:v>1887</c:v>
                </c:pt>
                <c:pt idx="1887">
                  <c:v>1888</c:v>
                </c:pt>
                <c:pt idx="1888">
                  <c:v>1889</c:v>
                </c:pt>
                <c:pt idx="1889">
                  <c:v>1890</c:v>
                </c:pt>
                <c:pt idx="1890">
                  <c:v>1891</c:v>
                </c:pt>
                <c:pt idx="1891">
                  <c:v>1892</c:v>
                </c:pt>
                <c:pt idx="1892">
                  <c:v>1893</c:v>
                </c:pt>
                <c:pt idx="1893">
                  <c:v>1894</c:v>
                </c:pt>
                <c:pt idx="1894">
                  <c:v>1895</c:v>
                </c:pt>
                <c:pt idx="1895">
                  <c:v>1896</c:v>
                </c:pt>
                <c:pt idx="1896">
                  <c:v>1897</c:v>
                </c:pt>
                <c:pt idx="1897">
                  <c:v>1898</c:v>
                </c:pt>
                <c:pt idx="1898">
                  <c:v>1899</c:v>
                </c:pt>
                <c:pt idx="1899">
                  <c:v>1900</c:v>
                </c:pt>
                <c:pt idx="1900">
                  <c:v>1901</c:v>
                </c:pt>
                <c:pt idx="1901">
                  <c:v>1902</c:v>
                </c:pt>
                <c:pt idx="1902">
                  <c:v>1903</c:v>
                </c:pt>
                <c:pt idx="1903">
                  <c:v>1904</c:v>
                </c:pt>
                <c:pt idx="1904">
                  <c:v>1905</c:v>
                </c:pt>
                <c:pt idx="1905">
                  <c:v>1906</c:v>
                </c:pt>
                <c:pt idx="1906">
                  <c:v>1907</c:v>
                </c:pt>
                <c:pt idx="1907">
                  <c:v>1908</c:v>
                </c:pt>
                <c:pt idx="1908">
                  <c:v>1909</c:v>
                </c:pt>
                <c:pt idx="1909">
                  <c:v>1910</c:v>
                </c:pt>
                <c:pt idx="1910">
                  <c:v>1911</c:v>
                </c:pt>
                <c:pt idx="1911">
                  <c:v>1912</c:v>
                </c:pt>
                <c:pt idx="1912">
                  <c:v>1913</c:v>
                </c:pt>
                <c:pt idx="1913">
                  <c:v>1914</c:v>
                </c:pt>
                <c:pt idx="1914">
                  <c:v>1915</c:v>
                </c:pt>
                <c:pt idx="1915">
                  <c:v>1916</c:v>
                </c:pt>
                <c:pt idx="1916">
                  <c:v>1917</c:v>
                </c:pt>
                <c:pt idx="1917">
                  <c:v>1918</c:v>
                </c:pt>
                <c:pt idx="1918">
                  <c:v>1919</c:v>
                </c:pt>
                <c:pt idx="1919">
                  <c:v>1920</c:v>
                </c:pt>
                <c:pt idx="1920">
                  <c:v>1921</c:v>
                </c:pt>
                <c:pt idx="1921">
                  <c:v>1922</c:v>
                </c:pt>
                <c:pt idx="1922">
                  <c:v>1923</c:v>
                </c:pt>
                <c:pt idx="1923">
                  <c:v>1924</c:v>
                </c:pt>
                <c:pt idx="1924">
                  <c:v>1925</c:v>
                </c:pt>
                <c:pt idx="1925">
                  <c:v>1926</c:v>
                </c:pt>
                <c:pt idx="1926">
                  <c:v>1927</c:v>
                </c:pt>
                <c:pt idx="1927">
                  <c:v>1928</c:v>
                </c:pt>
                <c:pt idx="1928">
                  <c:v>1929</c:v>
                </c:pt>
                <c:pt idx="1929">
                  <c:v>1930</c:v>
                </c:pt>
                <c:pt idx="1930">
                  <c:v>1931</c:v>
                </c:pt>
                <c:pt idx="1931">
                  <c:v>1932</c:v>
                </c:pt>
                <c:pt idx="1932">
                  <c:v>1933</c:v>
                </c:pt>
                <c:pt idx="1933">
                  <c:v>1934</c:v>
                </c:pt>
                <c:pt idx="1934">
                  <c:v>1935</c:v>
                </c:pt>
                <c:pt idx="1935">
                  <c:v>1936</c:v>
                </c:pt>
                <c:pt idx="1936">
                  <c:v>1937</c:v>
                </c:pt>
                <c:pt idx="1937">
                  <c:v>1938</c:v>
                </c:pt>
                <c:pt idx="1938">
                  <c:v>1939</c:v>
                </c:pt>
                <c:pt idx="1939">
                  <c:v>1940</c:v>
                </c:pt>
                <c:pt idx="1940">
                  <c:v>1941</c:v>
                </c:pt>
                <c:pt idx="1941">
                  <c:v>1942</c:v>
                </c:pt>
                <c:pt idx="1942">
                  <c:v>1943</c:v>
                </c:pt>
                <c:pt idx="1943">
                  <c:v>1944</c:v>
                </c:pt>
                <c:pt idx="1944">
                  <c:v>1945</c:v>
                </c:pt>
                <c:pt idx="1945">
                  <c:v>1946</c:v>
                </c:pt>
                <c:pt idx="1946">
                  <c:v>1947</c:v>
                </c:pt>
                <c:pt idx="1947">
                  <c:v>1948</c:v>
                </c:pt>
                <c:pt idx="1948">
                  <c:v>1949</c:v>
                </c:pt>
                <c:pt idx="1949">
                  <c:v>1950</c:v>
                </c:pt>
                <c:pt idx="1950">
                  <c:v>1951</c:v>
                </c:pt>
                <c:pt idx="1951">
                  <c:v>1952</c:v>
                </c:pt>
                <c:pt idx="1952">
                  <c:v>1953</c:v>
                </c:pt>
                <c:pt idx="1953">
                  <c:v>1954</c:v>
                </c:pt>
                <c:pt idx="1954">
                  <c:v>1955</c:v>
                </c:pt>
                <c:pt idx="1955">
                  <c:v>1956</c:v>
                </c:pt>
                <c:pt idx="1956">
                  <c:v>1957</c:v>
                </c:pt>
                <c:pt idx="1957">
                  <c:v>1958</c:v>
                </c:pt>
                <c:pt idx="1958">
                  <c:v>1959</c:v>
                </c:pt>
                <c:pt idx="1959">
                  <c:v>1960</c:v>
                </c:pt>
                <c:pt idx="1960">
                  <c:v>1961</c:v>
                </c:pt>
                <c:pt idx="1961">
                  <c:v>1962</c:v>
                </c:pt>
                <c:pt idx="1962">
                  <c:v>1963</c:v>
                </c:pt>
                <c:pt idx="1963">
                  <c:v>1964</c:v>
                </c:pt>
                <c:pt idx="1964">
                  <c:v>1965</c:v>
                </c:pt>
                <c:pt idx="1965">
                  <c:v>1966</c:v>
                </c:pt>
                <c:pt idx="1966">
                  <c:v>1967</c:v>
                </c:pt>
                <c:pt idx="1967">
                  <c:v>1968</c:v>
                </c:pt>
                <c:pt idx="1968">
                  <c:v>1969</c:v>
                </c:pt>
                <c:pt idx="1969">
                  <c:v>1970</c:v>
                </c:pt>
                <c:pt idx="1970">
                  <c:v>1971</c:v>
                </c:pt>
                <c:pt idx="1971">
                  <c:v>1972</c:v>
                </c:pt>
                <c:pt idx="1972">
                  <c:v>1973</c:v>
                </c:pt>
                <c:pt idx="1973">
                  <c:v>1974</c:v>
                </c:pt>
                <c:pt idx="1974">
                  <c:v>1975</c:v>
                </c:pt>
                <c:pt idx="1975">
                  <c:v>1976</c:v>
                </c:pt>
                <c:pt idx="1976">
                  <c:v>1977</c:v>
                </c:pt>
                <c:pt idx="1977">
                  <c:v>1978</c:v>
                </c:pt>
                <c:pt idx="1978">
                  <c:v>1979</c:v>
                </c:pt>
                <c:pt idx="1979">
                  <c:v>1980</c:v>
                </c:pt>
                <c:pt idx="1980">
                  <c:v>1981</c:v>
                </c:pt>
                <c:pt idx="1981">
                  <c:v>1982</c:v>
                </c:pt>
                <c:pt idx="1982">
                  <c:v>1983</c:v>
                </c:pt>
                <c:pt idx="1983">
                  <c:v>1984</c:v>
                </c:pt>
                <c:pt idx="1984">
                  <c:v>1985</c:v>
                </c:pt>
                <c:pt idx="1985">
                  <c:v>1986</c:v>
                </c:pt>
                <c:pt idx="1986">
                  <c:v>1987</c:v>
                </c:pt>
                <c:pt idx="1987">
                  <c:v>1988</c:v>
                </c:pt>
                <c:pt idx="1988">
                  <c:v>1989</c:v>
                </c:pt>
                <c:pt idx="1989">
                  <c:v>1990</c:v>
                </c:pt>
                <c:pt idx="1990">
                  <c:v>1991</c:v>
                </c:pt>
                <c:pt idx="1991">
                  <c:v>1992</c:v>
                </c:pt>
                <c:pt idx="1992">
                  <c:v>1993</c:v>
                </c:pt>
                <c:pt idx="1993">
                  <c:v>1994</c:v>
                </c:pt>
                <c:pt idx="1994">
                  <c:v>1995</c:v>
                </c:pt>
                <c:pt idx="1995">
                  <c:v>1996</c:v>
                </c:pt>
                <c:pt idx="1996">
                  <c:v>1997</c:v>
                </c:pt>
                <c:pt idx="1997">
                  <c:v>1998</c:v>
                </c:pt>
                <c:pt idx="1998">
                  <c:v>1999</c:v>
                </c:pt>
                <c:pt idx="1999">
                  <c:v>2000</c:v>
                </c:pt>
                <c:pt idx="2000">
                  <c:v>2001</c:v>
                </c:pt>
                <c:pt idx="2001">
                  <c:v>2002</c:v>
                </c:pt>
                <c:pt idx="2002">
                  <c:v>2003</c:v>
                </c:pt>
                <c:pt idx="2003">
                  <c:v>2004</c:v>
                </c:pt>
                <c:pt idx="2004">
                  <c:v>2005</c:v>
                </c:pt>
                <c:pt idx="2005">
                  <c:v>2006</c:v>
                </c:pt>
                <c:pt idx="2006">
                  <c:v>2007</c:v>
                </c:pt>
                <c:pt idx="2007">
                  <c:v>2008</c:v>
                </c:pt>
                <c:pt idx="2008">
                  <c:v>2009</c:v>
                </c:pt>
                <c:pt idx="2009">
                  <c:v>2010</c:v>
                </c:pt>
                <c:pt idx="2010">
                  <c:v>2011</c:v>
                </c:pt>
                <c:pt idx="2011">
                  <c:v>2012</c:v>
                </c:pt>
                <c:pt idx="2012">
                  <c:v>2013</c:v>
                </c:pt>
                <c:pt idx="2013">
                  <c:v>2014</c:v>
                </c:pt>
                <c:pt idx="2014">
                  <c:v>2015</c:v>
                </c:pt>
                <c:pt idx="2015">
                  <c:v>2016</c:v>
                </c:pt>
                <c:pt idx="2016">
                  <c:v>2017</c:v>
                </c:pt>
                <c:pt idx="2017">
                  <c:v>2018</c:v>
                </c:pt>
                <c:pt idx="2018">
                  <c:v>2019</c:v>
                </c:pt>
                <c:pt idx="2019">
                  <c:v>2020</c:v>
                </c:pt>
                <c:pt idx="2020">
                  <c:v>2021</c:v>
                </c:pt>
                <c:pt idx="2021">
                  <c:v>2022</c:v>
                </c:pt>
                <c:pt idx="2022">
                  <c:v>2023</c:v>
                </c:pt>
                <c:pt idx="2023">
                  <c:v>2024</c:v>
                </c:pt>
                <c:pt idx="2024">
                  <c:v>2025</c:v>
                </c:pt>
                <c:pt idx="2025">
                  <c:v>2026</c:v>
                </c:pt>
                <c:pt idx="2026">
                  <c:v>2027</c:v>
                </c:pt>
                <c:pt idx="2027">
                  <c:v>2028</c:v>
                </c:pt>
                <c:pt idx="2028">
                  <c:v>2029</c:v>
                </c:pt>
                <c:pt idx="2029">
                  <c:v>2030</c:v>
                </c:pt>
                <c:pt idx="2030">
                  <c:v>2031</c:v>
                </c:pt>
                <c:pt idx="2031">
                  <c:v>2032</c:v>
                </c:pt>
                <c:pt idx="2032">
                  <c:v>2033</c:v>
                </c:pt>
                <c:pt idx="2033">
                  <c:v>2034</c:v>
                </c:pt>
                <c:pt idx="2034">
                  <c:v>2035</c:v>
                </c:pt>
                <c:pt idx="2035">
                  <c:v>2036</c:v>
                </c:pt>
                <c:pt idx="2036">
                  <c:v>2037</c:v>
                </c:pt>
                <c:pt idx="2037">
                  <c:v>2038</c:v>
                </c:pt>
                <c:pt idx="2038">
                  <c:v>2039</c:v>
                </c:pt>
                <c:pt idx="2039">
                  <c:v>2040</c:v>
                </c:pt>
                <c:pt idx="2040">
                  <c:v>2041</c:v>
                </c:pt>
                <c:pt idx="2041">
                  <c:v>2042</c:v>
                </c:pt>
                <c:pt idx="2042">
                  <c:v>2043</c:v>
                </c:pt>
                <c:pt idx="2043">
                  <c:v>2044</c:v>
                </c:pt>
                <c:pt idx="2044">
                  <c:v>2045</c:v>
                </c:pt>
                <c:pt idx="2045">
                  <c:v>2046</c:v>
                </c:pt>
                <c:pt idx="2046">
                  <c:v>2047</c:v>
                </c:pt>
                <c:pt idx="2047">
                  <c:v>2048</c:v>
                </c:pt>
                <c:pt idx="2048">
                  <c:v>2049</c:v>
                </c:pt>
                <c:pt idx="2049">
                  <c:v>2050</c:v>
                </c:pt>
                <c:pt idx="2050">
                  <c:v>2051</c:v>
                </c:pt>
                <c:pt idx="2051">
                  <c:v>2052</c:v>
                </c:pt>
                <c:pt idx="2052">
                  <c:v>2053</c:v>
                </c:pt>
                <c:pt idx="2053">
                  <c:v>2054</c:v>
                </c:pt>
                <c:pt idx="2054">
                  <c:v>2055</c:v>
                </c:pt>
                <c:pt idx="2055">
                  <c:v>2056</c:v>
                </c:pt>
                <c:pt idx="2056">
                  <c:v>2057</c:v>
                </c:pt>
                <c:pt idx="2057">
                  <c:v>2058</c:v>
                </c:pt>
                <c:pt idx="2058">
                  <c:v>2059</c:v>
                </c:pt>
                <c:pt idx="2059">
                  <c:v>2060</c:v>
                </c:pt>
                <c:pt idx="2060">
                  <c:v>2061</c:v>
                </c:pt>
                <c:pt idx="2061">
                  <c:v>2062</c:v>
                </c:pt>
                <c:pt idx="2062">
                  <c:v>2063</c:v>
                </c:pt>
                <c:pt idx="2063">
                  <c:v>2064</c:v>
                </c:pt>
                <c:pt idx="2064">
                  <c:v>2065</c:v>
                </c:pt>
                <c:pt idx="2065">
                  <c:v>2066</c:v>
                </c:pt>
                <c:pt idx="2066">
                  <c:v>2067</c:v>
                </c:pt>
                <c:pt idx="2067">
                  <c:v>2068</c:v>
                </c:pt>
                <c:pt idx="2068">
                  <c:v>2069</c:v>
                </c:pt>
                <c:pt idx="2069">
                  <c:v>2070</c:v>
                </c:pt>
                <c:pt idx="2070">
                  <c:v>2071</c:v>
                </c:pt>
                <c:pt idx="2071">
                  <c:v>2072</c:v>
                </c:pt>
                <c:pt idx="2072">
                  <c:v>2073</c:v>
                </c:pt>
                <c:pt idx="2073">
                  <c:v>2074</c:v>
                </c:pt>
                <c:pt idx="2074">
                  <c:v>2075</c:v>
                </c:pt>
                <c:pt idx="2075">
                  <c:v>2076</c:v>
                </c:pt>
                <c:pt idx="2076">
                  <c:v>2077</c:v>
                </c:pt>
                <c:pt idx="2077">
                  <c:v>2078</c:v>
                </c:pt>
                <c:pt idx="2078">
                  <c:v>2079</c:v>
                </c:pt>
                <c:pt idx="2079">
                  <c:v>2080</c:v>
                </c:pt>
                <c:pt idx="2080">
                  <c:v>2081</c:v>
                </c:pt>
                <c:pt idx="2081">
                  <c:v>2082</c:v>
                </c:pt>
                <c:pt idx="2082">
                  <c:v>2083</c:v>
                </c:pt>
                <c:pt idx="2083">
                  <c:v>2084</c:v>
                </c:pt>
                <c:pt idx="2084">
                  <c:v>2085</c:v>
                </c:pt>
                <c:pt idx="2085">
                  <c:v>2086</c:v>
                </c:pt>
                <c:pt idx="2086">
                  <c:v>2087</c:v>
                </c:pt>
                <c:pt idx="2087">
                  <c:v>2088</c:v>
                </c:pt>
                <c:pt idx="2088">
                  <c:v>2089</c:v>
                </c:pt>
                <c:pt idx="2089">
                  <c:v>2090</c:v>
                </c:pt>
                <c:pt idx="2090">
                  <c:v>2091</c:v>
                </c:pt>
                <c:pt idx="2091">
                  <c:v>2092</c:v>
                </c:pt>
                <c:pt idx="2092">
                  <c:v>2093</c:v>
                </c:pt>
                <c:pt idx="2093">
                  <c:v>2094</c:v>
                </c:pt>
                <c:pt idx="2094">
                  <c:v>2095</c:v>
                </c:pt>
                <c:pt idx="2095">
                  <c:v>2096</c:v>
                </c:pt>
                <c:pt idx="2096">
                  <c:v>2097</c:v>
                </c:pt>
                <c:pt idx="2097">
                  <c:v>2098</c:v>
                </c:pt>
                <c:pt idx="2098">
                  <c:v>2099</c:v>
                </c:pt>
                <c:pt idx="2099">
                  <c:v>2100</c:v>
                </c:pt>
                <c:pt idx="2100">
                  <c:v>2101</c:v>
                </c:pt>
                <c:pt idx="2101">
                  <c:v>2102</c:v>
                </c:pt>
                <c:pt idx="2102">
                  <c:v>2103</c:v>
                </c:pt>
                <c:pt idx="2103">
                  <c:v>2104</c:v>
                </c:pt>
                <c:pt idx="2104">
                  <c:v>2105</c:v>
                </c:pt>
                <c:pt idx="2105">
                  <c:v>2106</c:v>
                </c:pt>
                <c:pt idx="2106">
                  <c:v>2107</c:v>
                </c:pt>
                <c:pt idx="2107">
                  <c:v>2108</c:v>
                </c:pt>
                <c:pt idx="2108">
                  <c:v>2109</c:v>
                </c:pt>
                <c:pt idx="2109">
                  <c:v>2110</c:v>
                </c:pt>
                <c:pt idx="2110">
                  <c:v>2111</c:v>
                </c:pt>
                <c:pt idx="2111">
                  <c:v>2112</c:v>
                </c:pt>
                <c:pt idx="2112">
                  <c:v>2113</c:v>
                </c:pt>
                <c:pt idx="2113">
                  <c:v>2114</c:v>
                </c:pt>
                <c:pt idx="2114">
                  <c:v>2115</c:v>
                </c:pt>
                <c:pt idx="2115">
                  <c:v>2116</c:v>
                </c:pt>
                <c:pt idx="2116">
                  <c:v>2117</c:v>
                </c:pt>
                <c:pt idx="2117">
                  <c:v>2118</c:v>
                </c:pt>
                <c:pt idx="2118">
                  <c:v>2119</c:v>
                </c:pt>
                <c:pt idx="2119">
                  <c:v>2120</c:v>
                </c:pt>
                <c:pt idx="2120">
                  <c:v>2121</c:v>
                </c:pt>
                <c:pt idx="2121">
                  <c:v>2122</c:v>
                </c:pt>
                <c:pt idx="2122">
                  <c:v>2123</c:v>
                </c:pt>
                <c:pt idx="2123">
                  <c:v>2124</c:v>
                </c:pt>
                <c:pt idx="2124">
                  <c:v>2125</c:v>
                </c:pt>
                <c:pt idx="2125">
                  <c:v>2126</c:v>
                </c:pt>
                <c:pt idx="2126">
                  <c:v>2127</c:v>
                </c:pt>
                <c:pt idx="2127">
                  <c:v>2128</c:v>
                </c:pt>
                <c:pt idx="2128">
                  <c:v>2129</c:v>
                </c:pt>
                <c:pt idx="2129">
                  <c:v>2130</c:v>
                </c:pt>
                <c:pt idx="2130">
                  <c:v>2131</c:v>
                </c:pt>
                <c:pt idx="2131">
                  <c:v>2132</c:v>
                </c:pt>
                <c:pt idx="2132">
                  <c:v>2133</c:v>
                </c:pt>
                <c:pt idx="2133">
                  <c:v>2134</c:v>
                </c:pt>
                <c:pt idx="2134">
                  <c:v>2135</c:v>
                </c:pt>
                <c:pt idx="2135">
                  <c:v>2136</c:v>
                </c:pt>
                <c:pt idx="2136">
                  <c:v>2137</c:v>
                </c:pt>
                <c:pt idx="2137">
                  <c:v>2138</c:v>
                </c:pt>
                <c:pt idx="2138">
                  <c:v>2139</c:v>
                </c:pt>
                <c:pt idx="2139">
                  <c:v>2140</c:v>
                </c:pt>
                <c:pt idx="2140">
                  <c:v>2141</c:v>
                </c:pt>
                <c:pt idx="2141">
                  <c:v>2142</c:v>
                </c:pt>
                <c:pt idx="2142">
                  <c:v>2143</c:v>
                </c:pt>
                <c:pt idx="2143">
                  <c:v>2144</c:v>
                </c:pt>
                <c:pt idx="2144">
                  <c:v>2145</c:v>
                </c:pt>
                <c:pt idx="2145">
                  <c:v>2146</c:v>
                </c:pt>
                <c:pt idx="2146">
                  <c:v>2147</c:v>
                </c:pt>
                <c:pt idx="2147">
                  <c:v>2148</c:v>
                </c:pt>
                <c:pt idx="2148">
                  <c:v>2149</c:v>
                </c:pt>
                <c:pt idx="2149">
                  <c:v>2150</c:v>
                </c:pt>
                <c:pt idx="2150">
                  <c:v>2151</c:v>
                </c:pt>
                <c:pt idx="2151">
                  <c:v>2152</c:v>
                </c:pt>
                <c:pt idx="2152">
                  <c:v>2153</c:v>
                </c:pt>
                <c:pt idx="2153">
                  <c:v>2154</c:v>
                </c:pt>
                <c:pt idx="2154">
                  <c:v>2155</c:v>
                </c:pt>
                <c:pt idx="2155">
                  <c:v>2156</c:v>
                </c:pt>
                <c:pt idx="2156">
                  <c:v>2157</c:v>
                </c:pt>
                <c:pt idx="2157">
                  <c:v>2158</c:v>
                </c:pt>
                <c:pt idx="2158">
                  <c:v>2159</c:v>
                </c:pt>
                <c:pt idx="2159">
                  <c:v>2160</c:v>
                </c:pt>
                <c:pt idx="2160">
                  <c:v>2161</c:v>
                </c:pt>
                <c:pt idx="2161">
                  <c:v>2162</c:v>
                </c:pt>
                <c:pt idx="2162">
                  <c:v>2163</c:v>
                </c:pt>
                <c:pt idx="2163">
                  <c:v>2164</c:v>
                </c:pt>
                <c:pt idx="2164">
                  <c:v>2165</c:v>
                </c:pt>
                <c:pt idx="2165">
                  <c:v>2166</c:v>
                </c:pt>
                <c:pt idx="2166">
                  <c:v>2167</c:v>
                </c:pt>
                <c:pt idx="2167">
                  <c:v>2168</c:v>
                </c:pt>
                <c:pt idx="2168">
                  <c:v>2169</c:v>
                </c:pt>
                <c:pt idx="2169">
                  <c:v>2170</c:v>
                </c:pt>
                <c:pt idx="2170">
                  <c:v>2171</c:v>
                </c:pt>
                <c:pt idx="2171">
                  <c:v>2172</c:v>
                </c:pt>
                <c:pt idx="2172">
                  <c:v>2173</c:v>
                </c:pt>
                <c:pt idx="2173">
                  <c:v>2174</c:v>
                </c:pt>
                <c:pt idx="2174">
                  <c:v>2175</c:v>
                </c:pt>
                <c:pt idx="2175">
                  <c:v>2176</c:v>
                </c:pt>
                <c:pt idx="2176">
                  <c:v>2177</c:v>
                </c:pt>
                <c:pt idx="2177">
                  <c:v>2178</c:v>
                </c:pt>
                <c:pt idx="2178">
                  <c:v>2179</c:v>
                </c:pt>
                <c:pt idx="2179">
                  <c:v>2180</c:v>
                </c:pt>
                <c:pt idx="2180">
                  <c:v>2181</c:v>
                </c:pt>
                <c:pt idx="2181">
                  <c:v>2182</c:v>
                </c:pt>
                <c:pt idx="2182">
                  <c:v>2183</c:v>
                </c:pt>
                <c:pt idx="2183">
                  <c:v>2184</c:v>
                </c:pt>
                <c:pt idx="2184">
                  <c:v>2185</c:v>
                </c:pt>
                <c:pt idx="2185">
                  <c:v>2186</c:v>
                </c:pt>
                <c:pt idx="2186">
                  <c:v>2187</c:v>
                </c:pt>
                <c:pt idx="2187">
                  <c:v>2188</c:v>
                </c:pt>
                <c:pt idx="2188">
                  <c:v>2189</c:v>
                </c:pt>
                <c:pt idx="2189">
                  <c:v>2190</c:v>
                </c:pt>
                <c:pt idx="2190">
                  <c:v>2191</c:v>
                </c:pt>
                <c:pt idx="2191">
                  <c:v>2192</c:v>
                </c:pt>
                <c:pt idx="2192">
                  <c:v>2193</c:v>
                </c:pt>
                <c:pt idx="2193">
                  <c:v>2194</c:v>
                </c:pt>
                <c:pt idx="2194">
                  <c:v>2195</c:v>
                </c:pt>
                <c:pt idx="2195">
                  <c:v>2196</c:v>
                </c:pt>
                <c:pt idx="2196">
                  <c:v>2197</c:v>
                </c:pt>
                <c:pt idx="2197">
                  <c:v>2198</c:v>
                </c:pt>
                <c:pt idx="2198">
                  <c:v>2199</c:v>
                </c:pt>
                <c:pt idx="2199">
                  <c:v>2200</c:v>
                </c:pt>
                <c:pt idx="2200">
                  <c:v>2201</c:v>
                </c:pt>
                <c:pt idx="2201">
                  <c:v>2202</c:v>
                </c:pt>
                <c:pt idx="2202">
                  <c:v>2203</c:v>
                </c:pt>
                <c:pt idx="2203">
                  <c:v>2204</c:v>
                </c:pt>
                <c:pt idx="2204">
                  <c:v>2205</c:v>
                </c:pt>
                <c:pt idx="2205">
                  <c:v>2206</c:v>
                </c:pt>
                <c:pt idx="2206">
                  <c:v>2207</c:v>
                </c:pt>
                <c:pt idx="2207">
                  <c:v>2208</c:v>
                </c:pt>
                <c:pt idx="2208">
                  <c:v>2209</c:v>
                </c:pt>
                <c:pt idx="2209">
                  <c:v>2210</c:v>
                </c:pt>
                <c:pt idx="2210">
                  <c:v>2211</c:v>
                </c:pt>
                <c:pt idx="2211">
                  <c:v>2212</c:v>
                </c:pt>
                <c:pt idx="2212">
                  <c:v>2213</c:v>
                </c:pt>
                <c:pt idx="2213">
                  <c:v>2214</c:v>
                </c:pt>
                <c:pt idx="2214">
                  <c:v>2215</c:v>
                </c:pt>
                <c:pt idx="2215">
                  <c:v>2216</c:v>
                </c:pt>
                <c:pt idx="2216">
                  <c:v>2217</c:v>
                </c:pt>
                <c:pt idx="2217">
                  <c:v>2218</c:v>
                </c:pt>
                <c:pt idx="2218">
                  <c:v>2219</c:v>
                </c:pt>
                <c:pt idx="2219">
                  <c:v>2220</c:v>
                </c:pt>
                <c:pt idx="2220">
                  <c:v>2221</c:v>
                </c:pt>
                <c:pt idx="2221">
                  <c:v>2222</c:v>
                </c:pt>
                <c:pt idx="2222">
                  <c:v>2223</c:v>
                </c:pt>
                <c:pt idx="2223">
                  <c:v>2224</c:v>
                </c:pt>
                <c:pt idx="2224">
                  <c:v>2225</c:v>
                </c:pt>
                <c:pt idx="2225">
                  <c:v>2226</c:v>
                </c:pt>
                <c:pt idx="2226">
                  <c:v>2227</c:v>
                </c:pt>
                <c:pt idx="2227">
                  <c:v>2228</c:v>
                </c:pt>
                <c:pt idx="2228">
                  <c:v>2229</c:v>
                </c:pt>
                <c:pt idx="2229">
                  <c:v>2230</c:v>
                </c:pt>
                <c:pt idx="2230">
                  <c:v>2231</c:v>
                </c:pt>
                <c:pt idx="2231">
                  <c:v>2232</c:v>
                </c:pt>
                <c:pt idx="2232">
                  <c:v>2233</c:v>
                </c:pt>
                <c:pt idx="2233">
                  <c:v>2234</c:v>
                </c:pt>
                <c:pt idx="2234">
                  <c:v>2235</c:v>
                </c:pt>
                <c:pt idx="2235">
                  <c:v>2236</c:v>
                </c:pt>
                <c:pt idx="2236">
                  <c:v>2237</c:v>
                </c:pt>
                <c:pt idx="2237">
                  <c:v>2238</c:v>
                </c:pt>
                <c:pt idx="2238">
                  <c:v>2239</c:v>
                </c:pt>
                <c:pt idx="2239">
                  <c:v>2240</c:v>
                </c:pt>
                <c:pt idx="2240">
                  <c:v>2241</c:v>
                </c:pt>
                <c:pt idx="2241">
                  <c:v>2242</c:v>
                </c:pt>
                <c:pt idx="2242">
                  <c:v>2243</c:v>
                </c:pt>
                <c:pt idx="2243">
                  <c:v>2244</c:v>
                </c:pt>
                <c:pt idx="2244">
                  <c:v>2245</c:v>
                </c:pt>
                <c:pt idx="2245">
                  <c:v>2246</c:v>
                </c:pt>
                <c:pt idx="2246">
                  <c:v>2247</c:v>
                </c:pt>
                <c:pt idx="2247">
                  <c:v>2248</c:v>
                </c:pt>
                <c:pt idx="2248">
                  <c:v>2249</c:v>
                </c:pt>
                <c:pt idx="2249">
                  <c:v>2250</c:v>
                </c:pt>
                <c:pt idx="2250">
                  <c:v>2251</c:v>
                </c:pt>
                <c:pt idx="2251">
                  <c:v>2252</c:v>
                </c:pt>
                <c:pt idx="2252">
                  <c:v>2253</c:v>
                </c:pt>
                <c:pt idx="2253">
                  <c:v>2254</c:v>
                </c:pt>
                <c:pt idx="2254">
                  <c:v>2255</c:v>
                </c:pt>
                <c:pt idx="2255">
                  <c:v>2256</c:v>
                </c:pt>
                <c:pt idx="2256">
                  <c:v>2257</c:v>
                </c:pt>
                <c:pt idx="2257">
                  <c:v>2258</c:v>
                </c:pt>
                <c:pt idx="2258">
                  <c:v>2259</c:v>
                </c:pt>
                <c:pt idx="2259">
                  <c:v>2260</c:v>
                </c:pt>
                <c:pt idx="2260">
                  <c:v>2261</c:v>
                </c:pt>
                <c:pt idx="2261">
                  <c:v>2262</c:v>
                </c:pt>
                <c:pt idx="2262">
                  <c:v>2263</c:v>
                </c:pt>
                <c:pt idx="2263">
                  <c:v>2264</c:v>
                </c:pt>
                <c:pt idx="2264">
                  <c:v>2265</c:v>
                </c:pt>
                <c:pt idx="2265">
                  <c:v>2266</c:v>
                </c:pt>
                <c:pt idx="2266">
                  <c:v>2267</c:v>
                </c:pt>
                <c:pt idx="2267">
                  <c:v>2268</c:v>
                </c:pt>
                <c:pt idx="2268">
                  <c:v>2269</c:v>
                </c:pt>
                <c:pt idx="2269">
                  <c:v>2270</c:v>
                </c:pt>
                <c:pt idx="2270">
                  <c:v>2271</c:v>
                </c:pt>
                <c:pt idx="2271">
                  <c:v>2272</c:v>
                </c:pt>
                <c:pt idx="2272">
                  <c:v>2273</c:v>
                </c:pt>
                <c:pt idx="2273">
                  <c:v>2274</c:v>
                </c:pt>
                <c:pt idx="2274">
                  <c:v>2275</c:v>
                </c:pt>
                <c:pt idx="2275">
                  <c:v>2276</c:v>
                </c:pt>
                <c:pt idx="2276">
                  <c:v>2277</c:v>
                </c:pt>
                <c:pt idx="2277">
                  <c:v>2278</c:v>
                </c:pt>
                <c:pt idx="2278">
                  <c:v>2279</c:v>
                </c:pt>
                <c:pt idx="2279">
                  <c:v>2280</c:v>
                </c:pt>
                <c:pt idx="2280">
                  <c:v>2281</c:v>
                </c:pt>
                <c:pt idx="2281">
                  <c:v>2282</c:v>
                </c:pt>
                <c:pt idx="2282">
                  <c:v>2283</c:v>
                </c:pt>
                <c:pt idx="2283">
                  <c:v>2284</c:v>
                </c:pt>
                <c:pt idx="2284">
                  <c:v>2285</c:v>
                </c:pt>
                <c:pt idx="2285">
                  <c:v>2286</c:v>
                </c:pt>
                <c:pt idx="2286">
                  <c:v>2287</c:v>
                </c:pt>
                <c:pt idx="2287">
                  <c:v>2288</c:v>
                </c:pt>
                <c:pt idx="2288">
                  <c:v>2289</c:v>
                </c:pt>
                <c:pt idx="2289">
                  <c:v>2290</c:v>
                </c:pt>
                <c:pt idx="2290">
                  <c:v>2291</c:v>
                </c:pt>
                <c:pt idx="2291">
                  <c:v>2292</c:v>
                </c:pt>
                <c:pt idx="2292">
                  <c:v>2293</c:v>
                </c:pt>
                <c:pt idx="2293">
                  <c:v>2294</c:v>
                </c:pt>
                <c:pt idx="2294">
                  <c:v>2295</c:v>
                </c:pt>
                <c:pt idx="2295">
                  <c:v>2296</c:v>
                </c:pt>
                <c:pt idx="2296">
                  <c:v>2297</c:v>
                </c:pt>
                <c:pt idx="2297">
                  <c:v>2298</c:v>
                </c:pt>
                <c:pt idx="2298">
                  <c:v>2299</c:v>
                </c:pt>
                <c:pt idx="2299">
                  <c:v>2300</c:v>
                </c:pt>
                <c:pt idx="2300">
                  <c:v>2301</c:v>
                </c:pt>
                <c:pt idx="2301">
                  <c:v>2302</c:v>
                </c:pt>
                <c:pt idx="2302">
                  <c:v>2303</c:v>
                </c:pt>
                <c:pt idx="2303">
                  <c:v>2304</c:v>
                </c:pt>
                <c:pt idx="2304">
                  <c:v>2305</c:v>
                </c:pt>
                <c:pt idx="2305">
                  <c:v>2306</c:v>
                </c:pt>
                <c:pt idx="2306">
                  <c:v>2307</c:v>
                </c:pt>
                <c:pt idx="2307">
                  <c:v>2308</c:v>
                </c:pt>
                <c:pt idx="2308">
                  <c:v>2309</c:v>
                </c:pt>
                <c:pt idx="2309">
                  <c:v>2310</c:v>
                </c:pt>
                <c:pt idx="2310">
                  <c:v>2311</c:v>
                </c:pt>
                <c:pt idx="2311">
                  <c:v>2312</c:v>
                </c:pt>
                <c:pt idx="2312">
                  <c:v>2313</c:v>
                </c:pt>
                <c:pt idx="2313">
                  <c:v>2314</c:v>
                </c:pt>
                <c:pt idx="2314">
                  <c:v>2315</c:v>
                </c:pt>
                <c:pt idx="2315">
                  <c:v>2316</c:v>
                </c:pt>
                <c:pt idx="2316">
                  <c:v>2317</c:v>
                </c:pt>
                <c:pt idx="2317">
                  <c:v>2318</c:v>
                </c:pt>
                <c:pt idx="2318">
                  <c:v>2319</c:v>
                </c:pt>
                <c:pt idx="2319">
                  <c:v>2320</c:v>
                </c:pt>
                <c:pt idx="2320">
                  <c:v>2321</c:v>
                </c:pt>
                <c:pt idx="2321">
                  <c:v>2322</c:v>
                </c:pt>
                <c:pt idx="2322">
                  <c:v>2323</c:v>
                </c:pt>
                <c:pt idx="2323">
                  <c:v>2324</c:v>
                </c:pt>
                <c:pt idx="2324">
                  <c:v>2325</c:v>
                </c:pt>
                <c:pt idx="2325">
                  <c:v>2326</c:v>
                </c:pt>
                <c:pt idx="2326">
                  <c:v>2327</c:v>
                </c:pt>
                <c:pt idx="2327">
                  <c:v>2328</c:v>
                </c:pt>
                <c:pt idx="2328">
                  <c:v>2329</c:v>
                </c:pt>
                <c:pt idx="2329">
                  <c:v>2330</c:v>
                </c:pt>
                <c:pt idx="2330">
                  <c:v>2331</c:v>
                </c:pt>
                <c:pt idx="2331">
                  <c:v>2332</c:v>
                </c:pt>
                <c:pt idx="2332">
                  <c:v>2333</c:v>
                </c:pt>
                <c:pt idx="2333">
                  <c:v>2334</c:v>
                </c:pt>
                <c:pt idx="2334">
                  <c:v>2335</c:v>
                </c:pt>
                <c:pt idx="2335">
                  <c:v>2336</c:v>
                </c:pt>
                <c:pt idx="2336">
                  <c:v>2337</c:v>
                </c:pt>
                <c:pt idx="2337">
                  <c:v>2338</c:v>
                </c:pt>
                <c:pt idx="2338">
                  <c:v>2339</c:v>
                </c:pt>
                <c:pt idx="2339">
                  <c:v>2340</c:v>
                </c:pt>
                <c:pt idx="2340">
                  <c:v>2341</c:v>
                </c:pt>
                <c:pt idx="2341">
                  <c:v>2342</c:v>
                </c:pt>
                <c:pt idx="2342">
                  <c:v>2343</c:v>
                </c:pt>
                <c:pt idx="2343">
                  <c:v>2344</c:v>
                </c:pt>
                <c:pt idx="2344">
                  <c:v>2345</c:v>
                </c:pt>
                <c:pt idx="2345">
                  <c:v>2346</c:v>
                </c:pt>
                <c:pt idx="2346">
                  <c:v>2347</c:v>
                </c:pt>
                <c:pt idx="2347">
                  <c:v>2348</c:v>
                </c:pt>
                <c:pt idx="2348">
                  <c:v>2349</c:v>
                </c:pt>
                <c:pt idx="2349">
                  <c:v>2350</c:v>
                </c:pt>
                <c:pt idx="2350">
                  <c:v>2351</c:v>
                </c:pt>
                <c:pt idx="2351">
                  <c:v>2352</c:v>
                </c:pt>
                <c:pt idx="2352">
                  <c:v>2353</c:v>
                </c:pt>
                <c:pt idx="2353">
                  <c:v>2354</c:v>
                </c:pt>
                <c:pt idx="2354">
                  <c:v>2355</c:v>
                </c:pt>
                <c:pt idx="2355">
                  <c:v>2356</c:v>
                </c:pt>
                <c:pt idx="2356">
                  <c:v>2357</c:v>
                </c:pt>
                <c:pt idx="2357">
                  <c:v>2358</c:v>
                </c:pt>
                <c:pt idx="2358">
                  <c:v>2359</c:v>
                </c:pt>
                <c:pt idx="2359">
                  <c:v>2360</c:v>
                </c:pt>
                <c:pt idx="2360">
                  <c:v>2361</c:v>
                </c:pt>
                <c:pt idx="2361">
                  <c:v>2362</c:v>
                </c:pt>
                <c:pt idx="2362">
                  <c:v>2363</c:v>
                </c:pt>
                <c:pt idx="2363">
                  <c:v>2364</c:v>
                </c:pt>
                <c:pt idx="2364">
                  <c:v>2365</c:v>
                </c:pt>
                <c:pt idx="2365">
                  <c:v>2366</c:v>
                </c:pt>
                <c:pt idx="2366">
                  <c:v>2367</c:v>
                </c:pt>
                <c:pt idx="2367">
                  <c:v>2368</c:v>
                </c:pt>
                <c:pt idx="2368">
                  <c:v>2369</c:v>
                </c:pt>
                <c:pt idx="2369">
                  <c:v>2370</c:v>
                </c:pt>
                <c:pt idx="2370">
                  <c:v>2371</c:v>
                </c:pt>
                <c:pt idx="2371">
                  <c:v>2372</c:v>
                </c:pt>
                <c:pt idx="2372">
                  <c:v>2373</c:v>
                </c:pt>
                <c:pt idx="2373">
                  <c:v>2374</c:v>
                </c:pt>
                <c:pt idx="2374">
                  <c:v>2375</c:v>
                </c:pt>
                <c:pt idx="2375">
                  <c:v>2376</c:v>
                </c:pt>
                <c:pt idx="2376">
                  <c:v>2377</c:v>
                </c:pt>
                <c:pt idx="2377">
                  <c:v>2378</c:v>
                </c:pt>
                <c:pt idx="2378">
                  <c:v>2379</c:v>
                </c:pt>
                <c:pt idx="2379">
                  <c:v>2380</c:v>
                </c:pt>
                <c:pt idx="2380">
                  <c:v>2381</c:v>
                </c:pt>
                <c:pt idx="2381">
                  <c:v>2382</c:v>
                </c:pt>
                <c:pt idx="2382">
                  <c:v>2383</c:v>
                </c:pt>
                <c:pt idx="2383">
                  <c:v>2384</c:v>
                </c:pt>
                <c:pt idx="2384">
                  <c:v>2385</c:v>
                </c:pt>
                <c:pt idx="2385">
                  <c:v>2386</c:v>
                </c:pt>
                <c:pt idx="2386">
                  <c:v>2387</c:v>
                </c:pt>
                <c:pt idx="2387">
                  <c:v>2388</c:v>
                </c:pt>
                <c:pt idx="2388">
                  <c:v>2389</c:v>
                </c:pt>
                <c:pt idx="2389">
                  <c:v>2390</c:v>
                </c:pt>
                <c:pt idx="2390">
                  <c:v>2391</c:v>
                </c:pt>
                <c:pt idx="2391">
                  <c:v>2392</c:v>
                </c:pt>
                <c:pt idx="2392">
                  <c:v>2393</c:v>
                </c:pt>
                <c:pt idx="2393">
                  <c:v>2394</c:v>
                </c:pt>
                <c:pt idx="2394">
                  <c:v>2395</c:v>
                </c:pt>
                <c:pt idx="2395">
                  <c:v>2396</c:v>
                </c:pt>
                <c:pt idx="2396">
                  <c:v>2397</c:v>
                </c:pt>
                <c:pt idx="2397">
                  <c:v>2398</c:v>
                </c:pt>
                <c:pt idx="2398">
                  <c:v>2399</c:v>
                </c:pt>
                <c:pt idx="2399">
                  <c:v>2400</c:v>
                </c:pt>
                <c:pt idx="2400">
                  <c:v>2401</c:v>
                </c:pt>
                <c:pt idx="2401">
                  <c:v>2402</c:v>
                </c:pt>
                <c:pt idx="2402">
                  <c:v>2403</c:v>
                </c:pt>
                <c:pt idx="2403">
                  <c:v>2404</c:v>
                </c:pt>
                <c:pt idx="2404">
                  <c:v>2405</c:v>
                </c:pt>
                <c:pt idx="2405">
                  <c:v>2406</c:v>
                </c:pt>
                <c:pt idx="2406">
                  <c:v>2407</c:v>
                </c:pt>
                <c:pt idx="2407">
                  <c:v>2408</c:v>
                </c:pt>
                <c:pt idx="2408">
                  <c:v>2409</c:v>
                </c:pt>
                <c:pt idx="2409">
                  <c:v>2410</c:v>
                </c:pt>
                <c:pt idx="2410">
                  <c:v>2411</c:v>
                </c:pt>
                <c:pt idx="2411">
                  <c:v>2412</c:v>
                </c:pt>
                <c:pt idx="2412">
                  <c:v>2413</c:v>
                </c:pt>
                <c:pt idx="2413">
                  <c:v>2414</c:v>
                </c:pt>
                <c:pt idx="2414">
                  <c:v>2415</c:v>
                </c:pt>
                <c:pt idx="2415">
                  <c:v>2416</c:v>
                </c:pt>
                <c:pt idx="2416">
                  <c:v>2417</c:v>
                </c:pt>
                <c:pt idx="2417">
                  <c:v>2418</c:v>
                </c:pt>
                <c:pt idx="2418">
                  <c:v>2419</c:v>
                </c:pt>
                <c:pt idx="2419">
                  <c:v>2420</c:v>
                </c:pt>
                <c:pt idx="2420">
                  <c:v>2421</c:v>
                </c:pt>
                <c:pt idx="2421">
                  <c:v>2422</c:v>
                </c:pt>
                <c:pt idx="2422">
                  <c:v>2423</c:v>
                </c:pt>
                <c:pt idx="2423">
                  <c:v>2424</c:v>
                </c:pt>
                <c:pt idx="2424">
                  <c:v>2425</c:v>
                </c:pt>
                <c:pt idx="2425">
                  <c:v>2426</c:v>
                </c:pt>
                <c:pt idx="2426">
                  <c:v>2427</c:v>
                </c:pt>
                <c:pt idx="2427">
                  <c:v>2428</c:v>
                </c:pt>
                <c:pt idx="2428">
                  <c:v>2429</c:v>
                </c:pt>
                <c:pt idx="2429">
                  <c:v>2430</c:v>
                </c:pt>
                <c:pt idx="2430">
                  <c:v>2431</c:v>
                </c:pt>
                <c:pt idx="2431">
                  <c:v>2432</c:v>
                </c:pt>
                <c:pt idx="2432">
                  <c:v>2433</c:v>
                </c:pt>
                <c:pt idx="2433">
                  <c:v>2434</c:v>
                </c:pt>
                <c:pt idx="2434">
                  <c:v>2435</c:v>
                </c:pt>
                <c:pt idx="2435">
                  <c:v>2436</c:v>
                </c:pt>
                <c:pt idx="2436">
                  <c:v>2437</c:v>
                </c:pt>
                <c:pt idx="2437">
                  <c:v>2438</c:v>
                </c:pt>
                <c:pt idx="2438">
                  <c:v>2439</c:v>
                </c:pt>
                <c:pt idx="2439">
                  <c:v>2440</c:v>
                </c:pt>
                <c:pt idx="2440">
                  <c:v>2441</c:v>
                </c:pt>
                <c:pt idx="2441">
                  <c:v>2442</c:v>
                </c:pt>
                <c:pt idx="2442">
                  <c:v>2443</c:v>
                </c:pt>
                <c:pt idx="2443">
                  <c:v>2444</c:v>
                </c:pt>
                <c:pt idx="2444">
                  <c:v>2445</c:v>
                </c:pt>
                <c:pt idx="2445">
                  <c:v>2446</c:v>
                </c:pt>
                <c:pt idx="2446">
                  <c:v>2447</c:v>
                </c:pt>
                <c:pt idx="2447">
                  <c:v>2448</c:v>
                </c:pt>
                <c:pt idx="2448">
                  <c:v>2449</c:v>
                </c:pt>
                <c:pt idx="2449">
                  <c:v>2450</c:v>
                </c:pt>
                <c:pt idx="2450">
                  <c:v>2451</c:v>
                </c:pt>
                <c:pt idx="2451">
                  <c:v>2452</c:v>
                </c:pt>
                <c:pt idx="2452">
                  <c:v>2453</c:v>
                </c:pt>
                <c:pt idx="2453">
                  <c:v>2454</c:v>
                </c:pt>
                <c:pt idx="2454">
                  <c:v>2455</c:v>
                </c:pt>
                <c:pt idx="2455">
                  <c:v>2456</c:v>
                </c:pt>
                <c:pt idx="2456">
                  <c:v>2457</c:v>
                </c:pt>
                <c:pt idx="2457">
                  <c:v>2458</c:v>
                </c:pt>
                <c:pt idx="2458">
                  <c:v>2459</c:v>
                </c:pt>
                <c:pt idx="2459">
                  <c:v>2460</c:v>
                </c:pt>
                <c:pt idx="2460">
                  <c:v>2461</c:v>
                </c:pt>
                <c:pt idx="2461">
                  <c:v>2462</c:v>
                </c:pt>
                <c:pt idx="2462">
                  <c:v>2463</c:v>
                </c:pt>
                <c:pt idx="2463">
                  <c:v>2464</c:v>
                </c:pt>
                <c:pt idx="2464">
                  <c:v>2465</c:v>
                </c:pt>
                <c:pt idx="2465">
                  <c:v>2466</c:v>
                </c:pt>
                <c:pt idx="2466">
                  <c:v>2467</c:v>
                </c:pt>
                <c:pt idx="2467">
                  <c:v>2468</c:v>
                </c:pt>
                <c:pt idx="2468">
                  <c:v>2469</c:v>
                </c:pt>
                <c:pt idx="2469">
                  <c:v>2470</c:v>
                </c:pt>
                <c:pt idx="2470">
                  <c:v>2471</c:v>
                </c:pt>
                <c:pt idx="2471">
                  <c:v>2472</c:v>
                </c:pt>
                <c:pt idx="2472">
                  <c:v>2473</c:v>
                </c:pt>
                <c:pt idx="2473">
                  <c:v>2474</c:v>
                </c:pt>
                <c:pt idx="2474">
                  <c:v>2475</c:v>
                </c:pt>
                <c:pt idx="2475">
                  <c:v>2476</c:v>
                </c:pt>
                <c:pt idx="2476">
                  <c:v>2477</c:v>
                </c:pt>
                <c:pt idx="2477">
                  <c:v>2478</c:v>
                </c:pt>
                <c:pt idx="2478">
                  <c:v>2479</c:v>
                </c:pt>
                <c:pt idx="2479">
                  <c:v>2480</c:v>
                </c:pt>
                <c:pt idx="2480">
                  <c:v>2481</c:v>
                </c:pt>
                <c:pt idx="2481">
                  <c:v>2482</c:v>
                </c:pt>
                <c:pt idx="2482">
                  <c:v>2483</c:v>
                </c:pt>
                <c:pt idx="2483">
                  <c:v>2484</c:v>
                </c:pt>
                <c:pt idx="2484">
                  <c:v>2485</c:v>
                </c:pt>
                <c:pt idx="2485">
                  <c:v>2486</c:v>
                </c:pt>
                <c:pt idx="2486">
                  <c:v>2487</c:v>
                </c:pt>
                <c:pt idx="2487">
                  <c:v>2488</c:v>
                </c:pt>
                <c:pt idx="2488">
                  <c:v>2489</c:v>
                </c:pt>
                <c:pt idx="2489">
                  <c:v>2490</c:v>
                </c:pt>
                <c:pt idx="2490">
                  <c:v>2491</c:v>
                </c:pt>
                <c:pt idx="2491">
                  <c:v>2492</c:v>
                </c:pt>
                <c:pt idx="2492">
                  <c:v>2493</c:v>
                </c:pt>
                <c:pt idx="2493">
                  <c:v>2494</c:v>
                </c:pt>
                <c:pt idx="2494">
                  <c:v>2495</c:v>
                </c:pt>
                <c:pt idx="2495">
                  <c:v>2496</c:v>
                </c:pt>
                <c:pt idx="2496">
                  <c:v>2497</c:v>
                </c:pt>
                <c:pt idx="2497">
                  <c:v>2498</c:v>
                </c:pt>
                <c:pt idx="2498">
                  <c:v>2499</c:v>
                </c:pt>
                <c:pt idx="2499">
                  <c:v>2500</c:v>
                </c:pt>
                <c:pt idx="2500">
                  <c:v>2501</c:v>
                </c:pt>
                <c:pt idx="2501">
                  <c:v>2502</c:v>
                </c:pt>
                <c:pt idx="2502">
                  <c:v>2503</c:v>
                </c:pt>
                <c:pt idx="2503">
                  <c:v>2504</c:v>
                </c:pt>
                <c:pt idx="2504">
                  <c:v>2505</c:v>
                </c:pt>
                <c:pt idx="2505">
                  <c:v>2506</c:v>
                </c:pt>
                <c:pt idx="2506">
                  <c:v>2507</c:v>
                </c:pt>
                <c:pt idx="2507">
                  <c:v>2508</c:v>
                </c:pt>
                <c:pt idx="2508">
                  <c:v>2509</c:v>
                </c:pt>
                <c:pt idx="2509">
                  <c:v>2510</c:v>
                </c:pt>
                <c:pt idx="2510">
                  <c:v>2511</c:v>
                </c:pt>
                <c:pt idx="2511">
                  <c:v>2512</c:v>
                </c:pt>
                <c:pt idx="2512">
                  <c:v>2513</c:v>
                </c:pt>
                <c:pt idx="2513">
                  <c:v>2514</c:v>
                </c:pt>
                <c:pt idx="2514">
                  <c:v>2515</c:v>
                </c:pt>
                <c:pt idx="2515">
                  <c:v>2516</c:v>
                </c:pt>
                <c:pt idx="2516">
                  <c:v>2517</c:v>
                </c:pt>
                <c:pt idx="2517">
                  <c:v>2518</c:v>
                </c:pt>
                <c:pt idx="2518">
                  <c:v>2519</c:v>
                </c:pt>
                <c:pt idx="2519">
                  <c:v>2520</c:v>
                </c:pt>
                <c:pt idx="2520">
                  <c:v>2521</c:v>
                </c:pt>
                <c:pt idx="2521">
                  <c:v>2522</c:v>
                </c:pt>
                <c:pt idx="2522">
                  <c:v>2523</c:v>
                </c:pt>
                <c:pt idx="2523">
                  <c:v>2524</c:v>
                </c:pt>
                <c:pt idx="2524">
                  <c:v>2525</c:v>
                </c:pt>
                <c:pt idx="2525">
                  <c:v>2526</c:v>
                </c:pt>
                <c:pt idx="2526">
                  <c:v>2527</c:v>
                </c:pt>
                <c:pt idx="2527">
                  <c:v>2528</c:v>
                </c:pt>
                <c:pt idx="2528">
                  <c:v>2529</c:v>
                </c:pt>
                <c:pt idx="2529">
                  <c:v>2530</c:v>
                </c:pt>
                <c:pt idx="2530">
                  <c:v>2531</c:v>
                </c:pt>
                <c:pt idx="2531">
                  <c:v>2532</c:v>
                </c:pt>
                <c:pt idx="2532">
                  <c:v>2533</c:v>
                </c:pt>
                <c:pt idx="2533">
                  <c:v>2534</c:v>
                </c:pt>
                <c:pt idx="2534">
                  <c:v>2535</c:v>
                </c:pt>
                <c:pt idx="2535">
                  <c:v>2536</c:v>
                </c:pt>
                <c:pt idx="2536">
                  <c:v>2537</c:v>
                </c:pt>
                <c:pt idx="2537">
                  <c:v>2538</c:v>
                </c:pt>
                <c:pt idx="2538">
                  <c:v>2539</c:v>
                </c:pt>
                <c:pt idx="2539">
                  <c:v>2540</c:v>
                </c:pt>
                <c:pt idx="2540">
                  <c:v>2541</c:v>
                </c:pt>
                <c:pt idx="2541">
                  <c:v>2542</c:v>
                </c:pt>
                <c:pt idx="2542">
                  <c:v>2543</c:v>
                </c:pt>
                <c:pt idx="2543">
                  <c:v>2544</c:v>
                </c:pt>
                <c:pt idx="2544">
                  <c:v>2545</c:v>
                </c:pt>
                <c:pt idx="2545">
                  <c:v>2546</c:v>
                </c:pt>
                <c:pt idx="2546">
                  <c:v>2547</c:v>
                </c:pt>
                <c:pt idx="2547">
                  <c:v>2548</c:v>
                </c:pt>
                <c:pt idx="2548">
                  <c:v>2549</c:v>
                </c:pt>
                <c:pt idx="2549">
                  <c:v>2550</c:v>
                </c:pt>
                <c:pt idx="2550">
                  <c:v>2551</c:v>
                </c:pt>
                <c:pt idx="2551">
                  <c:v>2552</c:v>
                </c:pt>
                <c:pt idx="2552">
                  <c:v>2553</c:v>
                </c:pt>
                <c:pt idx="2553">
                  <c:v>2554</c:v>
                </c:pt>
                <c:pt idx="2554">
                  <c:v>2555</c:v>
                </c:pt>
                <c:pt idx="2555">
                  <c:v>2556</c:v>
                </c:pt>
                <c:pt idx="2556">
                  <c:v>2557</c:v>
                </c:pt>
                <c:pt idx="2557">
                  <c:v>2558</c:v>
                </c:pt>
                <c:pt idx="2558">
                  <c:v>2559</c:v>
                </c:pt>
                <c:pt idx="2559">
                  <c:v>2560</c:v>
                </c:pt>
                <c:pt idx="2560">
                  <c:v>2561</c:v>
                </c:pt>
                <c:pt idx="2561">
                  <c:v>2562</c:v>
                </c:pt>
                <c:pt idx="2562">
                  <c:v>2563</c:v>
                </c:pt>
                <c:pt idx="2563">
                  <c:v>2564</c:v>
                </c:pt>
                <c:pt idx="2564">
                  <c:v>2565</c:v>
                </c:pt>
                <c:pt idx="2565">
                  <c:v>2566</c:v>
                </c:pt>
                <c:pt idx="2566">
                  <c:v>2567</c:v>
                </c:pt>
                <c:pt idx="2567">
                  <c:v>2568</c:v>
                </c:pt>
                <c:pt idx="2568">
                  <c:v>2569</c:v>
                </c:pt>
                <c:pt idx="2569">
                  <c:v>2570</c:v>
                </c:pt>
                <c:pt idx="2570">
                  <c:v>2571</c:v>
                </c:pt>
                <c:pt idx="2571">
                  <c:v>2572</c:v>
                </c:pt>
                <c:pt idx="2572">
                  <c:v>2573</c:v>
                </c:pt>
                <c:pt idx="2573">
                  <c:v>2574</c:v>
                </c:pt>
                <c:pt idx="2574">
                  <c:v>2575</c:v>
                </c:pt>
                <c:pt idx="2575">
                  <c:v>2576</c:v>
                </c:pt>
                <c:pt idx="2576">
                  <c:v>2577</c:v>
                </c:pt>
                <c:pt idx="2577">
                  <c:v>2578</c:v>
                </c:pt>
                <c:pt idx="2578">
                  <c:v>2579</c:v>
                </c:pt>
                <c:pt idx="2579">
                  <c:v>2580</c:v>
                </c:pt>
                <c:pt idx="2580">
                  <c:v>2581</c:v>
                </c:pt>
                <c:pt idx="2581">
                  <c:v>2582</c:v>
                </c:pt>
                <c:pt idx="2582">
                  <c:v>2583</c:v>
                </c:pt>
                <c:pt idx="2583">
                  <c:v>2584</c:v>
                </c:pt>
                <c:pt idx="2584">
                  <c:v>2585</c:v>
                </c:pt>
                <c:pt idx="2585">
                  <c:v>2586</c:v>
                </c:pt>
                <c:pt idx="2586">
                  <c:v>2587</c:v>
                </c:pt>
                <c:pt idx="2587">
                  <c:v>2588</c:v>
                </c:pt>
                <c:pt idx="2588">
                  <c:v>2589</c:v>
                </c:pt>
                <c:pt idx="2589">
                  <c:v>2590</c:v>
                </c:pt>
                <c:pt idx="2590">
                  <c:v>2591</c:v>
                </c:pt>
                <c:pt idx="2591">
                  <c:v>2592</c:v>
                </c:pt>
                <c:pt idx="2592">
                  <c:v>2593</c:v>
                </c:pt>
                <c:pt idx="2593">
                  <c:v>2594</c:v>
                </c:pt>
                <c:pt idx="2594">
                  <c:v>2595</c:v>
                </c:pt>
                <c:pt idx="2595">
                  <c:v>2596</c:v>
                </c:pt>
                <c:pt idx="2596">
                  <c:v>2597</c:v>
                </c:pt>
                <c:pt idx="2597">
                  <c:v>2598</c:v>
                </c:pt>
                <c:pt idx="2598">
                  <c:v>2599</c:v>
                </c:pt>
                <c:pt idx="2599">
                  <c:v>2600</c:v>
                </c:pt>
                <c:pt idx="2600">
                  <c:v>2601</c:v>
                </c:pt>
                <c:pt idx="2601">
                  <c:v>2602</c:v>
                </c:pt>
                <c:pt idx="2602">
                  <c:v>2603</c:v>
                </c:pt>
                <c:pt idx="2603">
                  <c:v>2604</c:v>
                </c:pt>
                <c:pt idx="2604">
                  <c:v>2605</c:v>
                </c:pt>
                <c:pt idx="2605">
                  <c:v>2606</c:v>
                </c:pt>
                <c:pt idx="2606">
                  <c:v>2607</c:v>
                </c:pt>
                <c:pt idx="2607">
                  <c:v>2608</c:v>
                </c:pt>
                <c:pt idx="2608">
                  <c:v>2609</c:v>
                </c:pt>
                <c:pt idx="2609">
                  <c:v>2610</c:v>
                </c:pt>
                <c:pt idx="2610">
                  <c:v>2611</c:v>
                </c:pt>
                <c:pt idx="2611">
                  <c:v>2612</c:v>
                </c:pt>
                <c:pt idx="2612">
                  <c:v>2613</c:v>
                </c:pt>
                <c:pt idx="2613">
                  <c:v>2614</c:v>
                </c:pt>
                <c:pt idx="2614">
                  <c:v>2615</c:v>
                </c:pt>
                <c:pt idx="2615">
                  <c:v>2616</c:v>
                </c:pt>
                <c:pt idx="2616">
                  <c:v>2617</c:v>
                </c:pt>
                <c:pt idx="2617">
                  <c:v>2618</c:v>
                </c:pt>
                <c:pt idx="2618">
                  <c:v>2619</c:v>
                </c:pt>
                <c:pt idx="2619">
                  <c:v>2620</c:v>
                </c:pt>
                <c:pt idx="2620">
                  <c:v>2621</c:v>
                </c:pt>
                <c:pt idx="2621">
                  <c:v>2622</c:v>
                </c:pt>
                <c:pt idx="2622">
                  <c:v>2623</c:v>
                </c:pt>
                <c:pt idx="2623">
                  <c:v>2624</c:v>
                </c:pt>
                <c:pt idx="2624">
                  <c:v>2625</c:v>
                </c:pt>
                <c:pt idx="2625">
                  <c:v>2626</c:v>
                </c:pt>
                <c:pt idx="2626">
                  <c:v>2627</c:v>
                </c:pt>
                <c:pt idx="2627">
                  <c:v>2628</c:v>
                </c:pt>
                <c:pt idx="2628">
                  <c:v>2629</c:v>
                </c:pt>
                <c:pt idx="2629">
                  <c:v>2630</c:v>
                </c:pt>
                <c:pt idx="2630">
                  <c:v>2631</c:v>
                </c:pt>
                <c:pt idx="2631">
                  <c:v>2632</c:v>
                </c:pt>
                <c:pt idx="2632">
                  <c:v>2633</c:v>
                </c:pt>
                <c:pt idx="2633">
                  <c:v>2634</c:v>
                </c:pt>
                <c:pt idx="2634">
                  <c:v>2635</c:v>
                </c:pt>
                <c:pt idx="2635">
                  <c:v>2636</c:v>
                </c:pt>
                <c:pt idx="2636">
                  <c:v>2637</c:v>
                </c:pt>
                <c:pt idx="2637">
                  <c:v>2638</c:v>
                </c:pt>
                <c:pt idx="2638">
                  <c:v>2639</c:v>
                </c:pt>
                <c:pt idx="2639">
                  <c:v>2640</c:v>
                </c:pt>
                <c:pt idx="2640">
                  <c:v>2641</c:v>
                </c:pt>
                <c:pt idx="2641">
                  <c:v>2642</c:v>
                </c:pt>
                <c:pt idx="2642">
                  <c:v>2643</c:v>
                </c:pt>
                <c:pt idx="2643">
                  <c:v>2644</c:v>
                </c:pt>
                <c:pt idx="2644">
                  <c:v>2645</c:v>
                </c:pt>
                <c:pt idx="2645">
                  <c:v>2646</c:v>
                </c:pt>
                <c:pt idx="2646">
                  <c:v>2647</c:v>
                </c:pt>
                <c:pt idx="2647">
                  <c:v>2648</c:v>
                </c:pt>
                <c:pt idx="2648">
                  <c:v>2649</c:v>
                </c:pt>
                <c:pt idx="2649">
                  <c:v>2650</c:v>
                </c:pt>
                <c:pt idx="2650">
                  <c:v>2651</c:v>
                </c:pt>
                <c:pt idx="2651">
                  <c:v>2652</c:v>
                </c:pt>
                <c:pt idx="2652">
                  <c:v>2653</c:v>
                </c:pt>
                <c:pt idx="2653">
                  <c:v>2654</c:v>
                </c:pt>
                <c:pt idx="2654">
                  <c:v>2655</c:v>
                </c:pt>
                <c:pt idx="2655">
                  <c:v>2656</c:v>
                </c:pt>
                <c:pt idx="2656">
                  <c:v>2657</c:v>
                </c:pt>
                <c:pt idx="2657">
                  <c:v>2658</c:v>
                </c:pt>
                <c:pt idx="2658">
                  <c:v>2659</c:v>
                </c:pt>
                <c:pt idx="2659">
                  <c:v>2660</c:v>
                </c:pt>
                <c:pt idx="2660">
                  <c:v>2661</c:v>
                </c:pt>
                <c:pt idx="2661">
                  <c:v>2662</c:v>
                </c:pt>
                <c:pt idx="2662">
                  <c:v>2663</c:v>
                </c:pt>
                <c:pt idx="2663">
                  <c:v>2664</c:v>
                </c:pt>
                <c:pt idx="2664">
                  <c:v>2665</c:v>
                </c:pt>
                <c:pt idx="2665">
                  <c:v>2666</c:v>
                </c:pt>
                <c:pt idx="2666">
                  <c:v>2667</c:v>
                </c:pt>
                <c:pt idx="2667">
                  <c:v>2668</c:v>
                </c:pt>
                <c:pt idx="2668">
                  <c:v>2669</c:v>
                </c:pt>
                <c:pt idx="2669">
                  <c:v>2670</c:v>
                </c:pt>
                <c:pt idx="2670">
                  <c:v>2671</c:v>
                </c:pt>
                <c:pt idx="2671">
                  <c:v>2672</c:v>
                </c:pt>
                <c:pt idx="2672">
                  <c:v>2673</c:v>
                </c:pt>
                <c:pt idx="2673">
                  <c:v>2674</c:v>
                </c:pt>
                <c:pt idx="2674">
                  <c:v>2675</c:v>
                </c:pt>
                <c:pt idx="2675">
                  <c:v>2676</c:v>
                </c:pt>
                <c:pt idx="2676">
                  <c:v>2677</c:v>
                </c:pt>
                <c:pt idx="2677">
                  <c:v>2678</c:v>
                </c:pt>
                <c:pt idx="2678">
                  <c:v>2679</c:v>
                </c:pt>
                <c:pt idx="2679">
                  <c:v>2680</c:v>
                </c:pt>
                <c:pt idx="2680">
                  <c:v>2681</c:v>
                </c:pt>
                <c:pt idx="2681">
                  <c:v>2682</c:v>
                </c:pt>
                <c:pt idx="2682">
                  <c:v>2683</c:v>
                </c:pt>
                <c:pt idx="2683">
                  <c:v>2684</c:v>
                </c:pt>
                <c:pt idx="2684">
                  <c:v>2685</c:v>
                </c:pt>
                <c:pt idx="2685">
                  <c:v>2686</c:v>
                </c:pt>
                <c:pt idx="2686">
                  <c:v>2687</c:v>
                </c:pt>
                <c:pt idx="2687">
                  <c:v>2688</c:v>
                </c:pt>
                <c:pt idx="2688">
                  <c:v>2689</c:v>
                </c:pt>
                <c:pt idx="2689">
                  <c:v>2690</c:v>
                </c:pt>
                <c:pt idx="2690">
                  <c:v>2691</c:v>
                </c:pt>
                <c:pt idx="2691">
                  <c:v>2692</c:v>
                </c:pt>
                <c:pt idx="2692">
                  <c:v>2693</c:v>
                </c:pt>
                <c:pt idx="2693">
                  <c:v>2694</c:v>
                </c:pt>
                <c:pt idx="2694">
                  <c:v>2695</c:v>
                </c:pt>
                <c:pt idx="2695">
                  <c:v>2696</c:v>
                </c:pt>
                <c:pt idx="2696">
                  <c:v>2697</c:v>
                </c:pt>
                <c:pt idx="2697">
                  <c:v>2698</c:v>
                </c:pt>
                <c:pt idx="2698">
                  <c:v>2699</c:v>
                </c:pt>
                <c:pt idx="2699">
                  <c:v>2700</c:v>
                </c:pt>
                <c:pt idx="2700">
                  <c:v>2701</c:v>
                </c:pt>
                <c:pt idx="2701">
                  <c:v>2702</c:v>
                </c:pt>
                <c:pt idx="2702">
                  <c:v>2703</c:v>
                </c:pt>
                <c:pt idx="2703">
                  <c:v>2704</c:v>
                </c:pt>
                <c:pt idx="2704">
                  <c:v>2705</c:v>
                </c:pt>
                <c:pt idx="2705">
                  <c:v>2706</c:v>
                </c:pt>
                <c:pt idx="2706">
                  <c:v>2707</c:v>
                </c:pt>
                <c:pt idx="2707">
                  <c:v>2708</c:v>
                </c:pt>
                <c:pt idx="2708">
                  <c:v>2709</c:v>
                </c:pt>
                <c:pt idx="2709">
                  <c:v>2710</c:v>
                </c:pt>
                <c:pt idx="2710">
                  <c:v>2711</c:v>
                </c:pt>
                <c:pt idx="2711">
                  <c:v>2712</c:v>
                </c:pt>
                <c:pt idx="2712">
                  <c:v>2713</c:v>
                </c:pt>
                <c:pt idx="2713">
                  <c:v>2714</c:v>
                </c:pt>
                <c:pt idx="2714">
                  <c:v>2715</c:v>
                </c:pt>
                <c:pt idx="2715">
                  <c:v>2716</c:v>
                </c:pt>
                <c:pt idx="2716">
                  <c:v>2717</c:v>
                </c:pt>
                <c:pt idx="2717">
                  <c:v>2718</c:v>
                </c:pt>
                <c:pt idx="2718">
                  <c:v>2719</c:v>
                </c:pt>
                <c:pt idx="2719">
                  <c:v>2720</c:v>
                </c:pt>
                <c:pt idx="2720">
                  <c:v>2721</c:v>
                </c:pt>
                <c:pt idx="2721">
                  <c:v>2722</c:v>
                </c:pt>
                <c:pt idx="2722">
                  <c:v>2723</c:v>
                </c:pt>
                <c:pt idx="2723">
                  <c:v>2724</c:v>
                </c:pt>
                <c:pt idx="2724">
                  <c:v>2725</c:v>
                </c:pt>
                <c:pt idx="2725">
                  <c:v>2726</c:v>
                </c:pt>
                <c:pt idx="2726">
                  <c:v>2727</c:v>
                </c:pt>
                <c:pt idx="2727">
                  <c:v>2728</c:v>
                </c:pt>
                <c:pt idx="2728">
                  <c:v>2729</c:v>
                </c:pt>
                <c:pt idx="2729">
                  <c:v>2730</c:v>
                </c:pt>
                <c:pt idx="2730">
                  <c:v>2731</c:v>
                </c:pt>
                <c:pt idx="2731">
                  <c:v>2732</c:v>
                </c:pt>
                <c:pt idx="2732">
                  <c:v>2733</c:v>
                </c:pt>
                <c:pt idx="2733">
                  <c:v>2734</c:v>
                </c:pt>
                <c:pt idx="2734">
                  <c:v>2735</c:v>
                </c:pt>
                <c:pt idx="2735">
                  <c:v>2736</c:v>
                </c:pt>
                <c:pt idx="2736">
                  <c:v>2737</c:v>
                </c:pt>
                <c:pt idx="2737">
                  <c:v>2738</c:v>
                </c:pt>
                <c:pt idx="2738">
                  <c:v>2739</c:v>
                </c:pt>
                <c:pt idx="2739">
                  <c:v>2740</c:v>
                </c:pt>
                <c:pt idx="2740">
                  <c:v>2741</c:v>
                </c:pt>
                <c:pt idx="2741">
                  <c:v>2742</c:v>
                </c:pt>
                <c:pt idx="2742">
                  <c:v>2743</c:v>
                </c:pt>
                <c:pt idx="2743">
                  <c:v>2744</c:v>
                </c:pt>
                <c:pt idx="2744">
                  <c:v>2745</c:v>
                </c:pt>
                <c:pt idx="2745">
                  <c:v>2746</c:v>
                </c:pt>
                <c:pt idx="2746">
                  <c:v>2747</c:v>
                </c:pt>
                <c:pt idx="2747">
                  <c:v>2748</c:v>
                </c:pt>
                <c:pt idx="2748">
                  <c:v>2749</c:v>
                </c:pt>
                <c:pt idx="2749">
                  <c:v>2750</c:v>
                </c:pt>
                <c:pt idx="2750">
                  <c:v>2751</c:v>
                </c:pt>
                <c:pt idx="2751">
                  <c:v>2752</c:v>
                </c:pt>
                <c:pt idx="2752">
                  <c:v>2753</c:v>
                </c:pt>
                <c:pt idx="2753">
                  <c:v>2754</c:v>
                </c:pt>
                <c:pt idx="2754">
                  <c:v>2755</c:v>
                </c:pt>
                <c:pt idx="2755">
                  <c:v>2756</c:v>
                </c:pt>
                <c:pt idx="2756">
                  <c:v>2757</c:v>
                </c:pt>
                <c:pt idx="2757">
                  <c:v>2758</c:v>
                </c:pt>
                <c:pt idx="2758">
                  <c:v>2759</c:v>
                </c:pt>
                <c:pt idx="2759">
                  <c:v>2760</c:v>
                </c:pt>
                <c:pt idx="2760">
                  <c:v>2761</c:v>
                </c:pt>
                <c:pt idx="2761">
                  <c:v>2762</c:v>
                </c:pt>
                <c:pt idx="2762">
                  <c:v>2763</c:v>
                </c:pt>
                <c:pt idx="2763">
                  <c:v>2764</c:v>
                </c:pt>
                <c:pt idx="2764">
                  <c:v>2765</c:v>
                </c:pt>
                <c:pt idx="2765">
                  <c:v>2766</c:v>
                </c:pt>
                <c:pt idx="2766">
                  <c:v>2767</c:v>
                </c:pt>
                <c:pt idx="2767">
                  <c:v>2768</c:v>
                </c:pt>
                <c:pt idx="2768">
                  <c:v>2769</c:v>
                </c:pt>
                <c:pt idx="2769">
                  <c:v>2770</c:v>
                </c:pt>
                <c:pt idx="2770">
                  <c:v>2771</c:v>
                </c:pt>
                <c:pt idx="2771">
                  <c:v>2772</c:v>
                </c:pt>
                <c:pt idx="2772">
                  <c:v>2773</c:v>
                </c:pt>
                <c:pt idx="2773">
                  <c:v>2774</c:v>
                </c:pt>
                <c:pt idx="2774">
                  <c:v>2775</c:v>
                </c:pt>
                <c:pt idx="2775">
                  <c:v>2776</c:v>
                </c:pt>
                <c:pt idx="2776">
                  <c:v>2777</c:v>
                </c:pt>
                <c:pt idx="2777">
                  <c:v>2778</c:v>
                </c:pt>
                <c:pt idx="2778">
                  <c:v>2779</c:v>
                </c:pt>
                <c:pt idx="2779">
                  <c:v>2780</c:v>
                </c:pt>
                <c:pt idx="2780">
                  <c:v>2781</c:v>
                </c:pt>
                <c:pt idx="2781">
                  <c:v>2782</c:v>
                </c:pt>
                <c:pt idx="2782">
                  <c:v>2783</c:v>
                </c:pt>
                <c:pt idx="2783">
                  <c:v>2784</c:v>
                </c:pt>
                <c:pt idx="2784">
                  <c:v>2785</c:v>
                </c:pt>
                <c:pt idx="2785">
                  <c:v>2786</c:v>
                </c:pt>
                <c:pt idx="2786">
                  <c:v>2787</c:v>
                </c:pt>
                <c:pt idx="2787">
                  <c:v>2788</c:v>
                </c:pt>
                <c:pt idx="2788">
                  <c:v>2789</c:v>
                </c:pt>
                <c:pt idx="2789">
                  <c:v>2790</c:v>
                </c:pt>
                <c:pt idx="2790">
                  <c:v>2791</c:v>
                </c:pt>
                <c:pt idx="2791">
                  <c:v>2792</c:v>
                </c:pt>
                <c:pt idx="2792">
                  <c:v>2793</c:v>
                </c:pt>
                <c:pt idx="2793">
                  <c:v>2794</c:v>
                </c:pt>
                <c:pt idx="2794">
                  <c:v>2795</c:v>
                </c:pt>
                <c:pt idx="2795">
                  <c:v>2796</c:v>
                </c:pt>
                <c:pt idx="2796">
                  <c:v>2797</c:v>
                </c:pt>
                <c:pt idx="2797">
                  <c:v>2798</c:v>
                </c:pt>
                <c:pt idx="2798">
                  <c:v>2799</c:v>
                </c:pt>
                <c:pt idx="2799">
                  <c:v>2800</c:v>
                </c:pt>
                <c:pt idx="2800">
                  <c:v>2801</c:v>
                </c:pt>
                <c:pt idx="2801">
                  <c:v>2802</c:v>
                </c:pt>
                <c:pt idx="2802">
                  <c:v>2803</c:v>
                </c:pt>
                <c:pt idx="2803">
                  <c:v>2804</c:v>
                </c:pt>
                <c:pt idx="2804">
                  <c:v>2805</c:v>
                </c:pt>
                <c:pt idx="2805">
                  <c:v>2806</c:v>
                </c:pt>
                <c:pt idx="2806">
                  <c:v>2807</c:v>
                </c:pt>
                <c:pt idx="2807">
                  <c:v>2808</c:v>
                </c:pt>
                <c:pt idx="2808">
                  <c:v>2809</c:v>
                </c:pt>
                <c:pt idx="2809">
                  <c:v>2810</c:v>
                </c:pt>
                <c:pt idx="2810">
                  <c:v>2811</c:v>
                </c:pt>
                <c:pt idx="2811">
                  <c:v>2812</c:v>
                </c:pt>
                <c:pt idx="2812">
                  <c:v>2813</c:v>
                </c:pt>
                <c:pt idx="2813">
                  <c:v>2814</c:v>
                </c:pt>
                <c:pt idx="2814">
                  <c:v>2815</c:v>
                </c:pt>
                <c:pt idx="2815">
                  <c:v>2816</c:v>
                </c:pt>
                <c:pt idx="2816">
                  <c:v>2817</c:v>
                </c:pt>
                <c:pt idx="2817">
                  <c:v>2818</c:v>
                </c:pt>
                <c:pt idx="2818">
                  <c:v>2819</c:v>
                </c:pt>
                <c:pt idx="2819">
                  <c:v>2820</c:v>
                </c:pt>
                <c:pt idx="2820">
                  <c:v>2821</c:v>
                </c:pt>
                <c:pt idx="2821">
                  <c:v>2822</c:v>
                </c:pt>
                <c:pt idx="2822">
                  <c:v>2823</c:v>
                </c:pt>
                <c:pt idx="2823">
                  <c:v>2824</c:v>
                </c:pt>
                <c:pt idx="2824">
                  <c:v>2825</c:v>
                </c:pt>
                <c:pt idx="2825">
                  <c:v>2826</c:v>
                </c:pt>
                <c:pt idx="2826">
                  <c:v>2827</c:v>
                </c:pt>
                <c:pt idx="2827">
                  <c:v>2828</c:v>
                </c:pt>
                <c:pt idx="2828">
                  <c:v>2829</c:v>
                </c:pt>
                <c:pt idx="2829">
                  <c:v>2830</c:v>
                </c:pt>
                <c:pt idx="2830">
                  <c:v>2831</c:v>
                </c:pt>
                <c:pt idx="2831">
                  <c:v>2832</c:v>
                </c:pt>
                <c:pt idx="2832">
                  <c:v>2833</c:v>
                </c:pt>
                <c:pt idx="2833">
                  <c:v>2834</c:v>
                </c:pt>
                <c:pt idx="2834">
                  <c:v>2835</c:v>
                </c:pt>
                <c:pt idx="2835">
                  <c:v>2836</c:v>
                </c:pt>
                <c:pt idx="2836">
                  <c:v>2837</c:v>
                </c:pt>
                <c:pt idx="2837">
                  <c:v>2838</c:v>
                </c:pt>
                <c:pt idx="2838">
                  <c:v>2839</c:v>
                </c:pt>
                <c:pt idx="2839">
                  <c:v>2840</c:v>
                </c:pt>
                <c:pt idx="2840">
                  <c:v>2841</c:v>
                </c:pt>
                <c:pt idx="2841">
                  <c:v>2842</c:v>
                </c:pt>
                <c:pt idx="2842">
                  <c:v>2843</c:v>
                </c:pt>
                <c:pt idx="2843">
                  <c:v>2844</c:v>
                </c:pt>
                <c:pt idx="2844">
                  <c:v>2845</c:v>
                </c:pt>
                <c:pt idx="2845">
                  <c:v>2846</c:v>
                </c:pt>
                <c:pt idx="2846">
                  <c:v>2847</c:v>
                </c:pt>
                <c:pt idx="2847">
                  <c:v>2848</c:v>
                </c:pt>
                <c:pt idx="2848">
                  <c:v>2849</c:v>
                </c:pt>
                <c:pt idx="2849">
                  <c:v>2850</c:v>
                </c:pt>
                <c:pt idx="2850">
                  <c:v>2851</c:v>
                </c:pt>
                <c:pt idx="2851">
                  <c:v>2852</c:v>
                </c:pt>
                <c:pt idx="2852">
                  <c:v>2853</c:v>
                </c:pt>
                <c:pt idx="2853">
                  <c:v>2854</c:v>
                </c:pt>
                <c:pt idx="2854">
                  <c:v>2855</c:v>
                </c:pt>
                <c:pt idx="2855">
                  <c:v>2856</c:v>
                </c:pt>
                <c:pt idx="2856">
                  <c:v>2857</c:v>
                </c:pt>
                <c:pt idx="2857">
                  <c:v>2858</c:v>
                </c:pt>
                <c:pt idx="2858">
                  <c:v>2859</c:v>
                </c:pt>
                <c:pt idx="2859">
                  <c:v>2860</c:v>
                </c:pt>
                <c:pt idx="2860">
                  <c:v>2861</c:v>
                </c:pt>
                <c:pt idx="2861">
                  <c:v>2862</c:v>
                </c:pt>
                <c:pt idx="2862">
                  <c:v>2863</c:v>
                </c:pt>
                <c:pt idx="2863">
                  <c:v>2864</c:v>
                </c:pt>
                <c:pt idx="2864">
                  <c:v>2865</c:v>
                </c:pt>
                <c:pt idx="2865">
                  <c:v>2866</c:v>
                </c:pt>
                <c:pt idx="2866">
                  <c:v>2867</c:v>
                </c:pt>
                <c:pt idx="2867">
                  <c:v>2868</c:v>
                </c:pt>
                <c:pt idx="2868">
                  <c:v>2869</c:v>
                </c:pt>
                <c:pt idx="2869">
                  <c:v>2870</c:v>
                </c:pt>
                <c:pt idx="2870">
                  <c:v>2871</c:v>
                </c:pt>
                <c:pt idx="2871">
                  <c:v>2872</c:v>
                </c:pt>
                <c:pt idx="2872">
                  <c:v>2873</c:v>
                </c:pt>
                <c:pt idx="2873">
                  <c:v>2874</c:v>
                </c:pt>
                <c:pt idx="2874">
                  <c:v>2875</c:v>
                </c:pt>
                <c:pt idx="2875">
                  <c:v>2876</c:v>
                </c:pt>
                <c:pt idx="2876">
                  <c:v>2877</c:v>
                </c:pt>
                <c:pt idx="2877">
                  <c:v>2878</c:v>
                </c:pt>
                <c:pt idx="2878">
                  <c:v>2879</c:v>
                </c:pt>
                <c:pt idx="2879">
                  <c:v>2880</c:v>
                </c:pt>
                <c:pt idx="2880">
                  <c:v>2881</c:v>
                </c:pt>
                <c:pt idx="2881">
                  <c:v>2882</c:v>
                </c:pt>
                <c:pt idx="2882">
                  <c:v>2883</c:v>
                </c:pt>
                <c:pt idx="2883">
                  <c:v>2884</c:v>
                </c:pt>
                <c:pt idx="2884">
                  <c:v>2885</c:v>
                </c:pt>
                <c:pt idx="2885">
                  <c:v>2886</c:v>
                </c:pt>
                <c:pt idx="2886">
                  <c:v>2887</c:v>
                </c:pt>
                <c:pt idx="2887">
                  <c:v>2888</c:v>
                </c:pt>
                <c:pt idx="2888">
                  <c:v>2889</c:v>
                </c:pt>
                <c:pt idx="2889">
                  <c:v>2890</c:v>
                </c:pt>
                <c:pt idx="2890">
                  <c:v>2891</c:v>
                </c:pt>
                <c:pt idx="2891">
                  <c:v>2892</c:v>
                </c:pt>
                <c:pt idx="2892">
                  <c:v>2893</c:v>
                </c:pt>
                <c:pt idx="2893">
                  <c:v>2894</c:v>
                </c:pt>
                <c:pt idx="2894">
                  <c:v>2895</c:v>
                </c:pt>
                <c:pt idx="2895">
                  <c:v>2896</c:v>
                </c:pt>
                <c:pt idx="2896">
                  <c:v>2897</c:v>
                </c:pt>
                <c:pt idx="2897">
                  <c:v>2898</c:v>
                </c:pt>
                <c:pt idx="2898">
                  <c:v>2899</c:v>
                </c:pt>
                <c:pt idx="2899">
                  <c:v>2900</c:v>
                </c:pt>
                <c:pt idx="2900">
                  <c:v>2901</c:v>
                </c:pt>
                <c:pt idx="2901">
                  <c:v>2902</c:v>
                </c:pt>
                <c:pt idx="2902">
                  <c:v>2903</c:v>
                </c:pt>
                <c:pt idx="2903">
                  <c:v>2904</c:v>
                </c:pt>
                <c:pt idx="2904">
                  <c:v>2905</c:v>
                </c:pt>
                <c:pt idx="2905">
                  <c:v>2906</c:v>
                </c:pt>
                <c:pt idx="2906">
                  <c:v>2907</c:v>
                </c:pt>
                <c:pt idx="2907">
                  <c:v>2908</c:v>
                </c:pt>
                <c:pt idx="2908">
                  <c:v>2909</c:v>
                </c:pt>
                <c:pt idx="2909">
                  <c:v>2910</c:v>
                </c:pt>
                <c:pt idx="2910">
                  <c:v>2911</c:v>
                </c:pt>
                <c:pt idx="2911">
                  <c:v>2912</c:v>
                </c:pt>
                <c:pt idx="2912">
                  <c:v>2913</c:v>
                </c:pt>
                <c:pt idx="2913">
                  <c:v>2914</c:v>
                </c:pt>
                <c:pt idx="2914">
                  <c:v>2915</c:v>
                </c:pt>
                <c:pt idx="2915">
                  <c:v>2916</c:v>
                </c:pt>
                <c:pt idx="2916">
                  <c:v>2917</c:v>
                </c:pt>
                <c:pt idx="2917">
                  <c:v>2918</c:v>
                </c:pt>
                <c:pt idx="2918">
                  <c:v>2919</c:v>
                </c:pt>
                <c:pt idx="2919">
                  <c:v>2920</c:v>
                </c:pt>
                <c:pt idx="2920">
                  <c:v>2921</c:v>
                </c:pt>
                <c:pt idx="2921">
                  <c:v>2922</c:v>
                </c:pt>
                <c:pt idx="2922">
                  <c:v>2923</c:v>
                </c:pt>
                <c:pt idx="2923">
                  <c:v>2924</c:v>
                </c:pt>
                <c:pt idx="2924">
                  <c:v>2925</c:v>
                </c:pt>
                <c:pt idx="2925">
                  <c:v>2926</c:v>
                </c:pt>
                <c:pt idx="2926">
                  <c:v>2927</c:v>
                </c:pt>
                <c:pt idx="2927">
                  <c:v>2928</c:v>
                </c:pt>
                <c:pt idx="2928">
                  <c:v>2929</c:v>
                </c:pt>
                <c:pt idx="2929">
                  <c:v>2930</c:v>
                </c:pt>
                <c:pt idx="2930">
                  <c:v>2931</c:v>
                </c:pt>
                <c:pt idx="2931">
                  <c:v>2932</c:v>
                </c:pt>
                <c:pt idx="2932">
                  <c:v>2933</c:v>
                </c:pt>
                <c:pt idx="2933">
                  <c:v>2934</c:v>
                </c:pt>
                <c:pt idx="2934">
                  <c:v>2935</c:v>
                </c:pt>
                <c:pt idx="2935">
                  <c:v>2936</c:v>
                </c:pt>
                <c:pt idx="2936">
                  <c:v>2937</c:v>
                </c:pt>
                <c:pt idx="2937">
                  <c:v>2938</c:v>
                </c:pt>
                <c:pt idx="2938">
                  <c:v>2939</c:v>
                </c:pt>
                <c:pt idx="2939">
                  <c:v>2940</c:v>
                </c:pt>
                <c:pt idx="2940">
                  <c:v>2941</c:v>
                </c:pt>
                <c:pt idx="2941">
                  <c:v>2942</c:v>
                </c:pt>
                <c:pt idx="2942">
                  <c:v>2943</c:v>
                </c:pt>
                <c:pt idx="2943">
                  <c:v>2944</c:v>
                </c:pt>
                <c:pt idx="2944">
                  <c:v>2945</c:v>
                </c:pt>
                <c:pt idx="2945">
                  <c:v>2946</c:v>
                </c:pt>
                <c:pt idx="2946">
                  <c:v>2947</c:v>
                </c:pt>
                <c:pt idx="2947">
                  <c:v>2948</c:v>
                </c:pt>
                <c:pt idx="2948">
                  <c:v>2949</c:v>
                </c:pt>
                <c:pt idx="2949">
                  <c:v>2950</c:v>
                </c:pt>
                <c:pt idx="2950">
                  <c:v>2951</c:v>
                </c:pt>
                <c:pt idx="2951">
                  <c:v>2952</c:v>
                </c:pt>
                <c:pt idx="2952">
                  <c:v>2953</c:v>
                </c:pt>
                <c:pt idx="2953">
                  <c:v>2954</c:v>
                </c:pt>
                <c:pt idx="2954">
                  <c:v>2955</c:v>
                </c:pt>
                <c:pt idx="2955">
                  <c:v>2956</c:v>
                </c:pt>
                <c:pt idx="2956">
                  <c:v>2957</c:v>
                </c:pt>
                <c:pt idx="2957">
                  <c:v>2958</c:v>
                </c:pt>
                <c:pt idx="2958">
                  <c:v>2959</c:v>
                </c:pt>
                <c:pt idx="2959">
                  <c:v>2960</c:v>
                </c:pt>
                <c:pt idx="2960">
                  <c:v>2961</c:v>
                </c:pt>
                <c:pt idx="2961">
                  <c:v>2962</c:v>
                </c:pt>
                <c:pt idx="2962">
                  <c:v>2963</c:v>
                </c:pt>
                <c:pt idx="2963">
                  <c:v>2964</c:v>
                </c:pt>
                <c:pt idx="2964">
                  <c:v>2965</c:v>
                </c:pt>
                <c:pt idx="2965">
                  <c:v>2966</c:v>
                </c:pt>
                <c:pt idx="2966">
                  <c:v>2967</c:v>
                </c:pt>
                <c:pt idx="2967">
                  <c:v>2968</c:v>
                </c:pt>
                <c:pt idx="2968">
                  <c:v>2969</c:v>
                </c:pt>
                <c:pt idx="2969">
                  <c:v>2970</c:v>
                </c:pt>
                <c:pt idx="2970">
                  <c:v>2971</c:v>
                </c:pt>
                <c:pt idx="2971">
                  <c:v>2972</c:v>
                </c:pt>
                <c:pt idx="2972">
                  <c:v>2973</c:v>
                </c:pt>
                <c:pt idx="2973">
                  <c:v>2974</c:v>
                </c:pt>
                <c:pt idx="2974">
                  <c:v>2975</c:v>
                </c:pt>
                <c:pt idx="2975">
                  <c:v>2976</c:v>
                </c:pt>
                <c:pt idx="2976">
                  <c:v>2977</c:v>
                </c:pt>
                <c:pt idx="2977">
                  <c:v>2978</c:v>
                </c:pt>
                <c:pt idx="2978">
                  <c:v>2979</c:v>
                </c:pt>
                <c:pt idx="2979">
                  <c:v>2980</c:v>
                </c:pt>
                <c:pt idx="2980">
                  <c:v>2981</c:v>
                </c:pt>
                <c:pt idx="2981">
                  <c:v>2982</c:v>
                </c:pt>
                <c:pt idx="2982">
                  <c:v>2983</c:v>
                </c:pt>
                <c:pt idx="2983">
                  <c:v>2984</c:v>
                </c:pt>
                <c:pt idx="2984">
                  <c:v>2985</c:v>
                </c:pt>
                <c:pt idx="2985">
                  <c:v>2986</c:v>
                </c:pt>
                <c:pt idx="2986">
                  <c:v>2987</c:v>
                </c:pt>
                <c:pt idx="2987">
                  <c:v>2988</c:v>
                </c:pt>
                <c:pt idx="2988">
                  <c:v>2989</c:v>
                </c:pt>
                <c:pt idx="2989">
                  <c:v>2990</c:v>
                </c:pt>
                <c:pt idx="2990">
                  <c:v>2991</c:v>
                </c:pt>
                <c:pt idx="2991">
                  <c:v>2992</c:v>
                </c:pt>
                <c:pt idx="2992">
                  <c:v>2993</c:v>
                </c:pt>
                <c:pt idx="2993">
                  <c:v>2994</c:v>
                </c:pt>
                <c:pt idx="2994">
                  <c:v>2995</c:v>
                </c:pt>
                <c:pt idx="2995">
                  <c:v>2996</c:v>
                </c:pt>
                <c:pt idx="2996">
                  <c:v>2997</c:v>
                </c:pt>
                <c:pt idx="2997">
                  <c:v>2998</c:v>
                </c:pt>
                <c:pt idx="2998">
                  <c:v>2999</c:v>
                </c:pt>
                <c:pt idx="2999">
                  <c:v>3000</c:v>
                </c:pt>
                <c:pt idx="3000">
                  <c:v>3001</c:v>
                </c:pt>
                <c:pt idx="3001">
                  <c:v>3002</c:v>
                </c:pt>
                <c:pt idx="3002">
                  <c:v>3003</c:v>
                </c:pt>
                <c:pt idx="3003">
                  <c:v>3004</c:v>
                </c:pt>
                <c:pt idx="3004">
                  <c:v>3005</c:v>
                </c:pt>
                <c:pt idx="3005">
                  <c:v>3006</c:v>
                </c:pt>
                <c:pt idx="3006">
                  <c:v>3007</c:v>
                </c:pt>
                <c:pt idx="3007">
                  <c:v>3008</c:v>
                </c:pt>
                <c:pt idx="3008">
                  <c:v>3009</c:v>
                </c:pt>
                <c:pt idx="3009">
                  <c:v>3010</c:v>
                </c:pt>
                <c:pt idx="3010">
                  <c:v>3011</c:v>
                </c:pt>
                <c:pt idx="3011">
                  <c:v>3012</c:v>
                </c:pt>
                <c:pt idx="3012">
                  <c:v>3013</c:v>
                </c:pt>
                <c:pt idx="3013">
                  <c:v>3014</c:v>
                </c:pt>
                <c:pt idx="3014">
                  <c:v>3015</c:v>
                </c:pt>
                <c:pt idx="3015">
                  <c:v>3016</c:v>
                </c:pt>
                <c:pt idx="3016">
                  <c:v>3017</c:v>
                </c:pt>
                <c:pt idx="3017">
                  <c:v>3018</c:v>
                </c:pt>
                <c:pt idx="3018">
                  <c:v>3019</c:v>
                </c:pt>
                <c:pt idx="3019">
                  <c:v>3020</c:v>
                </c:pt>
                <c:pt idx="3020">
                  <c:v>3021</c:v>
                </c:pt>
                <c:pt idx="3021">
                  <c:v>3022</c:v>
                </c:pt>
                <c:pt idx="3022">
                  <c:v>3023</c:v>
                </c:pt>
                <c:pt idx="3023">
                  <c:v>3024</c:v>
                </c:pt>
                <c:pt idx="3024">
                  <c:v>3025</c:v>
                </c:pt>
                <c:pt idx="3025">
                  <c:v>3026</c:v>
                </c:pt>
                <c:pt idx="3026">
                  <c:v>3027</c:v>
                </c:pt>
                <c:pt idx="3027">
                  <c:v>3028</c:v>
                </c:pt>
                <c:pt idx="3028">
                  <c:v>3029</c:v>
                </c:pt>
                <c:pt idx="3029">
                  <c:v>3030</c:v>
                </c:pt>
                <c:pt idx="3030">
                  <c:v>3031</c:v>
                </c:pt>
                <c:pt idx="3031">
                  <c:v>3032</c:v>
                </c:pt>
                <c:pt idx="3032">
                  <c:v>3033</c:v>
                </c:pt>
                <c:pt idx="3033">
                  <c:v>3034</c:v>
                </c:pt>
                <c:pt idx="3034">
                  <c:v>3035</c:v>
                </c:pt>
                <c:pt idx="3035">
                  <c:v>3036</c:v>
                </c:pt>
                <c:pt idx="3036">
                  <c:v>3037</c:v>
                </c:pt>
                <c:pt idx="3037">
                  <c:v>3038</c:v>
                </c:pt>
                <c:pt idx="3038">
                  <c:v>3039</c:v>
                </c:pt>
                <c:pt idx="3039">
                  <c:v>3040</c:v>
                </c:pt>
                <c:pt idx="3040">
                  <c:v>3041</c:v>
                </c:pt>
                <c:pt idx="3041">
                  <c:v>3042</c:v>
                </c:pt>
                <c:pt idx="3042">
                  <c:v>3043</c:v>
                </c:pt>
                <c:pt idx="3043">
                  <c:v>3044</c:v>
                </c:pt>
                <c:pt idx="3044">
                  <c:v>3045</c:v>
                </c:pt>
                <c:pt idx="3045">
                  <c:v>3046</c:v>
                </c:pt>
                <c:pt idx="3046">
                  <c:v>3047</c:v>
                </c:pt>
                <c:pt idx="3047">
                  <c:v>3048</c:v>
                </c:pt>
                <c:pt idx="3048">
                  <c:v>3049</c:v>
                </c:pt>
                <c:pt idx="3049">
                  <c:v>3050</c:v>
                </c:pt>
                <c:pt idx="3050">
                  <c:v>3051</c:v>
                </c:pt>
                <c:pt idx="3051">
                  <c:v>3052</c:v>
                </c:pt>
                <c:pt idx="3052">
                  <c:v>3053</c:v>
                </c:pt>
                <c:pt idx="3053">
                  <c:v>3054</c:v>
                </c:pt>
                <c:pt idx="3054">
                  <c:v>3055</c:v>
                </c:pt>
                <c:pt idx="3055">
                  <c:v>3056</c:v>
                </c:pt>
                <c:pt idx="3056">
                  <c:v>3057</c:v>
                </c:pt>
                <c:pt idx="3057">
                  <c:v>3058</c:v>
                </c:pt>
                <c:pt idx="3058">
                  <c:v>3059</c:v>
                </c:pt>
                <c:pt idx="3059">
                  <c:v>3060</c:v>
                </c:pt>
                <c:pt idx="3060">
                  <c:v>3061</c:v>
                </c:pt>
                <c:pt idx="3061">
                  <c:v>3062</c:v>
                </c:pt>
                <c:pt idx="3062">
                  <c:v>3063</c:v>
                </c:pt>
                <c:pt idx="3063">
                  <c:v>3064</c:v>
                </c:pt>
                <c:pt idx="3064">
                  <c:v>3065</c:v>
                </c:pt>
                <c:pt idx="3065">
                  <c:v>3066</c:v>
                </c:pt>
                <c:pt idx="3066">
                  <c:v>3067</c:v>
                </c:pt>
                <c:pt idx="3067">
                  <c:v>3068</c:v>
                </c:pt>
                <c:pt idx="3068">
                  <c:v>3069</c:v>
                </c:pt>
                <c:pt idx="3069">
                  <c:v>3070</c:v>
                </c:pt>
                <c:pt idx="3070">
                  <c:v>3071</c:v>
                </c:pt>
                <c:pt idx="3071">
                  <c:v>3072</c:v>
                </c:pt>
                <c:pt idx="3072">
                  <c:v>3073</c:v>
                </c:pt>
                <c:pt idx="3073">
                  <c:v>3074</c:v>
                </c:pt>
                <c:pt idx="3074">
                  <c:v>3075</c:v>
                </c:pt>
                <c:pt idx="3075">
                  <c:v>3076</c:v>
                </c:pt>
                <c:pt idx="3076">
                  <c:v>3077</c:v>
                </c:pt>
                <c:pt idx="3077">
                  <c:v>3078</c:v>
                </c:pt>
                <c:pt idx="3078">
                  <c:v>3079</c:v>
                </c:pt>
                <c:pt idx="3079">
                  <c:v>3080</c:v>
                </c:pt>
                <c:pt idx="3080">
                  <c:v>3081</c:v>
                </c:pt>
                <c:pt idx="3081">
                  <c:v>3082</c:v>
                </c:pt>
                <c:pt idx="3082">
                  <c:v>3083</c:v>
                </c:pt>
                <c:pt idx="3083">
                  <c:v>3084</c:v>
                </c:pt>
                <c:pt idx="3084">
                  <c:v>3085</c:v>
                </c:pt>
                <c:pt idx="3085">
                  <c:v>3086</c:v>
                </c:pt>
                <c:pt idx="3086">
                  <c:v>3087</c:v>
                </c:pt>
                <c:pt idx="3087">
                  <c:v>3088</c:v>
                </c:pt>
                <c:pt idx="3088">
                  <c:v>3089</c:v>
                </c:pt>
                <c:pt idx="3089">
                  <c:v>3090</c:v>
                </c:pt>
                <c:pt idx="3090">
                  <c:v>3091</c:v>
                </c:pt>
                <c:pt idx="3091">
                  <c:v>3092</c:v>
                </c:pt>
                <c:pt idx="3092">
                  <c:v>3093</c:v>
                </c:pt>
                <c:pt idx="3093">
                  <c:v>3094</c:v>
                </c:pt>
                <c:pt idx="3094">
                  <c:v>3095</c:v>
                </c:pt>
                <c:pt idx="3095">
                  <c:v>3096</c:v>
                </c:pt>
                <c:pt idx="3096">
                  <c:v>3097</c:v>
                </c:pt>
                <c:pt idx="3097">
                  <c:v>3098</c:v>
                </c:pt>
                <c:pt idx="3098">
                  <c:v>3099</c:v>
                </c:pt>
                <c:pt idx="3099">
                  <c:v>3100</c:v>
                </c:pt>
                <c:pt idx="3100">
                  <c:v>3101</c:v>
                </c:pt>
                <c:pt idx="3101">
                  <c:v>3102</c:v>
                </c:pt>
                <c:pt idx="3102">
                  <c:v>3103</c:v>
                </c:pt>
                <c:pt idx="3103">
                  <c:v>3104</c:v>
                </c:pt>
                <c:pt idx="3104">
                  <c:v>3105</c:v>
                </c:pt>
                <c:pt idx="3105">
                  <c:v>3106</c:v>
                </c:pt>
                <c:pt idx="3106">
                  <c:v>3107</c:v>
                </c:pt>
                <c:pt idx="3107">
                  <c:v>3108</c:v>
                </c:pt>
                <c:pt idx="3108">
                  <c:v>3109</c:v>
                </c:pt>
                <c:pt idx="3109">
                  <c:v>3110</c:v>
                </c:pt>
                <c:pt idx="3110">
                  <c:v>3111</c:v>
                </c:pt>
                <c:pt idx="3111">
                  <c:v>3112</c:v>
                </c:pt>
                <c:pt idx="3112">
                  <c:v>3113</c:v>
                </c:pt>
                <c:pt idx="3113">
                  <c:v>3114</c:v>
                </c:pt>
                <c:pt idx="3114">
                  <c:v>3115</c:v>
                </c:pt>
                <c:pt idx="3115">
                  <c:v>3116</c:v>
                </c:pt>
                <c:pt idx="3116">
                  <c:v>3117</c:v>
                </c:pt>
                <c:pt idx="3117">
                  <c:v>3118</c:v>
                </c:pt>
                <c:pt idx="3118">
                  <c:v>3119</c:v>
                </c:pt>
                <c:pt idx="3119">
                  <c:v>3120</c:v>
                </c:pt>
                <c:pt idx="3120">
                  <c:v>3121</c:v>
                </c:pt>
                <c:pt idx="3121">
                  <c:v>3122</c:v>
                </c:pt>
                <c:pt idx="3122">
                  <c:v>3123</c:v>
                </c:pt>
                <c:pt idx="3123">
                  <c:v>3124</c:v>
                </c:pt>
                <c:pt idx="3124">
                  <c:v>3125</c:v>
                </c:pt>
                <c:pt idx="3125">
                  <c:v>3126</c:v>
                </c:pt>
                <c:pt idx="3126">
                  <c:v>3127</c:v>
                </c:pt>
                <c:pt idx="3127">
                  <c:v>3128</c:v>
                </c:pt>
                <c:pt idx="3128">
                  <c:v>3129</c:v>
                </c:pt>
                <c:pt idx="3129">
                  <c:v>3130</c:v>
                </c:pt>
                <c:pt idx="3130">
                  <c:v>3131</c:v>
                </c:pt>
                <c:pt idx="3131">
                  <c:v>3132</c:v>
                </c:pt>
                <c:pt idx="3132">
                  <c:v>3133</c:v>
                </c:pt>
                <c:pt idx="3133">
                  <c:v>3134</c:v>
                </c:pt>
                <c:pt idx="3134">
                  <c:v>3135</c:v>
                </c:pt>
                <c:pt idx="3135">
                  <c:v>3136</c:v>
                </c:pt>
                <c:pt idx="3136">
                  <c:v>3137</c:v>
                </c:pt>
                <c:pt idx="3137">
                  <c:v>3138</c:v>
                </c:pt>
                <c:pt idx="3138">
                  <c:v>3139</c:v>
                </c:pt>
                <c:pt idx="3139">
                  <c:v>3140</c:v>
                </c:pt>
                <c:pt idx="3140">
                  <c:v>3141</c:v>
                </c:pt>
                <c:pt idx="3141">
                  <c:v>3142</c:v>
                </c:pt>
                <c:pt idx="3142">
                  <c:v>3143</c:v>
                </c:pt>
                <c:pt idx="3143">
                  <c:v>3144</c:v>
                </c:pt>
                <c:pt idx="3144">
                  <c:v>3145</c:v>
                </c:pt>
                <c:pt idx="3145">
                  <c:v>3146</c:v>
                </c:pt>
                <c:pt idx="3146">
                  <c:v>3147</c:v>
                </c:pt>
                <c:pt idx="3147">
                  <c:v>3148</c:v>
                </c:pt>
                <c:pt idx="3148">
                  <c:v>3149</c:v>
                </c:pt>
                <c:pt idx="3149">
                  <c:v>3150</c:v>
                </c:pt>
                <c:pt idx="3150">
                  <c:v>3151</c:v>
                </c:pt>
                <c:pt idx="3151">
                  <c:v>3152</c:v>
                </c:pt>
                <c:pt idx="3152">
                  <c:v>3153</c:v>
                </c:pt>
                <c:pt idx="3153">
                  <c:v>3154</c:v>
                </c:pt>
                <c:pt idx="3154">
                  <c:v>3155</c:v>
                </c:pt>
                <c:pt idx="3155">
                  <c:v>3156</c:v>
                </c:pt>
                <c:pt idx="3156">
                  <c:v>3157</c:v>
                </c:pt>
                <c:pt idx="3157">
                  <c:v>3158</c:v>
                </c:pt>
                <c:pt idx="3158">
                  <c:v>3159</c:v>
                </c:pt>
                <c:pt idx="3159">
                  <c:v>3160</c:v>
                </c:pt>
                <c:pt idx="3160">
                  <c:v>3161</c:v>
                </c:pt>
                <c:pt idx="3161">
                  <c:v>3162</c:v>
                </c:pt>
                <c:pt idx="3162">
                  <c:v>3163</c:v>
                </c:pt>
                <c:pt idx="3163">
                  <c:v>3164</c:v>
                </c:pt>
                <c:pt idx="3164">
                  <c:v>3165</c:v>
                </c:pt>
                <c:pt idx="3165">
                  <c:v>3166</c:v>
                </c:pt>
                <c:pt idx="3166">
                  <c:v>3167</c:v>
                </c:pt>
                <c:pt idx="3167">
                  <c:v>3168</c:v>
                </c:pt>
                <c:pt idx="3168">
                  <c:v>3169</c:v>
                </c:pt>
                <c:pt idx="3169">
                  <c:v>3170</c:v>
                </c:pt>
                <c:pt idx="3170">
                  <c:v>3171</c:v>
                </c:pt>
                <c:pt idx="3171">
                  <c:v>3172</c:v>
                </c:pt>
                <c:pt idx="3172">
                  <c:v>3173</c:v>
                </c:pt>
                <c:pt idx="3173">
                  <c:v>3174</c:v>
                </c:pt>
                <c:pt idx="3174">
                  <c:v>3175</c:v>
                </c:pt>
                <c:pt idx="3175">
                  <c:v>3176</c:v>
                </c:pt>
                <c:pt idx="3176">
                  <c:v>3177</c:v>
                </c:pt>
                <c:pt idx="3177">
                  <c:v>3178</c:v>
                </c:pt>
                <c:pt idx="3178">
                  <c:v>3179</c:v>
                </c:pt>
                <c:pt idx="3179">
                  <c:v>3180</c:v>
                </c:pt>
                <c:pt idx="3180">
                  <c:v>3181</c:v>
                </c:pt>
                <c:pt idx="3181">
                  <c:v>3182</c:v>
                </c:pt>
                <c:pt idx="3182">
                  <c:v>3183</c:v>
                </c:pt>
                <c:pt idx="3183">
                  <c:v>3184</c:v>
                </c:pt>
                <c:pt idx="3184">
                  <c:v>3185</c:v>
                </c:pt>
                <c:pt idx="3185">
                  <c:v>3186</c:v>
                </c:pt>
                <c:pt idx="3186">
                  <c:v>3187</c:v>
                </c:pt>
                <c:pt idx="3187">
                  <c:v>3188</c:v>
                </c:pt>
                <c:pt idx="3188">
                  <c:v>3189</c:v>
                </c:pt>
                <c:pt idx="3189">
                  <c:v>3190</c:v>
                </c:pt>
                <c:pt idx="3190">
                  <c:v>3191</c:v>
                </c:pt>
                <c:pt idx="3191">
                  <c:v>3192</c:v>
                </c:pt>
                <c:pt idx="3192">
                  <c:v>3193</c:v>
                </c:pt>
                <c:pt idx="3193">
                  <c:v>3194</c:v>
                </c:pt>
                <c:pt idx="3194">
                  <c:v>3195</c:v>
                </c:pt>
                <c:pt idx="3195">
                  <c:v>3196</c:v>
                </c:pt>
                <c:pt idx="3196">
                  <c:v>3197</c:v>
                </c:pt>
                <c:pt idx="3197">
                  <c:v>3198</c:v>
                </c:pt>
                <c:pt idx="3198">
                  <c:v>3199</c:v>
                </c:pt>
                <c:pt idx="3199">
                  <c:v>3200</c:v>
                </c:pt>
                <c:pt idx="3200">
                  <c:v>3201</c:v>
                </c:pt>
                <c:pt idx="3201">
                  <c:v>3202</c:v>
                </c:pt>
                <c:pt idx="3202">
                  <c:v>3203</c:v>
                </c:pt>
                <c:pt idx="3203">
                  <c:v>3204</c:v>
                </c:pt>
                <c:pt idx="3204">
                  <c:v>3205</c:v>
                </c:pt>
                <c:pt idx="3205">
                  <c:v>3206</c:v>
                </c:pt>
                <c:pt idx="3206">
                  <c:v>3207</c:v>
                </c:pt>
                <c:pt idx="3207">
                  <c:v>3208</c:v>
                </c:pt>
                <c:pt idx="3208">
                  <c:v>3209</c:v>
                </c:pt>
                <c:pt idx="3209">
                  <c:v>3210</c:v>
                </c:pt>
                <c:pt idx="3210">
                  <c:v>3211</c:v>
                </c:pt>
                <c:pt idx="3211">
                  <c:v>3212</c:v>
                </c:pt>
                <c:pt idx="3212">
                  <c:v>3213</c:v>
                </c:pt>
                <c:pt idx="3213">
                  <c:v>3214</c:v>
                </c:pt>
                <c:pt idx="3214">
                  <c:v>3215</c:v>
                </c:pt>
                <c:pt idx="3215">
                  <c:v>3216</c:v>
                </c:pt>
                <c:pt idx="3216">
                  <c:v>3217</c:v>
                </c:pt>
                <c:pt idx="3217">
                  <c:v>3218</c:v>
                </c:pt>
                <c:pt idx="3218">
                  <c:v>3219</c:v>
                </c:pt>
                <c:pt idx="3219">
                  <c:v>3220</c:v>
                </c:pt>
                <c:pt idx="3220">
                  <c:v>3221</c:v>
                </c:pt>
                <c:pt idx="3221">
                  <c:v>3222</c:v>
                </c:pt>
                <c:pt idx="3222">
                  <c:v>3223</c:v>
                </c:pt>
                <c:pt idx="3223">
                  <c:v>3224</c:v>
                </c:pt>
                <c:pt idx="3224">
                  <c:v>3225</c:v>
                </c:pt>
                <c:pt idx="3225">
                  <c:v>3226</c:v>
                </c:pt>
                <c:pt idx="3226">
                  <c:v>3227</c:v>
                </c:pt>
                <c:pt idx="3227">
                  <c:v>3228</c:v>
                </c:pt>
                <c:pt idx="3228">
                  <c:v>3229</c:v>
                </c:pt>
                <c:pt idx="3229">
                  <c:v>3230</c:v>
                </c:pt>
                <c:pt idx="3230">
                  <c:v>3231</c:v>
                </c:pt>
                <c:pt idx="3231">
                  <c:v>3232</c:v>
                </c:pt>
                <c:pt idx="3232">
                  <c:v>3233</c:v>
                </c:pt>
                <c:pt idx="3233">
                  <c:v>3234</c:v>
                </c:pt>
                <c:pt idx="3234">
                  <c:v>3235</c:v>
                </c:pt>
                <c:pt idx="3235">
                  <c:v>3236</c:v>
                </c:pt>
                <c:pt idx="3236">
                  <c:v>3237</c:v>
                </c:pt>
                <c:pt idx="3237">
                  <c:v>3238</c:v>
                </c:pt>
                <c:pt idx="3238">
                  <c:v>3239</c:v>
                </c:pt>
                <c:pt idx="3239">
                  <c:v>3240</c:v>
                </c:pt>
                <c:pt idx="3240">
                  <c:v>3241</c:v>
                </c:pt>
                <c:pt idx="3241">
                  <c:v>3242</c:v>
                </c:pt>
                <c:pt idx="3242">
                  <c:v>3243</c:v>
                </c:pt>
                <c:pt idx="3243">
                  <c:v>3244</c:v>
                </c:pt>
                <c:pt idx="3244">
                  <c:v>3245</c:v>
                </c:pt>
                <c:pt idx="3245">
                  <c:v>3246</c:v>
                </c:pt>
                <c:pt idx="3246">
                  <c:v>3247</c:v>
                </c:pt>
                <c:pt idx="3247">
                  <c:v>3248</c:v>
                </c:pt>
                <c:pt idx="3248">
                  <c:v>3249</c:v>
                </c:pt>
                <c:pt idx="3249">
                  <c:v>3250</c:v>
                </c:pt>
                <c:pt idx="3250">
                  <c:v>3251</c:v>
                </c:pt>
                <c:pt idx="3251">
                  <c:v>3252</c:v>
                </c:pt>
                <c:pt idx="3252">
                  <c:v>3253</c:v>
                </c:pt>
                <c:pt idx="3253">
                  <c:v>3254</c:v>
                </c:pt>
                <c:pt idx="3254">
                  <c:v>3255</c:v>
                </c:pt>
                <c:pt idx="3255">
                  <c:v>3256</c:v>
                </c:pt>
                <c:pt idx="3256">
                  <c:v>3257</c:v>
                </c:pt>
                <c:pt idx="3257">
                  <c:v>3258</c:v>
                </c:pt>
                <c:pt idx="3258">
                  <c:v>3259</c:v>
                </c:pt>
                <c:pt idx="3259">
                  <c:v>3260</c:v>
                </c:pt>
                <c:pt idx="3260">
                  <c:v>3261</c:v>
                </c:pt>
                <c:pt idx="3261">
                  <c:v>3262</c:v>
                </c:pt>
                <c:pt idx="3262">
                  <c:v>3263</c:v>
                </c:pt>
                <c:pt idx="3263">
                  <c:v>3264</c:v>
                </c:pt>
                <c:pt idx="3264">
                  <c:v>3265</c:v>
                </c:pt>
                <c:pt idx="3265">
                  <c:v>3266</c:v>
                </c:pt>
                <c:pt idx="3266">
                  <c:v>3267</c:v>
                </c:pt>
                <c:pt idx="3267">
                  <c:v>3268</c:v>
                </c:pt>
                <c:pt idx="3268">
                  <c:v>3269</c:v>
                </c:pt>
                <c:pt idx="3269">
                  <c:v>3270</c:v>
                </c:pt>
                <c:pt idx="3270">
                  <c:v>3271</c:v>
                </c:pt>
                <c:pt idx="3271">
                  <c:v>3272</c:v>
                </c:pt>
                <c:pt idx="3272">
                  <c:v>3273</c:v>
                </c:pt>
                <c:pt idx="3273">
                  <c:v>3274</c:v>
                </c:pt>
                <c:pt idx="3274">
                  <c:v>3275</c:v>
                </c:pt>
                <c:pt idx="3275">
                  <c:v>3276</c:v>
                </c:pt>
                <c:pt idx="3276">
                  <c:v>3277</c:v>
                </c:pt>
                <c:pt idx="3277">
                  <c:v>3278</c:v>
                </c:pt>
                <c:pt idx="3278">
                  <c:v>3279</c:v>
                </c:pt>
                <c:pt idx="3279">
                  <c:v>3280</c:v>
                </c:pt>
                <c:pt idx="3280">
                  <c:v>3281</c:v>
                </c:pt>
                <c:pt idx="3281">
                  <c:v>3282</c:v>
                </c:pt>
                <c:pt idx="3282">
                  <c:v>3283</c:v>
                </c:pt>
                <c:pt idx="3283">
                  <c:v>3284</c:v>
                </c:pt>
                <c:pt idx="3284">
                  <c:v>3285</c:v>
                </c:pt>
                <c:pt idx="3285">
                  <c:v>3286</c:v>
                </c:pt>
                <c:pt idx="3286">
                  <c:v>3287</c:v>
                </c:pt>
                <c:pt idx="3287">
                  <c:v>3288</c:v>
                </c:pt>
                <c:pt idx="3288">
                  <c:v>3289</c:v>
                </c:pt>
                <c:pt idx="3289">
                  <c:v>3290</c:v>
                </c:pt>
                <c:pt idx="3290">
                  <c:v>3291</c:v>
                </c:pt>
                <c:pt idx="3291">
                  <c:v>3292</c:v>
                </c:pt>
                <c:pt idx="3292">
                  <c:v>3293</c:v>
                </c:pt>
                <c:pt idx="3293">
                  <c:v>3294</c:v>
                </c:pt>
                <c:pt idx="3294">
                  <c:v>3295</c:v>
                </c:pt>
                <c:pt idx="3295">
                  <c:v>3296</c:v>
                </c:pt>
                <c:pt idx="3296">
                  <c:v>3297</c:v>
                </c:pt>
                <c:pt idx="3297">
                  <c:v>3298</c:v>
                </c:pt>
                <c:pt idx="3298">
                  <c:v>3299</c:v>
                </c:pt>
                <c:pt idx="3299">
                  <c:v>3300</c:v>
                </c:pt>
                <c:pt idx="3300">
                  <c:v>3301</c:v>
                </c:pt>
                <c:pt idx="3301">
                  <c:v>3302</c:v>
                </c:pt>
                <c:pt idx="3302">
                  <c:v>3303</c:v>
                </c:pt>
                <c:pt idx="3303">
                  <c:v>3304</c:v>
                </c:pt>
                <c:pt idx="3304">
                  <c:v>3305</c:v>
                </c:pt>
                <c:pt idx="3305">
                  <c:v>3306</c:v>
                </c:pt>
                <c:pt idx="3306">
                  <c:v>3307</c:v>
                </c:pt>
                <c:pt idx="3307">
                  <c:v>3308</c:v>
                </c:pt>
                <c:pt idx="3308">
                  <c:v>3309</c:v>
                </c:pt>
                <c:pt idx="3309">
                  <c:v>3310</c:v>
                </c:pt>
                <c:pt idx="3310">
                  <c:v>3311</c:v>
                </c:pt>
                <c:pt idx="3311">
                  <c:v>3312</c:v>
                </c:pt>
                <c:pt idx="3312">
                  <c:v>3313</c:v>
                </c:pt>
                <c:pt idx="3313">
                  <c:v>3314</c:v>
                </c:pt>
                <c:pt idx="3314">
                  <c:v>3315</c:v>
                </c:pt>
                <c:pt idx="3315">
                  <c:v>3316</c:v>
                </c:pt>
                <c:pt idx="3316">
                  <c:v>3317</c:v>
                </c:pt>
                <c:pt idx="3317">
                  <c:v>3318</c:v>
                </c:pt>
                <c:pt idx="3318">
                  <c:v>3319</c:v>
                </c:pt>
                <c:pt idx="3319">
                  <c:v>3320</c:v>
                </c:pt>
                <c:pt idx="3320">
                  <c:v>3321</c:v>
                </c:pt>
                <c:pt idx="3321">
                  <c:v>3322</c:v>
                </c:pt>
                <c:pt idx="3322">
                  <c:v>3323</c:v>
                </c:pt>
                <c:pt idx="3323">
                  <c:v>3324</c:v>
                </c:pt>
                <c:pt idx="3324">
                  <c:v>3325</c:v>
                </c:pt>
                <c:pt idx="3325">
                  <c:v>3326</c:v>
                </c:pt>
                <c:pt idx="3326">
                  <c:v>3327</c:v>
                </c:pt>
                <c:pt idx="3327">
                  <c:v>3328</c:v>
                </c:pt>
                <c:pt idx="3328">
                  <c:v>3329</c:v>
                </c:pt>
                <c:pt idx="3329">
                  <c:v>3330</c:v>
                </c:pt>
                <c:pt idx="3330">
                  <c:v>3331</c:v>
                </c:pt>
                <c:pt idx="3331">
                  <c:v>3332</c:v>
                </c:pt>
                <c:pt idx="3332">
                  <c:v>3333</c:v>
                </c:pt>
                <c:pt idx="3333">
                  <c:v>3334</c:v>
                </c:pt>
                <c:pt idx="3334">
                  <c:v>3335</c:v>
                </c:pt>
                <c:pt idx="3335">
                  <c:v>3336</c:v>
                </c:pt>
                <c:pt idx="3336">
                  <c:v>3337</c:v>
                </c:pt>
                <c:pt idx="3337">
                  <c:v>3338</c:v>
                </c:pt>
                <c:pt idx="3338">
                  <c:v>3339</c:v>
                </c:pt>
                <c:pt idx="3339">
                  <c:v>3340</c:v>
                </c:pt>
                <c:pt idx="3340">
                  <c:v>3341</c:v>
                </c:pt>
                <c:pt idx="3341">
                  <c:v>3342</c:v>
                </c:pt>
                <c:pt idx="3342">
                  <c:v>3343</c:v>
                </c:pt>
                <c:pt idx="3343">
                  <c:v>3344</c:v>
                </c:pt>
                <c:pt idx="3344">
                  <c:v>3345</c:v>
                </c:pt>
                <c:pt idx="3345">
                  <c:v>3346</c:v>
                </c:pt>
                <c:pt idx="3346">
                  <c:v>3347</c:v>
                </c:pt>
                <c:pt idx="3347">
                  <c:v>3348</c:v>
                </c:pt>
                <c:pt idx="3348">
                  <c:v>3349</c:v>
                </c:pt>
                <c:pt idx="3349">
                  <c:v>3350</c:v>
                </c:pt>
                <c:pt idx="3350">
                  <c:v>3351</c:v>
                </c:pt>
                <c:pt idx="3351">
                  <c:v>3352</c:v>
                </c:pt>
                <c:pt idx="3352">
                  <c:v>3353</c:v>
                </c:pt>
                <c:pt idx="3353">
                  <c:v>3354</c:v>
                </c:pt>
                <c:pt idx="3354">
                  <c:v>3355</c:v>
                </c:pt>
                <c:pt idx="3355">
                  <c:v>3356</c:v>
                </c:pt>
                <c:pt idx="3356">
                  <c:v>3357</c:v>
                </c:pt>
                <c:pt idx="3357">
                  <c:v>3358</c:v>
                </c:pt>
                <c:pt idx="3358">
                  <c:v>3359</c:v>
                </c:pt>
                <c:pt idx="3359">
                  <c:v>3360</c:v>
                </c:pt>
                <c:pt idx="3360">
                  <c:v>3361</c:v>
                </c:pt>
                <c:pt idx="3361">
                  <c:v>3362</c:v>
                </c:pt>
                <c:pt idx="3362">
                  <c:v>3363</c:v>
                </c:pt>
                <c:pt idx="3363">
                  <c:v>3364</c:v>
                </c:pt>
                <c:pt idx="3364">
                  <c:v>3365</c:v>
                </c:pt>
                <c:pt idx="3365">
                  <c:v>3366</c:v>
                </c:pt>
                <c:pt idx="3366">
                  <c:v>3367</c:v>
                </c:pt>
                <c:pt idx="3367">
                  <c:v>3368</c:v>
                </c:pt>
                <c:pt idx="3368">
                  <c:v>3369</c:v>
                </c:pt>
                <c:pt idx="3369">
                  <c:v>3370</c:v>
                </c:pt>
                <c:pt idx="3370">
                  <c:v>3371</c:v>
                </c:pt>
                <c:pt idx="3371">
                  <c:v>3372</c:v>
                </c:pt>
                <c:pt idx="3372">
                  <c:v>3373</c:v>
                </c:pt>
                <c:pt idx="3373">
                  <c:v>3374</c:v>
                </c:pt>
                <c:pt idx="3374">
                  <c:v>3375</c:v>
                </c:pt>
                <c:pt idx="3375">
                  <c:v>3376</c:v>
                </c:pt>
                <c:pt idx="3376">
                  <c:v>3377</c:v>
                </c:pt>
                <c:pt idx="3377">
                  <c:v>3378</c:v>
                </c:pt>
                <c:pt idx="3378">
                  <c:v>3379</c:v>
                </c:pt>
                <c:pt idx="3379">
                  <c:v>3380</c:v>
                </c:pt>
                <c:pt idx="3380">
                  <c:v>3381</c:v>
                </c:pt>
                <c:pt idx="3381">
                  <c:v>3382</c:v>
                </c:pt>
                <c:pt idx="3382">
                  <c:v>3383</c:v>
                </c:pt>
                <c:pt idx="3383">
                  <c:v>3384</c:v>
                </c:pt>
                <c:pt idx="3384">
                  <c:v>3385</c:v>
                </c:pt>
                <c:pt idx="3385">
                  <c:v>3386</c:v>
                </c:pt>
                <c:pt idx="3386">
                  <c:v>3387</c:v>
                </c:pt>
                <c:pt idx="3387">
                  <c:v>3388</c:v>
                </c:pt>
                <c:pt idx="3388">
                  <c:v>3389</c:v>
                </c:pt>
                <c:pt idx="3389">
                  <c:v>3390</c:v>
                </c:pt>
                <c:pt idx="3390">
                  <c:v>3391</c:v>
                </c:pt>
                <c:pt idx="3391">
                  <c:v>3392</c:v>
                </c:pt>
                <c:pt idx="3392">
                  <c:v>3393</c:v>
                </c:pt>
                <c:pt idx="3393">
                  <c:v>3394</c:v>
                </c:pt>
                <c:pt idx="3394">
                  <c:v>3395</c:v>
                </c:pt>
                <c:pt idx="3395">
                  <c:v>3396</c:v>
                </c:pt>
                <c:pt idx="3396">
                  <c:v>3397</c:v>
                </c:pt>
                <c:pt idx="3397">
                  <c:v>3398</c:v>
                </c:pt>
                <c:pt idx="3398">
                  <c:v>3399</c:v>
                </c:pt>
                <c:pt idx="3399">
                  <c:v>3400</c:v>
                </c:pt>
                <c:pt idx="3400">
                  <c:v>3401</c:v>
                </c:pt>
                <c:pt idx="3401">
                  <c:v>3402</c:v>
                </c:pt>
                <c:pt idx="3402">
                  <c:v>3403</c:v>
                </c:pt>
                <c:pt idx="3403">
                  <c:v>3404</c:v>
                </c:pt>
                <c:pt idx="3404">
                  <c:v>3405</c:v>
                </c:pt>
                <c:pt idx="3405">
                  <c:v>3406</c:v>
                </c:pt>
                <c:pt idx="3406">
                  <c:v>3407</c:v>
                </c:pt>
                <c:pt idx="3407">
                  <c:v>3408</c:v>
                </c:pt>
                <c:pt idx="3408">
                  <c:v>3409</c:v>
                </c:pt>
                <c:pt idx="3409">
                  <c:v>3410</c:v>
                </c:pt>
                <c:pt idx="3410">
                  <c:v>3411</c:v>
                </c:pt>
                <c:pt idx="3411">
                  <c:v>3412</c:v>
                </c:pt>
                <c:pt idx="3412">
                  <c:v>3413</c:v>
                </c:pt>
                <c:pt idx="3413">
                  <c:v>3414</c:v>
                </c:pt>
                <c:pt idx="3414">
                  <c:v>3415</c:v>
                </c:pt>
                <c:pt idx="3415">
                  <c:v>3416</c:v>
                </c:pt>
                <c:pt idx="3416">
                  <c:v>3417</c:v>
                </c:pt>
                <c:pt idx="3417">
                  <c:v>3418</c:v>
                </c:pt>
                <c:pt idx="3418">
                  <c:v>3419</c:v>
                </c:pt>
                <c:pt idx="3419">
                  <c:v>3420</c:v>
                </c:pt>
                <c:pt idx="3420">
                  <c:v>3421</c:v>
                </c:pt>
                <c:pt idx="3421">
                  <c:v>3422</c:v>
                </c:pt>
                <c:pt idx="3422">
                  <c:v>3423</c:v>
                </c:pt>
                <c:pt idx="3423">
                  <c:v>3424</c:v>
                </c:pt>
                <c:pt idx="3424">
                  <c:v>3425</c:v>
                </c:pt>
                <c:pt idx="3425">
                  <c:v>3426</c:v>
                </c:pt>
                <c:pt idx="3426">
                  <c:v>3427</c:v>
                </c:pt>
                <c:pt idx="3427">
                  <c:v>3428</c:v>
                </c:pt>
                <c:pt idx="3428">
                  <c:v>3429</c:v>
                </c:pt>
                <c:pt idx="3429">
                  <c:v>3430</c:v>
                </c:pt>
                <c:pt idx="3430">
                  <c:v>3431</c:v>
                </c:pt>
                <c:pt idx="3431">
                  <c:v>3432</c:v>
                </c:pt>
                <c:pt idx="3432">
                  <c:v>3433</c:v>
                </c:pt>
                <c:pt idx="3433">
                  <c:v>3434</c:v>
                </c:pt>
                <c:pt idx="3434">
                  <c:v>3435</c:v>
                </c:pt>
                <c:pt idx="3435">
                  <c:v>3436</c:v>
                </c:pt>
                <c:pt idx="3436">
                  <c:v>3437</c:v>
                </c:pt>
                <c:pt idx="3437">
                  <c:v>3438</c:v>
                </c:pt>
                <c:pt idx="3438">
                  <c:v>3439</c:v>
                </c:pt>
                <c:pt idx="3439">
                  <c:v>3440</c:v>
                </c:pt>
                <c:pt idx="3440">
                  <c:v>3441</c:v>
                </c:pt>
                <c:pt idx="3441">
                  <c:v>3442</c:v>
                </c:pt>
                <c:pt idx="3442">
                  <c:v>3443</c:v>
                </c:pt>
                <c:pt idx="3443">
                  <c:v>3444</c:v>
                </c:pt>
                <c:pt idx="3444">
                  <c:v>3445</c:v>
                </c:pt>
                <c:pt idx="3445">
                  <c:v>3446</c:v>
                </c:pt>
                <c:pt idx="3446">
                  <c:v>3447</c:v>
                </c:pt>
                <c:pt idx="3447">
                  <c:v>3448</c:v>
                </c:pt>
                <c:pt idx="3448">
                  <c:v>3449</c:v>
                </c:pt>
                <c:pt idx="3449">
                  <c:v>3450</c:v>
                </c:pt>
                <c:pt idx="3450">
                  <c:v>3451</c:v>
                </c:pt>
                <c:pt idx="3451">
                  <c:v>3452</c:v>
                </c:pt>
                <c:pt idx="3452">
                  <c:v>3453</c:v>
                </c:pt>
                <c:pt idx="3453">
                  <c:v>3454</c:v>
                </c:pt>
                <c:pt idx="3454">
                  <c:v>3455</c:v>
                </c:pt>
                <c:pt idx="3455">
                  <c:v>3456</c:v>
                </c:pt>
                <c:pt idx="3456">
                  <c:v>3457</c:v>
                </c:pt>
                <c:pt idx="3457">
                  <c:v>3458</c:v>
                </c:pt>
                <c:pt idx="3458">
                  <c:v>3459</c:v>
                </c:pt>
                <c:pt idx="3459">
                  <c:v>3460</c:v>
                </c:pt>
                <c:pt idx="3460">
                  <c:v>3461</c:v>
                </c:pt>
                <c:pt idx="3461">
                  <c:v>3462</c:v>
                </c:pt>
                <c:pt idx="3462">
                  <c:v>3463</c:v>
                </c:pt>
                <c:pt idx="3463">
                  <c:v>3464</c:v>
                </c:pt>
                <c:pt idx="3464">
                  <c:v>3465</c:v>
                </c:pt>
                <c:pt idx="3465">
                  <c:v>3466</c:v>
                </c:pt>
                <c:pt idx="3466">
                  <c:v>3467</c:v>
                </c:pt>
                <c:pt idx="3467">
                  <c:v>3468</c:v>
                </c:pt>
                <c:pt idx="3468">
                  <c:v>3469</c:v>
                </c:pt>
                <c:pt idx="3469">
                  <c:v>3470</c:v>
                </c:pt>
                <c:pt idx="3470">
                  <c:v>3471</c:v>
                </c:pt>
                <c:pt idx="3471">
                  <c:v>3472</c:v>
                </c:pt>
                <c:pt idx="3472">
                  <c:v>3473</c:v>
                </c:pt>
                <c:pt idx="3473">
                  <c:v>3474</c:v>
                </c:pt>
                <c:pt idx="3474">
                  <c:v>3475</c:v>
                </c:pt>
                <c:pt idx="3475">
                  <c:v>3476</c:v>
                </c:pt>
                <c:pt idx="3476">
                  <c:v>3477</c:v>
                </c:pt>
                <c:pt idx="3477">
                  <c:v>3478</c:v>
                </c:pt>
                <c:pt idx="3478">
                  <c:v>3479</c:v>
                </c:pt>
                <c:pt idx="3479">
                  <c:v>3480</c:v>
                </c:pt>
                <c:pt idx="3480">
                  <c:v>3481</c:v>
                </c:pt>
                <c:pt idx="3481">
                  <c:v>3482</c:v>
                </c:pt>
                <c:pt idx="3482">
                  <c:v>3483</c:v>
                </c:pt>
                <c:pt idx="3483">
                  <c:v>3484</c:v>
                </c:pt>
                <c:pt idx="3484">
                  <c:v>3485</c:v>
                </c:pt>
                <c:pt idx="3485">
                  <c:v>3486</c:v>
                </c:pt>
                <c:pt idx="3486">
                  <c:v>3487</c:v>
                </c:pt>
                <c:pt idx="3487">
                  <c:v>3488</c:v>
                </c:pt>
                <c:pt idx="3488">
                  <c:v>3489</c:v>
                </c:pt>
                <c:pt idx="3489">
                  <c:v>3490</c:v>
                </c:pt>
                <c:pt idx="3490">
                  <c:v>3491</c:v>
                </c:pt>
                <c:pt idx="3491">
                  <c:v>3492</c:v>
                </c:pt>
                <c:pt idx="3492">
                  <c:v>3493</c:v>
                </c:pt>
                <c:pt idx="3493">
                  <c:v>3494</c:v>
                </c:pt>
                <c:pt idx="3494">
                  <c:v>3495</c:v>
                </c:pt>
                <c:pt idx="3495">
                  <c:v>3496</c:v>
                </c:pt>
                <c:pt idx="3496">
                  <c:v>3497</c:v>
                </c:pt>
                <c:pt idx="3497">
                  <c:v>3498</c:v>
                </c:pt>
                <c:pt idx="3498">
                  <c:v>3499</c:v>
                </c:pt>
                <c:pt idx="3499">
                  <c:v>3500</c:v>
                </c:pt>
                <c:pt idx="3500">
                  <c:v>3501</c:v>
                </c:pt>
                <c:pt idx="3501">
                  <c:v>3502</c:v>
                </c:pt>
                <c:pt idx="3502">
                  <c:v>3503</c:v>
                </c:pt>
                <c:pt idx="3503">
                  <c:v>3504</c:v>
                </c:pt>
                <c:pt idx="3504">
                  <c:v>3505</c:v>
                </c:pt>
                <c:pt idx="3505">
                  <c:v>3506</c:v>
                </c:pt>
                <c:pt idx="3506">
                  <c:v>3507</c:v>
                </c:pt>
                <c:pt idx="3507">
                  <c:v>3508</c:v>
                </c:pt>
                <c:pt idx="3508">
                  <c:v>3509</c:v>
                </c:pt>
                <c:pt idx="3509">
                  <c:v>3510</c:v>
                </c:pt>
                <c:pt idx="3510">
                  <c:v>3511</c:v>
                </c:pt>
                <c:pt idx="3511">
                  <c:v>3512</c:v>
                </c:pt>
                <c:pt idx="3512">
                  <c:v>3513</c:v>
                </c:pt>
                <c:pt idx="3513">
                  <c:v>3514</c:v>
                </c:pt>
                <c:pt idx="3514">
                  <c:v>3515</c:v>
                </c:pt>
                <c:pt idx="3515">
                  <c:v>3516</c:v>
                </c:pt>
                <c:pt idx="3516">
                  <c:v>3517</c:v>
                </c:pt>
                <c:pt idx="3517">
                  <c:v>3518</c:v>
                </c:pt>
                <c:pt idx="3518">
                  <c:v>3519</c:v>
                </c:pt>
                <c:pt idx="3519">
                  <c:v>3520</c:v>
                </c:pt>
                <c:pt idx="3520">
                  <c:v>3521</c:v>
                </c:pt>
                <c:pt idx="3521">
                  <c:v>3522</c:v>
                </c:pt>
                <c:pt idx="3522">
                  <c:v>3523</c:v>
                </c:pt>
                <c:pt idx="3523">
                  <c:v>3524</c:v>
                </c:pt>
                <c:pt idx="3524">
                  <c:v>3525</c:v>
                </c:pt>
                <c:pt idx="3525">
                  <c:v>3526</c:v>
                </c:pt>
                <c:pt idx="3526">
                  <c:v>3527</c:v>
                </c:pt>
                <c:pt idx="3527">
                  <c:v>3528</c:v>
                </c:pt>
                <c:pt idx="3528">
                  <c:v>3529</c:v>
                </c:pt>
                <c:pt idx="3529">
                  <c:v>3530</c:v>
                </c:pt>
                <c:pt idx="3530">
                  <c:v>3531</c:v>
                </c:pt>
                <c:pt idx="3531">
                  <c:v>3532</c:v>
                </c:pt>
                <c:pt idx="3532">
                  <c:v>3533</c:v>
                </c:pt>
                <c:pt idx="3533">
                  <c:v>3534</c:v>
                </c:pt>
                <c:pt idx="3534">
                  <c:v>3535</c:v>
                </c:pt>
                <c:pt idx="3535">
                  <c:v>3536</c:v>
                </c:pt>
                <c:pt idx="3536">
                  <c:v>3537</c:v>
                </c:pt>
                <c:pt idx="3537">
                  <c:v>3538</c:v>
                </c:pt>
                <c:pt idx="3538">
                  <c:v>3539</c:v>
                </c:pt>
                <c:pt idx="3539">
                  <c:v>3540</c:v>
                </c:pt>
                <c:pt idx="3540">
                  <c:v>3541</c:v>
                </c:pt>
                <c:pt idx="3541">
                  <c:v>3542</c:v>
                </c:pt>
                <c:pt idx="3542">
                  <c:v>3543</c:v>
                </c:pt>
                <c:pt idx="3543">
                  <c:v>3544</c:v>
                </c:pt>
                <c:pt idx="3544">
                  <c:v>3545</c:v>
                </c:pt>
                <c:pt idx="3545">
                  <c:v>3546</c:v>
                </c:pt>
                <c:pt idx="3546">
                  <c:v>3547</c:v>
                </c:pt>
                <c:pt idx="3547">
                  <c:v>3548</c:v>
                </c:pt>
                <c:pt idx="3548">
                  <c:v>3549</c:v>
                </c:pt>
                <c:pt idx="3549">
                  <c:v>3550</c:v>
                </c:pt>
                <c:pt idx="3550">
                  <c:v>3551</c:v>
                </c:pt>
                <c:pt idx="3551">
                  <c:v>3552</c:v>
                </c:pt>
                <c:pt idx="3552">
                  <c:v>3553</c:v>
                </c:pt>
                <c:pt idx="3553">
                  <c:v>3554</c:v>
                </c:pt>
                <c:pt idx="3554">
                  <c:v>3555</c:v>
                </c:pt>
                <c:pt idx="3555">
                  <c:v>3556</c:v>
                </c:pt>
                <c:pt idx="3556">
                  <c:v>3557</c:v>
                </c:pt>
                <c:pt idx="3557">
                  <c:v>3558</c:v>
                </c:pt>
                <c:pt idx="3558">
                  <c:v>3559</c:v>
                </c:pt>
                <c:pt idx="3559">
                  <c:v>3560</c:v>
                </c:pt>
                <c:pt idx="3560">
                  <c:v>3561</c:v>
                </c:pt>
                <c:pt idx="3561">
                  <c:v>3562</c:v>
                </c:pt>
                <c:pt idx="3562">
                  <c:v>3563</c:v>
                </c:pt>
                <c:pt idx="3563">
                  <c:v>3564</c:v>
                </c:pt>
                <c:pt idx="3564">
                  <c:v>3565</c:v>
                </c:pt>
                <c:pt idx="3565">
                  <c:v>3566</c:v>
                </c:pt>
                <c:pt idx="3566">
                  <c:v>3567</c:v>
                </c:pt>
                <c:pt idx="3567">
                  <c:v>3568</c:v>
                </c:pt>
                <c:pt idx="3568">
                  <c:v>3569</c:v>
                </c:pt>
                <c:pt idx="3569">
                  <c:v>3570</c:v>
                </c:pt>
                <c:pt idx="3570">
                  <c:v>3571</c:v>
                </c:pt>
                <c:pt idx="3571">
                  <c:v>3572</c:v>
                </c:pt>
                <c:pt idx="3572">
                  <c:v>3573</c:v>
                </c:pt>
                <c:pt idx="3573">
                  <c:v>3574</c:v>
                </c:pt>
                <c:pt idx="3574">
                  <c:v>3575</c:v>
                </c:pt>
                <c:pt idx="3575">
                  <c:v>3576</c:v>
                </c:pt>
                <c:pt idx="3576">
                  <c:v>3577</c:v>
                </c:pt>
                <c:pt idx="3577">
                  <c:v>3578</c:v>
                </c:pt>
                <c:pt idx="3578">
                  <c:v>3579</c:v>
                </c:pt>
                <c:pt idx="3579">
                  <c:v>3580</c:v>
                </c:pt>
                <c:pt idx="3580">
                  <c:v>3581</c:v>
                </c:pt>
                <c:pt idx="3581">
                  <c:v>3582</c:v>
                </c:pt>
                <c:pt idx="3582">
                  <c:v>3583</c:v>
                </c:pt>
                <c:pt idx="3583">
                  <c:v>3584</c:v>
                </c:pt>
                <c:pt idx="3584">
                  <c:v>3585</c:v>
                </c:pt>
                <c:pt idx="3585">
                  <c:v>3586</c:v>
                </c:pt>
                <c:pt idx="3586">
                  <c:v>3587</c:v>
                </c:pt>
                <c:pt idx="3587">
                  <c:v>3588</c:v>
                </c:pt>
                <c:pt idx="3588">
                  <c:v>3589</c:v>
                </c:pt>
                <c:pt idx="3589">
                  <c:v>3590</c:v>
                </c:pt>
                <c:pt idx="3590">
                  <c:v>3591</c:v>
                </c:pt>
                <c:pt idx="3591">
                  <c:v>3592</c:v>
                </c:pt>
                <c:pt idx="3592">
                  <c:v>3593</c:v>
                </c:pt>
                <c:pt idx="3593">
                  <c:v>3594</c:v>
                </c:pt>
                <c:pt idx="3594">
                  <c:v>3595</c:v>
                </c:pt>
                <c:pt idx="3595">
                  <c:v>3596</c:v>
                </c:pt>
                <c:pt idx="3596">
                  <c:v>3597</c:v>
                </c:pt>
                <c:pt idx="3597">
                  <c:v>3598</c:v>
                </c:pt>
                <c:pt idx="3598">
                  <c:v>3599</c:v>
                </c:pt>
                <c:pt idx="3599">
                  <c:v>3600</c:v>
                </c:pt>
                <c:pt idx="3600">
                  <c:v>3601</c:v>
                </c:pt>
                <c:pt idx="3601">
                  <c:v>3602</c:v>
                </c:pt>
                <c:pt idx="3602">
                  <c:v>3603</c:v>
                </c:pt>
                <c:pt idx="3603">
                  <c:v>3604</c:v>
                </c:pt>
                <c:pt idx="3604">
                  <c:v>3605</c:v>
                </c:pt>
                <c:pt idx="3605">
                  <c:v>3606</c:v>
                </c:pt>
                <c:pt idx="3606">
                  <c:v>3607</c:v>
                </c:pt>
                <c:pt idx="3607">
                  <c:v>3608</c:v>
                </c:pt>
                <c:pt idx="3608">
                  <c:v>3609</c:v>
                </c:pt>
                <c:pt idx="3609">
                  <c:v>3610</c:v>
                </c:pt>
                <c:pt idx="3610">
                  <c:v>3611</c:v>
                </c:pt>
                <c:pt idx="3611">
                  <c:v>3612</c:v>
                </c:pt>
                <c:pt idx="3612">
                  <c:v>3613</c:v>
                </c:pt>
                <c:pt idx="3613">
                  <c:v>3614</c:v>
                </c:pt>
                <c:pt idx="3614">
                  <c:v>3615</c:v>
                </c:pt>
                <c:pt idx="3615">
                  <c:v>3616</c:v>
                </c:pt>
                <c:pt idx="3616">
                  <c:v>3617</c:v>
                </c:pt>
                <c:pt idx="3617">
                  <c:v>3618</c:v>
                </c:pt>
                <c:pt idx="3618">
                  <c:v>3619</c:v>
                </c:pt>
                <c:pt idx="3619">
                  <c:v>3620</c:v>
                </c:pt>
                <c:pt idx="3620">
                  <c:v>3621</c:v>
                </c:pt>
                <c:pt idx="3621">
                  <c:v>3622</c:v>
                </c:pt>
                <c:pt idx="3622">
                  <c:v>3623</c:v>
                </c:pt>
                <c:pt idx="3623">
                  <c:v>3624</c:v>
                </c:pt>
                <c:pt idx="3624">
                  <c:v>3625</c:v>
                </c:pt>
                <c:pt idx="3625">
                  <c:v>3626</c:v>
                </c:pt>
                <c:pt idx="3626">
                  <c:v>3627</c:v>
                </c:pt>
                <c:pt idx="3627">
                  <c:v>3628</c:v>
                </c:pt>
                <c:pt idx="3628">
                  <c:v>3629</c:v>
                </c:pt>
                <c:pt idx="3629">
                  <c:v>3630</c:v>
                </c:pt>
                <c:pt idx="3630">
                  <c:v>3631</c:v>
                </c:pt>
                <c:pt idx="3631">
                  <c:v>3632</c:v>
                </c:pt>
                <c:pt idx="3632">
                  <c:v>3633</c:v>
                </c:pt>
                <c:pt idx="3633">
                  <c:v>3634</c:v>
                </c:pt>
                <c:pt idx="3634">
                  <c:v>3635</c:v>
                </c:pt>
                <c:pt idx="3635">
                  <c:v>3636</c:v>
                </c:pt>
                <c:pt idx="3636">
                  <c:v>3637</c:v>
                </c:pt>
                <c:pt idx="3637">
                  <c:v>3638</c:v>
                </c:pt>
                <c:pt idx="3638">
                  <c:v>3639</c:v>
                </c:pt>
                <c:pt idx="3639">
                  <c:v>3640</c:v>
                </c:pt>
                <c:pt idx="3640">
                  <c:v>3641</c:v>
                </c:pt>
                <c:pt idx="3641">
                  <c:v>3642</c:v>
                </c:pt>
                <c:pt idx="3642">
                  <c:v>3643</c:v>
                </c:pt>
                <c:pt idx="3643">
                  <c:v>3644</c:v>
                </c:pt>
                <c:pt idx="3644">
                  <c:v>3645</c:v>
                </c:pt>
                <c:pt idx="3645">
                  <c:v>3646</c:v>
                </c:pt>
                <c:pt idx="3646">
                  <c:v>3647</c:v>
                </c:pt>
                <c:pt idx="3647">
                  <c:v>3648</c:v>
                </c:pt>
                <c:pt idx="3648">
                  <c:v>3649</c:v>
                </c:pt>
                <c:pt idx="3649">
                  <c:v>3650</c:v>
                </c:pt>
                <c:pt idx="3650">
                  <c:v>3651</c:v>
                </c:pt>
                <c:pt idx="3651">
                  <c:v>3652</c:v>
                </c:pt>
                <c:pt idx="3652">
                  <c:v>3653</c:v>
                </c:pt>
                <c:pt idx="3653">
                  <c:v>3654</c:v>
                </c:pt>
                <c:pt idx="3654">
                  <c:v>3655</c:v>
                </c:pt>
                <c:pt idx="3655">
                  <c:v>3656</c:v>
                </c:pt>
                <c:pt idx="3656">
                  <c:v>3657</c:v>
                </c:pt>
                <c:pt idx="3657">
                  <c:v>3658</c:v>
                </c:pt>
                <c:pt idx="3658">
                  <c:v>3659</c:v>
                </c:pt>
                <c:pt idx="3659">
                  <c:v>3660</c:v>
                </c:pt>
                <c:pt idx="3660">
                  <c:v>3661</c:v>
                </c:pt>
                <c:pt idx="3661">
                  <c:v>3662</c:v>
                </c:pt>
                <c:pt idx="3662">
                  <c:v>3663</c:v>
                </c:pt>
                <c:pt idx="3663">
                  <c:v>3664</c:v>
                </c:pt>
                <c:pt idx="3664">
                  <c:v>3665</c:v>
                </c:pt>
                <c:pt idx="3665">
                  <c:v>3666</c:v>
                </c:pt>
                <c:pt idx="3666">
                  <c:v>3667</c:v>
                </c:pt>
                <c:pt idx="3667">
                  <c:v>3668</c:v>
                </c:pt>
                <c:pt idx="3668">
                  <c:v>3669</c:v>
                </c:pt>
                <c:pt idx="3669">
                  <c:v>3670</c:v>
                </c:pt>
                <c:pt idx="3670">
                  <c:v>3671</c:v>
                </c:pt>
                <c:pt idx="3671">
                  <c:v>3672</c:v>
                </c:pt>
                <c:pt idx="3672">
                  <c:v>3673</c:v>
                </c:pt>
                <c:pt idx="3673">
                  <c:v>3674</c:v>
                </c:pt>
                <c:pt idx="3674">
                  <c:v>3675</c:v>
                </c:pt>
                <c:pt idx="3675">
                  <c:v>3676</c:v>
                </c:pt>
                <c:pt idx="3676">
                  <c:v>3677</c:v>
                </c:pt>
                <c:pt idx="3677">
                  <c:v>3678</c:v>
                </c:pt>
                <c:pt idx="3678">
                  <c:v>3679</c:v>
                </c:pt>
                <c:pt idx="3679">
                  <c:v>3680</c:v>
                </c:pt>
                <c:pt idx="3680">
                  <c:v>3681</c:v>
                </c:pt>
                <c:pt idx="3681">
                  <c:v>3682</c:v>
                </c:pt>
                <c:pt idx="3682">
                  <c:v>3683</c:v>
                </c:pt>
                <c:pt idx="3683">
                  <c:v>3684</c:v>
                </c:pt>
                <c:pt idx="3684">
                  <c:v>3685</c:v>
                </c:pt>
                <c:pt idx="3685">
                  <c:v>3686</c:v>
                </c:pt>
                <c:pt idx="3686">
                  <c:v>3687</c:v>
                </c:pt>
                <c:pt idx="3687">
                  <c:v>3688</c:v>
                </c:pt>
                <c:pt idx="3688">
                  <c:v>3689</c:v>
                </c:pt>
                <c:pt idx="3689">
                  <c:v>3690</c:v>
                </c:pt>
                <c:pt idx="3690">
                  <c:v>3691</c:v>
                </c:pt>
                <c:pt idx="3691">
                  <c:v>3692</c:v>
                </c:pt>
                <c:pt idx="3692">
                  <c:v>3693</c:v>
                </c:pt>
                <c:pt idx="3693">
                  <c:v>3694</c:v>
                </c:pt>
                <c:pt idx="3694">
                  <c:v>3695</c:v>
                </c:pt>
                <c:pt idx="3695">
                  <c:v>3696</c:v>
                </c:pt>
                <c:pt idx="3696">
                  <c:v>3697</c:v>
                </c:pt>
                <c:pt idx="3697">
                  <c:v>3698</c:v>
                </c:pt>
                <c:pt idx="3698">
                  <c:v>3699</c:v>
                </c:pt>
                <c:pt idx="3699">
                  <c:v>3700</c:v>
                </c:pt>
                <c:pt idx="3700">
                  <c:v>3701</c:v>
                </c:pt>
                <c:pt idx="3701">
                  <c:v>3702</c:v>
                </c:pt>
                <c:pt idx="3702">
                  <c:v>3703</c:v>
                </c:pt>
                <c:pt idx="3703">
                  <c:v>3704</c:v>
                </c:pt>
                <c:pt idx="3704">
                  <c:v>3705</c:v>
                </c:pt>
                <c:pt idx="3705">
                  <c:v>3706</c:v>
                </c:pt>
                <c:pt idx="3706">
                  <c:v>3707</c:v>
                </c:pt>
                <c:pt idx="3707">
                  <c:v>3708</c:v>
                </c:pt>
                <c:pt idx="3708">
                  <c:v>3709</c:v>
                </c:pt>
                <c:pt idx="3709">
                  <c:v>3710</c:v>
                </c:pt>
                <c:pt idx="3710">
                  <c:v>3711</c:v>
                </c:pt>
                <c:pt idx="3711">
                  <c:v>3712</c:v>
                </c:pt>
                <c:pt idx="3712">
                  <c:v>3713</c:v>
                </c:pt>
                <c:pt idx="3713">
                  <c:v>3714</c:v>
                </c:pt>
                <c:pt idx="3714">
                  <c:v>3715</c:v>
                </c:pt>
                <c:pt idx="3715">
                  <c:v>3716</c:v>
                </c:pt>
                <c:pt idx="3716">
                  <c:v>3717</c:v>
                </c:pt>
                <c:pt idx="3717">
                  <c:v>3718</c:v>
                </c:pt>
                <c:pt idx="3718">
                  <c:v>3719</c:v>
                </c:pt>
                <c:pt idx="3719">
                  <c:v>3720</c:v>
                </c:pt>
                <c:pt idx="3720">
                  <c:v>3721</c:v>
                </c:pt>
                <c:pt idx="3721">
                  <c:v>3722</c:v>
                </c:pt>
                <c:pt idx="3722">
                  <c:v>3723</c:v>
                </c:pt>
                <c:pt idx="3723">
                  <c:v>3724</c:v>
                </c:pt>
                <c:pt idx="3724">
                  <c:v>3725</c:v>
                </c:pt>
                <c:pt idx="3725">
                  <c:v>3726</c:v>
                </c:pt>
                <c:pt idx="3726">
                  <c:v>3727</c:v>
                </c:pt>
                <c:pt idx="3727">
                  <c:v>3728</c:v>
                </c:pt>
                <c:pt idx="3728">
                  <c:v>3729</c:v>
                </c:pt>
                <c:pt idx="3729">
                  <c:v>3730</c:v>
                </c:pt>
                <c:pt idx="3730">
                  <c:v>3731</c:v>
                </c:pt>
                <c:pt idx="3731">
                  <c:v>3732</c:v>
                </c:pt>
                <c:pt idx="3732">
                  <c:v>3733</c:v>
                </c:pt>
                <c:pt idx="3733">
                  <c:v>3734</c:v>
                </c:pt>
                <c:pt idx="3734">
                  <c:v>3735</c:v>
                </c:pt>
                <c:pt idx="3735">
                  <c:v>3736</c:v>
                </c:pt>
                <c:pt idx="3736">
                  <c:v>3737</c:v>
                </c:pt>
                <c:pt idx="3737">
                  <c:v>3738</c:v>
                </c:pt>
                <c:pt idx="3738">
                  <c:v>3739</c:v>
                </c:pt>
                <c:pt idx="3739">
                  <c:v>3740</c:v>
                </c:pt>
                <c:pt idx="3740">
                  <c:v>3741</c:v>
                </c:pt>
                <c:pt idx="3741">
                  <c:v>3742</c:v>
                </c:pt>
                <c:pt idx="3742">
                  <c:v>3743</c:v>
                </c:pt>
                <c:pt idx="3743">
                  <c:v>3744</c:v>
                </c:pt>
                <c:pt idx="3744">
                  <c:v>3745</c:v>
                </c:pt>
                <c:pt idx="3745">
                  <c:v>3746</c:v>
                </c:pt>
                <c:pt idx="3746">
                  <c:v>3747</c:v>
                </c:pt>
                <c:pt idx="3747">
                  <c:v>3748</c:v>
                </c:pt>
                <c:pt idx="3748">
                  <c:v>3749</c:v>
                </c:pt>
                <c:pt idx="3749">
                  <c:v>3750</c:v>
                </c:pt>
                <c:pt idx="3750">
                  <c:v>3751</c:v>
                </c:pt>
                <c:pt idx="3751">
                  <c:v>3752</c:v>
                </c:pt>
                <c:pt idx="3752">
                  <c:v>3753</c:v>
                </c:pt>
                <c:pt idx="3753">
                  <c:v>3754</c:v>
                </c:pt>
                <c:pt idx="3754">
                  <c:v>3755</c:v>
                </c:pt>
                <c:pt idx="3755">
                  <c:v>3756</c:v>
                </c:pt>
                <c:pt idx="3756">
                  <c:v>3757</c:v>
                </c:pt>
                <c:pt idx="3757">
                  <c:v>3758</c:v>
                </c:pt>
                <c:pt idx="3758">
                  <c:v>3759</c:v>
                </c:pt>
                <c:pt idx="3759">
                  <c:v>3760</c:v>
                </c:pt>
                <c:pt idx="3760">
                  <c:v>3761</c:v>
                </c:pt>
                <c:pt idx="3761">
                  <c:v>3762</c:v>
                </c:pt>
                <c:pt idx="3762">
                  <c:v>3763</c:v>
                </c:pt>
                <c:pt idx="3763">
                  <c:v>3764</c:v>
                </c:pt>
                <c:pt idx="3764">
                  <c:v>3765</c:v>
                </c:pt>
                <c:pt idx="3765">
                  <c:v>3766</c:v>
                </c:pt>
                <c:pt idx="3766">
                  <c:v>3767</c:v>
                </c:pt>
                <c:pt idx="3767">
                  <c:v>3768</c:v>
                </c:pt>
                <c:pt idx="3768">
                  <c:v>3769</c:v>
                </c:pt>
                <c:pt idx="3769">
                  <c:v>3770</c:v>
                </c:pt>
                <c:pt idx="3770">
                  <c:v>3771</c:v>
                </c:pt>
                <c:pt idx="3771">
                  <c:v>3772</c:v>
                </c:pt>
                <c:pt idx="3772">
                  <c:v>3773</c:v>
                </c:pt>
                <c:pt idx="3773">
                  <c:v>3774</c:v>
                </c:pt>
                <c:pt idx="3774">
                  <c:v>3775</c:v>
                </c:pt>
                <c:pt idx="3775">
                  <c:v>3776</c:v>
                </c:pt>
                <c:pt idx="3776">
                  <c:v>3777</c:v>
                </c:pt>
                <c:pt idx="3777">
                  <c:v>3778</c:v>
                </c:pt>
                <c:pt idx="3778">
                  <c:v>3779</c:v>
                </c:pt>
                <c:pt idx="3779">
                  <c:v>3780</c:v>
                </c:pt>
                <c:pt idx="3780">
                  <c:v>3781</c:v>
                </c:pt>
                <c:pt idx="3781">
                  <c:v>3782</c:v>
                </c:pt>
                <c:pt idx="3782">
                  <c:v>3783</c:v>
                </c:pt>
                <c:pt idx="3783">
                  <c:v>3784</c:v>
                </c:pt>
                <c:pt idx="3784">
                  <c:v>3785</c:v>
                </c:pt>
                <c:pt idx="3785">
                  <c:v>3786</c:v>
                </c:pt>
                <c:pt idx="3786">
                  <c:v>3787</c:v>
                </c:pt>
                <c:pt idx="3787">
                  <c:v>3788</c:v>
                </c:pt>
                <c:pt idx="3788">
                  <c:v>3789</c:v>
                </c:pt>
                <c:pt idx="3789">
                  <c:v>3790</c:v>
                </c:pt>
                <c:pt idx="3790">
                  <c:v>3791</c:v>
                </c:pt>
                <c:pt idx="3791">
                  <c:v>3792</c:v>
                </c:pt>
                <c:pt idx="3792">
                  <c:v>3793</c:v>
                </c:pt>
                <c:pt idx="3793">
                  <c:v>3794</c:v>
                </c:pt>
                <c:pt idx="3794">
                  <c:v>3795</c:v>
                </c:pt>
                <c:pt idx="3795">
                  <c:v>3796</c:v>
                </c:pt>
                <c:pt idx="3796">
                  <c:v>3797</c:v>
                </c:pt>
                <c:pt idx="3797">
                  <c:v>3798</c:v>
                </c:pt>
                <c:pt idx="3798">
                  <c:v>3799</c:v>
                </c:pt>
                <c:pt idx="3799">
                  <c:v>3800</c:v>
                </c:pt>
                <c:pt idx="3800">
                  <c:v>3801</c:v>
                </c:pt>
                <c:pt idx="3801">
                  <c:v>3802</c:v>
                </c:pt>
                <c:pt idx="3802">
                  <c:v>3803</c:v>
                </c:pt>
                <c:pt idx="3803">
                  <c:v>3804</c:v>
                </c:pt>
                <c:pt idx="3804">
                  <c:v>3805</c:v>
                </c:pt>
                <c:pt idx="3805">
                  <c:v>3806</c:v>
                </c:pt>
                <c:pt idx="3806">
                  <c:v>3807</c:v>
                </c:pt>
                <c:pt idx="3807">
                  <c:v>3808</c:v>
                </c:pt>
                <c:pt idx="3808">
                  <c:v>3809</c:v>
                </c:pt>
                <c:pt idx="3809">
                  <c:v>3810</c:v>
                </c:pt>
                <c:pt idx="3810">
                  <c:v>3811</c:v>
                </c:pt>
                <c:pt idx="3811">
                  <c:v>3812</c:v>
                </c:pt>
                <c:pt idx="3812">
                  <c:v>3813</c:v>
                </c:pt>
                <c:pt idx="3813">
                  <c:v>3814</c:v>
                </c:pt>
                <c:pt idx="3814">
                  <c:v>3815</c:v>
                </c:pt>
                <c:pt idx="3815">
                  <c:v>3816</c:v>
                </c:pt>
                <c:pt idx="3816">
                  <c:v>3817</c:v>
                </c:pt>
                <c:pt idx="3817">
                  <c:v>3818</c:v>
                </c:pt>
                <c:pt idx="3818">
                  <c:v>3819</c:v>
                </c:pt>
                <c:pt idx="3819">
                  <c:v>3820</c:v>
                </c:pt>
                <c:pt idx="3820">
                  <c:v>3821</c:v>
                </c:pt>
                <c:pt idx="3821">
                  <c:v>3822</c:v>
                </c:pt>
                <c:pt idx="3822">
                  <c:v>3823</c:v>
                </c:pt>
                <c:pt idx="3823">
                  <c:v>3824</c:v>
                </c:pt>
                <c:pt idx="3824">
                  <c:v>3825</c:v>
                </c:pt>
                <c:pt idx="3825">
                  <c:v>3826</c:v>
                </c:pt>
                <c:pt idx="3826">
                  <c:v>3827</c:v>
                </c:pt>
                <c:pt idx="3827">
                  <c:v>3828</c:v>
                </c:pt>
                <c:pt idx="3828">
                  <c:v>3829</c:v>
                </c:pt>
                <c:pt idx="3829">
                  <c:v>3830</c:v>
                </c:pt>
                <c:pt idx="3830">
                  <c:v>3831</c:v>
                </c:pt>
                <c:pt idx="3831">
                  <c:v>3832</c:v>
                </c:pt>
                <c:pt idx="3832">
                  <c:v>3833</c:v>
                </c:pt>
                <c:pt idx="3833">
                  <c:v>3834</c:v>
                </c:pt>
                <c:pt idx="3834">
                  <c:v>3835</c:v>
                </c:pt>
                <c:pt idx="3835">
                  <c:v>3836</c:v>
                </c:pt>
                <c:pt idx="3836">
                  <c:v>3837</c:v>
                </c:pt>
                <c:pt idx="3837">
                  <c:v>3838</c:v>
                </c:pt>
                <c:pt idx="3838">
                  <c:v>3839</c:v>
                </c:pt>
                <c:pt idx="3839">
                  <c:v>3840</c:v>
                </c:pt>
                <c:pt idx="3840">
                  <c:v>3841</c:v>
                </c:pt>
                <c:pt idx="3841">
                  <c:v>3842</c:v>
                </c:pt>
                <c:pt idx="3842">
                  <c:v>3843</c:v>
                </c:pt>
                <c:pt idx="3843">
                  <c:v>3844</c:v>
                </c:pt>
                <c:pt idx="3844">
                  <c:v>3845</c:v>
                </c:pt>
                <c:pt idx="3845">
                  <c:v>3846</c:v>
                </c:pt>
                <c:pt idx="3846">
                  <c:v>3847</c:v>
                </c:pt>
                <c:pt idx="3847">
                  <c:v>3848</c:v>
                </c:pt>
                <c:pt idx="3848">
                  <c:v>3849</c:v>
                </c:pt>
                <c:pt idx="3849">
                  <c:v>3850</c:v>
                </c:pt>
                <c:pt idx="3850">
                  <c:v>3851</c:v>
                </c:pt>
                <c:pt idx="3851">
                  <c:v>3852</c:v>
                </c:pt>
                <c:pt idx="3852">
                  <c:v>3853</c:v>
                </c:pt>
                <c:pt idx="3853">
                  <c:v>3854</c:v>
                </c:pt>
                <c:pt idx="3854">
                  <c:v>3855</c:v>
                </c:pt>
                <c:pt idx="3855">
                  <c:v>3856</c:v>
                </c:pt>
                <c:pt idx="3856">
                  <c:v>3857</c:v>
                </c:pt>
                <c:pt idx="3857">
                  <c:v>3858</c:v>
                </c:pt>
                <c:pt idx="3858">
                  <c:v>3859</c:v>
                </c:pt>
                <c:pt idx="3859">
                  <c:v>3860</c:v>
                </c:pt>
                <c:pt idx="3860">
                  <c:v>3861</c:v>
                </c:pt>
                <c:pt idx="3861">
                  <c:v>3862</c:v>
                </c:pt>
                <c:pt idx="3862">
                  <c:v>3863</c:v>
                </c:pt>
                <c:pt idx="3863">
                  <c:v>3864</c:v>
                </c:pt>
                <c:pt idx="3864">
                  <c:v>3865</c:v>
                </c:pt>
                <c:pt idx="3865">
                  <c:v>3866</c:v>
                </c:pt>
                <c:pt idx="3866">
                  <c:v>3867</c:v>
                </c:pt>
                <c:pt idx="3867">
                  <c:v>3868</c:v>
                </c:pt>
                <c:pt idx="3868">
                  <c:v>3869</c:v>
                </c:pt>
                <c:pt idx="3869">
                  <c:v>3870</c:v>
                </c:pt>
                <c:pt idx="3870">
                  <c:v>3871</c:v>
                </c:pt>
                <c:pt idx="3871">
                  <c:v>3872</c:v>
                </c:pt>
                <c:pt idx="3872">
                  <c:v>3873</c:v>
                </c:pt>
                <c:pt idx="3873">
                  <c:v>3874</c:v>
                </c:pt>
                <c:pt idx="3874">
                  <c:v>3875</c:v>
                </c:pt>
                <c:pt idx="3875">
                  <c:v>3876</c:v>
                </c:pt>
                <c:pt idx="3876">
                  <c:v>3877</c:v>
                </c:pt>
                <c:pt idx="3877">
                  <c:v>3878</c:v>
                </c:pt>
                <c:pt idx="3878">
                  <c:v>3879</c:v>
                </c:pt>
                <c:pt idx="3879">
                  <c:v>3880</c:v>
                </c:pt>
                <c:pt idx="3880">
                  <c:v>3881</c:v>
                </c:pt>
                <c:pt idx="3881">
                  <c:v>3882</c:v>
                </c:pt>
                <c:pt idx="3882">
                  <c:v>3883</c:v>
                </c:pt>
                <c:pt idx="3883">
                  <c:v>3884</c:v>
                </c:pt>
                <c:pt idx="3884">
                  <c:v>3885</c:v>
                </c:pt>
                <c:pt idx="3885">
                  <c:v>3886</c:v>
                </c:pt>
                <c:pt idx="3886">
                  <c:v>3887</c:v>
                </c:pt>
                <c:pt idx="3887">
                  <c:v>3888</c:v>
                </c:pt>
                <c:pt idx="3888">
                  <c:v>3889</c:v>
                </c:pt>
                <c:pt idx="3889">
                  <c:v>3890</c:v>
                </c:pt>
                <c:pt idx="3890">
                  <c:v>3891</c:v>
                </c:pt>
                <c:pt idx="3891">
                  <c:v>3892</c:v>
                </c:pt>
                <c:pt idx="3892">
                  <c:v>3893</c:v>
                </c:pt>
                <c:pt idx="3893">
                  <c:v>3894</c:v>
                </c:pt>
                <c:pt idx="3894">
                  <c:v>3895</c:v>
                </c:pt>
                <c:pt idx="3895">
                  <c:v>3896</c:v>
                </c:pt>
                <c:pt idx="3896">
                  <c:v>3897</c:v>
                </c:pt>
                <c:pt idx="3897">
                  <c:v>3898</c:v>
                </c:pt>
                <c:pt idx="3898">
                  <c:v>3899</c:v>
                </c:pt>
                <c:pt idx="3899">
                  <c:v>3900</c:v>
                </c:pt>
                <c:pt idx="3900">
                  <c:v>3901</c:v>
                </c:pt>
                <c:pt idx="3901">
                  <c:v>3902</c:v>
                </c:pt>
                <c:pt idx="3902">
                  <c:v>3903</c:v>
                </c:pt>
                <c:pt idx="3903">
                  <c:v>3904</c:v>
                </c:pt>
                <c:pt idx="3904">
                  <c:v>3905</c:v>
                </c:pt>
                <c:pt idx="3905">
                  <c:v>3906</c:v>
                </c:pt>
                <c:pt idx="3906">
                  <c:v>3907</c:v>
                </c:pt>
                <c:pt idx="3907">
                  <c:v>3908</c:v>
                </c:pt>
                <c:pt idx="3908">
                  <c:v>3909</c:v>
                </c:pt>
                <c:pt idx="3909">
                  <c:v>3910</c:v>
                </c:pt>
                <c:pt idx="3910">
                  <c:v>3911</c:v>
                </c:pt>
                <c:pt idx="3911">
                  <c:v>3912</c:v>
                </c:pt>
                <c:pt idx="3912">
                  <c:v>3913</c:v>
                </c:pt>
                <c:pt idx="3913">
                  <c:v>3914</c:v>
                </c:pt>
                <c:pt idx="3914">
                  <c:v>3915</c:v>
                </c:pt>
                <c:pt idx="3915">
                  <c:v>3916</c:v>
                </c:pt>
                <c:pt idx="3916">
                  <c:v>3917</c:v>
                </c:pt>
                <c:pt idx="3917">
                  <c:v>3918</c:v>
                </c:pt>
                <c:pt idx="3918">
                  <c:v>3919</c:v>
                </c:pt>
                <c:pt idx="3919">
                  <c:v>3920</c:v>
                </c:pt>
                <c:pt idx="3920">
                  <c:v>3921</c:v>
                </c:pt>
                <c:pt idx="3921">
                  <c:v>3922</c:v>
                </c:pt>
                <c:pt idx="3922">
                  <c:v>3923</c:v>
                </c:pt>
                <c:pt idx="3923">
                  <c:v>3924</c:v>
                </c:pt>
                <c:pt idx="3924">
                  <c:v>3925</c:v>
                </c:pt>
                <c:pt idx="3925">
                  <c:v>3926</c:v>
                </c:pt>
                <c:pt idx="3926">
                  <c:v>3927</c:v>
                </c:pt>
                <c:pt idx="3927">
                  <c:v>3928</c:v>
                </c:pt>
                <c:pt idx="3928">
                  <c:v>3929</c:v>
                </c:pt>
                <c:pt idx="3929">
                  <c:v>3930</c:v>
                </c:pt>
                <c:pt idx="3930">
                  <c:v>3931</c:v>
                </c:pt>
                <c:pt idx="3931">
                  <c:v>3932</c:v>
                </c:pt>
                <c:pt idx="3932">
                  <c:v>3933</c:v>
                </c:pt>
                <c:pt idx="3933">
                  <c:v>3934</c:v>
                </c:pt>
                <c:pt idx="3934">
                  <c:v>3935</c:v>
                </c:pt>
                <c:pt idx="3935">
                  <c:v>3936</c:v>
                </c:pt>
                <c:pt idx="3936">
                  <c:v>3937</c:v>
                </c:pt>
                <c:pt idx="3937">
                  <c:v>3938</c:v>
                </c:pt>
                <c:pt idx="3938">
                  <c:v>3939</c:v>
                </c:pt>
                <c:pt idx="3939">
                  <c:v>3940</c:v>
                </c:pt>
                <c:pt idx="3940">
                  <c:v>3941</c:v>
                </c:pt>
                <c:pt idx="3941">
                  <c:v>3942</c:v>
                </c:pt>
                <c:pt idx="3942">
                  <c:v>3943</c:v>
                </c:pt>
                <c:pt idx="3943">
                  <c:v>3944</c:v>
                </c:pt>
                <c:pt idx="3944">
                  <c:v>3945</c:v>
                </c:pt>
                <c:pt idx="3945">
                  <c:v>3946</c:v>
                </c:pt>
                <c:pt idx="3946">
                  <c:v>3947</c:v>
                </c:pt>
                <c:pt idx="3947">
                  <c:v>3948</c:v>
                </c:pt>
                <c:pt idx="3948">
                  <c:v>3949</c:v>
                </c:pt>
                <c:pt idx="3949">
                  <c:v>3950</c:v>
                </c:pt>
                <c:pt idx="3950">
                  <c:v>3951</c:v>
                </c:pt>
                <c:pt idx="3951">
                  <c:v>3952</c:v>
                </c:pt>
                <c:pt idx="3952">
                  <c:v>3953</c:v>
                </c:pt>
                <c:pt idx="3953">
                  <c:v>3954</c:v>
                </c:pt>
                <c:pt idx="3954">
                  <c:v>3955</c:v>
                </c:pt>
                <c:pt idx="3955">
                  <c:v>3956</c:v>
                </c:pt>
                <c:pt idx="3956">
                  <c:v>3957</c:v>
                </c:pt>
                <c:pt idx="3957">
                  <c:v>3958</c:v>
                </c:pt>
                <c:pt idx="3958">
                  <c:v>3959</c:v>
                </c:pt>
                <c:pt idx="3959">
                  <c:v>3960</c:v>
                </c:pt>
                <c:pt idx="3960">
                  <c:v>3961</c:v>
                </c:pt>
                <c:pt idx="3961">
                  <c:v>3962</c:v>
                </c:pt>
                <c:pt idx="3962">
                  <c:v>3963</c:v>
                </c:pt>
                <c:pt idx="3963">
                  <c:v>3964</c:v>
                </c:pt>
                <c:pt idx="3964">
                  <c:v>3965</c:v>
                </c:pt>
                <c:pt idx="3965">
                  <c:v>3966</c:v>
                </c:pt>
                <c:pt idx="3966">
                  <c:v>3967</c:v>
                </c:pt>
                <c:pt idx="3967">
                  <c:v>3968</c:v>
                </c:pt>
                <c:pt idx="3968">
                  <c:v>3969</c:v>
                </c:pt>
                <c:pt idx="3969">
                  <c:v>3970</c:v>
                </c:pt>
                <c:pt idx="3970">
                  <c:v>3971</c:v>
                </c:pt>
                <c:pt idx="3971">
                  <c:v>3972</c:v>
                </c:pt>
                <c:pt idx="3972">
                  <c:v>3973</c:v>
                </c:pt>
                <c:pt idx="3973">
                  <c:v>3974</c:v>
                </c:pt>
                <c:pt idx="3974">
                  <c:v>3975</c:v>
                </c:pt>
                <c:pt idx="3975">
                  <c:v>3976</c:v>
                </c:pt>
                <c:pt idx="3976">
                  <c:v>3977</c:v>
                </c:pt>
                <c:pt idx="3977">
                  <c:v>3978</c:v>
                </c:pt>
                <c:pt idx="3978">
                  <c:v>3979</c:v>
                </c:pt>
                <c:pt idx="3979">
                  <c:v>3980</c:v>
                </c:pt>
                <c:pt idx="3980">
                  <c:v>3981</c:v>
                </c:pt>
                <c:pt idx="3981">
                  <c:v>3982</c:v>
                </c:pt>
                <c:pt idx="3982">
                  <c:v>3983</c:v>
                </c:pt>
                <c:pt idx="3983">
                  <c:v>3984</c:v>
                </c:pt>
                <c:pt idx="3984">
                  <c:v>3985</c:v>
                </c:pt>
                <c:pt idx="3985">
                  <c:v>3986</c:v>
                </c:pt>
                <c:pt idx="3986">
                  <c:v>3987</c:v>
                </c:pt>
                <c:pt idx="3987">
                  <c:v>3988</c:v>
                </c:pt>
                <c:pt idx="3988">
                  <c:v>3989</c:v>
                </c:pt>
                <c:pt idx="3989">
                  <c:v>3990</c:v>
                </c:pt>
                <c:pt idx="3990">
                  <c:v>3991</c:v>
                </c:pt>
                <c:pt idx="3991">
                  <c:v>3992</c:v>
                </c:pt>
                <c:pt idx="3992">
                  <c:v>3993</c:v>
                </c:pt>
                <c:pt idx="3993">
                  <c:v>3994</c:v>
                </c:pt>
                <c:pt idx="3994">
                  <c:v>3995</c:v>
                </c:pt>
                <c:pt idx="3995">
                  <c:v>3996</c:v>
                </c:pt>
                <c:pt idx="3996">
                  <c:v>3997</c:v>
                </c:pt>
                <c:pt idx="3997">
                  <c:v>3998</c:v>
                </c:pt>
                <c:pt idx="3998">
                  <c:v>3999</c:v>
                </c:pt>
                <c:pt idx="3999">
                  <c:v>4000</c:v>
                </c:pt>
                <c:pt idx="4000">
                  <c:v>4001</c:v>
                </c:pt>
                <c:pt idx="4001">
                  <c:v>4002</c:v>
                </c:pt>
                <c:pt idx="4002">
                  <c:v>4003</c:v>
                </c:pt>
                <c:pt idx="4003">
                  <c:v>4004</c:v>
                </c:pt>
                <c:pt idx="4004">
                  <c:v>4005</c:v>
                </c:pt>
                <c:pt idx="4005">
                  <c:v>4006</c:v>
                </c:pt>
                <c:pt idx="4006">
                  <c:v>4007</c:v>
                </c:pt>
                <c:pt idx="4007">
                  <c:v>4008</c:v>
                </c:pt>
                <c:pt idx="4008">
                  <c:v>4009</c:v>
                </c:pt>
                <c:pt idx="4009">
                  <c:v>4010</c:v>
                </c:pt>
                <c:pt idx="4010">
                  <c:v>4011</c:v>
                </c:pt>
                <c:pt idx="4011">
                  <c:v>4012</c:v>
                </c:pt>
                <c:pt idx="4012">
                  <c:v>4013</c:v>
                </c:pt>
                <c:pt idx="4013">
                  <c:v>4014</c:v>
                </c:pt>
                <c:pt idx="4014">
                  <c:v>4015</c:v>
                </c:pt>
                <c:pt idx="4015">
                  <c:v>4016</c:v>
                </c:pt>
                <c:pt idx="4016">
                  <c:v>4017</c:v>
                </c:pt>
                <c:pt idx="4017">
                  <c:v>4018</c:v>
                </c:pt>
                <c:pt idx="4018">
                  <c:v>4019</c:v>
                </c:pt>
                <c:pt idx="4019">
                  <c:v>4020</c:v>
                </c:pt>
                <c:pt idx="4020">
                  <c:v>4021</c:v>
                </c:pt>
                <c:pt idx="4021">
                  <c:v>4022</c:v>
                </c:pt>
                <c:pt idx="4022">
                  <c:v>4023</c:v>
                </c:pt>
                <c:pt idx="4023">
                  <c:v>4024</c:v>
                </c:pt>
                <c:pt idx="4024">
                  <c:v>4025</c:v>
                </c:pt>
                <c:pt idx="4025">
                  <c:v>4026</c:v>
                </c:pt>
                <c:pt idx="4026">
                  <c:v>4027</c:v>
                </c:pt>
                <c:pt idx="4027">
                  <c:v>4028</c:v>
                </c:pt>
                <c:pt idx="4028">
                  <c:v>4029</c:v>
                </c:pt>
                <c:pt idx="4029">
                  <c:v>4030</c:v>
                </c:pt>
                <c:pt idx="4030">
                  <c:v>4031</c:v>
                </c:pt>
                <c:pt idx="4031">
                  <c:v>4032</c:v>
                </c:pt>
                <c:pt idx="4032">
                  <c:v>4033</c:v>
                </c:pt>
                <c:pt idx="4033">
                  <c:v>4034</c:v>
                </c:pt>
                <c:pt idx="4034">
                  <c:v>4035</c:v>
                </c:pt>
                <c:pt idx="4035">
                  <c:v>4036</c:v>
                </c:pt>
                <c:pt idx="4036">
                  <c:v>4037</c:v>
                </c:pt>
                <c:pt idx="4037">
                  <c:v>4038</c:v>
                </c:pt>
                <c:pt idx="4038">
                  <c:v>4039</c:v>
                </c:pt>
                <c:pt idx="4039">
                  <c:v>4040</c:v>
                </c:pt>
                <c:pt idx="4040">
                  <c:v>4041</c:v>
                </c:pt>
                <c:pt idx="4041">
                  <c:v>4042</c:v>
                </c:pt>
                <c:pt idx="4042">
                  <c:v>4043</c:v>
                </c:pt>
                <c:pt idx="4043">
                  <c:v>4044</c:v>
                </c:pt>
                <c:pt idx="4044">
                  <c:v>4045</c:v>
                </c:pt>
                <c:pt idx="4045">
                  <c:v>4046</c:v>
                </c:pt>
                <c:pt idx="4046">
                  <c:v>4047</c:v>
                </c:pt>
                <c:pt idx="4047">
                  <c:v>4048</c:v>
                </c:pt>
                <c:pt idx="4048">
                  <c:v>4049</c:v>
                </c:pt>
                <c:pt idx="4049">
                  <c:v>4050</c:v>
                </c:pt>
                <c:pt idx="4050">
                  <c:v>4051</c:v>
                </c:pt>
                <c:pt idx="4051">
                  <c:v>4052</c:v>
                </c:pt>
                <c:pt idx="4052">
                  <c:v>4053</c:v>
                </c:pt>
                <c:pt idx="4053">
                  <c:v>4054</c:v>
                </c:pt>
                <c:pt idx="4054">
                  <c:v>4055</c:v>
                </c:pt>
                <c:pt idx="4055">
                  <c:v>4056</c:v>
                </c:pt>
                <c:pt idx="4056">
                  <c:v>4057</c:v>
                </c:pt>
                <c:pt idx="4057">
                  <c:v>4058</c:v>
                </c:pt>
                <c:pt idx="4058">
                  <c:v>4059</c:v>
                </c:pt>
                <c:pt idx="4059">
                  <c:v>4060</c:v>
                </c:pt>
                <c:pt idx="4060">
                  <c:v>4061</c:v>
                </c:pt>
                <c:pt idx="4061">
                  <c:v>4062</c:v>
                </c:pt>
                <c:pt idx="4062">
                  <c:v>4063</c:v>
                </c:pt>
                <c:pt idx="4063">
                  <c:v>4064</c:v>
                </c:pt>
                <c:pt idx="4064">
                  <c:v>4065</c:v>
                </c:pt>
                <c:pt idx="4065">
                  <c:v>4066</c:v>
                </c:pt>
                <c:pt idx="4066">
                  <c:v>4067</c:v>
                </c:pt>
                <c:pt idx="4067">
                  <c:v>4068</c:v>
                </c:pt>
                <c:pt idx="4068">
                  <c:v>4069</c:v>
                </c:pt>
                <c:pt idx="4069">
                  <c:v>4070</c:v>
                </c:pt>
                <c:pt idx="4070">
                  <c:v>4071</c:v>
                </c:pt>
                <c:pt idx="4071">
                  <c:v>4072</c:v>
                </c:pt>
                <c:pt idx="4072">
                  <c:v>4073</c:v>
                </c:pt>
                <c:pt idx="4073">
                  <c:v>4074</c:v>
                </c:pt>
                <c:pt idx="4074">
                  <c:v>4075</c:v>
                </c:pt>
                <c:pt idx="4075">
                  <c:v>4076</c:v>
                </c:pt>
                <c:pt idx="4076">
                  <c:v>4077</c:v>
                </c:pt>
                <c:pt idx="4077">
                  <c:v>4078</c:v>
                </c:pt>
                <c:pt idx="4078">
                  <c:v>4079</c:v>
                </c:pt>
                <c:pt idx="4079">
                  <c:v>4080</c:v>
                </c:pt>
                <c:pt idx="4080">
                  <c:v>4081</c:v>
                </c:pt>
                <c:pt idx="4081">
                  <c:v>4082</c:v>
                </c:pt>
                <c:pt idx="4082">
                  <c:v>4083</c:v>
                </c:pt>
                <c:pt idx="4083">
                  <c:v>4084</c:v>
                </c:pt>
                <c:pt idx="4084">
                  <c:v>4085</c:v>
                </c:pt>
                <c:pt idx="4085">
                  <c:v>4086</c:v>
                </c:pt>
                <c:pt idx="4086">
                  <c:v>4087</c:v>
                </c:pt>
                <c:pt idx="4087">
                  <c:v>4088</c:v>
                </c:pt>
                <c:pt idx="4088">
                  <c:v>4089</c:v>
                </c:pt>
                <c:pt idx="4089">
                  <c:v>4090</c:v>
                </c:pt>
                <c:pt idx="4090">
                  <c:v>4091</c:v>
                </c:pt>
                <c:pt idx="4091">
                  <c:v>4092</c:v>
                </c:pt>
                <c:pt idx="4092">
                  <c:v>4093</c:v>
                </c:pt>
                <c:pt idx="4093">
                  <c:v>4094</c:v>
                </c:pt>
                <c:pt idx="4094">
                  <c:v>4095</c:v>
                </c:pt>
                <c:pt idx="4095">
                  <c:v>4096</c:v>
                </c:pt>
                <c:pt idx="4096">
                  <c:v>4097</c:v>
                </c:pt>
                <c:pt idx="4097">
                  <c:v>4098</c:v>
                </c:pt>
                <c:pt idx="4098">
                  <c:v>4099</c:v>
                </c:pt>
                <c:pt idx="4099">
                  <c:v>4100</c:v>
                </c:pt>
                <c:pt idx="4100">
                  <c:v>4101</c:v>
                </c:pt>
                <c:pt idx="4101">
                  <c:v>4102</c:v>
                </c:pt>
                <c:pt idx="4102">
                  <c:v>4103</c:v>
                </c:pt>
                <c:pt idx="4103">
                  <c:v>4104</c:v>
                </c:pt>
                <c:pt idx="4104">
                  <c:v>4105</c:v>
                </c:pt>
                <c:pt idx="4105">
                  <c:v>4106</c:v>
                </c:pt>
                <c:pt idx="4106">
                  <c:v>4107</c:v>
                </c:pt>
                <c:pt idx="4107">
                  <c:v>4108</c:v>
                </c:pt>
                <c:pt idx="4108">
                  <c:v>4109</c:v>
                </c:pt>
                <c:pt idx="4109">
                  <c:v>4110</c:v>
                </c:pt>
                <c:pt idx="4110">
                  <c:v>4111</c:v>
                </c:pt>
                <c:pt idx="4111">
                  <c:v>4112</c:v>
                </c:pt>
                <c:pt idx="4112">
                  <c:v>4113</c:v>
                </c:pt>
                <c:pt idx="4113">
                  <c:v>4114</c:v>
                </c:pt>
                <c:pt idx="4114">
                  <c:v>4115</c:v>
                </c:pt>
                <c:pt idx="4115">
                  <c:v>4116</c:v>
                </c:pt>
                <c:pt idx="4116">
                  <c:v>4117</c:v>
                </c:pt>
                <c:pt idx="4117">
                  <c:v>4118</c:v>
                </c:pt>
                <c:pt idx="4118">
                  <c:v>4119</c:v>
                </c:pt>
                <c:pt idx="4119">
                  <c:v>4120</c:v>
                </c:pt>
                <c:pt idx="4120">
                  <c:v>4121</c:v>
                </c:pt>
                <c:pt idx="4121">
                  <c:v>4122</c:v>
                </c:pt>
                <c:pt idx="4122">
                  <c:v>4123</c:v>
                </c:pt>
                <c:pt idx="4123">
                  <c:v>4124</c:v>
                </c:pt>
                <c:pt idx="4124">
                  <c:v>4125</c:v>
                </c:pt>
                <c:pt idx="4125">
                  <c:v>4126</c:v>
                </c:pt>
                <c:pt idx="4126">
                  <c:v>4127</c:v>
                </c:pt>
                <c:pt idx="4127">
                  <c:v>4128</c:v>
                </c:pt>
                <c:pt idx="4128">
                  <c:v>4129</c:v>
                </c:pt>
                <c:pt idx="4129">
                  <c:v>4130</c:v>
                </c:pt>
                <c:pt idx="4130">
                  <c:v>4131</c:v>
                </c:pt>
                <c:pt idx="4131">
                  <c:v>4132</c:v>
                </c:pt>
                <c:pt idx="4132">
                  <c:v>4133</c:v>
                </c:pt>
                <c:pt idx="4133">
                  <c:v>4134</c:v>
                </c:pt>
                <c:pt idx="4134">
                  <c:v>4135</c:v>
                </c:pt>
                <c:pt idx="4135">
                  <c:v>4136</c:v>
                </c:pt>
                <c:pt idx="4136">
                  <c:v>4137</c:v>
                </c:pt>
                <c:pt idx="4137">
                  <c:v>4138</c:v>
                </c:pt>
                <c:pt idx="4138">
                  <c:v>4139</c:v>
                </c:pt>
                <c:pt idx="4139">
                  <c:v>4140</c:v>
                </c:pt>
                <c:pt idx="4140">
                  <c:v>4141</c:v>
                </c:pt>
                <c:pt idx="4141">
                  <c:v>4142</c:v>
                </c:pt>
                <c:pt idx="4142">
                  <c:v>4143</c:v>
                </c:pt>
                <c:pt idx="4143">
                  <c:v>4144</c:v>
                </c:pt>
                <c:pt idx="4144">
                  <c:v>4145</c:v>
                </c:pt>
                <c:pt idx="4145">
                  <c:v>4146</c:v>
                </c:pt>
                <c:pt idx="4146">
                  <c:v>4147</c:v>
                </c:pt>
                <c:pt idx="4147">
                  <c:v>4148</c:v>
                </c:pt>
                <c:pt idx="4148">
                  <c:v>4149</c:v>
                </c:pt>
                <c:pt idx="4149">
                  <c:v>4150</c:v>
                </c:pt>
                <c:pt idx="4150">
                  <c:v>4151</c:v>
                </c:pt>
                <c:pt idx="4151">
                  <c:v>4152</c:v>
                </c:pt>
                <c:pt idx="4152">
                  <c:v>4153</c:v>
                </c:pt>
                <c:pt idx="4153">
                  <c:v>4154</c:v>
                </c:pt>
                <c:pt idx="4154">
                  <c:v>4155</c:v>
                </c:pt>
                <c:pt idx="4155">
                  <c:v>4156</c:v>
                </c:pt>
                <c:pt idx="4156">
                  <c:v>4157</c:v>
                </c:pt>
                <c:pt idx="4157">
                  <c:v>4158</c:v>
                </c:pt>
                <c:pt idx="4158">
                  <c:v>4159</c:v>
                </c:pt>
                <c:pt idx="4159">
                  <c:v>4160</c:v>
                </c:pt>
                <c:pt idx="4160">
                  <c:v>4161</c:v>
                </c:pt>
                <c:pt idx="4161">
                  <c:v>4162</c:v>
                </c:pt>
                <c:pt idx="4162">
                  <c:v>4163</c:v>
                </c:pt>
                <c:pt idx="4163">
                  <c:v>4164</c:v>
                </c:pt>
                <c:pt idx="4164">
                  <c:v>4165</c:v>
                </c:pt>
                <c:pt idx="4165">
                  <c:v>4166</c:v>
                </c:pt>
                <c:pt idx="4166">
                  <c:v>4167</c:v>
                </c:pt>
                <c:pt idx="4167">
                  <c:v>4168</c:v>
                </c:pt>
                <c:pt idx="4168">
                  <c:v>4169</c:v>
                </c:pt>
                <c:pt idx="4169">
                  <c:v>4170</c:v>
                </c:pt>
                <c:pt idx="4170">
                  <c:v>4171</c:v>
                </c:pt>
                <c:pt idx="4171">
                  <c:v>4172</c:v>
                </c:pt>
                <c:pt idx="4172">
                  <c:v>4173</c:v>
                </c:pt>
                <c:pt idx="4173">
                  <c:v>4174</c:v>
                </c:pt>
                <c:pt idx="4174">
                  <c:v>4175</c:v>
                </c:pt>
                <c:pt idx="4175">
                  <c:v>4176</c:v>
                </c:pt>
                <c:pt idx="4176">
                  <c:v>4177</c:v>
                </c:pt>
                <c:pt idx="4177">
                  <c:v>4178</c:v>
                </c:pt>
                <c:pt idx="4178">
                  <c:v>4179</c:v>
                </c:pt>
                <c:pt idx="4179">
                  <c:v>4180</c:v>
                </c:pt>
                <c:pt idx="4180">
                  <c:v>4181</c:v>
                </c:pt>
                <c:pt idx="4181">
                  <c:v>4182</c:v>
                </c:pt>
                <c:pt idx="4182">
                  <c:v>4183</c:v>
                </c:pt>
                <c:pt idx="4183">
                  <c:v>4184</c:v>
                </c:pt>
                <c:pt idx="4184">
                  <c:v>4185</c:v>
                </c:pt>
                <c:pt idx="4185">
                  <c:v>4186</c:v>
                </c:pt>
                <c:pt idx="4186">
                  <c:v>4187</c:v>
                </c:pt>
                <c:pt idx="4187">
                  <c:v>4188</c:v>
                </c:pt>
                <c:pt idx="4188">
                  <c:v>4189</c:v>
                </c:pt>
                <c:pt idx="4189">
                  <c:v>4190</c:v>
                </c:pt>
                <c:pt idx="4190">
                  <c:v>4191</c:v>
                </c:pt>
                <c:pt idx="4191">
                  <c:v>4192</c:v>
                </c:pt>
                <c:pt idx="4192">
                  <c:v>4193</c:v>
                </c:pt>
                <c:pt idx="4193">
                  <c:v>4194</c:v>
                </c:pt>
                <c:pt idx="4194">
                  <c:v>4195</c:v>
                </c:pt>
                <c:pt idx="4195">
                  <c:v>4196</c:v>
                </c:pt>
                <c:pt idx="4196">
                  <c:v>4197</c:v>
                </c:pt>
                <c:pt idx="4197">
                  <c:v>4198</c:v>
                </c:pt>
                <c:pt idx="4198">
                  <c:v>4199</c:v>
                </c:pt>
                <c:pt idx="4199">
                  <c:v>4200</c:v>
                </c:pt>
                <c:pt idx="4200">
                  <c:v>4201</c:v>
                </c:pt>
                <c:pt idx="4201">
                  <c:v>4202</c:v>
                </c:pt>
                <c:pt idx="4202">
                  <c:v>4203</c:v>
                </c:pt>
                <c:pt idx="4203">
                  <c:v>4204</c:v>
                </c:pt>
                <c:pt idx="4204">
                  <c:v>4205</c:v>
                </c:pt>
                <c:pt idx="4205">
                  <c:v>4206</c:v>
                </c:pt>
                <c:pt idx="4206">
                  <c:v>4207</c:v>
                </c:pt>
                <c:pt idx="4207">
                  <c:v>4208</c:v>
                </c:pt>
                <c:pt idx="4208">
                  <c:v>4209</c:v>
                </c:pt>
                <c:pt idx="4209">
                  <c:v>4210</c:v>
                </c:pt>
                <c:pt idx="4210">
                  <c:v>4211</c:v>
                </c:pt>
                <c:pt idx="4211">
                  <c:v>4212</c:v>
                </c:pt>
                <c:pt idx="4212">
                  <c:v>4213</c:v>
                </c:pt>
                <c:pt idx="4213">
                  <c:v>4214</c:v>
                </c:pt>
                <c:pt idx="4214">
                  <c:v>4215</c:v>
                </c:pt>
                <c:pt idx="4215">
                  <c:v>4216</c:v>
                </c:pt>
                <c:pt idx="4216">
                  <c:v>4217</c:v>
                </c:pt>
                <c:pt idx="4217">
                  <c:v>4218</c:v>
                </c:pt>
                <c:pt idx="4218">
                  <c:v>4219</c:v>
                </c:pt>
                <c:pt idx="4219">
                  <c:v>4220</c:v>
                </c:pt>
                <c:pt idx="4220">
                  <c:v>4221</c:v>
                </c:pt>
                <c:pt idx="4221">
                  <c:v>4222</c:v>
                </c:pt>
                <c:pt idx="4222">
                  <c:v>4223</c:v>
                </c:pt>
                <c:pt idx="4223">
                  <c:v>4224</c:v>
                </c:pt>
                <c:pt idx="4224">
                  <c:v>4225</c:v>
                </c:pt>
                <c:pt idx="4225">
                  <c:v>4226</c:v>
                </c:pt>
                <c:pt idx="4226">
                  <c:v>4227</c:v>
                </c:pt>
                <c:pt idx="4227">
                  <c:v>4228</c:v>
                </c:pt>
                <c:pt idx="4228">
                  <c:v>4229</c:v>
                </c:pt>
                <c:pt idx="4229">
                  <c:v>4230</c:v>
                </c:pt>
                <c:pt idx="4230">
                  <c:v>4231</c:v>
                </c:pt>
                <c:pt idx="4231">
                  <c:v>4232</c:v>
                </c:pt>
                <c:pt idx="4232">
                  <c:v>4233</c:v>
                </c:pt>
                <c:pt idx="4233">
                  <c:v>4234</c:v>
                </c:pt>
                <c:pt idx="4234">
                  <c:v>4235</c:v>
                </c:pt>
                <c:pt idx="4235">
                  <c:v>4236</c:v>
                </c:pt>
                <c:pt idx="4236">
                  <c:v>4237</c:v>
                </c:pt>
                <c:pt idx="4237">
                  <c:v>4238</c:v>
                </c:pt>
                <c:pt idx="4238">
                  <c:v>4239</c:v>
                </c:pt>
                <c:pt idx="4239">
                  <c:v>4240</c:v>
                </c:pt>
                <c:pt idx="4240">
                  <c:v>4241</c:v>
                </c:pt>
                <c:pt idx="4241">
                  <c:v>4242</c:v>
                </c:pt>
                <c:pt idx="4242">
                  <c:v>4243</c:v>
                </c:pt>
                <c:pt idx="4243">
                  <c:v>4244</c:v>
                </c:pt>
                <c:pt idx="4244">
                  <c:v>4245</c:v>
                </c:pt>
                <c:pt idx="4245">
                  <c:v>4246</c:v>
                </c:pt>
                <c:pt idx="4246">
                  <c:v>4247</c:v>
                </c:pt>
                <c:pt idx="4247">
                  <c:v>4248</c:v>
                </c:pt>
                <c:pt idx="4248">
                  <c:v>4249</c:v>
                </c:pt>
                <c:pt idx="4249">
                  <c:v>4250</c:v>
                </c:pt>
                <c:pt idx="4250">
                  <c:v>4251</c:v>
                </c:pt>
                <c:pt idx="4251">
                  <c:v>4252</c:v>
                </c:pt>
                <c:pt idx="4252">
                  <c:v>4253</c:v>
                </c:pt>
                <c:pt idx="4253">
                  <c:v>4254</c:v>
                </c:pt>
                <c:pt idx="4254">
                  <c:v>4255</c:v>
                </c:pt>
                <c:pt idx="4255">
                  <c:v>4256</c:v>
                </c:pt>
                <c:pt idx="4256">
                  <c:v>4257</c:v>
                </c:pt>
                <c:pt idx="4257">
                  <c:v>4258</c:v>
                </c:pt>
                <c:pt idx="4258">
                  <c:v>4259</c:v>
                </c:pt>
                <c:pt idx="4259">
                  <c:v>4260</c:v>
                </c:pt>
                <c:pt idx="4260">
                  <c:v>4261</c:v>
                </c:pt>
                <c:pt idx="4261">
                  <c:v>4262</c:v>
                </c:pt>
                <c:pt idx="4262">
                  <c:v>4263</c:v>
                </c:pt>
                <c:pt idx="4263">
                  <c:v>4264</c:v>
                </c:pt>
                <c:pt idx="4264">
                  <c:v>4265</c:v>
                </c:pt>
                <c:pt idx="4265">
                  <c:v>4266</c:v>
                </c:pt>
                <c:pt idx="4266">
                  <c:v>4267</c:v>
                </c:pt>
                <c:pt idx="4267">
                  <c:v>4268</c:v>
                </c:pt>
                <c:pt idx="4268">
                  <c:v>4269</c:v>
                </c:pt>
                <c:pt idx="4269">
                  <c:v>4270</c:v>
                </c:pt>
                <c:pt idx="4270">
                  <c:v>4271</c:v>
                </c:pt>
                <c:pt idx="4271">
                  <c:v>4272</c:v>
                </c:pt>
                <c:pt idx="4272">
                  <c:v>4273</c:v>
                </c:pt>
                <c:pt idx="4273">
                  <c:v>4274</c:v>
                </c:pt>
                <c:pt idx="4274">
                  <c:v>4275</c:v>
                </c:pt>
                <c:pt idx="4275">
                  <c:v>4276</c:v>
                </c:pt>
                <c:pt idx="4276">
                  <c:v>4277</c:v>
                </c:pt>
                <c:pt idx="4277">
                  <c:v>4278</c:v>
                </c:pt>
                <c:pt idx="4278">
                  <c:v>4279</c:v>
                </c:pt>
                <c:pt idx="4279">
                  <c:v>4280</c:v>
                </c:pt>
                <c:pt idx="4280">
                  <c:v>4281</c:v>
                </c:pt>
                <c:pt idx="4281">
                  <c:v>4282</c:v>
                </c:pt>
                <c:pt idx="4282">
                  <c:v>4283</c:v>
                </c:pt>
                <c:pt idx="4283">
                  <c:v>4284</c:v>
                </c:pt>
                <c:pt idx="4284">
                  <c:v>4285</c:v>
                </c:pt>
                <c:pt idx="4285">
                  <c:v>4286</c:v>
                </c:pt>
                <c:pt idx="4286">
                  <c:v>4287</c:v>
                </c:pt>
                <c:pt idx="4287">
                  <c:v>4288</c:v>
                </c:pt>
                <c:pt idx="4288">
                  <c:v>4289</c:v>
                </c:pt>
                <c:pt idx="4289">
                  <c:v>4290</c:v>
                </c:pt>
                <c:pt idx="4290">
                  <c:v>4291</c:v>
                </c:pt>
                <c:pt idx="4291">
                  <c:v>4292</c:v>
                </c:pt>
                <c:pt idx="4292">
                  <c:v>4293</c:v>
                </c:pt>
                <c:pt idx="4293">
                  <c:v>4294</c:v>
                </c:pt>
                <c:pt idx="4294">
                  <c:v>4295</c:v>
                </c:pt>
                <c:pt idx="4295">
                  <c:v>4296</c:v>
                </c:pt>
                <c:pt idx="4296">
                  <c:v>4297</c:v>
                </c:pt>
                <c:pt idx="4297">
                  <c:v>4298</c:v>
                </c:pt>
                <c:pt idx="4298">
                  <c:v>4299</c:v>
                </c:pt>
                <c:pt idx="4299">
                  <c:v>4300</c:v>
                </c:pt>
                <c:pt idx="4300">
                  <c:v>4301</c:v>
                </c:pt>
                <c:pt idx="4301">
                  <c:v>4302</c:v>
                </c:pt>
                <c:pt idx="4302">
                  <c:v>4303</c:v>
                </c:pt>
                <c:pt idx="4303">
                  <c:v>4304</c:v>
                </c:pt>
                <c:pt idx="4304">
                  <c:v>4305</c:v>
                </c:pt>
                <c:pt idx="4305">
                  <c:v>4306</c:v>
                </c:pt>
                <c:pt idx="4306">
                  <c:v>4307</c:v>
                </c:pt>
                <c:pt idx="4307">
                  <c:v>4308</c:v>
                </c:pt>
                <c:pt idx="4308">
                  <c:v>4309</c:v>
                </c:pt>
                <c:pt idx="4309">
                  <c:v>4310</c:v>
                </c:pt>
                <c:pt idx="4310">
                  <c:v>4311</c:v>
                </c:pt>
                <c:pt idx="4311">
                  <c:v>4312</c:v>
                </c:pt>
                <c:pt idx="4312">
                  <c:v>4313</c:v>
                </c:pt>
                <c:pt idx="4313">
                  <c:v>4314</c:v>
                </c:pt>
                <c:pt idx="4314">
                  <c:v>4315</c:v>
                </c:pt>
                <c:pt idx="4315">
                  <c:v>4316</c:v>
                </c:pt>
                <c:pt idx="4316">
                  <c:v>4317</c:v>
                </c:pt>
                <c:pt idx="4317">
                  <c:v>4318</c:v>
                </c:pt>
                <c:pt idx="4318">
                  <c:v>4319</c:v>
                </c:pt>
                <c:pt idx="4319">
                  <c:v>4320</c:v>
                </c:pt>
                <c:pt idx="4320">
                  <c:v>4321</c:v>
                </c:pt>
                <c:pt idx="4321">
                  <c:v>4322</c:v>
                </c:pt>
                <c:pt idx="4322">
                  <c:v>4323</c:v>
                </c:pt>
                <c:pt idx="4323">
                  <c:v>4324</c:v>
                </c:pt>
                <c:pt idx="4324">
                  <c:v>4325</c:v>
                </c:pt>
                <c:pt idx="4325">
                  <c:v>4326</c:v>
                </c:pt>
                <c:pt idx="4326">
                  <c:v>4327</c:v>
                </c:pt>
                <c:pt idx="4327">
                  <c:v>4328</c:v>
                </c:pt>
                <c:pt idx="4328">
                  <c:v>4329</c:v>
                </c:pt>
                <c:pt idx="4329">
                  <c:v>4330</c:v>
                </c:pt>
                <c:pt idx="4330">
                  <c:v>4331</c:v>
                </c:pt>
                <c:pt idx="4331">
                  <c:v>4332</c:v>
                </c:pt>
                <c:pt idx="4332">
                  <c:v>4333</c:v>
                </c:pt>
                <c:pt idx="4333">
                  <c:v>4334</c:v>
                </c:pt>
                <c:pt idx="4334">
                  <c:v>4335</c:v>
                </c:pt>
                <c:pt idx="4335">
                  <c:v>4336</c:v>
                </c:pt>
                <c:pt idx="4336">
                  <c:v>4337</c:v>
                </c:pt>
                <c:pt idx="4337">
                  <c:v>4338</c:v>
                </c:pt>
                <c:pt idx="4338">
                  <c:v>4339</c:v>
                </c:pt>
                <c:pt idx="4339">
                  <c:v>4340</c:v>
                </c:pt>
                <c:pt idx="4340">
                  <c:v>4341</c:v>
                </c:pt>
                <c:pt idx="4341">
                  <c:v>4342</c:v>
                </c:pt>
                <c:pt idx="4342">
                  <c:v>4343</c:v>
                </c:pt>
                <c:pt idx="4343">
                  <c:v>4344</c:v>
                </c:pt>
                <c:pt idx="4344">
                  <c:v>4345</c:v>
                </c:pt>
                <c:pt idx="4345">
                  <c:v>4346</c:v>
                </c:pt>
                <c:pt idx="4346">
                  <c:v>4347</c:v>
                </c:pt>
                <c:pt idx="4347">
                  <c:v>4348</c:v>
                </c:pt>
                <c:pt idx="4348">
                  <c:v>4349</c:v>
                </c:pt>
                <c:pt idx="4349">
                  <c:v>4350</c:v>
                </c:pt>
                <c:pt idx="4350">
                  <c:v>4351</c:v>
                </c:pt>
                <c:pt idx="4351">
                  <c:v>4352</c:v>
                </c:pt>
                <c:pt idx="4352">
                  <c:v>4353</c:v>
                </c:pt>
                <c:pt idx="4353">
                  <c:v>4354</c:v>
                </c:pt>
                <c:pt idx="4354">
                  <c:v>4355</c:v>
                </c:pt>
                <c:pt idx="4355">
                  <c:v>4356</c:v>
                </c:pt>
                <c:pt idx="4356">
                  <c:v>4357</c:v>
                </c:pt>
                <c:pt idx="4357">
                  <c:v>4358</c:v>
                </c:pt>
                <c:pt idx="4358">
                  <c:v>4359</c:v>
                </c:pt>
                <c:pt idx="4359">
                  <c:v>4360</c:v>
                </c:pt>
                <c:pt idx="4360">
                  <c:v>4361</c:v>
                </c:pt>
                <c:pt idx="4361">
                  <c:v>4362</c:v>
                </c:pt>
                <c:pt idx="4362">
                  <c:v>4363</c:v>
                </c:pt>
                <c:pt idx="4363">
                  <c:v>4364</c:v>
                </c:pt>
                <c:pt idx="4364">
                  <c:v>4365</c:v>
                </c:pt>
                <c:pt idx="4365">
                  <c:v>4366</c:v>
                </c:pt>
                <c:pt idx="4366">
                  <c:v>4367</c:v>
                </c:pt>
                <c:pt idx="4367">
                  <c:v>4368</c:v>
                </c:pt>
                <c:pt idx="4368">
                  <c:v>4369</c:v>
                </c:pt>
                <c:pt idx="4369">
                  <c:v>4370</c:v>
                </c:pt>
                <c:pt idx="4370">
                  <c:v>4371</c:v>
                </c:pt>
                <c:pt idx="4371">
                  <c:v>4372</c:v>
                </c:pt>
                <c:pt idx="4372">
                  <c:v>4373</c:v>
                </c:pt>
                <c:pt idx="4373">
                  <c:v>4374</c:v>
                </c:pt>
                <c:pt idx="4374">
                  <c:v>4375</c:v>
                </c:pt>
                <c:pt idx="4375">
                  <c:v>4376</c:v>
                </c:pt>
                <c:pt idx="4376">
                  <c:v>4377</c:v>
                </c:pt>
                <c:pt idx="4377">
                  <c:v>4378</c:v>
                </c:pt>
                <c:pt idx="4378">
                  <c:v>4379</c:v>
                </c:pt>
                <c:pt idx="4379">
                  <c:v>4380</c:v>
                </c:pt>
                <c:pt idx="4380">
                  <c:v>4381</c:v>
                </c:pt>
                <c:pt idx="4381">
                  <c:v>4382</c:v>
                </c:pt>
                <c:pt idx="4382">
                  <c:v>4383</c:v>
                </c:pt>
                <c:pt idx="4383">
                  <c:v>4384</c:v>
                </c:pt>
                <c:pt idx="4384">
                  <c:v>4385</c:v>
                </c:pt>
                <c:pt idx="4385">
                  <c:v>4386</c:v>
                </c:pt>
                <c:pt idx="4386">
                  <c:v>4387</c:v>
                </c:pt>
                <c:pt idx="4387">
                  <c:v>4388</c:v>
                </c:pt>
                <c:pt idx="4388">
                  <c:v>4389</c:v>
                </c:pt>
                <c:pt idx="4389">
                  <c:v>4390</c:v>
                </c:pt>
                <c:pt idx="4390">
                  <c:v>4391</c:v>
                </c:pt>
                <c:pt idx="4391">
                  <c:v>4392</c:v>
                </c:pt>
                <c:pt idx="4392">
                  <c:v>4393</c:v>
                </c:pt>
                <c:pt idx="4393">
                  <c:v>4394</c:v>
                </c:pt>
                <c:pt idx="4394">
                  <c:v>4395</c:v>
                </c:pt>
                <c:pt idx="4395">
                  <c:v>4396</c:v>
                </c:pt>
                <c:pt idx="4396">
                  <c:v>4397</c:v>
                </c:pt>
                <c:pt idx="4397">
                  <c:v>4398</c:v>
                </c:pt>
                <c:pt idx="4398">
                  <c:v>4399</c:v>
                </c:pt>
                <c:pt idx="4399">
                  <c:v>4400</c:v>
                </c:pt>
                <c:pt idx="4400">
                  <c:v>4401</c:v>
                </c:pt>
                <c:pt idx="4401">
                  <c:v>4402</c:v>
                </c:pt>
                <c:pt idx="4402">
                  <c:v>4403</c:v>
                </c:pt>
                <c:pt idx="4403">
                  <c:v>4404</c:v>
                </c:pt>
                <c:pt idx="4404">
                  <c:v>4405</c:v>
                </c:pt>
                <c:pt idx="4405">
                  <c:v>4406</c:v>
                </c:pt>
                <c:pt idx="4406">
                  <c:v>4407</c:v>
                </c:pt>
                <c:pt idx="4407">
                  <c:v>4408</c:v>
                </c:pt>
                <c:pt idx="4408">
                  <c:v>4409</c:v>
                </c:pt>
                <c:pt idx="4409">
                  <c:v>4410</c:v>
                </c:pt>
                <c:pt idx="4410">
                  <c:v>4411</c:v>
                </c:pt>
                <c:pt idx="4411">
                  <c:v>4412</c:v>
                </c:pt>
                <c:pt idx="4412">
                  <c:v>4413</c:v>
                </c:pt>
                <c:pt idx="4413">
                  <c:v>4414</c:v>
                </c:pt>
                <c:pt idx="4414">
                  <c:v>4415</c:v>
                </c:pt>
                <c:pt idx="4415">
                  <c:v>4416</c:v>
                </c:pt>
                <c:pt idx="4416">
                  <c:v>4417</c:v>
                </c:pt>
                <c:pt idx="4417">
                  <c:v>4418</c:v>
                </c:pt>
                <c:pt idx="4418">
                  <c:v>4419</c:v>
                </c:pt>
                <c:pt idx="4419">
                  <c:v>4420</c:v>
                </c:pt>
                <c:pt idx="4420">
                  <c:v>4421</c:v>
                </c:pt>
                <c:pt idx="4421">
                  <c:v>4422</c:v>
                </c:pt>
                <c:pt idx="4422">
                  <c:v>4423</c:v>
                </c:pt>
                <c:pt idx="4423">
                  <c:v>4424</c:v>
                </c:pt>
                <c:pt idx="4424">
                  <c:v>4425</c:v>
                </c:pt>
                <c:pt idx="4425">
                  <c:v>4426</c:v>
                </c:pt>
                <c:pt idx="4426">
                  <c:v>4427</c:v>
                </c:pt>
                <c:pt idx="4427">
                  <c:v>4428</c:v>
                </c:pt>
                <c:pt idx="4428">
                  <c:v>4429</c:v>
                </c:pt>
                <c:pt idx="4429">
                  <c:v>4430</c:v>
                </c:pt>
                <c:pt idx="4430">
                  <c:v>4431</c:v>
                </c:pt>
                <c:pt idx="4431">
                  <c:v>4432</c:v>
                </c:pt>
                <c:pt idx="4432">
                  <c:v>4433</c:v>
                </c:pt>
                <c:pt idx="4433">
                  <c:v>4434</c:v>
                </c:pt>
                <c:pt idx="4434">
                  <c:v>4435</c:v>
                </c:pt>
                <c:pt idx="4435">
                  <c:v>4436</c:v>
                </c:pt>
                <c:pt idx="4436">
                  <c:v>4437</c:v>
                </c:pt>
                <c:pt idx="4437">
                  <c:v>4438</c:v>
                </c:pt>
                <c:pt idx="4438">
                  <c:v>4439</c:v>
                </c:pt>
                <c:pt idx="4439">
                  <c:v>4440</c:v>
                </c:pt>
                <c:pt idx="4440">
                  <c:v>4441</c:v>
                </c:pt>
                <c:pt idx="4441">
                  <c:v>4442</c:v>
                </c:pt>
                <c:pt idx="4442">
                  <c:v>4443</c:v>
                </c:pt>
                <c:pt idx="4443">
                  <c:v>4444</c:v>
                </c:pt>
                <c:pt idx="4444">
                  <c:v>4445</c:v>
                </c:pt>
                <c:pt idx="4445">
                  <c:v>4446</c:v>
                </c:pt>
                <c:pt idx="4446">
                  <c:v>4447</c:v>
                </c:pt>
                <c:pt idx="4447">
                  <c:v>4448</c:v>
                </c:pt>
                <c:pt idx="4448">
                  <c:v>4449</c:v>
                </c:pt>
                <c:pt idx="4449">
                  <c:v>4450</c:v>
                </c:pt>
                <c:pt idx="4450">
                  <c:v>4451</c:v>
                </c:pt>
                <c:pt idx="4451">
                  <c:v>4452</c:v>
                </c:pt>
                <c:pt idx="4452">
                  <c:v>4453</c:v>
                </c:pt>
                <c:pt idx="4453">
                  <c:v>4454</c:v>
                </c:pt>
                <c:pt idx="4454">
                  <c:v>4455</c:v>
                </c:pt>
                <c:pt idx="4455">
                  <c:v>4456</c:v>
                </c:pt>
                <c:pt idx="4456">
                  <c:v>4457</c:v>
                </c:pt>
                <c:pt idx="4457">
                  <c:v>4458</c:v>
                </c:pt>
                <c:pt idx="4458">
                  <c:v>4459</c:v>
                </c:pt>
                <c:pt idx="4459">
                  <c:v>4460</c:v>
                </c:pt>
                <c:pt idx="4460">
                  <c:v>4461</c:v>
                </c:pt>
                <c:pt idx="4461">
                  <c:v>4462</c:v>
                </c:pt>
                <c:pt idx="4462">
                  <c:v>4463</c:v>
                </c:pt>
                <c:pt idx="4463">
                  <c:v>4464</c:v>
                </c:pt>
                <c:pt idx="4464">
                  <c:v>4465</c:v>
                </c:pt>
                <c:pt idx="4465">
                  <c:v>4466</c:v>
                </c:pt>
                <c:pt idx="4466">
                  <c:v>4467</c:v>
                </c:pt>
                <c:pt idx="4467">
                  <c:v>4468</c:v>
                </c:pt>
                <c:pt idx="4468">
                  <c:v>4469</c:v>
                </c:pt>
                <c:pt idx="4469">
                  <c:v>4470</c:v>
                </c:pt>
                <c:pt idx="4470">
                  <c:v>4471</c:v>
                </c:pt>
                <c:pt idx="4471">
                  <c:v>4472</c:v>
                </c:pt>
                <c:pt idx="4472">
                  <c:v>4473</c:v>
                </c:pt>
                <c:pt idx="4473">
                  <c:v>4474</c:v>
                </c:pt>
                <c:pt idx="4474">
                  <c:v>4475</c:v>
                </c:pt>
                <c:pt idx="4475">
                  <c:v>4476</c:v>
                </c:pt>
                <c:pt idx="4476">
                  <c:v>4477</c:v>
                </c:pt>
                <c:pt idx="4477">
                  <c:v>4478</c:v>
                </c:pt>
                <c:pt idx="4478">
                  <c:v>4479</c:v>
                </c:pt>
                <c:pt idx="4479">
                  <c:v>4480</c:v>
                </c:pt>
                <c:pt idx="4480">
                  <c:v>4481</c:v>
                </c:pt>
                <c:pt idx="4481">
                  <c:v>4482</c:v>
                </c:pt>
                <c:pt idx="4482">
                  <c:v>4483</c:v>
                </c:pt>
                <c:pt idx="4483">
                  <c:v>4484</c:v>
                </c:pt>
                <c:pt idx="4484">
                  <c:v>4485</c:v>
                </c:pt>
                <c:pt idx="4485">
                  <c:v>4486</c:v>
                </c:pt>
                <c:pt idx="4486">
                  <c:v>4487</c:v>
                </c:pt>
                <c:pt idx="4487">
                  <c:v>4488</c:v>
                </c:pt>
                <c:pt idx="4488">
                  <c:v>4489</c:v>
                </c:pt>
                <c:pt idx="4489">
                  <c:v>4490</c:v>
                </c:pt>
                <c:pt idx="4490">
                  <c:v>4491</c:v>
                </c:pt>
                <c:pt idx="4491">
                  <c:v>4492</c:v>
                </c:pt>
                <c:pt idx="4492">
                  <c:v>4493</c:v>
                </c:pt>
                <c:pt idx="4493">
                  <c:v>4494</c:v>
                </c:pt>
                <c:pt idx="4494">
                  <c:v>4495</c:v>
                </c:pt>
                <c:pt idx="4495">
                  <c:v>4496</c:v>
                </c:pt>
                <c:pt idx="4496">
                  <c:v>4497</c:v>
                </c:pt>
                <c:pt idx="4497">
                  <c:v>4498</c:v>
                </c:pt>
                <c:pt idx="4498">
                  <c:v>4499</c:v>
                </c:pt>
                <c:pt idx="4499">
                  <c:v>4500</c:v>
                </c:pt>
                <c:pt idx="4500">
                  <c:v>4501</c:v>
                </c:pt>
                <c:pt idx="4501">
                  <c:v>4502</c:v>
                </c:pt>
                <c:pt idx="4502">
                  <c:v>4503</c:v>
                </c:pt>
                <c:pt idx="4503">
                  <c:v>4504</c:v>
                </c:pt>
                <c:pt idx="4504">
                  <c:v>4505</c:v>
                </c:pt>
                <c:pt idx="4505">
                  <c:v>4506</c:v>
                </c:pt>
                <c:pt idx="4506">
                  <c:v>4507</c:v>
                </c:pt>
                <c:pt idx="4507">
                  <c:v>4508</c:v>
                </c:pt>
                <c:pt idx="4508">
                  <c:v>4509</c:v>
                </c:pt>
                <c:pt idx="4509">
                  <c:v>4510</c:v>
                </c:pt>
                <c:pt idx="4510">
                  <c:v>4511</c:v>
                </c:pt>
                <c:pt idx="4511">
                  <c:v>4512</c:v>
                </c:pt>
                <c:pt idx="4512">
                  <c:v>4513</c:v>
                </c:pt>
                <c:pt idx="4513">
                  <c:v>4514</c:v>
                </c:pt>
                <c:pt idx="4514">
                  <c:v>4515</c:v>
                </c:pt>
                <c:pt idx="4515">
                  <c:v>4516</c:v>
                </c:pt>
                <c:pt idx="4516">
                  <c:v>4517</c:v>
                </c:pt>
                <c:pt idx="4517">
                  <c:v>4518</c:v>
                </c:pt>
                <c:pt idx="4518">
                  <c:v>4519</c:v>
                </c:pt>
                <c:pt idx="4519">
                  <c:v>4520</c:v>
                </c:pt>
                <c:pt idx="4520">
                  <c:v>4521</c:v>
                </c:pt>
                <c:pt idx="4521">
                  <c:v>4522</c:v>
                </c:pt>
                <c:pt idx="4522">
                  <c:v>4523</c:v>
                </c:pt>
                <c:pt idx="4523">
                  <c:v>4524</c:v>
                </c:pt>
                <c:pt idx="4524">
                  <c:v>4525</c:v>
                </c:pt>
                <c:pt idx="4525">
                  <c:v>4526</c:v>
                </c:pt>
                <c:pt idx="4526">
                  <c:v>4527</c:v>
                </c:pt>
                <c:pt idx="4527">
                  <c:v>4528</c:v>
                </c:pt>
                <c:pt idx="4528">
                  <c:v>4529</c:v>
                </c:pt>
                <c:pt idx="4529">
                  <c:v>4530</c:v>
                </c:pt>
                <c:pt idx="4530">
                  <c:v>4531</c:v>
                </c:pt>
                <c:pt idx="4531">
                  <c:v>4532</c:v>
                </c:pt>
                <c:pt idx="4532">
                  <c:v>4533</c:v>
                </c:pt>
                <c:pt idx="4533">
                  <c:v>4534</c:v>
                </c:pt>
                <c:pt idx="4534">
                  <c:v>4535</c:v>
                </c:pt>
                <c:pt idx="4535">
                  <c:v>4536</c:v>
                </c:pt>
                <c:pt idx="4536">
                  <c:v>4537</c:v>
                </c:pt>
                <c:pt idx="4537">
                  <c:v>4538</c:v>
                </c:pt>
                <c:pt idx="4538">
                  <c:v>4539</c:v>
                </c:pt>
                <c:pt idx="4539">
                  <c:v>4540</c:v>
                </c:pt>
                <c:pt idx="4540">
                  <c:v>4541</c:v>
                </c:pt>
                <c:pt idx="4541">
                  <c:v>4542</c:v>
                </c:pt>
                <c:pt idx="4542">
                  <c:v>4543</c:v>
                </c:pt>
                <c:pt idx="4543">
                  <c:v>4544</c:v>
                </c:pt>
                <c:pt idx="4544">
                  <c:v>4545</c:v>
                </c:pt>
                <c:pt idx="4545">
                  <c:v>4546</c:v>
                </c:pt>
                <c:pt idx="4546">
                  <c:v>4547</c:v>
                </c:pt>
                <c:pt idx="4547">
                  <c:v>4548</c:v>
                </c:pt>
                <c:pt idx="4548">
                  <c:v>4549</c:v>
                </c:pt>
                <c:pt idx="4549">
                  <c:v>4550</c:v>
                </c:pt>
                <c:pt idx="4550">
                  <c:v>4551</c:v>
                </c:pt>
                <c:pt idx="4551">
                  <c:v>4552</c:v>
                </c:pt>
                <c:pt idx="4552">
                  <c:v>4553</c:v>
                </c:pt>
                <c:pt idx="4553">
                  <c:v>4554</c:v>
                </c:pt>
                <c:pt idx="4554">
                  <c:v>4555</c:v>
                </c:pt>
                <c:pt idx="4555">
                  <c:v>4556</c:v>
                </c:pt>
                <c:pt idx="4556">
                  <c:v>4557</c:v>
                </c:pt>
                <c:pt idx="4557">
                  <c:v>4558</c:v>
                </c:pt>
                <c:pt idx="4558">
                  <c:v>4559</c:v>
                </c:pt>
                <c:pt idx="4559">
                  <c:v>4560</c:v>
                </c:pt>
                <c:pt idx="4560">
                  <c:v>4561</c:v>
                </c:pt>
                <c:pt idx="4561">
                  <c:v>4562</c:v>
                </c:pt>
                <c:pt idx="4562">
                  <c:v>4563</c:v>
                </c:pt>
                <c:pt idx="4563">
                  <c:v>4564</c:v>
                </c:pt>
                <c:pt idx="4564">
                  <c:v>4565</c:v>
                </c:pt>
                <c:pt idx="4565">
                  <c:v>4566</c:v>
                </c:pt>
                <c:pt idx="4566">
                  <c:v>4567</c:v>
                </c:pt>
                <c:pt idx="4567">
                  <c:v>4568</c:v>
                </c:pt>
                <c:pt idx="4568">
                  <c:v>4569</c:v>
                </c:pt>
                <c:pt idx="4569">
                  <c:v>4570</c:v>
                </c:pt>
                <c:pt idx="4570">
                  <c:v>4571</c:v>
                </c:pt>
                <c:pt idx="4571">
                  <c:v>4572</c:v>
                </c:pt>
                <c:pt idx="4572">
                  <c:v>4573</c:v>
                </c:pt>
                <c:pt idx="4573">
                  <c:v>4574</c:v>
                </c:pt>
                <c:pt idx="4574">
                  <c:v>4575</c:v>
                </c:pt>
                <c:pt idx="4575">
                  <c:v>4576</c:v>
                </c:pt>
                <c:pt idx="4576">
                  <c:v>4577</c:v>
                </c:pt>
                <c:pt idx="4577">
                  <c:v>4578</c:v>
                </c:pt>
                <c:pt idx="4578">
                  <c:v>4579</c:v>
                </c:pt>
                <c:pt idx="4579">
                  <c:v>4580</c:v>
                </c:pt>
                <c:pt idx="4580">
                  <c:v>4581</c:v>
                </c:pt>
                <c:pt idx="4581">
                  <c:v>4582</c:v>
                </c:pt>
                <c:pt idx="4582">
                  <c:v>4583</c:v>
                </c:pt>
                <c:pt idx="4583">
                  <c:v>4584</c:v>
                </c:pt>
                <c:pt idx="4584">
                  <c:v>4585</c:v>
                </c:pt>
                <c:pt idx="4585">
                  <c:v>4586</c:v>
                </c:pt>
                <c:pt idx="4586">
                  <c:v>4587</c:v>
                </c:pt>
                <c:pt idx="4587">
                  <c:v>4588</c:v>
                </c:pt>
                <c:pt idx="4588">
                  <c:v>4589</c:v>
                </c:pt>
                <c:pt idx="4589">
                  <c:v>4590</c:v>
                </c:pt>
                <c:pt idx="4590">
                  <c:v>4591</c:v>
                </c:pt>
                <c:pt idx="4591">
                  <c:v>4592</c:v>
                </c:pt>
                <c:pt idx="4592">
                  <c:v>4593</c:v>
                </c:pt>
                <c:pt idx="4593">
                  <c:v>4594</c:v>
                </c:pt>
                <c:pt idx="4594">
                  <c:v>4595</c:v>
                </c:pt>
                <c:pt idx="4595">
                  <c:v>4596</c:v>
                </c:pt>
                <c:pt idx="4596">
                  <c:v>4597</c:v>
                </c:pt>
                <c:pt idx="4597">
                  <c:v>4598</c:v>
                </c:pt>
                <c:pt idx="4598">
                  <c:v>4599</c:v>
                </c:pt>
                <c:pt idx="4599">
                  <c:v>4600</c:v>
                </c:pt>
                <c:pt idx="4600">
                  <c:v>4601</c:v>
                </c:pt>
                <c:pt idx="4601">
                  <c:v>4602</c:v>
                </c:pt>
                <c:pt idx="4602">
                  <c:v>4603</c:v>
                </c:pt>
                <c:pt idx="4603">
                  <c:v>4604</c:v>
                </c:pt>
                <c:pt idx="4604">
                  <c:v>4605</c:v>
                </c:pt>
                <c:pt idx="4605">
                  <c:v>4606</c:v>
                </c:pt>
                <c:pt idx="4606">
                  <c:v>4607</c:v>
                </c:pt>
                <c:pt idx="4607">
                  <c:v>4608</c:v>
                </c:pt>
                <c:pt idx="4608">
                  <c:v>4609</c:v>
                </c:pt>
                <c:pt idx="4609">
                  <c:v>4610</c:v>
                </c:pt>
                <c:pt idx="4610">
                  <c:v>4611</c:v>
                </c:pt>
                <c:pt idx="4611">
                  <c:v>4612</c:v>
                </c:pt>
                <c:pt idx="4612">
                  <c:v>4613</c:v>
                </c:pt>
                <c:pt idx="4613">
                  <c:v>4614</c:v>
                </c:pt>
                <c:pt idx="4614">
                  <c:v>4615</c:v>
                </c:pt>
                <c:pt idx="4615">
                  <c:v>4616</c:v>
                </c:pt>
                <c:pt idx="4616">
                  <c:v>4617</c:v>
                </c:pt>
                <c:pt idx="4617">
                  <c:v>4618</c:v>
                </c:pt>
                <c:pt idx="4618">
                  <c:v>4619</c:v>
                </c:pt>
                <c:pt idx="4619">
                  <c:v>4620</c:v>
                </c:pt>
                <c:pt idx="4620">
                  <c:v>4621</c:v>
                </c:pt>
                <c:pt idx="4621">
                  <c:v>4622</c:v>
                </c:pt>
                <c:pt idx="4622">
                  <c:v>4623</c:v>
                </c:pt>
                <c:pt idx="4623">
                  <c:v>4624</c:v>
                </c:pt>
                <c:pt idx="4624">
                  <c:v>4625</c:v>
                </c:pt>
                <c:pt idx="4625">
                  <c:v>4626</c:v>
                </c:pt>
                <c:pt idx="4626">
                  <c:v>4627</c:v>
                </c:pt>
                <c:pt idx="4627">
                  <c:v>4628</c:v>
                </c:pt>
                <c:pt idx="4628">
                  <c:v>4629</c:v>
                </c:pt>
                <c:pt idx="4629">
                  <c:v>4630</c:v>
                </c:pt>
                <c:pt idx="4630">
                  <c:v>4631</c:v>
                </c:pt>
                <c:pt idx="4631">
                  <c:v>4632</c:v>
                </c:pt>
                <c:pt idx="4632">
                  <c:v>4633</c:v>
                </c:pt>
                <c:pt idx="4633">
                  <c:v>4634</c:v>
                </c:pt>
                <c:pt idx="4634">
                  <c:v>4635</c:v>
                </c:pt>
                <c:pt idx="4635">
                  <c:v>4636</c:v>
                </c:pt>
                <c:pt idx="4636">
                  <c:v>4637</c:v>
                </c:pt>
                <c:pt idx="4637">
                  <c:v>4638</c:v>
                </c:pt>
                <c:pt idx="4638">
                  <c:v>4639</c:v>
                </c:pt>
                <c:pt idx="4639">
                  <c:v>4640</c:v>
                </c:pt>
                <c:pt idx="4640">
                  <c:v>4641</c:v>
                </c:pt>
                <c:pt idx="4641">
                  <c:v>4642</c:v>
                </c:pt>
                <c:pt idx="4642">
                  <c:v>4643</c:v>
                </c:pt>
                <c:pt idx="4643">
                  <c:v>4644</c:v>
                </c:pt>
                <c:pt idx="4644">
                  <c:v>4645</c:v>
                </c:pt>
                <c:pt idx="4645">
                  <c:v>4646</c:v>
                </c:pt>
                <c:pt idx="4646">
                  <c:v>4647</c:v>
                </c:pt>
                <c:pt idx="4647">
                  <c:v>4648</c:v>
                </c:pt>
                <c:pt idx="4648">
                  <c:v>4649</c:v>
                </c:pt>
                <c:pt idx="4649">
                  <c:v>4650</c:v>
                </c:pt>
                <c:pt idx="4650">
                  <c:v>4651</c:v>
                </c:pt>
                <c:pt idx="4651">
                  <c:v>4652</c:v>
                </c:pt>
                <c:pt idx="4652">
                  <c:v>4653</c:v>
                </c:pt>
                <c:pt idx="4653">
                  <c:v>4654</c:v>
                </c:pt>
                <c:pt idx="4654">
                  <c:v>4655</c:v>
                </c:pt>
                <c:pt idx="4655">
                  <c:v>4656</c:v>
                </c:pt>
                <c:pt idx="4656">
                  <c:v>4657</c:v>
                </c:pt>
                <c:pt idx="4657">
                  <c:v>4658</c:v>
                </c:pt>
                <c:pt idx="4658">
                  <c:v>4659</c:v>
                </c:pt>
                <c:pt idx="4659">
                  <c:v>4660</c:v>
                </c:pt>
                <c:pt idx="4660">
                  <c:v>4661</c:v>
                </c:pt>
                <c:pt idx="4661">
                  <c:v>4662</c:v>
                </c:pt>
                <c:pt idx="4662">
                  <c:v>4663</c:v>
                </c:pt>
                <c:pt idx="4663">
                  <c:v>4664</c:v>
                </c:pt>
                <c:pt idx="4664">
                  <c:v>4665</c:v>
                </c:pt>
                <c:pt idx="4665">
                  <c:v>4666</c:v>
                </c:pt>
                <c:pt idx="4666">
                  <c:v>4667</c:v>
                </c:pt>
                <c:pt idx="4667">
                  <c:v>4668</c:v>
                </c:pt>
                <c:pt idx="4668">
                  <c:v>4669</c:v>
                </c:pt>
                <c:pt idx="4669">
                  <c:v>4670</c:v>
                </c:pt>
                <c:pt idx="4670">
                  <c:v>4671</c:v>
                </c:pt>
                <c:pt idx="4671">
                  <c:v>4672</c:v>
                </c:pt>
                <c:pt idx="4672">
                  <c:v>4673</c:v>
                </c:pt>
                <c:pt idx="4673">
                  <c:v>4674</c:v>
                </c:pt>
                <c:pt idx="4674">
                  <c:v>4675</c:v>
                </c:pt>
                <c:pt idx="4675">
                  <c:v>4676</c:v>
                </c:pt>
                <c:pt idx="4676">
                  <c:v>4677</c:v>
                </c:pt>
                <c:pt idx="4677">
                  <c:v>4678</c:v>
                </c:pt>
                <c:pt idx="4678">
                  <c:v>4679</c:v>
                </c:pt>
                <c:pt idx="4679">
                  <c:v>4680</c:v>
                </c:pt>
                <c:pt idx="4680">
                  <c:v>4681</c:v>
                </c:pt>
                <c:pt idx="4681">
                  <c:v>4682</c:v>
                </c:pt>
                <c:pt idx="4682">
                  <c:v>4683</c:v>
                </c:pt>
                <c:pt idx="4683">
                  <c:v>4684</c:v>
                </c:pt>
                <c:pt idx="4684">
                  <c:v>4685</c:v>
                </c:pt>
                <c:pt idx="4685">
                  <c:v>4686</c:v>
                </c:pt>
                <c:pt idx="4686">
                  <c:v>4687</c:v>
                </c:pt>
                <c:pt idx="4687">
                  <c:v>4688</c:v>
                </c:pt>
                <c:pt idx="4688">
                  <c:v>4689</c:v>
                </c:pt>
                <c:pt idx="4689">
                  <c:v>4690</c:v>
                </c:pt>
                <c:pt idx="4690">
                  <c:v>4691</c:v>
                </c:pt>
                <c:pt idx="4691">
                  <c:v>4692</c:v>
                </c:pt>
                <c:pt idx="4692">
                  <c:v>4693</c:v>
                </c:pt>
                <c:pt idx="4693">
                  <c:v>4694</c:v>
                </c:pt>
                <c:pt idx="4694">
                  <c:v>4695</c:v>
                </c:pt>
                <c:pt idx="4695">
                  <c:v>4696</c:v>
                </c:pt>
                <c:pt idx="4696">
                  <c:v>4697</c:v>
                </c:pt>
                <c:pt idx="4697">
                  <c:v>4698</c:v>
                </c:pt>
                <c:pt idx="4698">
                  <c:v>4699</c:v>
                </c:pt>
                <c:pt idx="4699">
                  <c:v>4700</c:v>
                </c:pt>
                <c:pt idx="4700">
                  <c:v>4701</c:v>
                </c:pt>
                <c:pt idx="4701">
                  <c:v>4702</c:v>
                </c:pt>
                <c:pt idx="4702">
                  <c:v>4703</c:v>
                </c:pt>
                <c:pt idx="4703">
                  <c:v>4704</c:v>
                </c:pt>
                <c:pt idx="4704">
                  <c:v>4705</c:v>
                </c:pt>
                <c:pt idx="4705">
                  <c:v>4706</c:v>
                </c:pt>
                <c:pt idx="4706">
                  <c:v>4707</c:v>
                </c:pt>
                <c:pt idx="4707">
                  <c:v>4708</c:v>
                </c:pt>
                <c:pt idx="4708">
                  <c:v>4709</c:v>
                </c:pt>
                <c:pt idx="4709">
                  <c:v>4710</c:v>
                </c:pt>
                <c:pt idx="4710">
                  <c:v>4711</c:v>
                </c:pt>
                <c:pt idx="4711">
                  <c:v>4712</c:v>
                </c:pt>
                <c:pt idx="4712">
                  <c:v>4713</c:v>
                </c:pt>
                <c:pt idx="4713">
                  <c:v>4714</c:v>
                </c:pt>
                <c:pt idx="4714">
                  <c:v>4715</c:v>
                </c:pt>
                <c:pt idx="4715">
                  <c:v>4716</c:v>
                </c:pt>
                <c:pt idx="4716">
                  <c:v>4717</c:v>
                </c:pt>
                <c:pt idx="4717">
                  <c:v>4718</c:v>
                </c:pt>
                <c:pt idx="4718">
                  <c:v>4719</c:v>
                </c:pt>
                <c:pt idx="4719">
                  <c:v>4720</c:v>
                </c:pt>
                <c:pt idx="4720">
                  <c:v>4721</c:v>
                </c:pt>
                <c:pt idx="4721">
                  <c:v>4722</c:v>
                </c:pt>
                <c:pt idx="4722">
                  <c:v>4723</c:v>
                </c:pt>
                <c:pt idx="4723">
                  <c:v>4724</c:v>
                </c:pt>
                <c:pt idx="4724">
                  <c:v>4725</c:v>
                </c:pt>
                <c:pt idx="4725">
                  <c:v>4726</c:v>
                </c:pt>
                <c:pt idx="4726">
                  <c:v>4727</c:v>
                </c:pt>
                <c:pt idx="4727">
                  <c:v>4728</c:v>
                </c:pt>
                <c:pt idx="4728">
                  <c:v>4729</c:v>
                </c:pt>
                <c:pt idx="4729">
                  <c:v>4730</c:v>
                </c:pt>
                <c:pt idx="4730">
                  <c:v>4731</c:v>
                </c:pt>
                <c:pt idx="4731">
                  <c:v>4732</c:v>
                </c:pt>
                <c:pt idx="4732">
                  <c:v>4733</c:v>
                </c:pt>
                <c:pt idx="4733">
                  <c:v>4734</c:v>
                </c:pt>
                <c:pt idx="4734">
                  <c:v>4735</c:v>
                </c:pt>
                <c:pt idx="4735">
                  <c:v>4736</c:v>
                </c:pt>
                <c:pt idx="4736">
                  <c:v>4737</c:v>
                </c:pt>
                <c:pt idx="4737">
                  <c:v>4738</c:v>
                </c:pt>
                <c:pt idx="4738">
                  <c:v>4739</c:v>
                </c:pt>
                <c:pt idx="4739">
                  <c:v>4740</c:v>
                </c:pt>
                <c:pt idx="4740">
                  <c:v>4741</c:v>
                </c:pt>
                <c:pt idx="4741">
                  <c:v>4742</c:v>
                </c:pt>
                <c:pt idx="4742">
                  <c:v>4743</c:v>
                </c:pt>
                <c:pt idx="4743">
                  <c:v>4744</c:v>
                </c:pt>
                <c:pt idx="4744">
                  <c:v>4745</c:v>
                </c:pt>
                <c:pt idx="4745">
                  <c:v>4746</c:v>
                </c:pt>
                <c:pt idx="4746">
                  <c:v>4747</c:v>
                </c:pt>
                <c:pt idx="4747">
                  <c:v>4748</c:v>
                </c:pt>
                <c:pt idx="4748">
                  <c:v>4749</c:v>
                </c:pt>
                <c:pt idx="4749">
                  <c:v>4750</c:v>
                </c:pt>
                <c:pt idx="4750">
                  <c:v>4751</c:v>
                </c:pt>
                <c:pt idx="4751">
                  <c:v>4752</c:v>
                </c:pt>
                <c:pt idx="4752">
                  <c:v>4753</c:v>
                </c:pt>
                <c:pt idx="4753">
                  <c:v>4754</c:v>
                </c:pt>
                <c:pt idx="4754">
                  <c:v>4755</c:v>
                </c:pt>
                <c:pt idx="4755">
                  <c:v>4756</c:v>
                </c:pt>
                <c:pt idx="4756">
                  <c:v>4757</c:v>
                </c:pt>
                <c:pt idx="4757">
                  <c:v>4758</c:v>
                </c:pt>
                <c:pt idx="4758">
                  <c:v>4759</c:v>
                </c:pt>
                <c:pt idx="4759">
                  <c:v>4760</c:v>
                </c:pt>
                <c:pt idx="4760">
                  <c:v>4761</c:v>
                </c:pt>
                <c:pt idx="4761">
                  <c:v>4762</c:v>
                </c:pt>
                <c:pt idx="4762">
                  <c:v>4763</c:v>
                </c:pt>
                <c:pt idx="4763">
                  <c:v>4764</c:v>
                </c:pt>
                <c:pt idx="4764">
                  <c:v>4765</c:v>
                </c:pt>
                <c:pt idx="4765">
                  <c:v>4766</c:v>
                </c:pt>
                <c:pt idx="4766">
                  <c:v>4767</c:v>
                </c:pt>
                <c:pt idx="4767">
                  <c:v>4768</c:v>
                </c:pt>
                <c:pt idx="4768">
                  <c:v>4769</c:v>
                </c:pt>
                <c:pt idx="4769">
                  <c:v>4770</c:v>
                </c:pt>
                <c:pt idx="4770">
                  <c:v>4771</c:v>
                </c:pt>
                <c:pt idx="4771">
                  <c:v>4772</c:v>
                </c:pt>
                <c:pt idx="4772">
                  <c:v>4773</c:v>
                </c:pt>
                <c:pt idx="4773">
                  <c:v>4774</c:v>
                </c:pt>
                <c:pt idx="4774">
                  <c:v>4775</c:v>
                </c:pt>
                <c:pt idx="4775">
                  <c:v>4776</c:v>
                </c:pt>
                <c:pt idx="4776">
                  <c:v>4777</c:v>
                </c:pt>
                <c:pt idx="4777">
                  <c:v>4778</c:v>
                </c:pt>
                <c:pt idx="4778">
                  <c:v>4779</c:v>
                </c:pt>
                <c:pt idx="4779">
                  <c:v>4780</c:v>
                </c:pt>
                <c:pt idx="4780">
                  <c:v>4781</c:v>
                </c:pt>
                <c:pt idx="4781">
                  <c:v>4782</c:v>
                </c:pt>
                <c:pt idx="4782">
                  <c:v>4783</c:v>
                </c:pt>
                <c:pt idx="4783">
                  <c:v>4784</c:v>
                </c:pt>
                <c:pt idx="4784">
                  <c:v>4785</c:v>
                </c:pt>
                <c:pt idx="4785">
                  <c:v>4786</c:v>
                </c:pt>
                <c:pt idx="4786">
                  <c:v>4787</c:v>
                </c:pt>
                <c:pt idx="4787">
                  <c:v>4788</c:v>
                </c:pt>
                <c:pt idx="4788">
                  <c:v>4789</c:v>
                </c:pt>
                <c:pt idx="4789">
                  <c:v>4790</c:v>
                </c:pt>
                <c:pt idx="4790">
                  <c:v>4791</c:v>
                </c:pt>
                <c:pt idx="4791">
                  <c:v>4792</c:v>
                </c:pt>
                <c:pt idx="4792">
                  <c:v>4793</c:v>
                </c:pt>
                <c:pt idx="4793">
                  <c:v>4794</c:v>
                </c:pt>
                <c:pt idx="4794">
                  <c:v>4795</c:v>
                </c:pt>
                <c:pt idx="4795">
                  <c:v>4796</c:v>
                </c:pt>
                <c:pt idx="4796">
                  <c:v>4797</c:v>
                </c:pt>
                <c:pt idx="4797">
                  <c:v>4798</c:v>
                </c:pt>
                <c:pt idx="4798">
                  <c:v>4799</c:v>
                </c:pt>
                <c:pt idx="4799">
                  <c:v>4800</c:v>
                </c:pt>
                <c:pt idx="4800">
                  <c:v>4801</c:v>
                </c:pt>
                <c:pt idx="4801">
                  <c:v>4802</c:v>
                </c:pt>
                <c:pt idx="4802">
                  <c:v>4803</c:v>
                </c:pt>
                <c:pt idx="4803">
                  <c:v>4804</c:v>
                </c:pt>
                <c:pt idx="4804">
                  <c:v>4805</c:v>
                </c:pt>
                <c:pt idx="4805">
                  <c:v>4806</c:v>
                </c:pt>
                <c:pt idx="4806">
                  <c:v>4807</c:v>
                </c:pt>
                <c:pt idx="4807">
                  <c:v>4808</c:v>
                </c:pt>
                <c:pt idx="4808">
                  <c:v>4809</c:v>
                </c:pt>
                <c:pt idx="4809">
                  <c:v>4810</c:v>
                </c:pt>
                <c:pt idx="4810">
                  <c:v>4811</c:v>
                </c:pt>
                <c:pt idx="4811">
                  <c:v>4812</c:v>
                </c:pt>
                <c:pt idx="4812">
                  <c:v>4813</c:v>
                </c:pt>
                <c:pt idx="4813">
                  <c:v>4814</c:v>
                </c:pt>
                <c:pt idx="4814">
                  <c:v>4815</c:v>
                </c:pt>
                <c:pt idx="4815">
                  <c:v>4816</c:v>
                </c:pt>
                <c:pt idx="4816">
                  <c:v>4817</c:v>
                </c:pt>
                <c:pt idx="4817">
                  <c:v>4818</c:v>
                </c:pt>
                <c:pt idx="4818">
                  <c:v>4819</c:v>
                </c:pt>
                <c:pt idx="4819">
                  <c:v>4820</c:v>
                </c:pt>
                <c:pt idx="4820">
                  <c:v>4821</c:v>
                </c:pt>
                <c:pt idx="4821">
                  <c:v>4822</c:v>
                </c:pt>
                <c:pt idx="4822">
                  <c:v>4823</c:v>
                </c:pt>
                <c:pt idx="4823">
                  <c:v>4824</c:v>
                </c:pt>
                <c:pt idx="4824">
                  <c:v>4825</c:v>
                </c:pt>
                <c:pt idx="4825">
                  <c:v>4826</c:v>
                </c:pt>
                <c:pt idx="4826">
                  <c:v>4827</c:v>
                </c:pt>
                <c:pt idx="4827">
                  <c:v>4828</c:v>
                </c:pt>
                <c:pt idx="4828">
                  <c:v>4829</c:v>
                </c:pt>
                <c:pt idx="4829">
                  <c:v>4830</c:v>
                </c:pt>
                <c:pt idx="4830">
                  <c:v>4831</c:v>
                </c:pt>
                <c:pt idx="4831">
                  <c:v>4832</c:v>
                </c:pt>
                <c:pt idx="4832">
                  <c:v>4833</c:v>
                </c:pt>
                <c:pt idx="4833">
                  <c:v>4834</c:v>
                </c:pt>
                <c:pt idx="4834">
                  <c:v>4835</c:v>
                </c:pt>
                <c:pt idx="4835">
                  <c:v>4836</c:v>
                </c:pt>
                <c:pt idx="4836">
                  <c:v>4837</c:v>
                </c:pt>
                <c:pt idx="4837">
                  <c:v>4838</c:v>
                </c:pt>
                <c:pt idx="4838">
                  <c:v>4839</c:v>
                </c:pt>
                <c:pt idx="4839">
                  <c:v>4840</c:v>
                </c:pt>
                <c:pt idx="4840">
                  <c:v>4841</c:v>
                </c:pt>
                <c:pt idx="4841">
                  <c:v>4842</c:v>
                </c:pt>
                <c:pt idx="4842">
                  <c:v>4843</c:v>
                </c:pt>
                <c:pt idx="4843">
                  <c:v>4844</c:v>
                </c:pt>
                <c:pt idx="4844">
                  <c:v>4845</c:v>
                </c:pt>
                <c:pt idx="4845">
                  <c:v>4846</c:v>
                </c:pt>
                <c:pt idx="4846">
                  <c:v>4847</c:v>
                </c:pt>
                <c:pt idx="4847">
                  <c:v>4848</c:v>
                </c:pt>
                <c:pt idx="4848">
                  <c:v>4849</c:v>
                </c:pt>
                <c:pt idx="4849">
                  <c:v>4850</c:v>
                </c:pt>
                <c:pt idx="4850">
                  <c:v>4851</c:v>
                </c:pt>
                <c:pt idx="4851">
                  <c:v>4852</c:v>
                </c:pt>
                <c:pt idx="4852">
                  <c:v>4853</c:v>
                </c:pt>
                <c:pt idx="4853">
                  <c:v>4854</c:v>
                </c:pt>
                <c:pt idx="4854">
                  <c:v>4855</c:v>
                </c:pt>
                <c:pt idx="4855">
                  <c:v>4856</c:v>
                </c:pt>
                <c:pt idx="4856">
                  <c:v>4857</c:v>
                </c:pt>
                <c:pt idx="4857">
                  <c:v>4858</c:v>
                </c:pt>
                <c:pt idx="4858">
                  <c:v>4859</c:v>
                </c:pt>
                <c:pt idx="4859">
                  <c:v>4860</c:v>
                </c:pt>
                <c:pt idx="4860">
                  <c:v>4861</c:v>
                </c:pt>
                <c:pt idx="4861">
                  <c:v>4862</c:v>
                </c:pt>
                <c:pt idx="4862">
                  <c:v>4863</c:v>
                </c:pt>
                <c:pt idx="4863">
                  <c:v>4864</c:v>
                </c:pt>
                <c:pt idx="4864">
                  <c:v>4865</c:v>
                </c:pt>
                <c:pt idx="4865">
                  <c:v>4866</c:v>
                </c:pt>
                <c:pt idx="4866">
                  <c:v>4867</c:v>
                </c:pt>
                <c:pt idx="4867">
                  <c:v>4868</c:v>
                </c:pt>
                <c:pt idx="4868">
                  <c:v>4869</c:v>
                </c:pt>
                <c:pt idx="4869">
                  <c:v>4870</c:v>
                </c:pt>
                <c:pt idx="4870">
                  <c:v>4871</c:v>
                </c:pt>
                <c:pt idx="4871">
                  <c:v>4872</c:v>
                </c:pt>
                <c:pt idx="4872">
                  <c:v>4873</c:v>
                </c:pt>
                <c:pt idx="4873">
                  <c:v>4874</c:v>
                </c:pt>
                <c:pt idx="4874">
                  <c:v>4875</c:v>
                </c:pt>
                <c:pt idx="4875">
                  <c:v>4876</c:v>
                </c:pt>
                <c:pt idx="4876">
                  <c:v>4877</c:v>
                </c:pt>
                <c:pt idx="4877">
                  <c:v>4878</c:v>
                </c:pt>
                <c:pt idx="4878">
                  <c:v>4879</c:v>
                </c:pt>
                <c:pt idx="4879">
                  <c:v>4880</c:v>
                </c:pt>
                <c:pt idx="4880">
                  <c:v>4881</c:v>
                </c:pt>
                <c:pt idx="4881">
                  <c:v>4882</c:v>
                </c:pt>
                <c:pt idx="4882">
                  <c:v>4883</c:v>
                </c:pt>
                <c:pt idx="4883">
                  <c:v>4884</c:v>
                </c:pt>
                <c:pt idx="4884">
                  <c:v>4885</c:v>
                </c:pt>
                <c:pt idx="4885">
                  <c:v>4886</c:v>
                </c:pt>
                <c:pt idx="4886">
                  <c:v>4887</c:v>
                </c:pt>
                <c:pt idx="4887">
                  <c:v>4888</c:v>
                </c:pt>
                <c:pt idx="4888">
                  <c:v>4889</c:v>
                </c:pt>
                <c:pt idx="4889">
                  <c:v>4890</c:v>
                </c:pt>
                <c:pt idx="4890">
                  <c:v>4891</c:v>
                </c:pt>
                <c:pt idx="4891">
                  <c:v>4892</c:v>
                </c:pt>
                <c:pt idx="4892">
                  <c:v>4893</c:v>
                </c:pt>
                <c:pt idx="4893">
                  <c:v>4894</c:v>
                </c:pt>
                <c:pt idx="4894">
                  <c:v>4895</c:v>
                </c:pt>
                <c:pt idx="4895">
                  <c:v>4896</c:v>
                </c:pt>
                <c:pt idx="4896">
                  <c:v>4897</c:v>
                </c:pt>
                <c:pt idx="4897">
                  <c:v>4898</c:v>
                </c:pt>
                <c:pt idx="4898">
                  <c:v>4899</c:v>
                </c:pt>
                <c:pt idx="4899">
                  <c:v>4900</c:v>
                </c:pt>
                <c:pt idx="4900">
                  <c:v>4901</c:v>
                </c:pt>
                <c:pt idx="4901">
                  <c:v>4902</c:v>
                </c:pt>
                <c:pt idx="4902">
                  <c:v>4903</c:v>
                </c:pt>
                <c:pt idx="4903">
                  <c:v>4904</c:v>
                </c:pt>
                <c:pt idx="4904">
                  <c:v>4905</c:v>
                </c:pt>
                <c:pt idx="4905">
                  <c:v>4906</c:v>
                </c:pt>
                <c:pt idx="4906">
                  <c:v>4907</c:v>
                </c:pt>
                <c:pt idx="4907">
                  <c:v>4908</c:v>
                </c:pt>
                <c:pt idx="4908">
                  <c:v>4909</c:v>
                </c:pt>
                <c:pt idx="4909">
                  <c:v>4910</c:v>
                </c:pt>
                <c:pt idx="4910">
                  <c:v>4911</c:v>
                </c:pt>
                <c:pt idx="4911">
                  <c:v>4912</c:v>
                </c:pt>
                <c:pt idx="4912">
                  <c:v>4913</c:v>
                </c:pt>
                <c:pt idx="4913">
                  <c:v>4914</c:v>
                </c:pt>
                <c:pt idx="4914">
                  <c:v>4915</c:v>
                </c:pt>
                <c:pt idx="4915">
                  <c:v>4916</c:v>
                </c:pt>
                <c:pt idx="4916">
                  <c:v>4917</c:v>
                </c:pt>
                <c:pt idx="4917">
                  <c:v>4918</c:v>
                </c:pt>
                <c:pt idx="4918">
                  <c:v>4919</c:v>
                </c:pt>
                <c:pt idx="4919">
                  <c:v>4920</c:v>
                </c:pt>
                <c:pt idx="4920">
                  <c:v>4921</c:v>
                </c:pt>
                <c:pt idx="4921">
                  <c:v>4922</c:v>
                </c:pt>
                <c:pt idx="4922">
                  <c:v>4923</c:v>
                </c:pt>
                <c:pt idx="4923">
                  <c:v>4924</c:v>
                </c:pt>
                <c:pt idx="4924">
                  <c:v>4925</c:v>
                </c:pt>
                <c:pt idx="4925">
                  <c:v>4926</c:v>
                </c:pt>
                <c:pt idx="4926">
                  <c:v>4927</c:v>
                </c:pt>
                <c:pt idx="4927">
                  <c:v>4928</c:v>
                </c:pt>
                <c:pt idx="4928">
                  <c:v>4929</c:v>
                </c:pt>
                <c:pt idx="4929">
                  <c:v>4930</c:v>
                </c:pt>
                <c:pt idx="4930">
                  <c:v>4931</c:v>
                </c:pt>
                <c:pt idx="4931">
                  <c:v>4932</c:v>
                </c:pt>
                <c:pt idx="4932">
                  <c:v>4933</c:v>
                </c:pt>
                <c:pt idx="4933">
                  <c:v>4934</c:v>
                </c:pt>
                <c:pt idx="4934">
                  <c:v>4935</c:v>
                </c:pt>
                <c:pt idx="4935">
                  <c:v>4936</c:v>
                </c:pt>
                <c:pt idx="4936">
                  <c:v>4937</c:v>
                </c:pt>
                <c:pt idx="4937">
                  <c:v>4938</c:v>
                </c:pt>
                <c:pt idx="4938">
                  <c:v>4939</c:v>
                </c:pt>
                <c:pt idx="4939">
                  <c:v>4940</c:v>
                </c:pt>
                <c:pt idx="4940">
                  <c:v>4941</c:v>
                </c:pt>
                <c:pt idx="4941">
                  <c:v>4942</c:v>
                </c:pt>
                <c:pt idx="4942">
                  <c:v>4943</c:v>
                </c:pt>
                <c:pt idx="4943">
                  <c:v>4944</c:v>
                </c:pt>
                <c:pt idx="4944">
                  <c:v>4945</c:v>
                </c:pt>
                <c:pt idx="4945">
                  <c:v>4946</c:v>
                </c:pt>
                <c:pt idx="4946">
                  <c:v>4947</c:v>
                </c:pt>
                <c:pt idx="4947">
                  <c:v>4948</c:v>
                </c:pt>
                <c:pt idx="4948">
                  <c:v>4949</c:v>
                </c:pt>
                <c:pt idx="4949">
                  <c:v>4950</c:v>
                </c:pt>
                <c:pt idx="4950">
                  <c:v>4951</c:v>
                </c:pt>
                <c:pt idx="4951">
                  <c:v>4952</c:v>
                </c:pt>
                <c:pt idx="4952">
                  <c:v>4953</c:v>
                </c:pt>
                <c:pt idx="4953">
                  <c:v>4954</c:v>
                </c:pt>
                <c:pt idx="4954">
                  <c:v>4955</c:v>
                </c:pt>
                <c:pt idx="4955">
                  <c:v>4956</c:v>
                </c:pt>
                <c:pt idx="4956">
                  <c:v>4957</c:v>
                </c:pt>
                <c:pt idx="4957">
                  <c:v>4958</c:v>
                </c:pt>
                <c:pt idx="4958">
                  <c:v>4959</c:v>
                </c:pt>
                <c:pt idx="4959">
                  <c:v>4960</c:v>
                </c:pt>
                <c:pt idx="4960">
                  <c:v>4961</c:v>
                </c:pt>
                <c:pt idx="4961">
                  <c:v>4962</c:v>
                </c:pt>
                <c:pt idx="4962">
                  <c:v>4963</c:v>
                </c:pt>
                <c:pt idx="4963">
                  <c:v>4964</c:v>
                </c:pt>
                <c:pt idx="4964">
                  <c:v>4965</c:v>
                </c:pt>
                <c:pt idx="4965">
                  <c:v>4966</c:v>
                </c:pt>
                <c:pt idx="4966">
                  <c:v>4967</c:v>
                </c:pt>
                <c:pt idx="4967">
                  <c:v>4968</c:v>
                </c:pt>
                <c:pt idx="4968">
                  <c:v>4969</c:v>
                </c:pt>
                <c:pt idx="4969">
                  <c:v>4970</c:v>
                </c:pt>
                <c:pt idx="4970">
                  <c:v>4971</c:v>
                </c:pt>
                <c:pt idx="4971">
                  <c:v>4972</c:v>
                </c:pt>
                <c:pt idx="4972">
                  <c:v>4973</c:v>
                </c:pt>
                <c:pt idx="4973">
                  <c:v>4974</c:v>
                </c:pt>
                <c:pt idx="4974">
                  <c:v>4975</c:v>
                </c:pt>
                <c:pt idx="4975">
                  <c:v>4976</c:v>
                </c:pt>
                <c:pt idx="4976">
                  <c:v>4977</c:v>
                </c:pt>
                <c:pt idx="4977">
                  <c:v>4978</c:v>
                </c:pt>
                <c:pt idx="4978">
                  <c:v>4979</c:v>
                </c:pt>
                <c:pt idx="4979">
                  <c:v>4980</c:v>
                </c:pt>
                <c:pt idx="4980">
                  <c:v>4981</c:v>
                </c:pt>
                <c:pt idx="4981">
                  <c:v>4982</c:v>
                </c:pt>
                <c:pt idx="4982">
                  <c:v>4983</c:v>
                </c:pt>
                <c:pt idx="4983">
                  <c:v>4984</c:v>
                </c:pt>
                <c:pt idx="4984">
                  <c:v>4985</c:v>
                </c:pt>
                <c:pt idx="4985">
                  <c:v>4986</c:v>
                </c:pt>
                <c:pt idx="4986">
                  <c:v>4987</c:v>
                </c:pt>
                <c:pt idx="4987">
                  <c:v>4988</c:v>
                </c:pt>
                <c:pt idx="4988">
                  <c:v>4989</c:v>
                </c:pt>
                <c:pt idx="4989">
                  <c:v>4990</c:v>
                </c:pt>
                <c:pt idx="4990">
                  <c:v>4991</c:v>
                </c:pt>
                <c:pt idx="4991">
                  <c:v>4992</c:v>
                </c:pt>
                <c:pt idx="4992">
                  <c:v>4993</c:v>
                </c:pt>
                <c:pt idx="4993">
                  <c:v>4994</c:v>
                </c:pt>
                <c:pt idx="4994">
                  <c:v>4995</c:v>
                </c:pt>
                <c:pt idx="4995">
                  <c:v>4996</c:v>
                </c:pt>
                <c:pt idx="4996">
                  <c:v>4997</c:v>
                </c:pt>
                <c:pt idx="4997">
                  <c:v>4998</c:v>
                </c:pt>
                <c:pt idx="4998">
                  <c:v>4999</c:v>
                </c:pt>
                <c:pt idx="4999">
                  <c:v>5000</c:v>
                </c:pt>
                <c:pt idx="5000">
                  <c:v>5001</c:v>
                </c:pt>
                <c:pt idx="5001">
                  <c:v>5002</c:v>
                </c:pt>
                <c:pt idx="5002">
                  <c:v>5003</c:v>
                </c:pt>
                <c:pt idx="5003">
                  <c:v>5004</c:v>
                </c:pt>
                <c:pt idx="5004">
                  <c:v>5005</c:v>
                </c:pt>
                <c:pt idx="5005">
                  <c:v>5006</c:v>
                </c:pt>
                <c:pt idx="5006">
                  <c:v>5007</c:v>
                </c:pt>
                <c:pt idx="5007">
                  <c:v>5008</c:v>
                </c:pt>
                <c:pt idx="5008">
                  <c:v>5009</c:v>
                </c:pt>
                <c:pt idx="5009">
                  <c:v>5010</c:v>
                </c:pt>
                <c:pt idx="5010">
                  <c:v>5011</c:v>
                </c:pt>
                <c:pt idx="5011">
                  <c:v>5012</c:v>
                </c:pt>
                <c:pt idx="5012">
                  <c:v>5013</c:v>
                </c:pt>
                <c:pt idx="5013">
                  <c:v>5014</c:v>
                </c:pt>
                <c:pt idx="5014">
                  <c:v>5015</c:v>
                </c:pt>
                <c:pt idx="5015">
                  <c:v>5016</c:v>
                </c:pt>
                <c:pt idx="5016">
                  <c:v>5017</c:v>
                </c:pt>
                <c:pt idx="5017">
                  <c:v>5018</c:v>
                </c:pt>
                <c:pt idx="5018">
                  <c:v>5019</c:v>
                </c:pt>
                <c:pt idx="5019">
                  <c:v>5020</c:v>
                </c:pt>
                <c:pt idx="5020">
                  <c:v>5021</c:v>
                </c:pt>
                <c:pt idx="5021">
                  <c:v>5022</c:v>
                </c:pt>
                <c:pt idx="5022">
                  <c:v>5023</c:v>
                </c:pt>
                <c:pt idx="5023">
                  <c:v>5024</c:v>
                </c:pt>
                <c:pt idx="5024">
                  <c:v>5025</c:v>
                </c:pt>
                <c:pt idx="5025">
                  <c:v>5026</c:v>
                </c:pt>
                <c:pt idx="5026">
                  <c:v>5027</c:v>
                </c:pt>
                <c:pt idx="5027">
                  <c:v>5028</c:v>
                </c:pt>
                <c:pt idx="5028">
                  <c:v>5029</c:v>
                </c:pt>
                <c:pt idx="5029">
                  <c:v>5030</c:v>
                </c:pt>
                <c:pt idx="5030">
                  <c:v>5031</c:v>
                </c:pt>
                <c:pt idx="5031">
                  <c:v>5032</c:v>
                </c:pt>
                <c:pt idx="5032">
                  <c:v>5033</c:v>
                </c:pt>
                <c:pt idx="5033">
                  <c:v>5034</c:v>
                </c:pt>
                <c:pt idx="5034">
                  <c:v>5035</c:v>
                </c:pt>
                <c:pt idx="5035">
                  <c:v>5036</c:v>
                </c:pt>
                <c:pt idx="5036">
                  <c:v>5037</c:v>
                </c:pt>
                <c:pt idx="5037">
                  <c:v>5038</c:v>
                </c:pt>
                <c:pt idx="5038">
                  <c:v>5039</c:v>
                </c:pt>
                <c:pt idx="5039">
                  <c:v>5040</c:v>
                </c:pt>
                <c:pt idx="5040">
                  <c:v>5041</c:v>
                </c:pt>
                <c:pt idx="5041">
                  <c:v>5042</c:v>
                </c:pt>
                <c:pt idx="5042">
                  <c:v>5043</c:v>
                </c:pt>
                <c:pt idx="5043">
                  <c:v>5044</c:v>
                </c:pt>
                <c:pt idx="5044">
                  <c:v>5045</c:v>
                </c:pt>
                <c:pt idx="5045">
                  <c:v>5046</c:v>
                </c:pt>
                <c:pt idx="5046">
                  <c:v>5047</c:v>
                </c:pt>
                <c:pt idx="5047">
                  <c:v>5048</c:v>
                </c:pt>
                <c:pt idx="5048">
                  <c:v>5049</c:v>
                </c:pt>
                <c:pt idx="5049">
                  <c:v>5050</c:v>
                </c:pt>
                <c:pt idx="5050">
                  <c:v>5051</c:v>
                </c:pt>
                <c:pt idx="5051">
                  <c:v>5052</c:v>
                </c:pt>
                <c:pt idx="5052">
                  <c:v>5053</c:v>
                </c:pt>
                <c:pt idx="5053">
                  <c:v>5054</c:v>
                </c:pt>
                <c:pt idx="5054">
                  <c:v>5055</c:v>
                </c:pt>
                <c:pt idx="5055">
                  <c:v>5056</c:v>
                </c:pt>
                <c:pt idx="5056">
                  <c:v>5057</c:v>
                </c:pt>
                <c:pt idx="5057">
                  <c:v>5058</c:v>
                </c:pt>
                <c:pt idx="5058">
                  <c:v>5059</c:v>
                </c:pt>
                <c:pt idx="5059">
                  <c:v>5060</c:v>
                </c:pt>
                <c:pt idx="5060">
                  <c:v>5061</c:v>
                </c:pt>
                <c:pt idx="5061">
                  <c:v>5062</c:v>
                </c:pt>
                <c:pt idx="5062">
                  <c:v>5063</c:v>
                </c:pt>
                <c:pt idx="5063">
                  <c:v>5064</c:v>
                </c:pt>
                <c:pt idx="5064">
                  <c:v>5065</c:v>
                </c:pt>
                <c:pt idx="5065">
                  <c:v>5066</c:v>
                </c:pt>
                <c:pt idx="5066">
                  <c:v>5067</c:v>
                </c:pt>
                <c:pt idx="5067">
                  <c:v>5068</c:v>
                </c:pt>
                <c:pt idx="5068">
                  <c:v>5069</c:v>
                </c:pt>
                <c:pt idx="5069">
                  <c:v>5070</c:v>
                </c:pt>
                <c:pt idx="5070">
                  <c:v>5071</c:v>
                </c:pt>
                <c:pt idx="5071">
                  <c:v>5072</c:v>
                </c:pt>
                <c:pt idx="5072">
                  <c:v>5073</c:v>
                </c:pt>
                <c:pt idx="5073">
                  <c:v>5074</c:v>
                </c:pt>
                <c:pt idx="5074">
                  <c:v>5075</c:v>
                </c:pt>
                <c:pt idx="5075">
                  <c:v>5076</c:v>
                </c:pt>
                <c:pt idx="5076">
                  <c:v>5077</c:v>
                </c:pt>
                <c:pt idx="5077">
                  <c:v>5078</c:v>
                </c:pt>
                <c:pt idx="5078">
                  <c:v>5079</c:v>
                </c:pt>
                <c:pt idx="5079">
                  <c:v>5080</c:v>
                </c:pt>
                <c:pt idx="5080">
                  <c:v>5081</c:v>
                </c:pt>
                <c:pt idx="5081">
                  <c:v>5082</c:v>
                </c:pt>
                <c:pt idx="5082">
                  <c:v>5083</c:v>
                </c:pt>
                <c:pt idx="5083">
                  <c:v>5084</c:v>
                </c:pt>
                <c:pt idx="5084">
                  <c:v>5085</c:v>
                </c:pt>
                <c:pt idx="5085">
                  <c:v>5086</c:v>
                </c:pt>
                <c:pt idx="5086">
                  <c:v>5087</c:v>
                </c:pt>
                <c:pt idx="5087">
                  <c:v>5088</c:v>
                </c:pt>
                <c:pt idx="5088">
                  <c:v>5089</c:v>
                </c:pt>
                <c:pt idx="5089">
                  <c:v>5090</c:v>
                </c:pt>
                <c:pt idx="5090">
                  <c:v>5091</c:v>
                </c:pt>
                <c:pt idx="5091">
                  <c:v>5092</c:v>
                </c:pt>
                <c:pt idx="5092">
                  <c:v>5093</c:v>
                </c:pt>
                <c:pt idx="5093">
                  <c:v>5094</c:v>
                </c:pt>
                <c:pt idx="5094">
                  <c:v>5095</c:v>
                </c:pt>
                <c:pt idx="5095">
                  <c:v>5096</c:v>
                </c:pt>
                <c:pt idx="5096">
                  <c:v>5097</c:v>
                </c:pt>
                <c:pt idx="5097">
                  <c:v>5098</c:v>
                </c:pt>
                <c:pt idx="5098">
                  <c:v>5099</c:v>
                </c:pt>
                <c:pt idx="5099">
                  <c:v>5100</c:v>
                </c:pt>
                <c:pt idx="5100">
                  <c:v>5101</c:v>
                </c:pt>
                <c:pt idx="5101">
                  <c:v>5102</c:v>
                </c:pt>
                <c:pt idx="5102">
                  <c:v>5103</c:v>
                </c:pt>
                <c:pt idx="5103">
                  <c:v>5104</c:v>
                </c:pt>
                <c:pt idx="5104">
                  <c:v>5105</c:v>
                </c:pt>
                <c:pt idx="5105">
                  <c:v>5106</c:v>
                </c:pt>
                <c:pt idx="5106">
                  <c:v>5107</c:v>
                </c:pt>
                <c:pt idx="5107">
                  <c:v>5108</c:v>
                </c:pt>
                <c:pt idx="5108">
                  <c:v>5109</c:v>
                </c:pt>
                <c:pt idx="5109">
                  <c:v>5110</c:v>
                </c:pt>
                <c:pt idx="5110">
                  <c:v>5111</c:v>
                </c:pt>
                <c:pt idx="5111">
                  <c:v>5112</c:v>
                </c:pt>
                <c:pt idx="5112">
                  <c:v>5113</c:v>
                </c:pt>
                <c:pt idx="5113">
                  <c:v>5114</c:v>
                </c:pt>
                <c:pt idx="5114">
                  <c:v>5115</c:v>
                </c:pt>
                <c:pt idx="5115">
                  <c:v>5116</c:v>
                </c:pt>
                <c:pt idx="5116">
                  <c:v>5117</c:v>
                </c:pt>
                <c:pt idx="5117">
                  <c:v>5118</c:v>
                </c:pt>
                <c:pt idx="5118">
                  <c:v>5119</c:v>
                </c:pt>
                <c:pt idx="5119">
                  <c:v>5120</c:v>
                </c:pt>
                <c:pt idx="5120">
                  <c:v>5121</c:v>
                </c:pt>
                <c:pt idx="5121">
                  <c:v>5122</c:v>
                </c:pt>
                <c:pt idx="5122">
                  <c:v>5123</c:v>
                </c:pt>
                <c:pt idx="5123">
                  <c:v>5124</c:v>
                </c:pt>
                <c:pt idx="5124">
                  <c:v>5125</c:v>
                </c:pt>
                <c:pt idx="5125">
                  <c:v>5126</c:v>
                </c:pt>
                <c:pt idx="5126">
                  <c:v>5127</c:v>
                </c:pt>
                <c:pt idx="5127">
                  <c:v>5128</c:v>
                </c:pt>
                <c:pt idx="5128">
                  <c:v>5129</c:v>
                </c:pt>
                <c:pt idx="5129">
                  <c:v>5130</c:v>
                </c:pt>
                <c:pt idx="5130">
                  <c:v>5131</c:v>
                </c:pt>
                <c:pt idx="5131">
                  <c:v>5132</c:v>
                </c:pt>
                <c:pt idx="5132">
                  <c:v>5133</c:v>
                </c:pt>
                <c:pt idx="5133">
                  <c:v>5134</c:v>
                </c:pt>
                <c:pt idx="5134">
                  <c:v>5135</c:v>
                </c:pt>
                <c:pt idx="5135">
                  <c:v>5136</c:v>
                </c:pt>
                <c:pt idx="5136">
                  <c:v>5137</c:v>
                </c:pt>
                <c:pt idx="5137">
                  <c:v>5138</c:v>
                </c:pt>
                <c:pt idx="5138">
                  <c:v>5139</c:v>
                </c:pt>
                <c:pt idx="5139">
                  <c:v>5140</c:v>
                </c:pt>
                <c:pt idx="5140">
                  <c:v>5141</c:v>
                </c:pt>
                <c:pt idx="5141">
                  <c:v>5142</c:v>
                </c:pt>
                <c:pt idx="5142">
                  <c:v>5143</c:v>
                </c:pt>
                <c:pt idx="5143">
                  <c:v>5144</c:v>
                </c:pt>
                <c:pt idx="5144">
                  <c:v>5145</c:v>
                </c:pt>
                <c:pt idx="5145">
                  <c:v>5146</c:v>
                </c:pt>
                <c:pt idx="5146">
                  <c:v>5147</c:v>
                </c:pt>
                <c:pt idx="5147">
                  <c:v>5148</c:v>
                </c:pt>
                <c:pt idx="5148">
                  <c:v>5149</c:v>
                </c:pt>
                <c:pt idx="5149">
                  <c:v>5150</c:v>
                </c:pt>
                <c:pt idx="5150">
                  <c:v>5151</c:v>
                </c:pt>
                <c:pt idx="5151">
                  <c:v>5152</c:v>
                </c:pt>
                <c:pt idx="5152">
                  <c:v>5153</c:v>
                </c:pt>
                <c:pt idx="5153">
                  <c:v>5154</c:v>
                </c:pt>
                <c:pt idx="5154">
                  <c:v>5155</c:v>
                </c:pt>
                <c:pt idx="5155">
                  <c:v>5156</c:v>
                </c:pt>
                <c:pt idx="5156">
                  <c:v>5157</c:v>
                </c:pt>
                <c:pt idx="5157">
                  <c:v>5158</c:v>
                </c:pt>
                <c:pt idx="5158">
                  <c:v>5159</c:v>
                </c:pt>
                <c:pt idx="5159">
                  <c:v>5160</c:v>
                </c:pt>
                <c:pt idx="5160">
                  <c:v>5161</c:v>
                </c:pt>
                <c:pt idx="5161">
                  <c:v>5162</c:v>
                </c:pt>
                <c:pt idx="5162">
                  <c:v>5163</c:v>
                </c:pt>
                <c:pt idx="5163">
                  <c:v>5164</c:v>
                </c:pt>
                <c:pt idx="5164">
                  <c:v>5165</c:v>
                </c:pt>
                <c:pt idx="5165">
                  <c:v>5166</c:v>
                </c:pt>
                <c:pt idx="5166">
                  <c:v>5167</c:v>
                </c:pt>
                <c:pt idx="5167">
                  <c:v>5168</c:v>
                </c:pt>
                <c:pt idx="5168">
                  <c:v>5169</c:v>
                </c:pt>
                <c:pt idx="5169">
                  <c:v>5170</c:v>
                </c:pt>
                <c:pt idx="5170">
                  <c:v>5171</c:v>
                </c:pt>
                <c:pt idx="5171">
                  <c:v>5172</c:v>
                </c:pt>
                <c:pt idx="5172">
                  <c:v>5173</c:v>
                </c:pt>
                <c:pt idx="5173">
                  <c:v>5174</c:v>
                </c:pt>
                <c:pt idx="5174">
                  <c:v>5175</c:v>
                </c:pt>
                <c:pt idx="5175">
                  <c:v>5176</c:v>
                </c:pt>
                <c:pt idx="5176">
                  <c:v>5177</c:v>
                </c:pt>
                <c:pt idx="5177">
                  <c:v>5178</c:v>
                </c:pt>
                <c:pt idx="5178">
                  <c:v>5179</c:v>
                </c:pt>
                <c:pt idx="5179">
                  <c:v>5180</c:v>
                </c:pt>
                <c:pt idx="5180">
                  <c:v>5181</c:v>
                </c:pt>
                <c:pt idx="5181">
                  <c:v>5182</c:v>
                </c:pt>
                <c:pt idx="5182">
                  <c:v>5183</c:v>
                </c:pt>
                <c:pt idx="5183">
                  <c:v>5184</c:v>
                </c:pt>
                <c:pt idx="5184">
                  <c:v>5185</c:v>
                </c:pt>
                <c:pt idx="5185">
                  <c:v>5186</c:v>
                </c:pt>
                <c:pt idx="5186">
                  <c:v>5187</c:v>
                </c:pt>
                <c:pt idx="5187">
                  <c:v>5188</c:v>
                </c:pt>
                <c:pt idx="5188">
                  <c:v>5189</c:v>
                </c:pt>
                <c:pt idx="5189">
                  <c:v>5190</c:v>
                </c:pt>
                <c:pt idx="5190">
                  <c:v>5191</c:v>
                </c:pt>
                <c:pt idx="5191">
                  <c:v>5192</c:v>
                </c:pt>
                <c:pt idx="5192">
                  <c:v>5193</c:v>
                </c:pt>
                <c:pt idx="5193">
                  <c:v>5194</c:v>
                </c:pt>
                <c:pt idx="5194">
                  <c:v>5195</c:v>
                </c:pt>
                <c:pt idx="5195">
                  <c:v>5196</c:v>
                </c:pt>
                <c:pt idx="5196">
                  <c:v>5197</c:v>
                </c:pt>
                <c:pt idx="5197">
                  <c:v>5198</c:v>
                </c:pt>
                <c:pt idx="5198">
                  <c:v>5199</c:v>
                </c:pt>
                <c:pt idx="5199">
                  <c:v>5200</c:v>
                </c:pt>
                <c:pt idx="5200">
                  <c:v>5201</c:v>
                </c:pt>
                <c:pt idx="5201">
                  <c:v>5202</c:v>
                </c:pt>
                <c:pt idx="5202">
                  <c:v>5203</c:v>
                </c:pt>
                <c:pt idx="5203">
                  <c:v>5204</c:v>
                </c:pt>
                <c:pt idx="5204">
                  <c:v>5205</c:v>
                </c:pt>
                <c:pt idx="5205">
                  <c:v>5206</c:v>
                </c:pt>
                <c:pt idx="5206">
                  <c:v>5207</c:v>
                </c:pt>
                <c:pt idx="5207">
                  <c:v>5208</c:v>
                </c:pt>
                <c:pt idx="5208">
                  <c:v>5209</c:v>
                </c:pt>
                <c:pt idx="5209">
                  <c:v>5210</c:v>
                </c:pt>
                <c:pt idx="5210">
                  <c:v>5211</c:v>
                </c:pt>
                <c:pt idx="5211">
                  <c:v>5212</c:v>
                </c:pt>
                <c:pt idx="5212">
                  <c:v>5213</c:v>
                </c:pt>
                <c:pt idx="5213">
                  <c:v>5214</c:v>
                </c:pt>
                <c:pt idx="5214">
                  <c:v>5215</c:v>
                </c:pt>
                <c:pt idx="5215">
                  <c:v>5216</c:v>
                </c:pt>
                <c:pt idx="5216">
                  <c:v>5217</c:v>
                </c:pt>
                <c:pt idx="5217">
                  <c:v>5218</c:v>
                </c:pt>
                <c:pt idx="5218">
                  <c:v>5219</c:v>
                </c:pt>
                <c:pt idx="5219">
                  <c:v>5220</c:v>
                </c:pt>
                <c:pt idx="5220">
                  <c:v>5221</c:v>
                </c:pt>
                <c:pt idx="5221">
                  <c:v>5222</c:v>
                </c:pt>
                <c:pt idx="5222">
                  <c:v>5223</c:v>
                </c:pt>
                <c:pt idx="5223">
                  <c:v>5224</c:v>
                </c:pt>
                <c:pt idx="5224">
                  <c:v>5225</c:v>
                </c:pt>
                <c:pt idx="5225">
                  <c:v>5226</c:v>
                </c:pt>
                <c:pt idx="5226">
                  <c:v>5227</c:v>
                </c:pt>
                <c:pt idx="5227">
                  <c:v>5228</c:v>
                </c:pt>
                <c:pt idx="5228">
                  <c:v>5229</c:v>
                </c:pt>
                <c:pt idx="5229">
                  <c:v>5230</c:v>
                </c:pt>
                <c:pt idx="5230">
                  <c:v>5231</c:v>
                </c:pt>
                <c:pt idx="5231">
                  <c:v>5232</c:v>
                </c:pt>
                <c:pt idx="5232">
                  <c:v>5233</c:v>
                </c:pt>
                <c:pt idx="5233">
                  <c:v>5234</c:v>
                </c:pt>
                <c:pt idx="5234">
                  <c:v>5235</c:v>
                </c:pt>
                <c:pt idx="5235">
                  <c:v>5236</c:v>
                </c:pt>
                <c:pt idx="5236">
                  <c:v>5237</c:v>
                </c:pt>
                <c:pt idx="5237">
                  <c:v>5238</c:v>
                </c:pt>
                <c:pt idx="5238">
                  <c:v>5239</c:v>
                </c:pt>
                <c:pt idx="5239">
                  <c:v>5240</c:v>
                </c:pt>
                <c:pt idx="5240">
                  <c:v>5241</c:v>
                </c:pt>
                <c:pt idx="5241">
                  <c:v>5242</c:v>
                </c:pt>
                <c:pt idx="5242">
                  <c:v>5243</c:v>
                </c:pt>
                <c:pt idx="5243">
                  <c:v>5244</c:v>
                </c:pt>
                <c:pt idx="5244">
                  <c:v>5245</c:v>
                </c:pt>
                <c:pt idx="5245">
                  <c:v>5246</c:v>
                </c:pt>
                <c:pt idx="5246">
                  <c:v>5247</c:v>
                </c:pt>
                <c:pt idx="5247">
                  <c:v>5248</c:v>
                </c:pt>
                <c:pt idx="5248">
                  <c:v>5249</c:v>
                </c:pt>
                <c:pt idx="5249">
                  <c:v>5250</c:v>
                </c:pt>
                <c:pt idx="5250">
                  <c:v>5251</c:v>
                </c:pt>
                <c:pt idx="5251">
                  <c:v>5252</c:v>
                </c:pt>
                <c:pt idx="5252">
                  <c:v>5253</c:v>
                </c:pt>
                <c:pt idx="5253">
                  <c:v>5254</c:v>
                </c:pt>
                <c:pt idx="5254">
                  <c:v>5255</c:v>
                </c:pt>
                <c:pt idx="5255">
                  <c:v>5256</c:v>
                </c:pt>
                <c:pt idx="5256">
                  <c:v>5257</c:v>
                </c:pt>
                <c:pt idx="5257">
                  <c:v>5258</c:v>
                </c:pt>
                <c:pt idx="5258">
                  <c:v>5259</c:v>
                </c:pt>
                <c:pt idx="5259">
                  <c:v>5260</c:v>
                </c:pt>
                <c:pt idx="5260">
                  <c:v>5261</c:v>
                </c:pt>
                <c:pt idx="5261">
                  <c:v>5262</c:v>
                </c:pt>
                <c:pt idx="5262">
                  <c:v>5263</c:v>
                </c:pt>
                <c:pt idx="5263">
                  <c:v>5264</c:v>
                </c:pt>
                <c:pt idx="5264">
                  <c:v>5265</c:v>
                </c:pt>
                <c:pt idx="5265">
                  <c:v>5266</c:v>
                </c:pt>
                <c:pt idx="5266">
                  <c:v>5267</c:v>
                </c:pt>
                <c:pt idx="5267">
                  <c:v>5268</c:v>
                </c:pt>
                <c:pt idx="5268">
                  <c:v>5269</c:v>
                </c:pt>
                <c:pt idx="5269">
                  <c:v>5270</c:v>
                </c:pt>
                <c:pt idx="5270">
                  <c:v>5271</c:v>
                </c:pt>
                <c:pt idx="5271">
                  <c:v>5272</c:v>
                </c:pt>
                <c:pt idx="5272">
                  <c:v>5273</c:v>
                </c:pt>
                <c:pt idx="5273">
                  <c:v>5274</c:v>
                </c:pt>
                <c:pt idx="5274">
                  <c:v>5275</c:v>
                </c:pt>
                <c:pt idx="5275">
                  <c:v>5276</c:v>
                </c:pt>
                <c:pt idx="5276">
                  <c:v>5277</c:v>
                </c:pt>
                <c:pt idx="5277">
                  <c:v>5278</c:v>
                </c:pt>
                <c:pt idx="5278">
                  <c:v>5279</c:v>
                </c:pt>
                <c:pt idx="5279">
                  <c:v>5280</c:v>
                </c:pt>
                <c:pt idx="5280">
                  <c:v>5281</c:v>
                </c:pt>
                <c:pt idx="5281">
                  <c:v>5282</c:v>
                </c:pt>
                <c:pt idx="5282">
                  <c:v>5283</c:v>
                </c:pt>
                <c:pt idx="5283">
                  <c:v>5284</c:v>
                </c:pt>
                <c:pt idx="5284">
                  <c:v>5285</c:v>
                </c:pt>
                <c:pt idx="5285">
                  <c:v>5286</c:v>
                </c:pt>
                <c:pt idx="5286">
                  <c:v>5287</c:v>
                </c:pt>
                <c:pt idx="5287">
                  <c:v>5288</c:v>
                </c:pt>
                <c:pt idx="5288">
                  <c:v>5289</c:v>
                </c:pt>
                <c:pt idx="5289">
                  <c:v>5290</c:v>
                </c:pt>
                <c:pt idx="5290">
                  <c:v>5291</c:v>
                </c:pt>
                <c:pt idx="5291">
                  <c:v>5292</c:v>
                </c:pt>
                <c:pt idx="5292">
                  <c:v>5293</c:v>
                </c:pt>
                <c:pt idx="5293">
                  <c:v>5294</c:v>
                </c:pt>
                <c:pt idx="5294">
                  <c:v>5295</c:v>
                </c:pt>
                <c:pt idx="5295">
                  <c:v>5296</c:v>
                </c:pt>
                <c:pt idx="5296">
                  <c:v>5297</c:v>
                </c:pt>
                <c:pt idx="5297">
                  <c:v>5298</c:v>
                </c:pt>
                <c:pt idx="5298">
                  <c:v>5299</c:v>
                </c:pt>
                <c:pt idx="5299">
                  <c:v>5300</c:v>
                </c:pt>
                <c:pt idx="5300">
                  <c:v>5301</c:v>
                </c:pt>
                <c:pt idx="5301">
                  <c:v>5302</c:v>
                </c:pt>
                <c:pt idx="5302">
                  <c:v>5303</c:v>
                </c:pt>
                <c:pt idx="5303">
                  <c:v>5304</c:v>
                </c:pt>
                <c:pt idx="5304">
                  <c:v>5305</c:v>
                </c:pt>
                <c:pt idx="5305">
                  <c:v>5306</c:v>
                </c:pt>
                <c:pt idx="5306">
                  <c:v>5307</c:v>
                </c:pt>
                <c:pt idx="5307">
                  <c:v>5308</c:v>
                </c:pt>
                <c:pt idx="5308">
                  <c:v>5309</c:v>
                </c:pt>
                <c:pt idx="5309">
                  <c:v>5310</c:v>
                </c:pt>
                <c:pt idx="5310">
                  <c:v>5311</c:v>
                </c:pt>
                <c:pt idx="5311">
                  <c:v>5312</c:v>
                </c:pt>
                <c:pt idx="5312">
                  <c:v>5313</c:v>
                </c:pt>
                <c:pt idx="5313">
                  <c:v>5314</c:v>
                </c:pt>
                <c:pt idx="5314">
                  <c:v>5315</c:v>
                </c:pt>
                <c:pt idx="5315">
                  <c:v>5316</c:v>
                </c:pt>
                <c:pt idx="5316">
                  <c:v>5317</c:v>
                </c:pt>
                <c:pt idx="5317">
                  <c:v>5318</c:v>
                </c:pt>
                <c:pt idx="5318">
                  <c:v>5319</c:v>
                </c:pt>
                <c:pt idx="5319">
                  <c:v>5320</c:v>
                </c:pt>
                <c:pt idx="5320">
                  <c:v>5321</c:v>
                </c:pt>
                <c:pt idx="5321">
                  <c:v>5322</c:v>
                </c:pt>
                <c:pt idx="5322">
                  <c:v>5323</c:v>
                </c:pt>
                <c:pt idx="5323">
                  <c:v>5324</c:v>
                </c:pt>
                <c:pt idx="5324">
                  <c:v>5325</c:v>
                </c:pt>
                <c:pt idx="5325">
                  <c:v>5326</c:v>
                </c:pt>
                <c:pt idx="5326">
                  <c:v>5327</c:v>
                </c:pt>
                <c:pt idx="5327">
                  <c:v>5328</c:v>
                </c:pt>
                <c:pt idx="5328">
                  <c:v>5329</c:v>
                </c:pt>
                <c:pt idx="5329">
                  <c:v>5330</c:v>
                </c:pt>
                <c:pt idx="5330">
                  <c:v>5331</c:v>
                </c:pt>
                <c:pt idx="5331">
                  <c:v>5332</c:v>
                </c:pt>
                <c:pt idx="5332">
                  <c:v>5333</c:v>
                </c:pt>
                <c:pt idx="5333">
                  <c:v>5334</c:v>
                </c:pt>
                <c:pt idx="5334">
                  <c:v>5335</c:v>
                </c:pt>
                <c:pt idx="5335">
                  <c:v>5336</c:v>
                </c:pt>
                <c:pt idx="5336">
                  <c:v>5337</c:v>
                </c:pt>
                <c:pt idx="5337">
                  <c:v>5338</c:v>
                </c:pt>
                <c:pt idx="5338">
                  <c:v>5339</c:v>
                </c:pt>
                <c:pt idx="5339">
                  <c:v>5340</c:v>
                </c:pt>
                <c:pt idx="5340">
                  <c:v>5341</c:v>
                </c:pt>
                <c:pt idx="5341">
                  <c:v>5342</c:v>
                </c:pt>
                <c:pt idx="5342">
                  <c:v>5343</c:v>
                </c:pt>
                <c:pt idx="5343">
                  <c:v>5344</c:v>
                </c:pt>
                <c:pt idx="5344">
                  <c:v>5345</c:v>
                </c:pt>
                <c:pt idx="5345">
                  <c:v>5346</c:v>
                </c:pt>
                <c:pt idx="5346">
                  <c:v>5347</c:v>
                </c:pt>
                <c:pt idx="5347">
                  <c:v>5348</c:v>
                </c:pt>
                <c:pt idx="5348">
                  <c:v>5349</c:v>
                </c:pt>
                <c:pt idx="5349">
                  <c:v>5350</c:v>
                </c:pt>
                <c:pt idx="5350">
                  <c:v>5351</c:v>
                </c:pt>
                <c:pt idx="5351">
                  <c:v>5352</c:v>
                </c:pt>
                <c:pt idx="5352">
                  <c:v>5353</c:v>
                </c:pt>
                <c:pt idx="5353">
                  <c:v>5354</c:v>
                </c:pt>
                <c:pt idx="5354">
                  <c:v>5355</c:v>
                </c:pt>
                <c:pt idx="5355">
                  <c:v>5356</c:v>
                </c:pt>
                <c:pt idx="5356">
                  <c:v>5357</c:v>
                </c:pt>
                <c:pt idx="5357">
                  <c:v>5358</c:v>
                </c:pt>
                <c:pt idx="5358">
                  <c:v>5359</c:v>
                </c:pt>
                <c:pt idx="5359">
                  <c:v>5360</c:v>
                </c:pt>
                <c:pt idx="5360">
                  <c:v>5361</c:v>
                </c:pt>
                <c:pt idx="5361">
                  <c:v>5362</c:v>
                </c:pt>
                <c:pt idx="5362">
                  <c:v>5363</c:v>
                </c:pt>
                <c:pt idx="5363">
                  <c:v>5364</c:v>
                </c:pt>
                <c:pt idx="5364">
                  <c:v>5365</c:v>
                </c:pt>
                <c:pt idx="5365">
                  <c:v>5366</c:v>
                </c:pt>
                <c:pt idx="5366">
                  <c:v>5367</c:v>
                </c:pt>
                <c:pt idx="5367">
                  <c:v>5368</c:v>
                </c:pt>
                <c:pt idx="5368">
                  <c:v>5369</c:v>
                </c:pt>
                <c:pt idx="5369">
                  <c:v>5370</c:v>
                </c:pt>
                <c:pt idx="5370">
                  <c:v>5371</c:v>
                </c:pt>
                <c:pt idx="5371">
                  <c:v>5372</c:v>
                </c:pt>
                <c:pt idx="5372">
                  <c:v>5373</c:v>
                </c:pt>
                <c:pt idx="5373">
                  <c:v>5374</c:v>
                </c:pt>
                <c:pt idx="5374">
                  <c:v>5375</c:v>
                </c:pt>
                <c:pt idx="5375">
                  <c:v>5376</c:v>
                </c:pt>
                <c:pt idx="5376">
                  <c:v>5377</c:v>
                </c:pt>
                <c:pt idx="5377">
                  <c:v>5378</c:v>
                </c:pt>
                <c:pt idx="5378">
                  <c:v>5379</c:v>
                </c:pt>
                <c:pt idx="5379">
                  <c:v>5380</c:v>
                </c:pt>
                <c:pt idx="5380">
                  <c:v>5381</c:v>
                </c:pt>
                <c:pt idx="5381">
                  <c:v>5382</c:v>
                </c:pt>
                <c:pt idx="5382">
                  <c:v>5383</c:v>
                </c:pt>
                <c:pt idx="5383">
                  <c:v>5384</c:v>
                </c:pt>
                <c:pt idx="5384">
                  <c:v>5385</c:v>
                </c:pt>
                <c:pt idx="5385">
                  <c:v>5386</c:v>
                </c:pt>
                <c:pt idx="5386">
                  <c:v>5387</c:v>
                </c:pt>
                <c:pt idx="5387">
                  <c:v>5388</c:v>
                </c:pt>
                <c:pt idx="5388">
                  <c:v>5389</c:v>
                </c:pt>
                <c:pt idx="5389">
                  <c:v>5390</c:v>
                </c:pt>
                <c:pt idx="5390">
                  <c:v>5391</c:v>
                </c:pt>
                <c:pt idx="5391">
                  <c:v>5392</c:v>
                </c:pt>
                <c:pt idx="5392">
                  <c:v>5393</c:v>
                </c:pt>
                <c:pt idx="5393">
                  <c:v>5394</c:v>
                </c:pt>
                <c:pt idx="5394">
                  <c:v>5395</c:v>
                </c:pt>
                <c:pt idx="5395">
                  <c:v>5396</c:v>
                </c:pt>
                <c:pt idx="5396">
                  <c:v>5397</c:v>
                </c:pt>
                <c:pt idx="5397">
                  <c:v>5398</c:v>
                </c:pt>
                <c:pt idx="5398">
                  <c:v>5399</c:v>
                </c:pt>
                <c:pt idx="5399">
                  <c:v>5400</c:v>
                </c:pt>
                <c:pt idx="5400">
                  <c:v>5401</c:v>
                </c:pt>
                <c:pt idx="5401">
                  <c:v>5402</c:v>
                </c:pt>
                <c:pt idx="5402">
                  <c:v>5403</c:v>
                </c:pt>
                <c:pt idx="5403">
                  <c:v>5404</c:v>
                </c:pt>
                <c:pt idx="5404">
                  <c:v>5405</c:v>
                </c:pt>
                <c:pt idx="5405">
                  <c:v>5406</c:v>
                </c:pt>
                <c:pt idx="5406">
                  <c:v>5407</c:v>
                </c:pt>
                <c:pt idx="5407">
                  <c:v>5408</c:v>
                </c:pt>
                <c:pt idx="5408">
                  <c:v>5409</c:v>
                </c:pt>
                <c:pt idx="5409">
                  <c:v>5410</c:v>
                </c:pt>
                <c:pt idx="5410">
                  <c:v>5411</c:v>
                </c:pt>
                <c:pt idx="5411">
                  <c:v>5412</c:v>
                </c:pt>
                <c:pt idx="5412">
                  <c:v>5413</c:v>
                </c:pt>
                <c:pt idx="5413">
                  <c:v>5414</c:v>
                </c:pt>
                <c:pt idx="5414">
                  <c:v>5415</c:v>
                </c:pt>
                <c:pt idx="5415">
                  <c:v>5416</c:v>
                </c:pt>
                <c:pt idx="5416">
                  <c:v>5417</c:v>
                </c:pt>
                <c:pt idx="5417">
                  <c:v>5418</c:v>
                </c:pt>
                <c:pt idx="5418">
                  <c:v>5419</c:v>
                </c:pt>
                <c:pt idx="5419">
                  <c:v>5420</c:v>
                </c:pt>
                <c:pt idx="5420">
                  <c:v>5421</c:v>
                </c:pt>
                <c:pt idx="5421">
                  <c:v>5422</c:v>
                </c:pt>
                <c:pt idx="5422">
                  <c:v>5423</c:v>
                </c:pt>
                <c:pt idx="5423">
                  <c:v>5424</c:v>
                </c:pt>
                <c:pt idx="5424">
                  <c:v>5425</c:v>
                </c:pt>
                <c:pt idx="5425">
                  <c:v>5426</c:v>
                </c:pt>
                <c:pt idx="5426">
                  <c:v>5427</c:v>
                </c:pt>
                <c:pt idx="5427">
                  <c:v>5428</c:v>
                </c:pt>
                <c:pt idx="5428">
                  <c:v>5429</c:v>
                </c:pt>
                <c:pt idx="5429">
                  <c:v>5430</c:v>
                </c:pt>
                <c:pt idx="5430">
                  <c:v>5431</c:v>
                </c:pt>
                <c:pt idx="5431">
                  <c:v>5432</c:v>
                </c:pt>
                <c:pt idx="5432">
                  <c:v>5433</c:v>
                </c:pt>
                <c:pt idx="5433">
                  <c:v>5434</c:v>
                </c:pt>
                <c:pt idx="5434">
                  <c:v>5435</c:v>
                </c:pt>
                <c:pt idx="5435">
                  <c:v>5436</c:v>
                </c:pt>
                <c:pt idx="5436">
                  <c:v>5437</c:v>
                </c:pt>
                <c:pt idx="5437">
                  <c:v>5438</c:v>
                </c:pt>
                <c:pt idx="5438">
                  <c:v>5439</c:v>
                </c:pt>
                <c:pt idx="5439">
                  <c:v>5440</c:v>
                </c:pt>
                <c:pt idx="5440">
                  <c:v>5441</c:v>
                </c:pt>
                <c:pt idx="5441">
                  <c:v>5442</c:v>
                </c:pt>
                <c:pt idx="5442">
                  <c:v>5443</c:v>
                </c:pt>
                <c:pt idx="5443">
                  <c:v>5444</c:v>
                </c:pt>
                <c:pt idx="5444">
                  <c:v>5445</c:v>
                </c:pt>
                <c:pt idx="5445">
                  <c:v>5446</c:v>
                </c:pt>
                <c:pt idx="5446">
                  <c:v>5447</c:v>
                </c:pt>
                <c:pt idx="5447">
                  <c:v>5448</c:v>
                </c:pt>
                <c:pt idx="5448">
                  <c:v>5449</c:v>
                </c:pt>
                <c:pt idx="5449">
                  <c:v>5450</c:v>
                </c:pt>
                <c:pt idx="5450">
                  <c:v>5451</c:v>
                </c:pt>
                <c:pt idx="5451">
                  <c:v>5452</c:v>
                </c:pt>
                <c:pt idx="5452">
                  <c:v>5453</c:v>
                </c:pt>
                <c:pt idx="5453">
                  <c:v>5454</c:v>
                </c:pt>
                <c:pt idx="5454">
                  <c:v>5455</c:v>
                </c:pt>
                <c:pt idx="5455">
                  <c:v>5456</c:v>
                </c:pt>
                <c:pt idx="5456">
                  <c:v>5457</c:v>
                </c:pt>
                <c:pt idx="5457">
                  <c:v>5458</c:v>
                </c:pt>
                <c:pt idx="5458">
                  <c:v>5459</c:v>
                </c:pt>
                <c:pt idx="5459">
                  <c:v>5460</c:v>
                </c:pt>
                <c:pt idx="5460">
                  <c:v>5461</c:v>
                </c:pt>
                <c:pt idx="5461">
                  <c:v>5462</c:v>
                </c:pt>
                <c:pt idx="5462">
                  <c:v>5463</c:v>
                </c:pt>
                <c:pt idx="5463">
                  <c:v>5464</c:v>
                </c:pt>
                <c:pt idx="5464">
                  <c:v>5465</c:v>
                </c:pt>
                <c:pt idx="5465">
                  <c:v>5466</c:v>
                </c:pt>
                <c:pt idx="5466">
                  <c:v>5467</c:v>
                </c:pt>
                <c:pt idx="5467">
                  <c:v>5468</c:v>
                </c:pt>
                <c:pt idx="5468">
                  <c:v>5469</c:v>
                </c:pt>
                <c:pt idx="5469">
                  <c:v>5470</c:v>
                </c:pt>
                <c:pt idx="5470">
                  <c:v>5471</c:v>
                </c:pt>
                <c:pt idx="5471">
                  <c:v>5472</c:v>
                </c:pt>
                <c:pt idx="5472">
                  <c:v>5473</c:v>
                </c:pt>
                <c:pt idx="5473">
                  <c:v>5474</c:v>
                </c:pt>
                <c:pt idx="5474">
                  <c:v>5475</c:v>
                </c:pt>
                <c:pt idx="5475">
                  <c:v>5476</c:v>
                </c:pt>
                <c:pt idx="5476">
                  <c:v>5477</c:v>
                </c:pt>
                <c:pt idx="5477">
                  <c:v>5478</c:v>
                </c:pt>
                <c:pt idx="5478">
                  <c:v>5479</c:v>
                </c:pt>
                <c:pt idx="5479">
                  <c:v>5480</c:v>
                </c:pt>
                <c:pt idx="5480">
                  <c:v>5481</c:v>
                </c:pt>
                <c:pt idx="5481">
                  <c:v>5482</c:v>
                </c:pt>
                <c:pt idx="5482">
                  <c:v>5483</c:v>
                </c:pt>
                <c:pt idx="5483">
                  <c:v>5484</c:v>
                </c:pt>
                <c:pt idx="5484">
                  <c:v>5485</c:v>
                </c:pt>
                <c:pt idx="5485">
                  <c:v>5486</c:v>
                </c:pt>
                <c:pt idx="5486">
                  <c:v>5487</c:v>
                </c:pt>
                <c:pt idx="5487">
                  <c:v>5488</c:v>
                </c:pt>
                <c:pt idx="5488">
                  <c:v>5489</c:v>
                </c:pt>
                <c:pt idx="5489">
                  <c:v>5490</c:v>
                </c:pt>
                <c:pt idx="5490">
                  <c:v>5491</c:v>
                </c:pt>
                <c:pt idx="5491">
                  <c:v>5492</c:v>
                </c:pt>
                <c:pt idx="5492">
                  <c:v>5493</c:v>
                </c:pt>
                <c:pt idx="5493">
                  <c:v>5494</c:v>
                </c:pt>
                <c:pt idx="5494">
                  <c:v>5495</c:v>
                </c:pt>
                <c:pt idx="5495">
                  <c:v>5496</c:v>
                </c:pt>
                <c:pt idx="5496">
                  <c:v>5497</c:v>
                </c:pt>
                <c:pt idx="5497">
                  <c:v>5498</c:v>
                </c:pt>
                <c:pt idx="5498">
                  <c:v>5499</c:v>
                </c:pt>
                <c:pt idx="5499">
                  <c:v>5500</c:v>
                </c:pt>
                <c:pt idx="5500">
                  <c:v>5501</c:v>
                </c:pt>
                <c:pt idx="5501">
                  <c:v>5502</c:v>
                </c:pt>
                <c:pt idx="5502">
                  <c:v>5503</c:v>
                </c:pt>
                <c:pt idx="5503">
                  <c:v>5504</c:v>
                </c:pt>
                <c:pt idx="5504">
                  <c:v>5505</c:v>
                </c:pt>
                <c:pt idx="5505">
                  <c:v>5506</c:v>
                </c:pt>
                <c:pt idx="5506">
                  <c:v>5507</c:v>
                </c:pt>
                <c:pt idx="5507">
                  <c:v>5508</c:v>
                </c:pt>
                <c:pt idx="5508">
                  <c:v>5509</c:v>
                </c:pt>
                <c:pt idx="5509">
                  <c:v>5510</c:v>
                </c:pt>
                <c:pt idx="5510">
                  <c:v>5511</c:v>
                </c:pt>
                <c:pt idx="5511">
                  <c:v>5512</c:v>
                </c:pt>
                <c:pt idx="5512">
                  <c:v>5513</c:v>
                </c:pt>
                <c:pt idx="5513">
                  <c:v>5514</c:v>
                </c:pt>
                <c:pt idx="5514">
                  <c:v>5515</c:v>
                </c:pt>
                <c:pt idx="5515">
                  <c:v>5516</c:v>
                </c:pt>
                <c:pt idx="5516">
                  <c:v>5517</c:v>
                </c:pt>
                <c:pt idx="5517">
                  <c:v>5518</c:v>
                </c:pt>
                <c:pt idx="5518">
                  <c:v>5519</c:v>
                </c:pt>
                <c:pt idx="5519">
                  <c:v>5520</c:v>
                </c:pt>
                <c:pt idx="5520">
                  <c:v>5521</c:v>
                </c:pt>
                <c:pt idx="5521">
                  <c:v>5522</c:v>
                </c:pt>
                <c:pt idx="5522">
                  <c:v>5523</c:v>
                </c:pt>
                <c:pt idx="5523">
                  <c:v>5524</c:v>
                </c:pt>
                <c:pt idx="5524">
                  <c:v>5525</c:v>
                </c:pt>
                <c:pt idx="5525">
                  <c:v>5526</c:v>
                </c:pt>
                <c:pt idx="5526">
                  <c:v>5527</c:v>
                </c:pt>
                <c:pt idx="5527">
                  <c:v>5528</c:v>
                </c:pt>
                <c:pt idx="5528">
                  <c:v>5529</c:v>
                </c:pt>
                <c:pt idx="5529">
                  <c:v>5530</c:v>
                </c:pt>
                <c:pt idx="5530">
                  <c:v>5531</c:v>
                </c:pt>
                <c:pt idx="5531">
                  <c:v>5532</c:v>
                </c:pt>
                <c:pt idx="5532">
                  <c:v>5533</c:v>
                </c:pt>
                <c:pt idx="5533">
                  <c:v>5534</c:v>
                </c:pt>
                <c:pt idx="5534">
                  <c:v>5535</c:v>
                </c:pt>
                <c:pt idx="5535">
                  <c:v>5536</c:v>
                </c:pt>
                <c:pt idx="5536">
                  <c:v>5537</c:v>
                </c:pt>
                <c:pt idx="5537">
                  <c:v>5538</c:v>
                </c:pt>
                <c:pt idx="5538">
                  <c:v>5539</c:v>
                </c:pt>
                <c:pt idx="5539">
                  <c:v>5540</c:v>
                </c:pt>
                <c:pt idx="5540">
                  <c:v>5541</c:v>
                </c:pt>
                <c:pt idx="5541">
                  <c:v>5542</c:v>
                </c:pt>
                <c:pt idx="5542">
                  <c:v>5543</c:v>
                </c:pt>
                <c:pt idx="5543">
                  <c:v>5544</c:v>
                </c:pt>
                <c:pt idx="5544">
                  <c:v>5545</c:v>
                </c:pt>
                <c:pt idx="5545">
                  <c:v>5546</c:v>
                </c:pt>
                <c:pt idx="5546">
                  <c:v>5547</c:v>
                </c:pt>
                <c:pt idx="5547">
                  <c:v>5548</c:v>
                </c:pt>
                <c:pt idx="5548">
                  <c:v>5549</c:v>
                </c:pt>
                <c:pt idx="5549">
                  <c:v>5550</c:v>
                </c:pt>
                <c:pt idx="5550">
                  <c:v>5551</c:v>
                </c:pt>
                <c:pt idx="5551">
                  <c:v>5552</c:v>
                </c:pt>
                <c:pt idx="5552">
                  <c:v>5553</c:v>
                </c:pt>
                <c:pt idx="5553">
                  <c:v>5554</c:v>
                </c:pt>
                <c:pt idx="5554">
                  <c:v>5555</c:v>
                </c:pt>
                <c:pt idx="5555">
                  <c:v>5556</c:v>
                </c:pt>
                <c:pt idx="5556">
                  <c:v>5557</c:v>
                </c:pt>
                <c:pt idx="5557">
                  <c:v>5558</c:v>
                </c:pt>
                <c:pt idx="5558">
                  <c:v>5559</c:v>
                </c:pt>
                <c:pt idx="5559">
                  <c:v>5560</c:v>
                </c:pt>
                <c:pt idx="5560">
                  <c:v>5561</c:v>
                </c:pt>
                <c:pt idx="5561">
                  <c:v>5562</c:v>
                </c:pt>
                <c:pt idx="5562">
                  <c:v>5563</c:v>
                </c:pt>
                <c:pt idx="5563">
                  <c:v>5564</c:v>
                </c:pt>
                <c:pt idx="5564">
                  <c:v>5565</c:v>
                </c:pt>
                <c:pt idx="5565">
                  <c:v>5566</c:v>
                </c:pt>
                <c:pt idx="5566">
                  <c:v>5567</c:v>
                </c:pt>
                <c:pt idx="5567">
                  <c:v>5568</c:v>
                </c:pt>
                <c:pt idx="5568">
                  <c:v>5569</c:v>
                </c:pt>
                <c:pt idx="5569">
                  <c:v>5570</c:v>
                </c:pt>
                <c:pt idx="5570">
                  <c:v>5571</c:v>
                </c:pt>
                <c:pt idx="5571">
                  <c:v>5572</c:v>
                </c:pt>
                <c:pt idx="5572">
                  <c:v>5573</c:v>
                </c:pt>
                <c:pt idx="5573">
                  <c:v>5574</c:v>
                </c:pt>
                <c:pt idx="5574">
                  <c:v>5575</c:v>
                </c:pt>
                <c:pt idx="5575">
                  <c:v>5576</c:v>
                </c:pt>
                <c:pt idx="5576">
                  <c:v>5577</c:v>
                </c:pt>
                <c:pt idx="5577">
                  <c:v>5578</c:v>
                </c:pt>
                <c:pt idx="5578">
                  <c:v>5579</c:v>
                </c:pt>
                <c:pt idx="5579">
                  <c:v>5580</c:v>
                </c:pt>
                <c:pt idx="5580">
                  <c:v>5581</c:v>
                </c:pt>
                <c:pt idx="5581">
                  <c:v>5582</c:v>
                </c:pt>
                <c:pt idx="5582">
                  <c:v>5583</c:v>
                </c:pt>
                <c:pt idx="5583">
                  <c:v>5584</c:v>
                </c:pt>
                <c:pt idx="5584">
                  <c:v>5585</c:v>
                </c:pt>
                <c:pt idx="5585">
                  <c:v>5586</c:v>
                </c:pt>
                <c:pt idx="5586">
                  <c:v>5587</c:v>
                </c:pt>
                <c:pt idx="5587">
                  <c:v>5588</c:v>
                </c:pt>
                <c:pt idx="5588">
                  <c:v>5589</c:v>
                </c:pt>
                <c:pt idx="5589">
                  <c:v>5590</c:v>
                </c:pt>
                <c:pt idx="5590">
                  <c:v>5591</c:v>
                </c:pt>
                <c:pt idx="5591">
                  <c:v>5592</c:v>
                </c:pt>
                <c:pt idx="5592">
                  <c:v>5593</c:v>
                </c:pt>
                <c:pt idx="5593">
                  <c:v>5594</c:v>
                </c:pt>
                <c:pt idx="5594">
                  <c:v>5595</c:v>
                </c:pt>
                <c:pt idx="5595">
                  <c:v>5596</c:v>
                </c:pt>
                <c:pt idx="5596">
                  <c:v>5597</c:v>
                </c:pt>
                <c:pt idx="5597">
                  <c:v>5598</c:v>
                </c:pt>
                <c:pt idx="5598">
                  <c:v>5599</c:v>
                </c:pt>
                <c:pt idx="5599">
                  <c:v>5600</c:v>
                </c:pt>
                <c:pt idx="5600">
                  <c:v>5601</c:v>
                </c:pt>
                <c:pt idx="5601">
                  <c:v>5602</c:v>
                </c:pt>
                <c:pt idx="5602">
                  <c:v>5603</c:v>
                </c:pt>
                <c:pt idx="5603">
                  <c:v>5604</c:v>
                </c:pt>
                <c:pt idx="5604">
                  <c:v>5605</c:v>
                </c:pt>
                <c:pt idx="5605">
                  <c:v>5606</c:v>
                </c:pt>
                <c:pt idx="5606">
                  <c:v>5607</c:v>
                </c:pt>
                <c:pt idx="5607">
                  <c:v>5608</c:v>
                </c:pt>
                <c:pt idx="5608">
                  <c:v>5609</c:v>
                </c:pt>
                <c:pt idx="5609">
                  <c:v>5610</c:v>
                </c:pt>
                <c:pt idx="5610">
                  <c:v>5611</c:v>
                </c:pt>
                <c:pt idx="5611">
                  <c:v>5612</c:v>
                </c:pt>
                <c:pt idx="5612">
                  <c:v>5613</c:v>
                </c:pt>
                <c:pt idx="5613">
                  <c:v>5614</c:v>
                </c:pt>
                <c:pt idx="5614">
                  <c:v>5615</c:v>
                </c:pt>
                <c:pt idx="5615">
                  <c:v>5616</c:v>
                </c:pt>
                <c:pt idx="5616">
                  <c:v>5617</c:v>
                </c:pt>
                <c:pt idx="5617">
                  <c:v>5618</c:v>
                </c:pt>
                <c:pt idx="5618">
                  <c:v>5619</c:v>
                </c:pt>
                <c:pt idx="5619">
                  <c:v>5620</c:v>
                </c:pt>
                <c:pt idx="5620">
                  <c:v>5621</c:v>
                </c:pt>
                <c:pt idx="5621">
                  <c:v>5622</c:v>
                </c:pt>
                <c:pt idx="5622">
                  <c:v>5623</c:v>
                </c:pt>
                <c:pt idx="5623">
                  <c:v>5624</c:v>
                </c:pt>
                <c:pt idx="5624">
                  <c:v>5625</c:v>
                </c:pt>
                <c:pt idx="5625">
                  <c:v>5626</c:v>
                </c:pt>
                <c:pt idx="5626">
                  <c:v>5627</c:v>
                </c:pt>
                <c:pt idx="5627">
                  <c:v>5628</c:v>
                </c:pt>
                <c:pt idx="5628">
                  <c:v>5629</c:v>
                </c:pt>
                <c:pt idx="5629">
                  <c:v>5630</c:v>
                </c:pt>
                <c:pt idx="5630">
                  <c:v>5631</c:v>
                </c:pt>
                <c:pt idx="5631">
                  <c:v>5632</c:v>
                </c:pt>
                <c:pt idx="5632">
                  <c:v>5633</c:v>
                </c:pt>
                <c:pt idx="5633">
                  <c:v>5634</c:v>
                </c:pt>
                <c:pt idx="5634">
                  <c:v>5635</c:v>
                </c:pt>
                <c:pt idx="5635">
                  <c:v>5636</c:v>
                </c:pt>
                <c:pt idx="5636">
                  <c:v>5637</c:v>
                </c:pt>
                <c:pt idx="5637">
                  <c:v>5638</c:v>
                </c:pt>
                <c:pt idx="5638">
                  <c:v>5639</c:v>
                </c:pt>
                <c:pt idx="5639">
                  <c:v>5640</c:v>
                </c:pt>
                <c:pt idx="5640">
                  <c:v>5641</c:v>
                </c:pt>
                <c:pt idx="5641">
                  <c:v>5642</c:v>
                </c:pt>
                <c:pt idx="5642">
                  <c:v>5643</c:v>
                </c:pt>
                <c:pt idx="5643">
                  <c:v>5644</c:v>
                </c:pt>
                <c:pt idx="5644">
                  <c:v>5645</c:v>
                </c:pt>
                <c:pt idx="5645">
                  <c:v>5646</c:v>
                </c:pt>
                <c:pt idx="5646">
                  <c:v>5647</c:v>
                </c:pt>
                <c:pt idx="5647">
                  <c:v>5648</c:v>
                </c:pt>
                <c:pt idx="5648">
                  <c:v>5649</c:v>
                </c:pt>
                <c:pt idx="5649">
                  <c:v>5650</c:v>
                </c:pt>
                <c:pt idx="5650">
                  <c:v>5651</c:v>
                </c:pt>
                <c:pt idx="5651">
                  <c:v>5652</c:v>
                </c:pt>
                <c:pt idx="5652">
                  <c:v>5653</c:v>
                </c:pt>
                <c:pt idx="5653">
                  <c:v>5654</c:v>
                </c:pt>
                <c:pt idx="5654">
                  <c:v>5655</c:v>
                </c:pt>
                <c:pt idx="5655">
                  <c:v>5656</c:v>
                </c:pt>
                <c:pt idx="5656">
                  <c:v>5657</c:v>
                </c:pt>
                <c:pt idx="5657">
                  <c:v>5658</c:v>
                </c:pt>
                <c:pt idx="5658">
                  <c:v>5659</c:v>
                </c:pt>
                <c:pt idx="5659">
                  <c:v>5660</c:v>
                </c:pt>
                <c:pt idx="5660">
                  <c:v>5661</c:v>
                </c:pt>
                <c:pt idx="5661">
                  <c:v>5662</c:v>
                </c:pt>
                <c:pt idx="5662">
                  <c:v>5663</c:v>
                </c:pt>
                <c:pt idx="5663">
                  <c:v>5664</c:v>
                </c:pt>
                <c:pt idx="5664">
                  <c:v>5665</c:v>
                </c:pt>
                <c:pt idx="5665">
                  <c:v>5666</c:v>
                </c:pt>
                <c:pt idx="5666">
                  <c:v>5667</c:v>
                </c:pt>
                <c:pt idx="5667">
                  <c:v>5668</c:v>
                </c:pt>
                <c:pt idx="5668">
                  <c:v>5669</c:v>
                </c:pt>
                <c:pt idx="5669">
                  <c:v>5670</c:v>
                </c:pt>
                <c:pt idx="5670">
                  <c:v>5671</c:v>
                </c:pt>
                <c:pt idx="5671">
                  <c:v>5672</c:v>
                </c:pt>
                <c:pt idx="5672">
                  <c:v>5673</c:v>
                </c:pt>
                <c:pt idx="5673">
                  <c:v>5674</c:v>
                </c:pt>
                <c:pt idx="5674">
                  <c:v>5675</c:v>
                </c:pt>
                <c:pt idx="5675">
                  <c:v>5676</c:v>
                </c:pt>
                <c:pt idx="5676">
                  <c:v>5677</c:v>
                </c:pt>
                <c:pt idx="5677">
                  <c:v>5678</c:v>
                </c:pt>
                <c:pt idx="5678">
                  <c:v>5679</c:v>
                </c:pt>
                <c:pt idx="5679">
                  <c:v>5680</c:v>
                </c:pt>
                <c:pt idx="5680">
                  <c:v>5681</c:v>
                </c:pt>
                <c:pt idx="5681">
                  <c:v>5682</c:v>
                </c:pt>
                <c:pt idx="5682">
                  <c:v>5683</c:v>
                </c:pt>
                <c:pt idx="5683">
                  <c:v>5684</c:v>
                </c:pt>
                <c:pt idx="5684">
                  <c:v>5685</c:v>
                </c:pt>
                <c:pt idx="5685">
                  <c:v>5686</c:v>
                </c:pt>
                <c:pt idx="5686">
                  <c:v>5687</c:v>
                </c:pt>
                <c:pt idx="5687">
                  <c:v>5688</c:v>
                </c:pt>
                <c:pt idx="5688">
                  <c:v>5689</c:v>
                </c:pt>
                <c:pt idx="5689">
                  <c:v>5690</c:v>
                </c:pt>
                <c:pt idx="5690">
                  <c:v>5691</c:v>
                </c:pt>
                <c:pt idx="5691">
                  <c:v>5692</c:v>
                </c:pt>
                <c:pt idx="5692">
                  <c:v>5693</c:v>
                </c:pt>
                <c:pt idx="5693">
                  <c:v>5694</c:v>
                </c:pt>
                <c:pt idx="5694">
                  <c:v>5695</c:v>
                </c:pt>
                <c:pt idx="5695">
                  <c:v>5696</c:v>
                </c:pt>
                <c:pt idx="5696">
                  <c:v>5697</c:v>
                </c:pt>
                <c:pt idx="5697">
                  <c:v>5698</c:v>
                </c:pt>
                <c:pt idx="5698">
                  <c:v>5699</c:v>
                </c:pt>
                <c:pt idx="5699">
                  <c:v>5700</c:v>
                </c:pt>
                <c:pt idx="5700">
                  <c:v>5701</c:v>
                </c:pt>
                <c:pt idx="5701">
                  <c:v>5702</c:v>
                </c:pt>
                <c:pt idx="5702">
                  <c:v>5703</c:v>
                </c:pt>
                <c:pt idx="5703">
                  <c:v>5704</c:v>
                </c:pt>
                <c:pt idx="5704">
                  <c:v>5705</c:v>
                </c:pt>
                <c:pt idx="5705">
                  <c:v>5706</c:v>
                </c:pt>
                <c:pt idx="5706">
                  <c:v>5707</c:v>
                </c:pt>
                <c:pt idx="5707">
                  <c:v>5708</c:v>
                </c:pt>
                <c:pt idx="5708">
                  <c:v>5709</c:v>
                </c:pt>
                <c:pt idx="5709">
                  <c:v>5710</c:v>
                </c:pt>
                <c:pt idx="5710">
                  <c:v>5711</c:v>
                </c:pt>
                <c:pt idx="5711">
                  <c:v>5712</c:v>
                </c:pt>
                <c:pt idx="5712">
                  <c:v>5713</c:v>
                </c:pt>
                <c:pt idx="5713">
                  <c:v>5714</c:v>
                </c:pt>
                <c:pt idx="5714">
                  <c:v>5715</c:v>
                </c:pt>
                <c:pt idx="5715">
                  <c:v>5716</c:v>
                </c:pt>
                <c:pt idx="5716">
                  <c:v>5717</c:v>
                </c:pt>
                <c:pt idx="5717">
                  <c:v>5718</c:v>
                </c:pt>
                <c:pt idx="5718">
                  <c:v>5719</c:v>
                </c:pt>
                <c:pt idx="5719">
                  <c:v>5720</c:v>
                </c:pt>
                <c:pt idx="5720">
                  <c:v>5721</c:v>
                </c:pt>
                <c:pt idx="5721">
                  <c:v>5722</c:v>
                </c:pt>
                <c:pt idx="5722">
                  <c:v>5723</c:v>
                </c:pt>
                <c:pt idx="5723">
                  <c:v>5724</c:v>
                </c:pt>
                <c:pt idx="5724">
                  <c:v>5725</c:v>
                </c:pt>
                <c:pt idx="5725">
                  <c:v>5726</c:v>
                </c:pt>
                <c:pt idx="5726">
                  <c:v>5727</c:v>
                </c:pt>
                <c:pt idx="5727">
                  <c:v>5728</c:v>
                </c:pt>
                <c:pt idx="5728">
                  <c:v>5729</c:v>
                </c:pt>
                <c:pt idx="5729">
                  <c:v>5730</c:v>
                </c:pt>
                <c:pt idx="5730">
                  <c:v>5731</c:v>
                </c:pt>
                <c:pt idx="5731">
                  <c:v>5732</c:v>
                </c:pt>
                <c:pt idx="5732">
                  <c:v>5733</c:v>
                </c:pt>
                <c:pt idx="5733">
                  <c:v>5734</c:v>
                </c:pt>
                <c:pt idx="5734">
                  <c:v>5735</c:v>
                </c:pt>
                <c:pt idx="5735">
                  <c:v>5736</c:v>
                </c:pt>
                <c:pt idx="5736">
                  <c:v>5737</c:v>
                </c:pt>
                <c:pt idx="5737">
                  <c:v>5738</c:v>
                </c:pt>
                <c:pt idx="5738">
                  <c:v>5739</c:v>
                </c:pt>
                <c:pt idx="5739">
                  <c:v>5740</c:v>
                </c:pt>
                <c:pt idx="5740">
                  <c:v>5741</c:v>
                </c:pt>
                <c:pt idx="5741">
                  <c:v>5742</c:v>
                </c:pt>
                <c:pt idx="5742">
                  <c:v>5743</c:v>
                </c:pt>
                <c:pt idx="5743">
                  <c:v>5744</c:v>
                </c:pt>
                <c:pt idx="5744">
                  <c:v>5745</c:v>
                </c:pt>
                <c:pt idx="5745">
                  <c:v>5746</c:v>
                </c:pt>
                <c:pt idx="5746">
                  <c:v>5747</c:v>
                </c:pt>
                <c:pt idx="5747">
                  <c:v>5748</c:v>
                </c:pt>
                <c:pt idx="5748">
                  <c:v>5749</c:v>
                </c:pt>
                <c:pt idx="5749">
                  <c:v>5750</c:v>
                </c:pt>
                <c:pt idx="5750">
                  <c:v>5751</c:v>
                </c:pt>
                <c:pt idx="5751">
                  <c:v>5752</c:v>
                </c:pt>
                <c:pt idx="5752">
                  <c:v>5753</c:v>
                </c:pt>
                <c:pt idx="5753">
                  <c:v>5754</c:v>
                </c:pt>
                <c:pt idx="5754">
                  <c:v>5755</c:v>
                </c:pt>
                <c:pt idx="5755">
                  <c:v>5756</c:v>
                </c:pt>
                <c:pt idx="5756">
                  <c:v>5757</c:v>
                </c:pt>
                <c:pt idx="5757">
                  <c:v>5758</c:v>
                </c:pt>
                <c:pt idx="5758">
                  <c:v>5759</c:v>
                </c:pt>
                <c:pt idx="5759">
                  <c:v>5760</c:v>
                </c:pt>
                <c:pt idx="5760">
                  <c:v>5761</c:v>
                </c:pt>
                <c:pt idx="5761">
                  <c:v>5762</c:v>
                </c:pt>
                <c:pt idx="5762">
                  <c:v>5763</c:v>
                </c:pt>
                <c:pt idx="5763">
                  <c:v>5764</c:v>
                </c:pt>
                <c:pt idx="5764">
                  <c:v>5765</c:v>
                </c:pt>
                <c:pt idx="5765">
                  <c:v>5766</c:v>
                </c:pt>
                <c:pt idx="5766">
                  <c:v>5767</c:v>
                </c:pt>
                <c:pt idx="5767">
                  <c:v>5768</c:v>
                </c:pt>
                <c:pt idx="5768">
                  <c:v>5769</c:v>
                </c:pt>
                <c:pt idx="5769">
                  <c:v>5770</c:v>
                </c:pt>
                <c:pt idx="5770">
                  <c:v>5771</c:v>
                </c:pt>
                <c:pt idx="5771">
                  <c:v>5772</c:v>
                </c:pt>
                <c:pt idx="5772">
                  <c:v>5773</c:v>
                </c:pt>
                <c:pt idx="5773">
                  <c:v>5774</c:v>
                </c:pt>
                <c:pt idx="5774">
                  <c:v>5775</c:v>
                </c:pt>
                <c:pt idx="5775">
                  <c:v>5776</c:v>
                </c:pt>
                <c:pt idx="5776">
                  <c:v>5777</c:v>
                </c:pt>
                <c:pt idx="5777">
                  <c:v>5778</c:v>
                </c:pt>
                <c:pt idx="5778">
                  <c:v>5779</c:v>
                </c:pt>
                <c:pt idx="5779">
                  <c:v>5780</c:v>
                </c:pt>
                <c:pt idx="5780">
                  <c:v>5781</c:v>
                </c:pt>
                <c:pt idx="5781">
                  <c:v>5782</c:v>
                </c:pt>
                <c:pt idx="5782">
                  <c:v>5783</c:v>
                </c:pt>
                <c:pt idx="5783">
                  <c:v>5784</c:v>
                </c:pt>
                <c:pt idx="5784">
                  <c:v>5785</c:v>
                </c:pt>
                <c:pt idx="5785">
                  <c:v>5786</c:v>
                </c:pt>
                <c:pt idx="5786">
                  <c:v>5787</c:v>
                </c:pt>
                <c:pt idx="5787">
                  <c:v>5788</c:v>
                </c:pt>
                <c:pt idx="5788">
                  <c:v>5789</c:v>
                </c:pt>
                <c:pt idx="5789">
                  <c:v>5790</c:v>
                </c:pt>
                <c:pt idx="5790">
                  <c:v>5791</c:v>
                </c:pt>
                <c:pt idx="5791">
                  <c:v>5792</c:v>
                </c:pt>
                <c:pt idx="5792">
                  <c:v>5793</c:v>
                </c:pt>
                <c:pt idx="5793">
                  <c:v>5794</c:v>
                </c:pt>
                <c:pt idx="5794">
                  <c:v>5795</c:v>
                </c:pt>
                <c:pt idx="5795">
                  <c:v>5796</c:v>
                </c:pt>
                <c:pt idx="5796">
                  <c:v>5797</c:v>
                </c:pt>
                <c:pt idx="5797">
                  <c:v>5798</c:v>
                </c:pt>
                <c:pt idx="5798">
                  <c:v>5799</c:v>
                </c:pt>
                <c:pt idx="5799">
                  <c:v>5800</c:v>
                </c:pt>
                <c:pt idx="5800">
                  <c:v>5801</c:v>
                </c:pt>
                <c:pt idx="5801">
                  <c:v>5802</c:v>
                </c:pt>
                <c:pt idx="5802">
                  <c:v>5803</c:v>
                </c:pt>
                <c:pt idx="5803">
                  <c:v>5804</c:v>
                </c:pt>
                <c:pt idx="5804">
                  <c:v>5805</c:v>
                </c:pt>
                <c:pt idx="5805">
                  <c:v>5806</c:v>
                </c:pt>
                <c:pt idx="5806">
                  <c:v>5807</c:v>
                </c:pt>
                <c:pt idx="5807">
                  <c:v>5808</c:v>
                </c:pt>
                <c:pt idx="5808">
                  <c:v>5809</c:v>
                </c:pt>
                <c:pt idx="5809">
                  <c:v>5810</c:v>
                </c:pt>
                <c:pt idx="5810">
                  <c:v>5811</c:v>
                </c:pt>
                <c:pt idx="5811">
                  <c:v>5812</c:v>
                </c:pt>
                <c:pt idx="5812">
                  <c:v>5813</c:v>
                </c:pt>
                <c:pt idx="5813">
                  <c:v>5814</c:v>
                </c:pt>
                <c:pt idx="5814">
                  <c:v>5815</c:v>
                </c:pt>
                <c:pt idx="5815">
                  <c:v>5816</c:v>
                </c:pt>
                <c:pt idx="5816">
                  <c:v>5817</c:v>
                </c:pt>
                <c:pt idx="5817">
                  <c:v>5818</c:v>
                </c:pt>
                <c:pt idx="5818">
                  <c:v>5819</c:v>
                </c:pt>
                <c:pt idx="5819">
                  <c:v>5820</c:v>
                </c:pt>
                <c:pt idx="5820">
                  <c:v>5821</c:v>
                </c:pt>
                <c:pt idx="5821">
                  <c:v>5822</c:v>
                </c:pt>
                <c:pt idx="5822">
                  <c:v>5823</c:v>
                </c:pt>
                <c:pt idx="5823">
                  <c:v>5824</c:v>
                </c:pt>
                <c:pt idx="5824">
                  <c:v>5825</c:v>
                </c:pt>
                <c:pt idx="5825">
                  <c:v>5826</c:v>
                </c:pt>
                <c:pt idx="5826">
                  <c:v>5827</c:v>
                </c:pt>
                <c:pt idx="5827">
                  <c:v>5828</c:v>
                </c:pt>
                <c:pt idx="5828">
                  <c:v>5829</c:v>
                </c:pt>
                <c:pt idx="5829">
                  <c:v>5830</c:v>
                </c:pt>
                <c:pt idx="5830">
                  <c:v>5831</c:v>
                </c:pt>
                <c:pt idx="5831">
                  <c:v>5832</c:v>
                </c:pt>
                <c:pt idx="5832">
                  <c:v>5833</c:v>
                </c:pt>
                <c:pt idx="5833">
                  <c:v>5834</c:v>
                </c:pt>
                <c:pt idx="5834">
                  <c:v>5835</c:v>
                </c:pt>
                <c:pt idx="5835">
                  <c:v>5836</c:v>
                </c:pt>
                <c:pt idx="5836">
                  <c:v>5837</c:v>
                </c:pt>
                <c:pt idx="5837">
                  <c:v>5838</c:v>
                </c:pt>
                <c:pt idx="5838">
                  <c:v>5839</c:v>
                </c:pt>
                <c:pt idx="5839">
                  <c:v>5840</c:v>
                </c:pt>
                <c:pt idx="5840">
                  <c:v>5841</c:v>
                </c:pt>
                <c:pt idx="5841">
                  <c:v>5842</c:v>
                </c:pt>
                <c:pt idx="5842">
                  <c:v>5843</c:v>
                </c:pt>
                <c:pt idx="5843">
                  <c:v>5844</c:v>
                </c:pt>
                <c:pt idx="5844">
                  <c:v>5845</c:v>
                </c:pt>
                <c:pt idx="5845">
                  <c:v>5846</c:v>
                </c:pt>
                <c:pt idx="5846">
                  <c:v>5847</c:v>
                </c:pt>
                <c:pt idx="5847">
                  <c:v>5848</c:v>
                </c:pt>
                <c:pt idx="5848">
                  <c:v>5849</c:v>
                </c:pt>
                <c:pt idx="5849">
                  <c:v>5850</c:v>
                </c:pt>
                <c:pt idx="5850">
                  <c:v>5851</c:v>
                </c:pt>
                <c:pt idx="5851">
                  <c:v>5852</c:v>
                </c:pt>
                <c:pt idx="5852">
                  <c:v>5853</c:v>
                </c:pt>
                <c:pt idx="5853">
                  <c:v>5854</c:v>
                </c:pt>
                <c:pt idx="5854">
                  <c:v>5855</c:v>
                </c:pt>
                <c:pt idx="5855">
                  <c:v>5856</c:v>
                </c:pt>
                <c:pt idx="5856">
                  <c:v>5857</c:v>
                </c:pt>
                <c:pt idx="5857">
                  <c:v>5858</c:v>
                </c:pt>
                <c:pt idx="5858">
                  <c:v>5859</c:v>
                </c:pt>
                <c:pt idx="5859">
                  <c:v>5860</c:v>
                </c:pt>
                <c:pt idx="5860">
                  <c:v>5861</c:v>
                </c:pt>
                <c:pt idx="5861">
                  <c:v>5862</c:v>
                </c:pt>
                <c:pt idx="5862">
                  <c:v>5863</c:v>
                </c:pt>
                <c:pt idx="5863">
                  <c:v>5864</c:v>
                </c:pt>
                <c:pt idx="5864">
                  <c:v>5865</c:v>
                </c:pt>
                <c:pt idx="5865">
                  <c:v>5866</c:v>
                </c:pt>
                <c:pt idx="5866">
                  <c:v>5867</c:v>
                </c:pt>
                <c:pt idx="5867">
                  <c:v>5868</c:v>
                </c:pt>
                <c:pt idx="5868">
                  <c:v>5869</c:v>
                </c:pt>
                <c:pt idx="5869">
                  <c:v>5870</c:v>
                </c:pt>
                <c:pt idx="5870">
                  <c:v>5871</c:v>
                </c:pt>
                <c:pt idx="5871">
                  <c:v>5872</c:v>
                </c:pt>
                <c:pt idx="5872">
                  <c:v>5873</c:v>
                </c:pt>
                <c:pt idx="5873">
                  <c:v>5874</c:v>
                </c:pt>
                <c:pt idx="5874">
                  <c:v>5875</c:v>
                </c:pt>
                <c:pt idx="5875">
                  <c:v>5876</c:v>
                </c:pt>
                <c:pt idx="5876">
                  <c:v>5877</c:v>
                </c:pt>
                <c:pt idx="5877">
                  <c:v>5878</c:v>
                </c:pt>
                <c:pt idx="5878">
                  <c:v>5879</c:v>
                </c:pt>
                <c:pt idx="5879">
                  <c:v>5880</c:v>
                </c:pt>
                <c:pt idx="5880">
                  <c:v>5881</c:v>
                </c:pt>
                <c:pt idx="5881">
                  <c:v>5882</c:v>
                </c:pt>
                <c:pt idx="5882">
                  <c:v>5883</c:v>
                </c:pt>
                <c:pt idx="5883">
                  <c:v>5884</c:v>
                </c:pt>
                <c:pt idx="5884">
                  <c:v>5885</c:v>
                </c:pt>
                <c:pt idx="5885">
                  <c:v>5886</c:v>
                </c:pt>
                <c:pt idx="5886">
                  <c:v>5887</c:v>
                </c:pt>
                <c:pt idx="5887">
                  <c:v>5888</c:v>
                </c:pt>
                <c:pt idx="5888">
                  <c:v>5889</c:v>
                </c:pt>
                <c:pt idx="5889">
                  <c:v>5890</c:v>
                </c:pt>
                <c:pt idx="5890">
                  <c:v>5891</c:v>
                </c:pt>
                <c:pt idx="5891">
                  <c:v>5892</c:v>
                </c:pt>
                <c:pt idx="5892">
                  <c:v>5893</c:v>
                </c:pt>
                <c:pt idx="5893">
                  <c:v>5894</c:v>
                </c:pt>
                <c:pt idx="5894">
                  <c:v>5895</c:v>
                </c:pt>
                <c:pt idx="5895">
                  <c:v>5896</c:v>
                </c:pt>
                <c:pt idx="5896">
                  <c:v>5897</c:v>
                </c:pt>
                <c:pt idx="5897">
                  <c:v>5898</c:v>
                </c:pt>
                <c:pt idx="5898">
                  <c:v>5899</c:v>
                </c:pt>
                <c:pt idx="5899">
                  <c:v>5900</c:v>
                </c:pt>
                <c:pt idx="5900">
                  <c:v>5901</c:v>
                </c:pt>
                <c:pt idx="5901">
                  <c:v>5902</c:v>
                </c:pt>
                <c:pt idx="5902">
                  <c:v>5903</c:v>
                </c:pt>
                <c:pt idx="5903">
                  <c:v>5904</c:v>
                </c:pt>
                <c:pt idx="5904">
                  <c:v>5905</c:v>
                </c:pt>
                <c:pt idx="5905">
                  <c:v>5906</c:v>
                </c:pt>
                <c:pt idx="5906">
                  <c:v>5907</c:v>
                </c:pt>
                <c:pt idx="5907">
                  <c:v>5908</c:v>
                </c:pt>
                <c:pt idx="5908">
                  <c:v>5909</c:v>
                </c:pt>
                <c:pt idx="5909">
                  <c:v>5910</c:v>
                </c:pt>
                <c:pt idx="5910">
                  <c:v>5911</c:v>
                </c:pt>
                <c:pt idx="5911">
                  <c:v>5912</c:v>
                </c:pt>
                <c:pt idx="5912">
                  <c:v>5913</c:v>
                </c:pt>
                <c:pt idx="5913">
                  <c:v>5914</c:v>
                </c:pt>
                <c:pt idx="5914">
                  <c:v>5915</c:v>
                </c:pt>
                <c:pt idx="5915">
                  <c:v>5916</c:v>
                </c:pt>
                <c:pt idx="5916">
                  <c:v>5917</c:v>
                </c:pt>
                <c:pt idx="5917">
                  <c:v>5918</c:v>
                </c:pt>
                <c:pt idx="5918">
                  <c:v>5919</c:v>
                </c:pt>
                <c:pt idx="5919">
                  <c:v>5920</c:v>
                </c:pt>
                <c:pt idx="5920">
                  <c:v>5921</c:v>
                </c:pt>
                <c:pt idx="5921">
                  <c:v>5922</c:v>
                </c:pt>
                <c:pt idx="5922">
                  <c:v>5923</c:v>
                </c:pt>
                <c:pt idx="5923">
                  <c:v>5924</c:v>
                </c:pt>
                <c:pt idx="5924">
                  <c:v>5925</c:v>
                </c:pt>
                <c:pt idx="5925">
                  <c:v>5926</c:v>
                </c:pt>
                <c:pt idx="5926">
                  <c:v>5927</c:v>
                </c:pt>
                <c:pt idx="5927">
                  <c:v>5928</c:v>
                </c:pt>
                <c:pt idx="5928">
                  <c:v>5929</c:v>
                </c:pt>
                <c:pt idx="5929">
                  <c:v>5930</c:v>
                </c:pt>
                <c:pt idx="5930">
                  <c:v>5931</c:v>
                </c:pt>
                <c:pt idx="5931">
                  <c:v>5932</c:v>
                </c:pt>
                <c:pt idx="5932">
                  <c:v>5933</c:v>
                </c:pt>
                <c:pt idx="5933">
                  <c:v>5934</c:v>
                </c:pt>
                <c:pt idx="5934">
                  <c:v>5935</c:v>
                </c:pt>
                <c:pt idx="5935">
                  <c:v>5936</c:v>
                </c:pt>
                <c:pt idx="5936">
                  <c:v>5937</c:v>
                </c:pt>
                <c:pt idx="5937">
                  <c:v>5938</c:v>
                </c:pt>
                <c:pt idx="5938">
                  <c:v>5939</c:v>
                </c:pt>
                <c:pt idx="5939">
                  <c:v>5940</c:v>
                </c:pt>
                <c:pt idx="5940">
                  <c:v>5941</c:v>
                </c:pt>
                <c:pt idx="5941">
                  <c:v>5942</c:v>
                </c:pt>
                <c:pt idx="5942">
                  <c:v>5943</c:v>
                </c:pt>
                <c:pt idx="5943">
                  <c:v>5944</c:v>
                </c:pt>
                <c:pt idx="5944">
                  <c:v>5945</c:v>
                </c:pt>
                <c:pt idx="5945">
                  <c:v>5946</c:v>
                </c:pt>
                <c:pt idx="5946">
                  <c:v>5947</c:v>
                </c:pt>
                <c:pt idx="5947">
                  <c:v>5948</c:v>
                </c:pt>
                <c:pt idx="5948">
                  <c:v>5949</c:v>
                </c:pt>
                <c:pt idx="5949">
                  <c:v>5950</c:v>
                </c:pt>
                <c:pt idx="5950">
                  <c:v>5951</c:v>
                </c:pt>
                <c:pt idx="5951">
                  <c:v>5952</c:v>
                </c:pt>
                <c:pt idx="5952">
                  <c:v>5953</c:v>
                </c:pt>
                <c:pt idx="5953">
                  <c:v>5954</c:v>
                </c:pt>
                <c:pt idx="5954">
                  <c:v>5955</c:v>
                </c:pt>
                <c:pt idx="5955">
                  <c:v>5956</c:v>
                </c:pt>
                <c:pt idx="5956">
                  <c:v>5957</c:v>
                </c:pt>
                <c:pt idx="5957">
                  <c:v>5958</c:v>
                </c:pt>
                <c:pt idx="5958">
                  <c:v>5959</c:v>
                </c:pt>
                <c:pt idx="5959">
                  <c:v>5960</c:v>
                </c:pt>
                <c:pt idx="5960">
                  <c:v>5961</c:v>
                </c:pt>
                <c:pt idx="5961">
                  <c:v>5962</c:v>
                </c:pt>
                <c:pt idx="5962">
                  <c:v>5963</c:v>
                </c:pt>
                <c:pt idx="5963">
                  <c:v>5964</c:v>
                </c:pt>
                <c:pt idx="5964">
                  <c:v>5965</c:v>
                </c:pt>
                <c:pt idx="5965">
                  <c:v>5966</c:v>
                </c:pt>
                <c:pt idx="5966">
                  <c:v>5967</c:v>
                </c:pt>
                <c:pt idx="5967">
                  <c:v>5968</c:v>
                </c:pt>
                <c:pt idx="5968">
                  <c:v>5969</c:v>
                </c:pt>
                <c:pt idx="5969">
                  <c:v>5970</c:v>
                </c:pt>
                <c:pt idx="5970">
                  <c:v>5971</c:v>
                </c:pt>
                <c:pt idx="5971">
                  <c:v>5972</c:v>
                </c:pt>
                <c:pt idx="5972">
                  <c:v>5973</c:v>
                </c:pt>
                <c:pt idx="5973">
                  <c:v>5974</c:v>
                </c:pt>
                <c:pt idx="5974">
                  <c:v>5975</c:v>
                </c:pt>
                <c:pt idx="5975">
                  <c:v>5976</c:v>
                </c:pt>
                <c:pt idx="5976">
                  <c:v>5977</c:v>
                </c:pt>
                <c:pt idx="5977">
                  <c:v>5978</c:v>
                </c:pt>
                <c:pt idx="5978">
                  <c:v>5979</c:v>
                </c:pt>
                <c:pt idx="5979">
                  <c:v>5980</c:v>
                </c:pt>
                <c:pt idx="5980">
                  <c:v>5981</c:v>
                </c:pt>
                <c:pt idx="5981">
                  <c:v>5982</c:v>
                </c:pt>
                <c:pt idx="5982">
                  <c:v>5983</c:v>
                </c:pt>
                <c:pt idx="5983">
                  <c:v>5984</c:v>
                </c:pt>
                <c:pt idx="5984">
                  <c:v>5985</c:v>
                </c:pt>
                <c:pt idx="5985">
                  <c:v>5986</c:v>
                </c:pt>
                <c:pt idx="5986">
                  <c:v>5987</c:v>
                </c:pt>
                <c:pt idx="5987">
                  <c:v>5988</c:v>
                </c:pt>
                <c:pt idx="5988">
                  <c:v>5989</c:v>
                </c:pt>
                <c:pt idx="5989">
                  <c:v>5990</c:v>
                </c:pt>
                <c:pt idx="5990">
                  <c:v>5991</c:v>
                </c:pt>
                <c:pt idx="5991">
                  <c:v>5992</c:v>
                </c:pt>
                <c:pt idx="5992">
                  <c:v>5993</c:v>
                </c:pt>
                <c:pt idx="5993">
                  <c:v>5994</c:v>
                </c:pt>
                <c:pt idx="5994">
                  <c:v>5995</c:v>
                </c:pt>
                <c:pt idx="5995">
                  <c:v>5996</c:v>
                </c:pt>
                <c:pt idx="5996">
                  <c:v>5997</c:v>
                </c:pt>
                <c:pt idx="5997">
                  <c:v>5998</c:v>
                </c:pt>
                <c:pt idx="5998">
                  <c:v>5999</c:v>
                </c:pt>
                <c:pt idx="5999">
                  <c:v>6000</c:v>
                </c:pt>
                <c:pt idx="6000">
                  <c:v>6001</c:v>
                </c:pt>
                <c:pt idx="6001">
                  <c:v>6002</c:v>
                </c:pt>
                <c:pt idx="6002">
                  <c:v>6003</c:v>
                </c:pt>
                <c:pt idx="6003">
                  <c:v>6004</c:v>
                </c:pt>
                <c:pt idx="6004">
                  <c:v>6005</c:v>
                </c:pt>
                <c:pt idx="6005">
                  <c:v>6006</c:v>
                </c:pt>
                <c:pt idx="6006">
                  <c:v>6007</c:v>
                </c:pt>
                <c:pt idx="6007">
                  <c:v>6008</c:v>
                </c:pt>
                <c:pt idx="6008">
                  <c:v>6009</c:v>
                </c:pt>
                <c:pt idx="6009">
                  <c:v>6010</c:v>
                </c:pt>
                <c:pt idx="6010">
                  <c:v>6011</c:v>
                </c:pt>
                <c:pt idx="6011">
                  <c:v>6012</c:v>
                </c:pt>
                <c:pt idx="6012">
                  <c:v>6013</c:v>
                </c:pt>
                <c:pt idx="6013">
                  <c:v>6014</c:v>
                </c:pt>
                <c:pt idx="6014">
                  <c:v>6015</c:v>
                </c:pt>
                <c:pt idx="6015">
                  <c:v>6016</c:v>
                </c:pt>
                <c:pt idx="6016">
                  <c:v>6017</c:v>
                </c:pt>
                <c:pt idx="6017">
                  <c:v>6018</c:v>
                </c:pt>
                <c:pt idx="6018">
                  <c:v>6019</c:v>
                </c:pt>
                <c:pt idx="6019">
                  <c:v>6020</c:v>
                </c:pt>
                <c:pt idx="6020">
                  <c:v>6021</c:v>
                </c:pt>
                <c:pt idx="6021">
                  <c:v>6022</c:v>
                </c:pt>
                <c:pt idx="6022">
                  <c:v>6023</c:v>
                </c:pt>
                <c:pt idx="6023">
                  <c:v>6024</c:v>
                </c:pt>
                <c:pt idx="6024">
                  <c:v>6025</c:v>
                </c:pt>
                <c:pt idx="6025">
                  <c:v>6026</c:v>
                </c:pt>
                <c:pt idx="6026">
                  <c:v>6027</c:v>
                </c:pt>
                <c:pt idx="6027">
                  <c:v>6028</c:v>
                </c:pt>
                <c:pt idx="6028">
                  <c:v>6029</c:v>
                </c:pt>
                <c:pt idx="6029">
                  <c:v>6030</c:v>
                </c:pt>
                <c:pt idx="6030">
                  <c:v>6031</c:v>
                </c:pt>
                <c:pt idx="6031">
                  <c:v>6032</c:v>
                </c:pt>
                <c:pt idx="6032">
                  <c:v>6033</c:v>
                </c:pt>
                <c:pt idx="6033">
                  <c:v>6034</c:v>
                </c:pt>
                <c:pt idx="6034">
                  <c:v>6035</c:v>
                </c:pt>
                <c:pt idx="6035">
                  <c:v>6036</c:v>
                </c:pt>
                <c:pt idx="6036">
                  <c:v>6037</c:v>
                </c:pt>
                <c:pt idx="6037">
                  <c:v>6038</c:v>
                </c:pt>
                <c:pt idx="6038">
                  <c:v>6039</c:v>
                </c:pt>
                <c:pt idx="6039">
                  <c:v>6040</c:v>
                </c:pt>
                <c:pt idx="6040">
                  <c:v>6041</c:v>
                </c:pt>
                <c:pt idx="6041">
                  <c:v>6042</c:v>
                </c:pt>
                <c:pt idx="6042">
                  <c:v>6043</c:v>
                </c:pt>
                <c:pt idx="6043">
                  <c:v>6044</c:v>
                </c:pt>
                <c:pt idx="6044">
                  <c:v>6045</c:v>
                </c:pt>
                <c:pt idx="6045">
                  <c:v>6046</c:v>
                </c:pt>
                <c:pt idx="6046">
                  <c:v>6047</c:v>
                </c:pt>
                <c:pt idx="6047">
                  <c:v>6048</c:v>
                </c:pt>
                <c:pt idx="6048">
                  <c:v>6049</c:v>
                </c:pt>
                <c:pt idx="6049">
                  <c:v>6050</c:v>
                </c:pt>
                <c:pt idx="6050">
                  <c:v>6051</c:v>
                </c:pt>
                <c:pt idx="6051">
                  <c:v>6052</c:v>
                </c:pt>
                <c:pt idx="6052">
                  <c:v>6053</c:v>
                </c:pt>
                <c:pt idx="6053">
                  <c:v>6054</c:v>
                </c:pt>
                <c:pt idx="6054">
                  <c:v>6055</c:v>
                </c:pt>
                <c:pt idx="6055">
                  <c:v>6056</c:v>
                </c:pt>
                <c:pt idx="6056">
                  <c:v>6057</c:v>
                </c:pt>
                <c:pt idx="6057">
                  <c:v>6058</c:v>
                </c:pt>
                <c:pt idx="6058">
                  <c:v>6059</c:v>
                </c:pt>
                <c:pt idx="6059">
                  <c:v>6060</c:v>
                </c:pt>
                <c:pt idx="6060">
                  <c:v>6061</c:v>
                </c:pt>
                <c:pt idx="6061">
                  <c:v>6062</c:v>
                </c:pt>
                <c:pt idx="6062">
                  <c:v>6063</c:v>
                </c:pt>
                <c:pt idx="6063">
                  <c:v>6064</c:v>
                </c:pt>
                <c:pt idx="6064">
                  <c:v>6065</c:v>
                </c:pt>
                <c:pt idx="6065">
                  <c:v>6066</c:v>
                </c:pt>
                <c:pt idx="6066">
                  <c:v>6067</c:v>
                </c:pt>
                <c:pt idx="6067">
                  <c:v>6068</c:v>
                </c:pt>
                <c:pt idx="6068">
                  <c:v>6069</c:v>
                </c:pt>
                <c:pt idx="6069">
                  <c:v>6070</c:v>
                </c:pt>
                <c:pt idx="6070">
                  <c:v>6071</c:v>
                </c:pt>
                <c:pt idx="6071">
                  <c:v>6072</c:v>
                </c:pt>
                <c:pt idx="6072">
                  <c:v>6073</c:v>
                </c:pt>
                <c:pt idx="6073">
                  <c:v>6074</c:v>
                </c:pt>
                <c:pt idx="6074">
                  <c:v>6075</c:v>
                </c:pt>
                <c:pt idx="6075">
                  <c:v>6076</c:v>
                </c:pt>
                <c:pt idx="6076">
                  <c:v>6077</c:v>
                </c:pt>
                <c:pt idx="6077">
                  <c:v>6078</c:v>
                </c:pt>
                <c:pt idx="6078">
                  <c:v>6079</c:v>
                </c:pt>
                <c:pt idx="6079">
                  <c:v>6080</c:v>
                </c:pt>
                <c:pt idx="6080">
                  <c:v>6081</c:v>
                </c:pt>
                <c:pt idx="6081">
                  <c:v>6082</c:v>
                </c:pt>
                <c:pt idx="6082">
                  <c:v>6083</c:v>
                </c:pt>
                <c:pt idx="6083">
                  <c:v>6084</c:v>
                </c:pt>
                <c:pt idx="6084">
                  <c:v>6085</c:v>
                </c:pt>
                <c:pt idx="6085">
                  <c:v>6086</c:v>
                </c:pt>
                <c:pt idx="6086">
                  <c:v>6087</c:v>
                </c:pt>
                <c:pt idx="6087">
                  <c:v>6088</c:v>
                </c:pt>
                <c:pt idx="6088">
                  <c:v>6089</c:v>
                </c:pt>
                <c:pt idx="6089">
                  <c:v>6090</c:v>
                </c:pt>
                <c:pt idx="6090">
                  <c:v>6091</c:v>
                </c:pt>
                <c:pt idx="6091">
                  <c:v>6092</c:v>
                </c:pt>
                <c:pt idx="6092">
                  <c:v>6093</c:v>
                </c:pt>
                <c:pt idx="6093">
                  <c:v>6094</c:v>
                </c:pt>
                <c:pt idx="6094">
                  <c:v>6095</c:v>
                </c:pt>
                <c:pt idx="6095">
                  <c:v>6096</c:v>
                </c:pt>
                <c:pt idx="6096">
                  <c:v>6097</c:v>
                </c:pt>
                <c:pt idx="6097">
                  <c:v>6098</c:v>
                </c:pt>
                <c:pt idx="6098">
                  <c:v>6099</c:v>
                </c:pt>
                <c:pt idx="6099">
                  <c:v>6100</c:v>
                </c:pt>
                <c:pt idx="6100">
                  <c:v>6101</c:v>
                </c:pt>
                <c:pt idx="6101">
                  <c:v>6102</c:v>
                </c:pt>
                <c:pt idx="6102">
                  <c:v>6103</c:v>
                </c:pt>
                <c:pt idx="6103">
                  <c:v>6104</c:v>
                </c:pt>
                <c:pt idx="6104">
                  <c:v>6105</c:v>
                </c:pt>
                <c:pt idx="6105">
                  <c:v>6106</c:v>
                </c:pt>
                <c:pt idx="6106">
                  <c:v>6107</c:v>
                </c:pt>
                <c:pt idx="6107">
                  <c:v>6108</c:v>
                </c:pt>
                <c:pt idx="6108">
                  <c:v>6109</c:v>
                </c:pt>
                <c:pt idx="6109">
                  <c:v>6110</c:v>
                </c:pt>
                <c:pt idx="6110">
                  <c:v>6111</c:v>
                </c:pt>
                <c:pt idx="6111">
                  <c:v>6112</c:v>
                </c:pt>
                <c:pt idx="6112">
                  <c:v>6113</c:v>
                </c:pt>
                <c:pt idx="6113">
                  <c:v>6114</c:v>
                </c:pt>
                <c:pt idx="6114">
                  <c:v>6115</c:v>
                </c:pt>
                <c:pt idx="6115">
                  <c:v>6116</c:v>
                </c:pt>
                <c:pt idx="6116">
                  <c:v>6117</c:v>
                </c:pt>
                <c:pt idx="6117">
                  <c:v>6118</c:v>
                </c:pt>
                <c:pt idx="6118">
                  <c:v>6119</c:v>
                </c:pt>
                <c:pt idx="6119">
                  <c:v>6120</c:v>
                </c:pt>
                <c:pt idx="6120">
                  <c:v>6121</c:v>
                </c:pt>
                <c:pt idx="6121">
                  <c:v>6122</c:v>
                </c:pt>
                <c:pt idx="6122">
                  <c:v>6123</c:v>
                </c:pt>
                <c:pt idx="6123">
                  <c:v>6124</c:v>
                </c:pt>
                <c:pt idx="6124">
                  <c:v>6125</c:v>
                </c:pt>
                <c:pt idx="6125">
                  <c:v>6126</c:v>
                </c:pt>
                <c:pt idx="6126">
                  <c:v>6127</c:v>
                </c:pt>
                <c:pt idx="6127">
                  <c:v>6128</c:v>
                </c:pt>
                <c:pt idx="6128">
                  <c:v>6129</c:v>
                </c:pt>
                <c:pt idx="6129">
                  <c:v>6130</c:v>
                </c:pt>
                <c:pt idx="6130">
                  <c:v>6131</c:v>
                </c:pt>
                <c:pt idx="6131">
                  <c:v>6132</c:v>
                </c:pt>
                <c:pt idx="6132">
                  <c:v>6133</c:v>
                </c:pt>
                <c:pt idx="6133">
                  <c:v>6134</c:v>
                </c:pt>
                <c:pt idx="6134">
                  <c:v>6135</c:v>
                </c:pt>
                <c:pt idx="6135">
                  <c:v>6136</c:v>
                </c:pt>
                <c:pt idx="6136">
                  <c:v>6137</c:v>
                </c:pt>
                <c:pt idx="6137">
                  <c:v>6138</c:v>
                </c:pt>
                <c:pt idx="6138">
                  <c:v>6139</c:v>
                </c:pt>
                <c:pt idx="6139">
                  <c:v>6140</c:v>
                </c:pt>
                <c:pt idx="6140">
                  <c:v>6141</c:v>
                </c:pt>
                <c:pt idx="6141">
                  <c:v>6142</c:v>
                </c:pt>
                <c:pt idx="6142">
                  <c:v>6143</c:v>
                </c:pt>
                <c:pt idx="6143">
                  <c:v>6144</c:v>
                </c:pt>
                <c:pt idx="6144">
                  <c:v>6145</c:v>
                </c:pt>
                <c:pt idx="6145">
                  <c:v>6146</c:v>
                </c:pt>
                <c:pt idx="6146">
                  <c:v>6147</c:v>
                </c:pt>
                <c:pt idx="6147">
                  <c:v>6148</c:v>
                </c:pt>
                <c:pt idx="6148">
                  <c:v>6149</c:v>
                </c:pt>
                <c:pt idx="6149">
                  <c:v>6150</c:v>
                </c:pt>
                <c:pt idx="6150">
                  <c:v>6151</c:v>
                </c:pt>
                <c:pt idx="6151">
                  <c:v>6152</c:v>
                </c:pt>
                <c:pt idx="6152">
                  <c:v>6153</c:v>
                </c:pt>
                <c:pt idx="6153">
                  <c:v>6154</c:v>
                </c:pt>
                <c:pt idx="6154">
                  <c:v>6155</c:v>
                </c:pt>
                <c:pt idx="6155">
                  <c:v>6156</c:v>
                </c:pt>
                <c:pt idx="6156">
                  <c:v>6157</c:v>
                </c:pt>
                <c:pt idx="6157">
                  <c:v>6158</c:v>
                </c:pt>
                <c:pt idx="6158">
                  <c:v>6159</c:v>
                </c:pt>
                <c:pt idx="6159">
                  <c:v>6160</c:v>
                </c:pt>
                <c:pt idx="6160">
                  <c:v>6161</c:v>
                </c:pt>
                <c:pt idx="6161">
                  <c:v>6162</c:v>
                </c:pt>
                <c:pt idx="6162">
                  <c:v>6163</c:v>
                </c:pt>
                <c:pt idx="6163">
                  <c:v>6164</c:v>
                </c:pt>
                <c:pt idx="6164">
                  <c:v>6165</c:v>
                </c:pt>
                <c:pt idx="6165">
                  <c:v>6166</c:v>
                </c:pt>
                <c:pt idx="6166">
                  <c:v>6167</c:v>
                </c:pt>
                <c:pt idx="6167">
                  <c:v>6168</c:v>
                </c:pt>
                <c:pt idx="6168">
                  <c:v>6169</c:v>
                </c:pt>
                <c:pt idx="6169">
                  <c:v>6170</c:v>
                </c:pt>
                <c:pt idx="6170">
                  <c:v>6171</c:v>
                </c:pt>
                <c:pt idx="6171">
                  <c:v>6172</c:v>
                </c:pt>
                <c:pt idx="6172">
                  <c:v>6173</c:v>
                </c:pt>
                <c:pt idx="6173">
                  <c:v>6174</c:v>
                </c:pt>
                <c:pt idx="6174">
                  <c:v>6175</c:v>
                </c:pt>
                <c:pt idx="6175">
                  <c:v>6176</c:v>
                </c:pt>
                <c:pt idx="6176">
                  <c:v>6177</c:v>
                </c:pt>
                <c:pt idx="6177">
                  <c:v>6178</c:v>
                </c:pt>
                <c:pt idx="6178">
                  <c:v>6179</c:v>
                </c:pt>
                <c:pt idx="6179">
                  <c:v>6180</c:v>
                </c:pt>
                <c:pt idx="6180">
                  <c:v>6181</c:v>
                </c:pt>
                <c:pt idx="6181">
                  <c:v>6182</c:v>
                </c:pt>
                <c:pt idx="6182">
                  <c:v>6183</c:v>
                </c:pt>
                <c:pt idx="6183">
                  <c:v>6184</c:v>
                </c:pt>
                <c:pt idx="6184">
                  <c:v>6185</c:v>
                </c:pt>
                <c:pt idx="6185">
                  <c:v>6186</c:v>
                </c:pt>
                <c:pt idx="6186">
                  <c:v>6187</c:v>
                </c:pt>
                <c:pt idx="6187">
                  <c:v>6188</c:v>
                </c:pt>
                <c:pt idx="6188">
                  <c:v>6189</c:v>
                </c:pt>
                <c:pt idx="6189">
                  <c:v>6190</c:v>
                </c:pt>
                <c:pt idx="6190">
                  <c:v>6191</c:v>
                </c:pt>
                <c:pt idx="6191">
                  <c:v>6192</c:v>
                </c:pt>
                <c:pt idx="6192">
                  <c:v>6193</c:v>
                </c:pt>
                <c:pt idx="6193">
                  <c:v>6194</c:v>
                </c:pt>
                <c:pt idx="6194">
                  <c:v>6195</c:v>
                </c:pt>
                <c:pt idx="6195">
                  <c:v>6196</c:v>
                </c:pt>
                <c:pt idx="6196">
                  <c:v>6197</c:v>
                </c:pt>
                <c:pt idx="6197">
                  <c:v>6198</c:v>
                </c:pt>
                <c:pt idx="6198">
                  <c:v>6199</c:v>
                </c:pt>
                <c:pt idx="6199">
                  <c:v>6200</c:v>
                </c:pt>
                <c:pt idx="6200">
                  <c:v>6201</c:v>
                </c:pt>
                <c:pt idx="6201">
                  <c:v>6202</c:v>
                </c:pt>
                <c:pt idx="6202">
                  <c:v>6203</c:v>
                </c:pt>
                <c:pt idx="6203">
                  <c:v>6204</c:v>
                </c:pt>
                <c:pt idx="6204">
                  <c:v>6205</c:v>
                </c:pt>
                <c:pt idx="6205">
                  <c:v>6206</c:v>
                </c:pt>
                <c:pt idx="6206">
                  <c:v>6207</c:v>
                </c:pt>
                <c:pt idx="6207">
                  <c:v>6208</c:v>
                </c:pt>
                <c:pt idx="6208">
                  <c:v>6209</c:v>
                </c:pt>
                <c:pt idx="6209">
                  <c:v>6210</c:v>
                </c:pt>
                <c:pt idx="6210">
                  <c:v>6211</c:v>
                </c:pt>
                <c:pt idx="6211">
                  <c:v>6212</c:v>
                </c:pt>
                <c:pt idx="6212">
                  <c:v>6213</c:v>
                </c:pt>
                <c:pt idx="6213">
                  <c:v>6214</c:v>
                </c:pt>
                <c:pt idx="6214">
                  <c:v>6215</c:v>
                </c:pt>
                <c:pt idx="6215">
                  <c:v>6216</c:v>
                </c:pt>
                <c:pt idx="6216">
                  <c:v>6217</c:v>
                </c:pt>
                <c:pt idx="6217">
                  <c:v>6218</c:v>
                </c:pt>
                <c:pt idx="6218">
                  <c:v>6219</c:v>
                </c:pt>
                <c:pt idx="6219">
                  <c:v>6220</c:v>
                </c:pt>
                <c:pt idx="6220">
                  <c:v>6221</c:v>
                </c:pt>
                <c:pt idx="6221">
                  <c:v>6222</c:v>
                </c:pt>
                <c:pt idx="6222">
                  <c:v>6223</c:v>
                </c:pt>
                <c:pt idx="6223">
                  <c:v>6224</c:v>
                </c:pt>
                <c:pt idx="6224">
                  <c:v>6225</c:v>
                </c:pt>
                <c:pt idx="6225">
                  <c:v>6226</c:v>
                </c:pt>
                <c:pt idx="6226">
                  <c:v>6227</c:v>
                </c:pt>
                <c:pt idx="6227">
                  <c:v>6228</c:v>
                </c:pt>
                <c:pt idx="6228">
                  <c:v>6229</c:v>
                </c:pt>
                <c:pt idx="6229">
                  <c:v>6230</c:v>
                </c:pt>
                <c:pt idx="6230">
                  <c:v>6231</c:v>
                </c:pt>
                <c:pt idx="6231">
                  <c:v>6232</c:v>
                </c:pt>
                <c:pt idx="6232">
                  <c:v>6233</c:v>
                </c:pt>
                <c:pt idx="6233">
                  <c:v>6234</c:v>
                </c:pt>
                <c:pt idx="6234">
                  <c:v>6235</c:v>
                </c:pt>
                <c:pt idx="6235">
                  <c:v>6236</c:v>
                </c:pt>
                <c:pt idx="6236">
                  <c:v>6237</c:v>
                </c:pt>
                <c:pt idx="6237">
                  <c:v>6238</c:v>
                </c:pt>
                <c:pt idx="6238">
                  <c:v>6239</c:v>
                </c:pt>
                <c:pt idx="6239">
                  <c:v>6240</c:v>
                </c:pt>
                <c:pt idx="6240">
                  <c:v>6241</c:v>
                </c:pt>
                <c:pt idx="6241">
                  <c:v>6242</c:v>
                </c:pt>
                <c:pt idx="6242">
                  <c:v>6243</c:v>
                </c:pt>
                <c:pt idx="6243">
                  <c:v>6244</c:v>
                </c:pt>
                <c:pt idx="6244">
                  <c:v>6245</c:v>
                </c:pt>
                <c:pt idx="6245">
                  <c:v>6246</c:v>
                </c:pt>
                <c:pt idx="6246">
                  <c:v>6247</c:v>
                </c:pt>
                <c:pt idx="6247">
                  <c:v>6248</c:v>
                </c:pt>
                <c:pt idx="6248">
                  <c:v>6249</c:v>
                </c:pt>
                <c:pt idx="6249">
                  <c:v>6250</c:v>
                </c:pt>
                <c:pt idx="6250">
                  <c:v>6251</c:v>
                </c:pt>
                <c:pt idx="6251">
                  <c:v>6252</c:v>
                </c:pt>
                <c:pt idx="6252">
                  <c:v>6253</c:v>
                </c:pt>
                <c:pt idx="6253">
                  <c:v>6254</c:v>
                </c:pt>
                <c:pt idx="6254">
                  <c:v>6255</c:v>
                </c:pt>
                <c:pt idx="6255">
                  <c:v>6256</c:v>
                </c:pt>
                <c:pt idx="6256">
                  <c:v>6257</c:v>
                </c:pt>
                <c:pt idx="6257">
                  <c:v>6258</c:v>
                </c:pt>
                <c:pt idx="6258">
                  <c:v>6259</c:v>
                </c:pt>
                <c:pt idx="6259">
                  <c:v>6260</c:v>
                </c:pt>
                <c:pt idx="6260">
                  <c:v>6261</c:v>
                </c:pt>
                <c:pt idx="6261">
                  <c:v>6262</c:v>
                </c:pt>
                <c:pt idx="6262">
                  <c:v>6263</c:v>
                </c:pt>
                <c:pt idx="6263">
                  <c:v>6264</c:v>
                </c:pt>
                <c:pt idx="6264">
                  <c:v>6265</c:v>
                </c:pt>
                <c:pt idx="6265">
                  <c:v>6266</c:v>
                </c:pt>
                <c:pt idx="6266">
                  <c:v>6267</c:v>
                </c:pt>
                <c:pt idx="6267">
                  <c:v>6268</c:v>
                </c:pt>
                <c:pt idx="6268">
                  <c:v>6269</c:v>
                </c:pt>
                <c:pt idx="6269">
                  <c:v>6270</c:v>
                </c:pt>
                <c:pt idx="6270">
                  <c:v>6271</c:v>
                </c:pt>
                <c:pt idx="6271">
                  <c:v>6272</c:v>
                </c:pt>
                <c:pt idx="6272">
                  <c:v>6273</c:v>
                </c:pt>
                <c:pt idx="6273">
                  <c:v>6274</c:v>
                </c:pt>
                <c:pt idx="6274">
                  <c:v>6275</c:v>
                </c:pt>
                <c:pt idx="6275">
                  <c:v>6276</c:v>
                </c:pt>
                <c:pt idx="6276">
                  <c:v>6277</c:v>
                </c:pt>
                <c:pt idx="6277">
                  <c:v>6278</c:v>
                </c:pt>
                <c:pt idx="6278">
                  <c:v>6279</c:v>
                </c:pt>
                <c:pt idx="6279">
                  <c:v>6280</c:v>
                </c:pt>
                <c:pt idx="6280">
                  <c:v>6281</c:v>
                </c:pt>
                <c:pt idx="6281">
                  <c:v>6282</c:v>
                </c:pt>
                <c:pt idx="6282">
                  <c:v>6283</c:v>
                </c:pt>
                <c:pt idx="6283">
                  <c:v>6284</c:v>
                </c:pt>
                <c:pt idx="6284">
                  <c:v>6285</c:v>
                </c:pt>
                <c:pt idx="6285">
                  <c:v>6286</c:v>
                </c:pt>
                <c:pt idx="6286">
                  <c:v>6287</c:v>
                </c:pt>
                <c:pt idx="6287">
                  <c:v>6288</c:v>
                </c:pt>
                <c:pt idx="6288">
                  <c:v>6289</c:v>
                </c:pt>
                <c:pt idx="6289">
                  <c:v>6290</c:v>
                </c:pt>
                <c:pt idx="6290">
                  <c:v>6291</c:v>
                </c:pt>
                <c:pt idx="6291">
                  <c:v>6292</c:v>
                </c:pt>
                <c:pt idx="6292">
                  <c:v>6293</c:v>
                </c:pt>
                <c:pt idx="6293">
                  <c:v>6294</c:v>
                </c:pt>
                <c:pt idx="6294">
                  <c:v>6295</c:v>
                </c:pt>
                <c:pt idx="6295">
                  <c:v>6296</c:v>
                </c:pt>
                <c:pt idx="6296">
                  <c:v>6297</c:v>
                </c:pt>
                <c:pt idx="6297">
                  <c:v>6298</c:v>
                </c:pt>
                <c:pt idx="6298">
                  <c:v>6299</c:v>
                </c:pt>
                <c:pt idx="6299">
                  <c:v>6300</c:v>
                </c:pt>
                <c:pt idx="6300">
                  <c:v>6301</c:v>
                </c:pt>
                <c:pt idx="6301">
                  <c:v>6302</c:v>
                </c:pt>
                <c:pt idx="6302">
                  <c:v>6303</c:v>
                </c:pt>
                <c:pt idx="6303">
                  <c:v>6304</c:v>
                </c:pt>
                <c:pt idx="6304">
                  <c:v>6305</c:v>
                </c:pt>
                <c:pt idx="6305">
                  <c:v>6306</c:v>
                </c:pt>
                <c:pt idx="6306">
                  <c:v>6307</c:v>
                </c:pt>
                <c:pt idx="6307">
                  <c:v>6308</c:v>
                </c:pt>
                <c:pt idx="6308">
                  <c:v>6309</c:v>
                </c:pt>
                <c:pt idx="6309">
                  <c:v>6310</c:v>
                </c:pt>
                <c:pt idx="6310">
                  <c:v>6311</c:v>
                </c:pt>
                <c:pt idx="6311">
                  <c:v>6312</c:v>
                </c:pt>
                <c:pt idx="6312">
                  <c:v>6313</c:v>
                </c:pt>
                <c:pt idx="6313">
                  <c:v>6314</c:v>
                </c:pt>
                <c:pt idx="6314">
                  <c:v>6315</c:v>
                </c:pt>
                <c:pt idx="6315">
                  <c:v>6316</c:v>
                </c:pt>
                <c:pt idx="6316">
                  <c:v>6317</c:v>
                </c:pt>
                <c:pt idx="6317">
                  <c:v>6318</c:v>
                </c:pt>
                <c:pt idx="6318">
                  <c:v>6319</c:v>
                </c:pt>
                <c:pt idx="6319">
                  <c:v>6320</c:v>
                </c:pt>
                <c:pt idx="6320">
                  <c:v>6321</c:v>
                </c:pt>
                <c:pt idx="6321">
                  <c:v>6322</c:v>
                </c:pt>
                <c:pt idx="6322">
                  <c:v>6323</c:v>
                </c:pt>
                <c:pt idx="6323">
                  <c:v>6324</c:v>
                </c:pt>
                <c:pt idx="6324">
                  <c:v>6325</c:v>
                </c:pt>
                <c:pt idx="6325">
                  <c:v>6326</c:v>
                </c:pt>
                <c:pt idx="6326">
                  <c:v>6327</c:v>
                </c:pt>
                <c:pt idx="6327">
                  <c:v>6328</c:v>
                </c:pt>
                <c:pt idx="6328">
                  <c:v>6329</c:v>
                </c:pt>
                <c:pt idx="6329">
                  <c:v>6330</c:v>
                </c:pt>
                <c:pt idx="6330">
                  <c:v>6331</c:v>
                </c:pt>
                <c:pt idx="6331">
                  <c:v>6332</c:v>
                </c:pt>
                <c:pt idx="6332">
                  <c:v>6333</c:v>
                </c:pt>
                <c:pt idx="6333">
                  <c:v>6334</c:v>
                </c:pt>
                <c:pt idx="6334">
                  <c:v>6335</c:v>
                </c:pt>
                <c:pt idx="6335">
                  <c:v>6336</c:v>
                </c:pt>
                <c:pt idx="6336">
                  <c:v>6337</c:v>
                </c:pt>
                <c:pt idx="6337">
                  <c:v>6338</c:v>
                </c:pt>
                <c:pt idx="6338">
                  <c:v>6339</c:v>
                </c:pt>
                <c:pt idx="6339">
                  <c:v>6340</c:v>
                </c:pt>
                <c:pt idx="6340">
                  <c:v>6341</c:v>
                </c:pt>
                <c:pt idx="6341">
                  <c:v>6342</c:v>
                </c:pt>
                <c:pt idx="6342">
                  <c:v>6343</c:v>
                </c:pt>
                <c:pt idx="6343">
                  <c:v>6344</c:v>
                </c:pt>
                <c:pt idx="6344">
                  <c:v>6345</c:v>
                </c:pt>
                <c:pt idx="6345">
                  <c:v>6346</c:v>
                </c:pt>
                <c:pt idx="6346">
                  <c:v>6347</c:v>
                </c:pt>
                <c:pt idx="6347">
                  <c:v>6348</c:v>
                </c:pt>
                <c:pt idx="6348">
                  <c:v>6349</c:v>
                </c:pt>
                <c:pt idx="6349">
                  <c:v>6350</c:v>
                </c:pt>
                <c:pt idx="6350">
                  <c:v>6351</c:v>
                </c:pt>
                <c:pt idx="6351">
                  <c:v>6352</c:v>
                </c:pt>
                <c:pt idx="6352">
                  <c:v>6353</c:v>
                </c:pt>
                <c:pt idx="6353">
                  <c:v>6354</c:v>
                </c:pt>
                <c:pt idx="6354">
                  <c:v>6355</c:v>
                </c:pt>
                <c:pt idx="6355">
                  <c:v>6356</c:v>
                </c:pt>
                <c:pt idx="6356">
                  <c:v>6357</c:v>
                </c:pt>
                <c:pt idx="6357">
                  <c:v>6358</c:v>
                </c:pt>
                <c:pt idx="6358">
                  <c:v>6359</c:v>
                </c:pt>
                <c:pt idx="6359">
                  <c:v>6360</c:v>
                </c:pt>
                <c:pt idx="6360">
                  <c:v>6361</c:v>
                </c:pt>
                <c:pt idx="6361">
                  <c:v>6362</c:v>
                </c:pt>
                <c:pt idx="6362">
                  <c:v>6363</c:v>
                </c:pt>
                <c:pt idx="6363">
                  <c:v>6364</c:v>
                </c:pt>
                <c:pt idx="6364">
                  <c:v>6365</c:v>
                </c:pt>
                <c:pt idx="6365">
                  <c:v>6366</c:v>
                </c:pt>
                <c:pt idx="6366">
                  <c:v>6367</c:v>
                </c:pt>
                <c:pt idx="6367">
                  <c:v>6368</c:v>
                </c:pt>
                <c:pt idx="6368">
                  <c:v>6369</c:v>
                </c:pt>
                <c:pt idx="6369">
                  <c:v>6370</c:v>
                </c:pt>
                <c:pt idx="6370">
                  <c:v>6371</c:v>
                </c:pt>
                <c:pt idx="6371">
                  <c:v>6372</c:v>
                </c:pt>
                <c:pt idx="6372">
                  <c:v>6373</c:v>
                </c:pt>
                <c:pt idx="6373">
                  <c:v>6374</c:v>
                </c:pt>
                <c:pt idx="6374">
                  <c:v>6375</c:v>
                </c:pt>
                <c:pt idx="6375">
                  <c:v>6376</c:v>
                </c:pt>
                <c:pt idx="6376">
                  <c:v>6377</c:v>
                </c:pt>
                <c:pt idx="6377">
                  <c:v>6378</c:v>
                </c:pt>
                <c:pt idx="6378">
                  <c:v>6379</c:v>
                </c:pt>
                <c:pt idx="6379">
                  <c:v>6380</c:v>
                </c:pt>
                <c:pt idx="6380">
                  <c:v>6381</c:v>
                </c:pt>
                <c:pt idx="6381">
                  <c:v>6382</c:v>
                </c:pt>
                <c:pt idx="6382">
                  <c:v>6383</c:v>
                </c:pt>
                <c:pt idx="6383">
                  <c:v>6384</c:v>
                </c:pt>
                <c:pt idx="6384">
                  <c:v>6385</c:v>
                </c:pt>
                <c:pt idx="6385">
                  <c:v>6386</c:v>
                </c:pt>
                <c:pt idx="6386">
                  <c:v>6387</c:v>
                </c:pt>
                <c:pt idx="6387">
                  <c:v>6388</c:v>
                </c:pt>
                <c:pt idx="6388">
                  <c:v>6389</c:v>
                </c:pt>
                <c:pt idx="6389">
                  <c:v>6390</c:v>
                </c:pt>
                <c:pt idx="6390">
                  <c:v>6391</c:v>
                </c:pt>
                <c:pt idx="6391">
                  <c:v>6392</c:v>
                </c:pt>
                <c:pt idx="6392">
                  <c:v>6393</c:v>
                </c:pt>
                <c:pt idx="6393">
                  <c:v>6394</c:v>
                </c:pt>
                <c:pt idx="6394">
                  <c:v>6395</c:v>
                </c:pt>
                <c:pt idx="6395">
                  <c:v>6396</c:v>
                </c:pt>
                <c:pt idx="6396">
                  <c:v>6397</c:v>
                </c:pt>
                <c:pt idx="6397">
                  <c:v>6398</c:v>
                </c:pt>
                <c:pt idx="6398">
                  <c:v>6399</c:v>
                </c:pt>
                <c:pt idx="6399">
                  <c:v>6400</c:v>
                </c:pt>
                <c:pt idx="6400">
                  <c:v>6401</c:v>
                </c:pt>
                <c:pt idx="6401">
                  <c:v>6402</c:v>
                </c:pt>
                <c:pt idx="6402">
                  <c:v>6403</c:v>
                </c:pt>
                <c:pt idx="6403">
                  <c:v>6404</c:v>
                </c:pt>
                <c:pt idx="6404">
                  <c:v>6405</c:v>
                </c:pt>
                <c:pt idx="6405">
                  <c:v>6406</c:v>
                </c:pt>
                <c:pt idx="6406">
                  <c:v>6407</c:v>
                </c:pt>
                <c:pt idx="6407">
                  <c:v>6408</c:v>
                </c:pt>
                <c:pt idx="6408">
                  <c:v>6409</c:v>
                </c:pt>
                <c:pt idx="6409">
                  <c:v>6410</c:v>
                </c:pt>
                <c:pt idx="6410">
                  <c:v>6411</c:v>
                </c:pt>
                <c:pt idx="6411">
                  <c:v>6412</c:v>
                </c:pt>
                <c:pt idx="6412">
                  <c:v>6413</c:v>
                </c:pt>
                <c:pt idx="6413">
                  <c:v>6414</c:v>
                </c:pt>
                <c:pt idx="6414">
                  <c:v>6415</c:v>
                </c:pt>
                <c:pt idx="6415">
                  <c:v>6416</c:v>
                </c:pt>
                <c:pt idx="6416">
                  <c:v>6417</c:v>
                </c:pt>
                <c:pt idx="6417">
                  <c:v>6418</c:v>
                </c:pt>
                <c:pt idx="6418">
                  <c:v>6419</c:v>
                </c:pt>
                <c:pt idx="6419">
                  <c:v>6420</c:v>
                </c:pt>
                <c:pt idx="6420">
                  <c:v>6421</c:v>
                </c:pt>
                <c:pt idx="6421">
                  <c:v>6422</c:v>
                </c:pt>
                <c:pt idx="6422">
                  <c:v>6423</c:v>
                </c:pt>
                <c:pt idx="6423">
                  <c:v>6424</c:v>
                </c:pt>
                <c:pt idx="6424">
                  <c:v>6425</c:v>
                </c:pt>
                <c:pt idx="6425">
                  <c:v>6426</c:v>
                </c:pt>
                <c:pt idx="6426">
                  <c:v>6427</c:v>
                </c:pt>
                <c:pt idx="6427">
                  <c:v>6428</c:v>
                </c:pt>
                <c:pt idx="6428">
                  <c:v>6429</c:v>
                </c:pt>
                <c:pt idx="6429">
                  <c:v>6430</c:v>
                </c:pt>
                <c:pt idx="6430">
                  <c:v>6431</c:v>
                </c:pt>
                <c:pt idx="6431">
                  <c:v>6432</c:v>
                </c:pt>
                <c:pt idx="6432">
                  <c:v>6433</c:v>
                </c:pt>
                <c:pt idx="6433">
                  <c:v>6434</c:v>
                </c:pt>
                <c:pt idx="6434">
                  <c:v>6435</c:v>
                </c:pt>
                <c:pt idx="6435">
                  <c:v>6436</c:v>
                </c:pt>
                <c:pt idx="6436">
                  <c:v>6437</c:v>
                </c:pt>
                <c:pt idx="6437">
                  <c:v>6438</c:v>
                </c:pt>
                <c:pt idx="6438">
                  <c:v>6439</c:v>
                </c:pt>
                <c:pt idx="6439">
                  <c:v>6440</c:v>
                </c:pt>
                <c:pt idx="6440">
                  <c:v>6441</c:v>
                </c:pt>
                <c:pt idx="6441">
                  <c:v>6442</c:v>
                </c:pt>
                <c:pt idx="6442">
                  <c:v>6443</c:v>
                </c:pt>
                <c:pt idx="6443">
                  <c:v>6444</c:v>
                </c:pt>
                <c:pt idx="6444">
                  <c:v>6445</c:v>
                </c:pt>
                <c:pt idx="6445">
                  <c:v>6446</c:v>
                </c:pt>
                <c:pt idx="6446">
                  <c:v>6447</c:v>
                </c:pt>
                <c:pt idx="6447">
                  <c:v>6448</c:v>
                </c:pt>
                <c:pt idx="6448">
                  <c:v>6449</c:v>
                </c:pt>
                <c:pt idx="6449">
                  <c:v>6450</c:v>
                </c:pt>
                <c:pt idx="6450">
                  <c:v>6451</c:v>
                </c:pt>
                <c:pt idx="6451">
                  <c:v>6452</c:v>
                </c:pt>
                <c:pt idx="6452">
                  <c:v>6453</c:v>
                </c:pt>
                <c:pt idx="6453">
                  <c:v>6454</c:v>
                </c:pt>
                <c:pt idx="6454">
                  <c:v>6455</c:v>
                </c:pt>
                <c:pt idx="6455">
                  <c:v>6456</c:v>
                </c:pt>
                <c:pt idx="6456">
                  <c:v>6457</c:v>
                </c:pt>
                <c:pt idx="6457">
                  <c:v>6458</c:v>
                </c:pt>
                <c:pt idx="6458">
                  <c:v>6459</c:v>
                </c:pt>
                <c:pt idx="6459">
                  <c:v>6460</c:v>
                </c:pt>
                <c:pt idx="6460">
                  <c:v>6461</c:v>
                </c:pt>
                <c:pt idx="6461">
                  <c:v>6462</c:v>
                </c:pt>
                <c:pt idx="6462">
                  <c:v>6463</c:v>
                </c:pt>
                <c:pt idx="6463">
                  <c:v>6464</c:v>
                </c:pt>
                <c:pt idx="6464">
                  <c:v>6465</c:v>
                </c:pt>
                <c:pt idx="6465">
                  <c:v>6466</c:v>
                </c:pt>
                <c:pt idx="6466">
                  <c:v>6467</c:v>
                </c:pt>
                <c:pt idx="6467">
                  <c:v>6468</c:v>
                </c:pt>
                <c:pt idx="6468">
                  <c:v>6469</c:v>
                </c:pt>
                <c:pt idx="6469">
                  <c:v>6470</c:v>
                </c:pt>
                <c:pt idx="6470">
                  <c:v>6471</c:v>
                </c:pt>
                <c:pt idx="6471">
                  <c:v>6472</c:v>
                </c:pt>
                <c:pt idx="6472">
                  <c:v>6473</c:v>
                </c:pt>
                <c:pt idx="6473">
                  <c:v>6474</c:v>
                </c:pt>
                <c:pt idx="6474">
                  <c:v>6475</c:v>
                </c:pt>
                <c:pt idx="6475">
                  <c:v>6476</c:v>
                </c:pt>
                <c:pt idx="6476">
                  <c:v>6477</c:v>
                </c:pt>
                <c:pt idx="6477">
                  <c:v>6478</c:v>
                </c:pt>
                <c:pt idx="6478">
                  <c:v>6479</c:v>
                </c:pt>
                <c:pt idx="6479">
                  <c:v>6480</c:v>
                </c:pt>
                <c:pt idx="6480">
                  <c:v>6481</c:v>
                </c:pt>
                <c:pt idx="6481">
                  <c:v>6482</c:v>
                </c:pt>
                <c:pt idx="6482">
                  <c:v>6483</c:v>
                </c:pt>
                <c:pt idx="6483">
                  <c:v>6484</c:v>
                </c:pt>
                <c:pt idx="6484">
                  <c:v>6485</c:v>
                </c:pt>
                <c:pt idx="6485">
                  <c:v>6486</c:v>
                </c:pt>
                <c:pt idx="6486">
                  <c:v>6487</c:v>
                </c:pt>
                <c:pt idx="6487">
                  <c:v>6488</c:v>
                </c:pt>
                <c:pt idx="6488">
                  <c:v>6489</c:v>
                </c:pt>
                <c:pt idx="6489">
                  <c:v>6490</c:v>
                </c:pt>
                <c:pt idx="6490">
                  <c:v>6491</c:v>
                </c:pt>
                <c:pt idx="6491">
                  <c:v>6492</c:v>
                </c:pt>
                <c:pt idx="6492">
                  <c:v>6493</c:v>
                </c:pt>
                <c:pt idx="6493">
                  <c:v>6494</c:v>
                </c:pt>
                <c:pt idx="6494">
                  <c:v>6495</c:v>
                </c:pt>
                <c:pt idx="6495">
                  <c:v>6496</c:v>
                </c:pt>
                <c:pt idx="6496">
                  <c:v>6497</c:v>
                </c:pt>
                <c:pt idx="6497">
                  <c:v>6498</c:v>
                </c:pt>
                <c:pt idx="6498">
                  <c:v>6499</c:v>
                </c:pt>
                <c:pt idx="6499">
                  <c:v>6500</c:v>
                </c:pt>
                <c:pt idx="6500">
                  <c:v>6501</c:v>
                </c:pt>
                <c:pt idx="6501">
                  <c:v>6502</c:v>
                </c:pt>
                <c:pt idx="6502">
                  <c:v>6503</c:v>
                </c:pt>
                <c:pt idx="6503">
                  <c:v>6504</c:v>
                </c:pt>
                <c:pt idx="6504">
                  <c:v>6505</c:v>
                </c:pt>
                <c:pt idx="6505">
                  <c:v>6506</c:v>
                </c:pt>
                <c:pt idx="6506">
                  <c:v>6507</c:v>
                </c:pt>
                <c:pt idx="6507">
                  <c:v>6508</c:v>
                </c:pt>
                <c:pt idx="6508">
                  <c:v>6509</c:v>
                </c:pt>
                <c:pt idx="6509">
                  <c:v>6510</c:v>
                </c:pt>
                <c:pt idx="6510">
                  <c:v>6511</c:v>
                </c:pt>
                <c:pt idx="6511">
                  <c:v>6512</c:v>
                </c:pt>
                <c:pt idx="6512">
                  <c:v>6513</c:v>
                </c:pt>
                <c:pt idx="6513">
                  <c:v>6514</c:v>
                </c:pt>
                <c:pt idx="6514">
                  <c:v>6515</c:v>
                </c:pt>
                <c:pt idx="6515">
                  <c:v>6516</c:v>
                </c:pt>
                <c:pt idx="6516">
                  <c:v>6517</c:v>
                </c:pt>
                <c:pt idx="6517">
                  <c:v>6518</c:v>
                </c:pt>
                <c:pt idx="6518">
                  <c:v>6519</c:v>
                </c:pt>
                <c:pt idx="6519">
                  <c:v>6520</c:v>
                </c:pt>
                <c:pt idx="6520">
                  <c:v>6521</c:v>
                </c:pt>
                <c:pt idx="6521">
                  <c:v>6522</c:v>
                </c:pt>
                <c:pt idx="6522">
                  <c:v>6523</c:v>
                </c:pt>
                <c:pt idx="6523">
                  <c:v>6524</c:v>
                </c:pt>
                <c:pt idx="6524">
                  <c:v>6525</c:v>
                </c:pt>
                <c:pt idx="6525">
                  <c:v>6526</c:v>
                </c:pt>
                <c:pt idx="6526">
                  <c:v>6527</c:v>
                </c:pt>
                <c:pt idx="6527">
                  <c:v>6528</c:v>
                </c:pt>
                <c:pt idx="6528">
                  <c:v>6529</c:v>
                </c:pt>
                <c:pt idx="6529">
                  <c:v>6530</c:v>
                </c:pt>
                <c:pt idx="6530">
                  <c:v>6531</c:v>
                </c:pt>
                <c:pt idx="6531">
                  <c:v>6532</c:v>
                </c:pt>
                <c:pt idx="6532">
                  <c:v>6533</c:v>
                </c:pt>
                <c:pt idx="6533">
                  <c:v>6534</c:v>
                </c:pt>
                <c:pt idx="6534">
                  <c:v>6535</c:v>
                </c:pt>
                <c:pt idx="6535">
                  <c:v>6536</c:v>
                </c:pt>
                <c:pt idx="6536">
                  <c:v>6537</c:v>
                </c:pt>
                <c:pt idx="6537">
                  <c:v>6538</c:v>
                </c:pt>
                <c:pt idx="6538">
                  <c:v>6539</c:v>
                </c:pt>
                <c:pt idx="6539">
                  <c:v>6540</c:v>
                </c:pt>
                <c:pt idx="6540">
                  <c:v>6541</c:v>
                </c:pt>
                <c:pt idx="6541">
                  <c:v>6542</c:v>
                </c:pt>
                <c:pt idx="6542">
                  <c:v>6543</c:v>
                </c:pt>
                <c:pt idx="6543">
                  <c:v>6544</c:v>
                </c:pt>
                <c:pt idx="6544">
                  <c:v>6545</c:v>
                </c:pt>
                <c:pt idx="6545">
                  <c:v>6546</c:v>
                </c:pt>
                <c:pt idx="6546">
                  <c:v>6547</c:v>
                </c:pt>
                <c:pt idx="6547">
                  <c:v>6548</c:v>
                </c:pt>
                <c:pt idx="6548">
                  <c:v>6549</c:v>
                </c:pt>
                <c:pt idx="6549">
                  <c:v>6550</c:v>
                </c:pt>
                <c:pt idx="6550">
                  <c:v>6551</c:v>
                </c:pt>
                <c:pt idx="6551">
                  <c:v>6552</c:v>
                </c:pt>
                <c:pt idx="6552">
                  <c:v>6553</c:v>
                </c:pt>
                <c:pt idx="6553">
                  <c:v>6554</c:v>
                </c:pt>
                <c:pt idx="6554">
                  <c:v>6555</c:v>
                </c:pt>
                <c:pt idx="6555">
                  <c:v>6556</c:v>
                </c:pt>
                <c:pt idx="6556">
                  <c:v>6557</c:v>
                </c:pt>
                <c:pt idx="6557">
                  <c:v>6558</c:v>
                </c:pt>
                <c:pt idx="6558">
                  <c:v>6559</c:v>
                </c:pt>
                <c:pt idx="6559">
                  <c:v>6560</c:v>
                </c:pt>
                <c:pt idx="6560">
                  <c:v>6561</c:v>
                </c:pt>
                <c:pt idx="6561">
                  <c:v>6562</c:v>
                </c:pt>
                <c:pt idx="6562">
                  <c:v>6563</c:v>
                </c:pt>
                <c:pt idx="6563">
                  <c:v>6564</c:v>
                </c:pt>
                <c:pt idx="6564">
                  <c:v>6565</c:v>
                </c:pt>
                <c:pt idx="6565">
                  <c:v>6566</c:v>
                </c:pt>
                <c:pt idx="6566">
                  <c:v>6567</c:v>
                </c:pt>
                <c:pt idx="6567">
                  <c:v>6568</c:v>
                </c:pt>
                <c:pt idx="6568">
                  <c:v>6569</c:v>
                </c:pt>
                <c:pt idx="6569">
                  <c:v>6570</c:v>
                </c:pt>
                <c:pt idx="6570">
                  <c:v>6571</c:v>
                </c:pt>
                <c:pt idx="6571">
                  <c:v>6572</c:v>
                </c:pt>
                <c:pt idx="6572">
                  <c:v>6573</c:v>
                </c:pt>
                <c:pt idx="6573">
                  <c:v>6574</c:v>
                </c:pt>
                <c:pt idx="6574">
                  <c:v>6575</c:v>
                </c:pt>
                <c:pt idx="6575">
                  <c:v>6576</c:v>
                </c:pt>
                <c:pt idx="6576">
                  <c:v>6577</c:v>
                </c:pt>
                <c:pt idx="6577">
                  <c:v>6578</c:v>
                </c:pt>
                <c:pt idx="6578">
                  <c:v>6579</c:v>
                </c:pt>
                <c:pt idx="6579">
                  <c:v>6580</c:v>
                </c:pt>
                <c:pt idx="6580">
                  <c:v>6581</c:v>
                </c:pt>
                <c:pt idx="6581">
                  <c:v>6582</c:v>
                </c:pt>
                <c:pt idx="6582">
                  <c:v>6583</c:v>
                </c:pt>
                <c:pt idx="6583">
                  <c:v>6584</c:v>
                </c:pt>
                <c:pt idx="6584">
                  <c:v>6585</c:v>
                </c:pt>
                <c:pt idx="6585">
                  <c:v>6586</c:v>
                </c:pt>
                <c:pt idx="6586">
                  <c:v>6587</c:v>
                </c:pt>
                <c:pt idx="6587">
                  <c:v>6588</c:v>
                </c:pt>
                <c:pt idx="6588">
                  <c:v>6589</c:v>
                </c:pt>
                <c:pt idx="6589">
                  <c:v>6590</c:v>
                </c:pt>
                <c:pt idx="6590">
                  <c:v>6591</c:v>
                </c:pt>
                <c:pt idx="6591">
                  <c:v>6592</c:v>
                </c:pt>
                <c:pt idx="6592">
                  <c:v>6593</c:v>
                </c:pt>
                <c:pt idx="6593">
                  <c:v>6594</c:v>
                </c:pt>
                <c:pt idx="6594">
                  <c:v>6595</c:v>
                </c:pt>
                <c:pt idx="6595">
                  <c:v>6596</c:v>
                </c:pt>
                <c:pt idx="6596">
                  <c:v>6597</c:v>
                </c:pt>
                <c:pt idx="6597">
                  <c:v>6598</c:v>
                </c:pt>
                <c:pt idx="6598">
                  <c:v>6599</c:v>
                </c:pt>
                <c:pt idx="6599">
                  <c:v>6600</c:v>
                </c:pt>
                <c:pt idx="6600">
                  <c:v>6601</c:v>
                </c:pt>
                <c:pt idx="6601">
                  <c:v>6602</c:v>
                </c:pt>
                <c:pt idx="6602">
                  <c:v>6603</c:v>
                </c:pt>
                <c:pt idx="6603">
                  <c:v>6604</c:v>
                </c:pt>
                <c:pt idx="6604">
                  <c:v>6605</c:v>
                </c:pt>
                <c:pt idx="6605">
                  <c:v>6606</c:v>
                </c:pt>
                <c:pt idx="6606">
                  <c:v>6607</c:v>
                </c:pt>
                <c:pt idx="6607">
                  <c:v>6608</c:v>
                </c:pt>
                <c:pt idx="6608">
                  <c:v>6609</c:v>
                </c:pt>
                <c:pt idx="6609">
                  <c:v>6610</c:v>
                </c:pt>
                <c:pt idx="6610">
                  <c:v>6611</c:v>
                </c:pt>
                <c:pt idx="6611">
                  <c:v>6612</c:v>
                </c:pt>
                <c:pt idx="6612">
                  <c:v>6613</c:v>
                </c:pt>
                <c:pt idx="6613">
                  <c:v>6614</c:v>
                </c:pt>
                <c:pt idx="6614">
                  <c:v>6615</c:v>
                </c:pt>
                <c:pt idx="6615">
                  <c:v>6616</c:v>
                </c:pt>
                <c:pt idx="6616">
                  <c:v>6617</c:v>
                </c:pt>
                <c:pt idx="6617">
                  <c:v>6618</c:v>
                </c:pt>
                <c:pt idx="6618">
                  <c:v>6619</c:v>
                </c:pt>
                <c:pt idx="6619">
                  <c:v>6620</c:v>
                </c:pt>
                <c:pt idx="6620">
                  <c:v>6621</c:v>
                </c:pt>
                <c:pt idx="6621">
                  <c:v>6622</c:v>
                </c:pt>
                <c:pt idx="6622">
                  <c:v>6623</c:v>
                </c:pt>
                <c:pt idx="6623">
                  <c:v>6624</c:v>
                </c:pt>
                <c:pt idx="6624">
                  <c:v>6625</c:v>
                </c:pt>
                <c:pt idx="6625">
                  <c:v>6626</c:v>
                </c:pt>
                <c:pt idx="6626">
                  <c:v>6627</c:v>
                </c:pt>
                <c:pt idx="6627">
                  <c:v>6628</c:v>
                </c:pt>
                <c:pt idx="6628">
                  <c:v>6629</c:v>
                </c:pt>
                <c:pt idx="6629">
                  <c:v>6630</c:v>
                </c:pt>
                <c:pt idx="6630">
                  <c:v>6631</c:v>
                </c:pt>
                <c:pt idx="6631">
                  <c:v>6632</c:v>
                </c:pt>
                <c:pt idx="6632">
                  <c:v>6633</c:v>
                </c:pt>
                <c:pt idx="6633">
                  <c:v>6634</c:v>
                </c:pt>
                <c:pt idx="6634">
                  <c:v>6635</c:v>
                </c:pt>
                <c:pt idx="6635">
                  <c:v>6636</c:v>
                </c:pt>
                <c:pt idx="6636">
                  <c:v>6637</c:v>
                </c:pt>
                <c:pt idx="6637">
                  <c:v>6638</c:v>
                </c:pt>
                <c:pt idx="6638">
                  <c:v>6639</c:v>
                </c:pt>
                <c:pt idx="6639">
                  <c:v>6640</c:v>
                </c:pt>
                <c:pt idx="6640">
                  <c:v>6641</c:v>
                </c:pt>
                <c:pt idx="6641">
                  <c:v>6642</c:v>
                </c:pt>
                <c:pt idx="6642">
                  <c:v>6643</c:v>
                </c:pt>
                <c:pt idx="6643">
                  <c:v>6644</c:v>
                </c:pt>
                <c:pt idx="6644">
                  <c:v>6645</c:v>
                </c:pt>
                <c:pt idx="6645">
                  <c:v>6646</c:v>
                </c:pt>
                <c:pt idx="6646">
                  <c:v>6647</c:v>
                </c:pt>
                <c:pt idx="6647">
                  <c:v>6648</c:v>
                </c:pt>
                <c:pt idx="6648">
                  <c:v>6649</c:v>
                </c:pt>
                <c:pt idx="6649">
                  <c:v>6650</c:v>
                </c:pt>
                <c:pt idx="6650">
                  <c:v>6651</c:v>
                </c:pt>
                <c:pt idx="6651">
                  <c:v>6652</c:v>
                </c:pt>
                <c:pt idx="6652">
                  <c:v>6653</c:v>
                </c:pt>
                <c:pt idx="6653">
                  <c:v>6654</c:v>
                </c:pt>
                <c:pt idx="6654">
                  <c:v>6655</c:v>
                </c:pt>
                <c:pt idx="6655">
                  <c:v>6656</c:v>
                </c:pt>
                <c:pt idx="6656">
                  <c:v>6657</c:v>
                </c:pt>
                <c:pt idx="6657">
                  <c:v>6658</c:v>
                </c:pt>
                <c:pt idx="6658">
                  <c:v>6659</c:v>
                </c:pt>
                <c:pt idx="6659">
                  <c:v>6660</c:v>
                </c:pt>
                <c:pt idx="6660">
                  <c:v>6661</c:v>
                </c:pt>
                <c:pt idx="6661">
                  <c:v>6662</c:v>
                </c:pt>
                <c:pt idx="6662">
                  <c:v>6663</c:v>
                </c:pt>
                <c:pt idx="6663">
                  <c:v>6664</c:v>
                </c:pt>
                <c:pt idx="6664">
                  <c:v>6665</c:v>
                </c:pt>
                <c:pt idx="6665">
                  <c:v>6666</c:v>
                </c:pt>
                <c:pt idx="6666">
                  <c:v>6667</c:v>
                </c:pt>
                <c:pt idx="6667">
                  <c:v>6668</c:v>
                </c:pt>
                <c:pt idx="6668">
                  <c:v>6669</c:v>
                </c:pt>
                <c:pt idx="6669">
                  <c:v>6670</c:v>
                </c:pt>
                <c:pt idx="6670">
                  <c:v>6671</c:v>
                </c:pt>
                <c:pt idx="6671">
                  <c:v>6672</c:v>
                </c:pt>
                <c:pt idx="6672">
                  <c:v>6673</c:v>
                </c:pt>
                <c:pt idx="6673">
                  <c:v>6674</c:v>
                </c:pt>
                <c:pt idx="6674">
                  <c:v>6675</c:v>
                </c:pt>
                <c:pt idx="6675">
                  <c:v>6676</c:v>
                </c:pt>
                <c:pt idx="6676">
                  <c:v>6677</c:v>
                </c:pt>
                <c:pt idx="6677">
                  <c:v>6678</c:v>
                </c:pt>
                <c:pt idx="6678">
                  <c:v>6679</c:v>
                </c:pt>
                <c:pt idx="6679">
                  <c:v>6680</c:v>
                </c:pt>
                <c:pt idx="6680">
                  <c:v>6681</c:v>
                </c:pt>
                <c:pt idx="6681">
                  <c:v>6682</c:v>
                </c:pt>
                <c:pt idx="6682">
                  <c:v>6683</c:v>
                </c:pt>
                <c:pt idx="6683">
                  <c:v>6684</c:v>
                </c:pt>
                <c:pt idx="6684">
                  <c:v>6685</c:v>
                </c:pt>
                <c:pt idx="6685">
                  <c:v>6686</c:v>
                </c:pt>
                <c:pt idx="6686">
                  <c:v>6687</c:v>
                </c:pt>
                <c:pt idx="6687">
                  <c:v>6688</c:v>
                </c:pt>
                <c:pt idx="6688">
                  <c:v>6689</c:v>
                </c:pt>
                <c:pt idx="6689">
                  <c:v>6690</c:v>
                </c:pt>
                <c:pt idx="6690">
                  <c:v>6691</c:v>
                </c:pt>
                <c:pt idx="6691">
                  <c:v>6692</c:v>
                </c:pt>
                <c:pt idx="6692">
                  <c:v>6693</c:v>
                </c:pt>
                <c:pt idx="6693">
                  <c:v>6694</c:v>
                </c:pt>
                <c:pt idx="6694">
                  <c:v>6695</c:v>
                </c:pt>
                <c:pt idx="6695">
                  <c:v>6696</c:v>
                </c:pt>
                <c:pt idx="6696">
                  <c:v>6697</c:v>
                </c:pt>
                <c:pt idx="6697">
                  <c:v>6698</c:v>
                </c:pt>
                <c:pt idx="6698">
                  <c:v>6699</c:v>
                </c:pt>
                <c:pt idx="6699">
                  <c:v>6700</c:v>
                </c:pt>
                <c:pt idx="6700">
                  <c:v>6701</c:v>
                </c:pt>
                <c:pt idx="6701">
                  <c:v>6702</c:v>
                </c:pt>
                <c:pt idx="6702">
                  <c:v>6703</c:v>
                </c:pt>
                <c:pt idx="6703">
                  <c:v>6704</c:v>
                </c:pt>
                <c:pt idx="6704">
                  <c:v>6705</c:v>
                </c:pt>
                <c:pt idx="6705">
                  <c:v>6706</c:v>
                </c:pt>
                <c:pt idx="6706">
                  <c:v>6707</c:v>
                </c:pt>
                <c:pt idx="6707">
                  <c:v>6708</c:v>
                </c:pt>
                <c:pt idx="6708">
                  <c:v>6709</c:v>
                </c:pt>
                <c:pt idx="6709">
                  <c:v>6710</c:v>
                </c:pt>
                <c:pt idx="6710">
                  <c:v>6711</c:v>
                </c:pt>
                <c:pt idx="6711">
                  <c:v>6712</c:v>
                </c:pt>
                <c:pt idx="6712">
                  <c:v>6713</c:v>
                </c:pt>
                <c:pt idx="6713">
                  <c:v>6714</c:v>
                </c:pt>
                <c:pt idx="6714">
                  <c:v>6715</c:v>
                </c:pt>
                <c:pt idx="6715">
                  <c:v>6716</c:v>
                </c:pt>
                <c:pt idx="6716">
                  <c:v>6717</c:v>
                </c:pt>
                <c:pt idx="6717">
                  <c:v>6718</c:v>
                </c:pt>
                <c:pt idx="6718">
                  <c:v>6719</c:v>
                </c:pt>
                <c:pt idx="6719">
                  <c:v>6720</c:v>
                </c:pt>
                <c:pt idx="6720">
                  <c:v>6721</c:v>
                </c:pt>
                <c:pt idx="6721">
                  <c:v>6722</c:v>
                </c:pt>
                <c:pt idx="6722">
                  <c:v>6723</c:v>
                </c:pt>
                <c:pt idx="6723">
                  <c:v>6724</c:v>
                </c:pt>
                <c:pt idx="6724">
                  <c:v>6725</c:v>
                </c:pt>
                <c:pt idx="6725">
                  <c:v>6726</c:v>
                </c:pt>
                <c:pt idx="6726">
                  <c:v>6727</c:v>
                </c:pt>
                <c:pt idx="6727">
                  <c:v>6728</c:v>
                </c:pt>
                <c:pt idx="6728">
                  <c:v>6729</c:v>
                </c:pt>
                <c:pt idx="6729">
                  <c:v>6730</c:v>
                </c:pt>
                <c:pt idx="6730">
                  <c:v>6731</c:v>
                </c:pt>
                <c:pt idx="6731">
                  <c:v>6732</c:v>
                </c:pt>
                <c:pt idx="6732">
                  <c:v>6733</c:v>
                </c:pt>
                <c:pt idx="6733">
                  <c:v>6734</c:v>
                </c:pt>
                <c:pt idx="6734">
                  <c:v>6735</c:v>
                </c:pt>
                <c:pt idx="6735">
                  <c:v>6736</c:v>
                </c:pt>
                <c:pt idx="6736">
                  <c:v>6737</c:v>
                </c:pt>
                <c:pt idx="6737">
                  <c:v>6738</c:v>
                </c:pt>
                <c:pt idx="6738">
                  <c:v>6739</c:v>
                </c:pt>
                <c:pt idx="6739">
                  <c:v>6740</c:v>
                </c:pt>
                <c:pt idx="6740">
                  <c:v>6741</c:v>
                </c:pt>
                <c:pt idx="6741">
                  <c:v>6742</c:v>
                </c:pt>
                <c:pt idx="6742">
                  <c:v>6743</c:v>
                </c:pt>
                <c:pt idx="6743">
                  <c:v>6744</c:v>
                </c:pt>
                <c:pt idx="6744">
                  <c:v>6745</c:v>
                </c:pt>
                <c:pt idx="6745">
                  <c:v>6746</c:v>
                </c:pt>
                <c:pt idx="6746">
                  <c:v>6747</c:v>
                </c:pt>
                <c:pt idx="6747">
                  <c:v>6748</c:v>
                </c:pt>
                <c:pt idx="6748">
                  <c:v>6749</c:v>
                </c:pt>
                <c:pt idx="6749">
                  <c:v>6750</c:v>
                </c:pt>
                <c:pt idx="6750">
                  <c:v>6751</c:v>
                </c:pt>
                <c:pt idx="6751">
                  <c:v>6752</c:v>
                </c:pt>
                <c:pt idx="6752">
                  <c:v>6753</c:v>
                </c:pt>
                <c:pt idx="6753">
                  <c:v>6754</c:v>
                </c:pt>
                <c:pt idx="6754">
                  <c:v>6755</c:v>
                </c:pt>
                <c:pt idx="6755">
                  <c:v>6756</c:v>
                </c:pt>
                <c:pt idx="6756">
                  <c:v>6757</c:v>
                </c:pt>
                <c:pt idx="6757">
                  <c:v>6758</c:v>
                </c:pt>
                <c:pt idx="6758">
                  <c:v>6759</c:v>
                </c:pt>
                <c:pt idx="6759">
                  <c:v>6760</c:v>
                </c:pt>
                <c:pt idx="6760">
                  <c:v>6761</c:v>
                </c:pt>
                <c:pt idx="6761">
                  <c:v>6762</c:v>
                </c:pt>
                <c:pt idx="6762">
                  <c:v>6763</c:v>
                </c:pt>
                <c:pt idx="6763">
                  <c:v>6764</c:v>
                </c:pt>
                <c:pt idx="6764">
                  <c:v>6765</c:v>
                </c:pt>
                <c:pt idx="6765">
                  <c:v>6766</c:v>
                </c:pt>
                <c:pt idx="6766">
                  <c:v>6767</c:v>
                </c:pt>
                <c:pt idx="6767">
                  <c:v>6768</c:v>
                </c:pt>
                <c:pt idx="6768">
                  <c:v>6769</c:v>
                </c:pt>
                <c:pt idx="6769">
                  <c:v>6770</c:v>
                </c:pt>
                <c:pt idx="6770">
                  <c:v>6771</c:v>
                </c:pt>
                <c:pt idx="6771">
                  <c:v>6772</c:v>
                </c:pt>
                <c:pt idx="6772">
                  <c:v>6773</c:v>
                </c:pt>
                <c:pt idx="6773">
                  <c:v>6774</c:v>
                </c:pt>
                <c:pt idx="6774">
                  <c:v>6775</c:v>
                </c:pt>
                <c:pt idx="6775">
                  <c:v>6776</c:v>
                </c:pt>
                <c:pt idx="6776">
                  <c:v>6777</c:v>
                </c:pt>
                <c:pt idx="6777">
                  <c:v>6778</c:v>
                </c:pt>
                <c:pt idx="6778">
                  <c:v>6779</c:v>
                </c:pt>
                <c:pt idx="6779">
                  <c:v>6780</c:v>
                </c:pt>
                <c:pt idx="6780">
                  <c:v>6781</c:v>
                </c:pt>
                <c:pt idx="6781">
                  <c:v>6782</c:v>
                </c:pt>
                <c:pt idx="6782">
                  <c:v>6783</c:v>
                </c:pt>
                <c:pt idx="6783">
                  <c:v>6784</c:v>
                </c:pt>
                <c:pt idx="6784">
                  <c:v>6785</c:v>
                </c:pt>
                <c:pt idx="6785">
                  <c:v>6786</c:v>
                </c:pt>
                <c:pt idx="6786">
                  <c:v>6787</c:v>
                </c:pt>
                <c:pt idx="6787">
                  <c:v>6788</c:v>
                </c:pt>
                <c:pt idx="6788">
                  <c:v>6789</c:v>
                </c:pt>
                <c:pt idx="6789">
                  <c:v>6790</c:v>
                </c:pt>
                <c:pt idx="6790">
                  <c:v>6791</c:v>
                </c:pt>
                <c:pt idx="6791">
                  <c:v>6792</c:v>
                </c:pt>
                <c:pt idx="6792">
                  <c:v>6793</c:v>
                </c:pt>
                <c:pt idx="6793">
                  <c:v>6794</c:v>
                </c:pt>
                <c:pt idx="6794">
                  <c:v>6795</c:v>
                </c:pt>
                <c:pt idx="6795">
                  <c:v>6796</c:v>
                </c:pt>
                <c:pt idx="6796">
                  <c:v>6797</c:v>
                </c:pt>
                <c:pt idx="6797">
                  <c:v>6798</c:v>
                </c:pt>
                <c:pt idx="6798">
                  <c:v>6799</c:v>
                </c:pt>
                <c:pt idx="6799">
                  <c:v>6800</c:v>
                </c:pt>
                <c:pt idx="6800">
                  <c:v>6801</c:v>
                </c:pt>
                <c:pt idx="6801">
                  <c:v>6802</c:v>
                </c:pt>
                <c:pt idx="6802">
                  <c:v>6803</c:v>
                </c:pt>
                <c:pt idx="6803">
                  <c:v>6804</c:v>
                </c:pt>
                <c:pt idx="6804">
                  <c:v>6805</c:v>
                </c:pt>
                <c:pt idx="6805">
                  <c:v>6806</c:v>
                </c:pt>
                <c:pt idx="6806">
                  <c:v>6807</c:v>
                </c:pt>
                <c:pt idx="6807">
                  <c:v>6808</c:v>
                </c:pt>
                <c:pt idx="6808">
                  <c:v>6809</c:v>
                </c:pt>
                <c:pt idx="6809">
                  <c:v>6810</c:v>
                </c:pt>
                <c:pt idx="6810">
                  <c:v>6811</c:v>
                </c:pt>
                <c:pt idx="6811">
                  <c:v>6812</c:v>
                </c:pt>
                <c:pt idx="6812">
                  <c:v>6813</c:v>
                </c:pt>
                <c:pt idx="6813">
                  <c:v>6814</c:v>
                </c:pt>
                <c:pt idx="6814">
                  <c:v>6815</c:v>
                </c:pt>
                <c:pt idx="6815">
                  <c:v>6816</c:v>
                </c:pt>
                <c:pt idx="6816">
                  <c:v>6817</c:v>
                </c:pt>
                <c:pt idx="6817">
                  <c:v>6818</c:v>
                </c:pt>
                <c:pt idx="6818">
                  <c:v>6819</c:v>
                </c:pt>
                <c:pt idx="6819">
                  <c:v>6820</c:v>
                </c:pt>
                <c:pt idx="6820">
                  <c:v>6821</c:v>
                </c:pt>
                <c:pt idx="6821">
                  <c:v>6822</c:v>
                </c:pt>
                <c:pt idx="6822">
                  <c:v>6823</c:v>
                </c:pt>
                <c:pt idx="6823">
                  <c:v>6824</c:v>
                </c:pt>
                <c:pt idx="6824">
                  <c:v>6825</c:v>
                </c:pt>
                <c:pt idx="6825">
                  <c:v>6826</c:v>
                </c:pt>
                <c:pt idx="6826">
                  <c:v>6827</c:v>
                </c:pt>
                <c:pt idx="6827">
                  <c:v>6828</c:v>
                </c:pt>
                <c:pt idx="6828">
                  <c:v>6829</c:v>
                </c:pt>
                <c:pt idx="6829">
                  <c:v>6830</c:v>
                </c:pt>
                <c:pt idx="6830">
                  <c:v>6831</c:v>
                </c:pt>
                <c:pt idx="6831">
                  <c:v>6832</c:v>
                </c:pt>
                <c:pt idx="6832">
                  <c:v>6833</c:v>
                </c:pt>
                <c:pt idx="6833">
                  <c:v>6834</c:v>
                </c:pt>
                <c:pt idx="6834">
                  <c:v>6835</c:v>
                </c:pt>
                <c:pt idx="6835">
                  <c:v>6836</c:v>
                </c:pt>
                <c:pt idx="6836">
                  <c:v>6837</c:v>
                </c:pt>
                <c:pt idx="6837">
                  <c:v>6838</c:v>
                </c:pt>
                <c:pt idx="6838">
                  <c:v>6839</c:v>
                </c:pt>
                <c:pt idx="6839">
                  <c:v>6840</c:v>
                </c:pt>
                <c:pt idx="6840">
                  <c:v>6841</c:v>
                </c:pt>
                <c:pt idx="6841">
                  <c:v>6842</c:v>
                </c:pt>
                <c:pt idx="6842">
                  <c:v>6843</c:v>
                </c:pt>
                <c:pt idx="6843">
                  <c:v>6844</c:v>
                </c:pt>
                <c:pt idx="6844">
                  <c:v>6845</c:v>
                </c:pt>
                <c:pt idx="6845">
                  <c:v>6846</c:v>
                </c:pt>
                <c:pt idx="6846">
                  <c:v>6847</c:v>
                </c:pt>
                <c:pt idx="6847">
                  <c:v>6848</c:v>
                </c:pt>
                <c:pt idx="6848">
                  <c:v>6849</c:v>
                </c:pt>
                <c:pt idx="6849">
                  <c:v>6850</c:v>
                </c:pt>
                <c:pt idx="6850">
                  <c:v>6851</c:v>
                </c:pt>
                <c:pt idx="6851">
                  <c:v>6852</c:v>
                </c:pt>
                <c:pt idx="6852">
                  <c:v>6853</c:v>
                </c:pt>
                <c:pt idx="6853">
                  <c:v>6854</c:v>
                </c:pt>
                <c:pt idx="6854">
                  <c:v>6855</c:v>
                </c:pt>
                <c:pt idx="6855">
                  <c:v>6856</c:v>
                </c:pt>
                <c:pt idx="6856">
                  <c:v>6857</c:v>
                </c:pt>
                <c:pt idx="6857">
                  <c:v>6858</c:v>
                </c:pt>
                <c:pt idx="6858">
                  <c:v>6859</c:v>
                </c:pt>
                <c:pt idx="6859">
                  <c:v>6860</c:v>
                </c:pt>
                <c:pt idx="6860">
                  <c:v>6861</c:v>
                </c:pt>
                <c:pt idx="6861">
                  <c:v>6862</c:v>
                </c:pt>
                <c:pt idx="6862">
                  <c:v>6863</c:v>
                </c:pt>
                <c:pt idx="6863">
                  <c:v>6864</c:v>
                </c:pt>
                <c:pt idx="6864">
                  <c:v>6865</c:v>
                </c:pt>
                <c:pt idx="6865">
                  <c:v>6866</c:v>
                </c:pt>
                <c:pt idx="6866">
                  <c:v>6867</c:v>
                </c:pt>
                <c:pt idx="6867">
                  <c:v>6868</c:v>
                </c:pt>
                <c:pt idx="6868">
                  <c:v>6869</c:v>
                </c:pt>
                <c:pt idx="6869">
                  <c:v>6870</c:v>
                </c:pt>
                <c:pt idx="6870">
                  <c:v>6871</c:v>
                </c:pt>
                <c:pt idx="6871">
                  <c:v>6872</c:v>
                </c:pt>
                <c:pt idx="6872">
                  <c:v>6873</c:v>
                </c:pt>
                <c:pt idx="6873">
                  <c:v>6874</c:v>
                </c:pt>
                <c:pt idx="6874">
                  <c:v>6875</c:v>
                </c:pt>
                <c:pt idx="6875">
                  <c:v>6876</c:v>
                </c:pt>
                <c:pt idx="6876">
                  <c:v>6877</c:v>
                </c:pt>
                <c:pt idx="6877">
                  <c:v>6878</c:v>
                </c:pt>
                <c:pt idx="6878">
                  <c:v>6879</c:v>
                </c:pt>
                <c:pt idx="6879">
                  <c:v>6880</c:v>
                </c:pt>
                <c:pt idx="6880">
                  <c:v>6881</c:v>
                </c:pt>
                <c:pt idx="6881">
                  <c:v>6882</c:v>
                </c:pt>
                <c:pt idx="6882">
                  <c:v>6883</c:v>
                </c:pt>
                <c:pt idx="6883">
                  <c:v>6884</c:v>
                </c:pt>
                <c:pt idx="6884">
                  <c:v>6885</c:v>
                </c:pt>
                <c:pt idx="6885">
                  <c:v>6886</c:v>
                </c:pt>
                <c:pt idx="6886">
                  <c:v>6887</c:v>
                </c:pt>
                <c:pt idx="6887">
                  <c:v>6888</c:v>
                </c:pt>
                <c:pt idx="6888">
                  <c:v>6889</c:v>
                </c:pt>
                <c:pt idx="6889">
                  <c:v>6890</c:v>
                </c:pt>
                <c:pt idx="6890">
                  <c:v>6891</c:v>
                </c:pt>
                <c:pt idx="6891">
                  <c:v>6892</c:v>
                </c:pt>
                <c:pt idx="6892">
                  <c:v>6893</c:v>
                </c:pt>
                <c:pt idx="6893">
                  <c:v>6894</c:v>
                </c:pt>
                <c:pt idx="6894">
                  <c:v>6895</c:v>
                </c:pt>
                <c:pt idx="6895">
                  <c:v>6896</c:v>
                </c:pt>
                <c:pt idx="6896">
                  <c:v>6897</c:v>
                </c:pt>
                <c:pt idx="6897">
                  <c:v>6898</c:v>
                </c:pt>
                <c:pt idx="6898">
                  <c:v>6899</c:v>
                </c:pt>
                <c:pt idx="6899">
                  <c:v>6900</c:v>
                </c:pt>
                <c:pt idx="6900">
                  <c:v>6901</c:v>
                </c:pt>
                <c:pt idx="6901">
                  <c:v>6902</c:v>
                </c:pt>
                <c:pt idx="6902">
                  <c:v>6903</c:v>
                </c:pt>
                <c:pt idx="6903">
                  <c:v>6904</c:v>
                </c:pt>
                <c:pt idx="6904">
                  <c:v>6905</c:v>
                </c:pt>
                <c:pt idx="6905">
                  <c:v>6906</c:v>
                </c:pt>
                <c:pt idx="6906">
                  <c:v>6907</c:v>
                </c:pt>
                <c:pt idx="6907">
                  <c:v>6908</c:v>
                </c:pt>
                <c:pt idx="6908">
                  <c:v>6909</c:v>
                </c:pt>
                <c:pt idx="6909">
                  <c:v>6910</c:v>
                </c:pt>
                <c:pt idx="6910">
                  <c:v>6911</c:v>
                </c:pt>
                <c:pt idx="6911">
                  <c:v>6912</c:v>
                </c:pt>
                <c:pt idx="6912">
                  <c:v>6913</c:v>
                </c:pt>
                <c:pt idx="6913">
                  <c:v>6914</c:v>
                </c:pt>
                <c:pt idx="6914">
                  <c:v>6915</c:v>
                </c:pt>
                <c:pt idx="6915">
                  <c:v>6916</c:v>
                </c:pt>
                <c:pt idx="6916">
                  <c:v>6917</c:v>
                </c:pt>
                <c:pt idx="6917">
                  <c:v>6918</c:v>
                </c:pt>
                <c:pt idx="6918">
                  <c:v>6919</c:v>
                </c:pt>
                <c:pt idx="6919">
                  <c:v>6920</c:v>
                </c:pt>
                <c:pt idx="6920">
                  <c:v>6921</c:v>
                </c:pt>
                <c:pt idx="6921">
                  <c:v>6922</c:v>
                </c:pt>
                <c:pt idx="6922">
                  <c:v>6923</c:v>
                </c:pt>
                <c:pt idx="6923">
                  <c:v>6924</c:v>
                </c:pt>
                <c:pt idx="6924">
                  <c:v>6925</c:v>
                </c:pt>
                <c:pt idx="6925">
                  <c:v>6926</c:v>
                </c:pt>
                <c:pt idx="6926">
                  <c:v>6927</c:v>
                </c:pt>
                <c:pt idx="6927">
                  <c:v>6928</c:v>
                </c:pt>
                <c:pt idx="6928">
                  <c:v>6929</c:v>
                </c:pt>
                <c:pt idx="6929">
                  <c:v>6930</c:v>
                </c:pt>
                <c:pt idx="6930">
                  <c:v>6931</c:v>
                </c:pt>
                <c:pt idx="6931">
                  <c:v>6932</c:v>
                </c:pt>
                <c:pt idx="6932">
                  <c:v>6933</c:v>
                </c:pt>
                <c:pt idx="6933">
                  <c:v>6934</c:v>
                </c:pt>
                <c:pt idx="6934">
                  <c:v>6935</c:v>
                </c:pt>
                <c:pt idx="6935">
                  <c:v>6936</c:v>
                </c:pt>
                <c:pt idx="6936">
                  <c:v>6937</c:v>
                </c:pt>
                <c:pt idx="6937">
                  <c:v>6938</c:v>
                </c:pt>
                <c:pt idx="6938">
                  <c:v>6939</c:v>
                </c:pt>
                <c:pt idx="6939">
                  <c:v>6940</c:v>
                </c:pt>
                <c:pt idx="6940">
                  <c:v>6941</c:v>
                </c:pt>
                <c:pt idx="6941">
                  <c:v>6942</c:v>
                </c:pt>
                <c:pt idx="6942">
                  <c:v>6943</c:v>
                </c:pt>
                <c:pt idx="6943">
                  <c:v>6944</c:v>
                </c:pt>
                <c:pt idx="6944">
                  <c:v>6945</c:v>
                </c:pt>
                <c:pt idx="6945">
                  <c:v>6946</c:v>
                </c:pt>
                <c:pt idx="6946">
                  <c:v>6947</c:v>
                </c:pt>
                <c:pt idx="6947">
                  <c:v>6948</c:v>
                </c:pt>
                <c:pt idx="6948">
                  <c:v>6949</c:v>
                </c:pt>
                <c:pt idx="6949">
                  <c:v>6950</c:v>
                </c:pt>
                <c:pt idx="6950">
                  <c:v>6951</c:v>
                </c:pt>
                <c:pt idx="6951">
                  <c:v>6952</c:v>
                </c:pt>
                <c:pt idx="6952">
                  <c:v>6953</c:v>
                </c:pt>
                <c:pt idx="6953">
                  <c:v>6954</c:v>
                </c:pt>
                <c:pt idx="6954">
                  <c:v>6955</c:v>
                </c:pt>
                <c:pt idx="6955">
                  <c:v>6956</c:v>
                </c:pt>
                <c:pt idx="6956">
                  <c:v>6957</c:v>
                </c:pt>
                <c:pt idx="6957">
                  <c:v>6958</c:v>
                </c:pt>
                <c:pt idx="6958">
                  <c:v>6959</c:v>
                </c:pt>
                <c:pt idx="6959">
                  <c:v>6960</c:v>
                </c:pt>
                <c:pt idx="6960">
                  <c:v>6961</c:v>
                </c:pt>
                <c:pt idx="6961">
                  <c:v>6962</c:v>
                </c:pt>
                <c:pt idx="6962">
                  <c:v>6963</c:v>
                </c:pt>
                <c:pt idx="6963">
                  <c:v>6964</c:v>
                </c:pt>
                <c:pt idx="6964">
                  <c:v>6965</c:v>
                </c:pt>
                <c:pt idx="6965">
                  <c:v>6966</c:v>
                </c:pt>
                <c:pt idx="6966">
                  <c:v>6967</c:v>
                </c:pt>
                <c:pt idx="6967">
                  <c:v>6968</c:v>
                </c:pt>
                <c:pt idx="6968">
                  <c:v>6969</c:v>
                </c:pt>
                <c:pt idx="6969">
                  <c:v>6970</c:v>
                </c:pt>
                <c:pt idx="6970">
                  <c:v>6971</c:v>
                </c:pt>
                <c:pt idx="6971">
                  <c:v>6972</c:v>
                </c:pt>
                <c:pt idx="6972">
                  <c:v>6973</c:v>
                </c:pt>
                <c:pt idx="6973">
                  <c:v>6974</c:v>
                </c:pt>
                <c:pt idx="6974">
                  <c:v>6975</c:v>
                </c:pt>
                <c:pt idx="6975">
                  <c:v>6976</c:v>
                </c:pt>
                <c:pt idx="6976">
                  <c:v>6977</c:v>
                </c:pt>
                <c:pt idx="6977">
                  <c:v>6978</c:v>
                </c:pt>
                <c:pt idx="6978">
                  <c:v>6979</c:v>
                </c:pt>
                <c:pt idx="6979">
                  <c:v>6980</c:v>
                </c:pt>
                <c:pt idx="6980">
                  <c:v>6981</c:v>
                </c:pt>
                <c:pt idx="6981">
                  <c:v>6982</c:v>
                </c:pt>
                <c:pt idx="6982">
                  <c:v>6983</c:v>
                </c:pt>
                <c:pt idx="6983">
                  <c:v>6984</c:v>
                </c:pt>
                <c:pt idx="6984">
                  <c:v>6985</c:v>
                </c:pt>
                <c:pt idx="6985">
                  <c:v>6986</c:v>
                </c:pt>
                <c:pt idx="6986">
                  <c:v>6987</c:v>
                </c:pt>
                <c:pt idx="6987">
                  <c:v>6988</c:v>
                </c:pt>
                <c:pt idx="6988">
                  <c:v>6989</c:v>
                </c:pt>
                <c:pt idx="6989">
                  <c:v>6990</c:v>
                </c:pt>
                <c:pt idx="6990">
                  <c:v>6991</c:v>
                </c:pt>
                <c:pt idx="6991">
                  <c:v>6992</c:v>
                </c:pt>
                <c:pt idx="6992">
                  <c:v>6993</c:v>
                </c:pt>
                <c:pt idx="6993">
                  <c:v>6994</c:v>
                </c:pt>
                <c:pt idx="6994">
                  <c:v>6995</c:v>
                </c:pt>
                <c:pt idx="6995">
                  <c:v>6996</c:v>
                </c:pt>
                <c:pt idx="6996">
                  <c:v>6997</c:v>
                </c:pt>
                <c:pt idx="6997">
                  <c:v>6998</c:v>
                </c:pt>
                <c:pt idx="6998">
                  <c:v>6999</c:v>
                </c:pt>
                <c:pt idx="6999">
                  <c:v>7000</c:v>
                </c:pt>
                <c:pt idx="7000">
                  <c:v>7001</c:v>
                </c:pt>
                <c:pt idx="7001">
                  <c:v>7002</c:v>
                </c:pt>
                <c:pt idx="7002">
                  <c:v>7003</c:v>
                </c:pt>
                <c:pt idx="7003">
                  <c:v>7004</c:v>
                </c:pt>
                <c:pt idx="7004">
                  <c:v>7005</c:v>
                </c:pt>
                <c:pt idx="7005">
                  <c:v>7006</c:v>
                </c:pt>
                <c:pt idx="7006">
                  <c:v>7007</c:v>
                </c:pt>
                <c:pt idx="7007">
                  <c:v>7008</c:v>
                </c:pt>
                <c:pt idx="7008">
                  <c:v>7009</c:v>
                </c:pt>
                <c:pt idx="7009">
                  <c:v>7010</c:v>
                </c:pt>
                <c:pt idx="7010">
                  <c:v>7011</c:v>
                </c:pt>
                <c:pt idx="7011">
                  <c:v>7012</c:v>
                </c:pt>
                <c:pt idx="7012">
                  <c:v>7013</c:v>
                </c:pt>
                <c:pt idx="7013">
                  <c:v>7014</c:v>
                </c:pt>
                <c:pt idx="7014">
                  <c:v>7015</c:v>
                </c:pt>
                <c:pt idx="7015">
                  <c:v>7016</c:v>
                </c:pt>
                <c:pt idx="7016">
                  <c:v>7017</c:v>
                </c:pt>
                <c:pt idx="7017">
                  <c:v>7018</c:v>
                </c:pt>
                <c:pt idx="7018">
                  <c:v>7019</c:v>
                </c:pt>
                <c:pt idx="7019">
                  <c:v>7020</c:v>
                </c:pt>
                <c:pt idx="7020">
                  <c:v>7021</c:v>
                </c:pt>
                <c:pt idx="7021">
                  <c:v>7022</c:v>
                </c:pt>
                <c:pt idx="7022">
                  <c:v>7023</c:v>
                </c:pt>
                <c:pt idx="7023">
                  <c:v>7024</c:v>
                </c:pt>
                <c:pt idx="7024">
                  <c:v>7025</c:v>
                </c:pt>
                <c:pt idx="7025">
                  <c:v>7026</c:v>
                </c:pt>
                <c:pt idx="7026">
                  <c:v>7027</c:v>
                </c:pt>
                <c:pt idx="7027">
                  <c:v>7028</c:v>
                </c:pt>
                <c:pt idx="7028">
                  <c:v>7029</c:v>
                </c:pt>
                <c:pt idx="7029">
                  <c:v>7030</c:v>
                </c:pt>
                <c:pt idx="7030">
                  <c:v>7031</c:v>
                </c:pt>
                <c:pt idx="7031">
                  <c:v>7032</c:v>
                </c:pt>
                <c:pt idx="7032">
                  <c:v>7033</c:v>
                </c:pt>
                <c:pt idx="7033">
                  <c:v>7034</c:v>
                </c:pt>
                <c:pt idx="7034">
                  <c:v>7035</c:v>
                </c:pt>
                <c:pt idx="7035">
                  <c:v>7036</c:v>
                </c:pt>
                <c:pt idx="7036">
                  <c:v>7037</c:v>
                </c:pt>
                <c:pt idx="7037">
                  <c:v>7038</c:v>
                </c:pt>
                <c:pt idx="7038">
                  <c:v>7039</c:v>
                </c:pt>
                <c:pt idx="7039">
                  <c:v>7040</c:v>
                </c:pt>
                <c:pt idx="7040">
                  <c:v>7041</c:v>
                </c:pt>
                <c:pt idx="7041">
                  <c:v>7042</c:v>
                </c:pt>
                <c:pt idx="7042">
                  <c:v>7043</c:v>
                </c:pt>
                <c:pt idx="7043">
                  <c:v>7044</c:v>
                </c:pt>
                <c:pt idx="7044">
                  <c:v>7045</c:v>
                </c:pt>
                <c:pt idx="7045">
                  <c:v>7046</c:v>
                </c:pt>
                <c:pt idx="7046">
                  <c:v>7047</c:v>
                </c:pt>
                <c:pt idx="7047">
                  <c:v>7048</c:v>
                </c:pt>
                <c:pt idx="7048">
                  <c:v>7049</c:v>
                </c:pt>
                <c:pt idx="7049">
                  <c:v>7050</c:v>
                </c:pt>
                <c:pt idx="7050">
                  <c:v>7051</c:v>
                </c:pt>
                <c:pt idx="7051">
                  <c:v>7052</c:v>
                </c:pt>
                <c:pt idx="7052">
                  <c:v>7053</c:v>
                </c:pt>
                <c:pt idx="7053">
                  <c:v>7054</c:v>
                </c:pt>
                <c:pt idx="7054">
                  <c:v>7055</c:v>
                </c:pt>
                <c:pt idx="7055">
                  <c:v>7056</c:v>
                </c:pt>
                <c:pt idx="7056">
                  <c:v>7057</c:v>
                </c:pt>
                <c:pt idx="7057">
                  <c:v>7058</c:v>
                </c:pt>
                <c:pt idx="7058">
                  <c:v>7059</c:v>
                </c:pt>
                <c:pt idx="7059">
                  <c:v>7060</c:v>
                </c:pt>
                <c:pt idx="7060">
                  <c:v>7061</c:v>
                </c:pt>
                <c:pt idx="7061">
                  <c:v>7062</c:v>
                </c:pt>
                <c:pt idx="7062">
                  <c:v>7063</c:v>
                </c:pt>
                <c:pt idx="7063">
                  <c:v>7064</c:v>
                </c:pt>
                <c:pt idx="7064">
                  <c:v>7065</c:v>
                </c:pt>
                <c:pt idx="7065">
                  <c:v>7066</c:v>
                </c:pt>
                <c:pt idx="7066">
                  <c:v>7067</c:v>
                </c:pt>
                <c:pt idx="7067">
                  <c:v>7068</c:v>
                </c:pt>
                <c:pt idx="7068">
                  <c:v>7069</c:v>
                </c:pt>
                <c:pt idx="7069">
                  <c:v>7070</c:v>
                </c:pt>
                <c:pt idx="7070">
                  <c:v>7071</c:v>
                </c:pt>
                <c:pt idx="7071">
                  <c:v>7072</c:v>
                </c:pt>
                <c:pt idx="7072">
                  <c:v>7073</c:v>
                </c:pt>
                <c:pt idx="7073">
                  <c:v>7074</c:v>
                </c:pt>
                <c:pt idx="7074">
                  <c:v>7075</c:v>
                </c:pt>
                <c:pt idx="7075">
                  <c:v>7076</c:v>
                </c:pt>
                <c:pt idx="7076">
                  <c:v>7077</c:v>
                </c:pt>
                <c:pt idx="7077">
                  <c:v>7078</c:v>
                </c:pt>
                <c:pt idx="7078">
                  <c:v>7079</c:v>
                </c:pt>
                <c:pt idx="7079">
                  <c:v>7080</c:v>
                </c:pt>
                <c:pt idx="7080">
                  <c:v>7081</c:v>
                </c:pt>
                <c:pt idx="7081">
                  <c:v>7082</c:v>
                </c:pt>
                <c:pt idx="7082">
                  <c:v>7083</c:v>
                </c:pt>
                <c:pt idx="7083">
                  <c:v>7084</c:v>
                </c:pt>
                <c:pt idx="7084">
                  <c:v>7085</c:v>
                </c:pt>
                <c:pt idx="7085">
                  <c:v>7086</c:v>
                </c:pt>
                <c:pt idx="7086">
                  <c:v>7087</c:v>
                </c:pt>
                <c:pt idx="7087">
                  <c:v>7088</c:v>
                </c:pt>
                <c:pt idx="7088">
                  <c:v>7089</c:v>
                </c:pt>
                <c:pt idx="7089">
                  <c:v>7090</c:v>
                </c:pt>
                <c:pt idx="7090">
                  <c:v>7091</c:v>
                </c:pt>
                <c:pt idx="7091">
                  <c:v>7092</c:v>
                </c:pt>
                <c:pt idx="7092">
                  <c:v>7093</c:v>
                </c:pt>
                <c:pt idx="7093">
                  <c:v>7094</c:v>
                </c:pt>
                <c:pt idx="7094">
                  <c:v>7095</c:v>
                </c:pt>
                <c:pt idx="7095">
                  <c:v>7096</c:v>
                </c:pt>
                <c:pt idx="7096">
                  <c:v>7097</c:v>
                </c:pt>
                <c:pt idx="7097">
                  <c:v>7098</c:v>
                </c:pt>
                <c:pt idx="7098">
                  <c:v>7099</c:v>
                </c:pt>
                <c:pt idx="7099">
                  <c:v>7100</c:v>
                </c:pt>
                <c:pt idx="7100">
                  <c:v>7101</c:v>
                </c:pt>
                <c:pt idx="7101">
                  <c:v>7102</c:v>
                </c:pt>
                <c:pt idx="7102">
                  <c:v>7103</c:v>
                </c:pt>
                <c:pt idx="7103">
                  <c:v>7104</c:v>
                </c:pt>
                <c:pt idx="7104">
                  <c:v>7105</c:v>
                </c:pt>
                <c:pt idx="7105">
                  <c:v>7106</c:v>
                </c:pt>
                <c:pt idx="7106">
                  <c:v>7107</c:v>
                </c:pt>
                <c:pt idx="7107">
                  <c:v>7108</c:v>
                </c:pt>
                <c:pt idx="7108">
                  <c:v>7109</c:v>
                </c:pt>
                <c:pt idx="7109">
                  <c:v>7110</c:v>
                </c:pt>
                <c:pt idx="7110">
                  <c:v>7111</c:v>
                </c:pt>
                <c:pt idx="7111">
                  <c:v>7112</c:v>
                </c:pt>
                <c:pt idx="7112">
                  <c:v>7113</c:v>
                </c:pt>
                <c:pt idx="7113">
                  <c:v>7114</c:v>
                </c:pt>
                <c:pt idx="7114">
                  <c:v>7115</c:v>
                </c:pt>
                <c:pt idx="7115">
                  <c:v>7116</c:v>
                </c:pt>
                <c:pt idx="7116">
                  <c:v>7117</c:v>
                </c:pt>
                <c:pt idx="7117">
                  <c:v>7118</c:v>
                </c:pt>
                <c:pt idx="7118">
                  <c:v>7119</c:v>
                </c:pt>
                <c:pt idx="7119">
                  <c:v>7120</c:v>
                </c:pt>
                <c:pt idx="7120">
                  <c:v>7121</c:v>
                </c:pt>
                <c:pt idx="7121">
                  <c:v>7122</c:v>
                </c:pt>
                <c:pt idx="7122">
                  <c:v>7123</c:v>
                </c:pt>
                <c:pt idx="7123">
                  <c:v>7124</c:v>
                </c:pt>
                <c:pt idx="7124">
                  <c:v>7125</c:v>
                </c:pt>
                <c:pt idx="7125">
                  <c:v>7126</c:v>
                </c:pt>
                <c:pt idx="7126">
                  <c:v>7127</c:v>
                </c:pt>
                <c:pt idx="7127">
                  <c:v>7128</c:v>
                </c:pt>
                <c:pt idx="7128">
                  <c:v>7129</c:v>
                </c:pt>
                <c:pt idx="7129">
                  <c:v>7130</c:v>
                </c:pt>
                <c:pt idx="7130">
                  <c:v>7131</c:v>
                </c:pt>
                <c:pt idx="7131">
                  <c:v>7132</c:v>
                </c:pt>
                <c:pt idx="7132">
                  <c:v>7133</c:v>
                </c:pt>
                <c:pt idx="7133">
                  <c:v>7134</c:v>
                </c:pt>
                <c:pt idx="7134">
                  <c:v>7135</c:v>
                </c:pt>
                <c:pt idx="7135">
                  <c:v>7136</c:v>
                </c:pt>
                <c:pt idx="7136">
                  <c:v>7137</c:v>
                </c:pt>
                <c:pt idx="7137">
                  <c:v>7138</c:v>
                </c:pt>
                <c:pt idx="7138">
                  <c:v>7139</c:v>
                </c:pt>
                <c:pt idx="7139">
                  <c:v>7140</c:v>
                </c:pt>
                <c:pt idx="7140">
                  <c:v>7141</c:v>
                </c:pt>
                <c:pt idx="7141">
                  <c:v>7142</c:v>
                </c:pt>
                <c:pt idx="7142">
                  <c:v>7143</c:v>
                </c:pt>
                <c:pt idx="7143">
                  <c:v>7144</c:v>
                </c:pt>
                <c:pt idx="7144">
                  <c:v>7145</c:v>
                </c:pt>
                <c:pt idx="7145">
                  <c:v>7146</c:v>
                </c:pt>
                <c:pt idx="7146">
                  <c:v>7147</c:v>
                </c:pt>
                <c:pt idx="7147">
                  <c:v>7148</c:v>
                </c:pt>
                <c:pt idx="7148">
                  <c:v>7149</c:v>
                </c:pt>
                <c:pt idx="7149">
                  <c:v>7150</c:v>
                </c:pt>
                <c:pt idx="7150">
                  <c:v>7151</c:v>
                </c:pt>
                <c:pt idx="7151">
                  <c:v>7152</c:v>
                </c:pt>
                <c:pt idx="7152">
                  <c:v>7153</c:v>
                </c:pt>
                <c:pt idx="7153">
                  <c:v>7154</c:v>
                </c:pt>
                <c:pt idx="7154">
                  <c:v>7155</c:v>
                </c:pt>
                <c:pt idx="7155">
                  <c:v>7156</c:v>
                </c:pt>
                <c:pt idx="7156">
                  <c:v>7157</c:v>
                </c:pt>
                <c:pt idx="7157">
                  <c:v>7158</c:v>
                </c:pt>
                <c:pt idx="7158">
                  <c:v>7159</c:v>
                </c:pt>
                <c:pt idx="7159">
                  <c:v>7160</c:v>
                </c:pt>
                <c:pt idx="7160">
                  <c:v>7161</c:v>
                </c:pt>
                <c:pt idx="7161">
                  <c:v>7162</c:v>
                </c:pt>
                <c:pt idx="7162">
                  <c:v>7163</c:v>
                </c:pt>
                <c:pt idx="7163">
                  <c:v>7164</c:v>
                </c:pt>
                <c:pt idx="7164">
                  <c:v>7165</c:v>
                </c:pt>
                <c:pt idx="7165">
                  <c:v>7166</c:v>
                </c:pt>
                <c:pt idx="7166">
                  <c:v>7167</c:v>
                </c:pt>
                <c:pt idx="7167">
                  <c:v>7168</c:v>
                </c:pt>
                <c:pt idx="7168">
                  <c:v>7169</c:v>
                </c:pt>
                <c:pt idx="7169">
                  <c:v>7170</c:v>
                </c:pt>
                <c:pt idx="7170">
                  <c:v>7171</c:v>
                </c:pt>
                <c:pt idx="7171">
                  <c:v>7172</c:v>
                </c:pt>
                <c:pt idx="7172">
                  <c:v>7173</c:v>
                </c:pt>
                <c:pt idx="7173">
                  <c:v>7174</c:v>
                </c:pt>
                <c:pt idx="7174">
                  <c:v>7175</c:v>
                </c:pt>
                <c:pt idx="7175">
                  <c:v>7176</c:v>
                </c:pt>
                <c:pt idx="7176">
                  <c:v>7177</c:v>
                </c:pt>
                <c:pt idx="7177">
                  <c:v>7178</c:v>
                </c:pt>
                <c:pt idx="7178">
                  <c:v>7179</c:v>
                </c:pt>
                <c:pt idx="7179">
                  <c:v>7180</c:v>
                </c:pt>
                <c:pt idx="7180">
                  <c:v>7181</c:v>
                </c:pt>
                <c:pt idx="7181">
                  <c:v>7182</c:v>
                </c:pt>
                <c:pt idx="7182">
                  <c:v>7183</c:v>
                </c:pt>
                <c:pt idx="7183">
                  <c:v>7184</c:v>
                </c:pt>
                <c:pt idx="7184">
                  <c:v>7185</c:v>
                </c:pt>
                <c:pt idx="7185">
                  <c:v>7186</c:v>
                </c:pt>
                <c:pt idx="7186">
                  <c:v>7187</c:v>
                </c:pt>
                <c:pt idx="7187">
                  <c:v>7188</c:v>
                </c:pt>
                <c:pt idx="7188">
                  <c:v>7189</c:v>
                </c:pt>
                <c:pt idx="7189">
                  <c:v>7190</c:v>
                </c:pt>
                <c:pt idx="7190">
                  <c:v>7191</c:v>
                </c:pt>
                <c:pt idx="7191">
                  <c:v>7192</c:v>
                </c:pt>
                <c:pt idx="7192">
                  <c:v>7193</c:v>
                </c:pt>
                <c:pt idx="7193">
                  <c:v>7194</c:v>
                </c:pt>
                <c:pt idx="7194">
                  <c:v>7195</c:v>
                </c:pt>
                <c:pt idx="7195">
                  <c:v>7196</c:v>
                </c:pt>
                <c:pt idx="7196">
                  <c:v>7197</c:v>
                </c:pt>
                <c:pt idx="7197">
                  <c:v>7198</c:v>
                </c:pt>
                <c:pt idx="7198">
                  <c:v>7199</c:v>
                </c:pt>
                <c:pt idx="7199">
                  <c:v>7200</c:v>
                </c:pt>
                <c:pt idx="7200">
                  <c:v>7201</c:v>
                </c:pt>
              </c:numCache>
            </c:numRef>
          </c:xVal>
          <c:yVal>
            <c:numRef>
              <c:f>Venezia!$E$2:$E$7202</c:f>
              <c:numCache>
                <c:formatCode>General</c:formatCode>
                <c:ptCount val="7201"/>
                <c:pt idx="0">
                  <c:v>0.8</c:v>
                </c:pt>
                <c:pt idx="1">
                  <c:v>0.8</c:v>
                </c:pt>
                <c:pt idx="2">
                  <c:v>0.8</c:v>
                </c:pt>
                <c:pt idx="3">
                  <c:v>0.8</c:v>
                </c:pt>
                <c:pt idx="4">
                  <c:v>0.8</c:v>
                </c:pt>
                <c:pt idx="5">
                  <c:v>0.8</c:v>
                </c:pt>
                <c:pt idx="6">
                  <c:v>0.8</c:v>
                </c:pt>
                <c:pt idx="7">
                  <c:v>0.8</c:v>
                </c:pt>
                <c:pt idx="8">
                  <c:v>0.8</c:v>
                </c:pt>
                <c:pt idx="9">
                  <c:v>0.8</c:v>
                </c:pt>
                <c:pt idx="10">
                  <c:v>0.8</c:v>
                </c:pt>
                <c:pt idx="11">
                  <c:v>0.8</c:v>
                </c:pt>
                <c:pt idx="12">
                  <c:v>0.8</c:v>
                </c:pt>
                <c:pt idx="13">
                  <c:v>0.8</c:v>
                </c:pt>
                <c:pt idx="14">
                  <c:v>0.8</c:v>
                </c:pt>
                <c:pt idx="15">
                  <c:v>0.8</c:v>
                </c:pt>
                <c:pt idx="16">
                  <c:v>0.8</c:v>
                </c:pt>
                <c:pt idx="17">
                  <c:v>0.8</c:v>
                </c:pt>
                <c:pt idx="18">
                  <c:v>0.8</c:v>
                </c:pt>
                <c:pt idx="19">
                  <c:v>0.8</c:v>
                </c:pt>
                <c:pt idx="20">
                  <c:v>0.8</c:v>
                </c:pt>
                <c:pt idx="21">
                  <c:v>0.8</c:v>
                </c:pt>
                <c:pt idx="22">
                  <c:v>0.8</c:v>
                </c:pt>
                <c:pt idx="23">
                  <c:v>0.8</c:v>
                </c:pt>
                <c:pt idx="24">
                  <c:v>0.8</c:v>
                </c:pt>
                <c:pt idx="25">
                  <c:v>0.8</c:v>
                </c:pt>
                <c:pt idx="26">
                  <c:v>0.8</c:v>
                </c:pt>
                <c:pt idx="27">
                  <c:v>0.8</c:v>
                </c:pt>
                <c:pt idx="28">
                  <c:v>0.8</c:v>
                </c:pt>
                <c:pt idx="29">
                  <c:v>0.8</c:v>
                </c:pt>
                <c:pt idx="30">
                  <c:v>0.8</c:v>
                </c:pt>
                <c:pt idx="31">
                  <c:v>0.8</c:v>
                </c:pt>
                <c:pt idx="32">
                  <c:v>0.8</c:v>
                </c:pt>
                <c:pt idx="33">
                  <c:v>0.8</c:v>
                </c:pt>
                <c:pt idx="34">
                  <c:v>0.8</c:v>
                </c:pt>
                <c:pt idx="35">
                  <c:v>0.8</c:v>
                </c:pt>
                <c:pt idx="36">
                  <c:v>0.8</c:v>
                </c:pt>
                <c:pt idx="37">
                  <c:v>0.8</c:v>
                </c:pt>
                <c:pt idx="38">
                  <c:v>0.8</c:v>
                </c:pt>
                <c:pt idx="39">
                  <c:v>0.8</c:v>
                </c:pt>
                <c:pt idx="40">
                  <c:v>0.8</c:v>
                </c:pt>
                <c:pt idx="41">
                  <c:v>0.79999900000000002</c:v>
                </c:pt>
                <c:pt idx="42">
                  <c:v>0.79999900000000002</c:v>
                </c:pt>
                <c:pt idx="43">
                  <c:v>0.79999799999999999</c:v>
                </c:pt>
                <c:pt idx="44">
                  <c:v>0.79999799999999999</c:v>
                </c:pt>
                <c:pt idx="45">
                  <c:v>0.79999799999999999</c:v>
                </c:pt>
                <c:pt idx="46">
                  <c:v>0.79999799999999999</c:v>
                </c:pt>
                <c:pt idx="47">
                  <c:v>0.79999900000000002</c:v>
                </c:pt>
                <c:pt idx="48">
                  <c:v>0.80000099999999996</c:v>
                </c:pt>
                <c:pt idx="49">
                  <c:v>0.80000400000000005</c:v>
                </c:pt>
                <c:pt idx="50">
                  <c:v>0.80000599999999999</c:v>
                </c:pt>
                <c:pt idx="51">
                  <c:v>0.80000899999999997</c:v>
                </c:pt>
                <c:pt idx="52">
                  <c:v>0.80001100000000003</c:v>
                </c:pt>
                <c:pt idx="53">
                  <c:v>0.80001100000000003</c:v>
                </c:pt>
                <c:pt idx="54">
                  <c:v>0.80000899999999997</c:v>
                </c:pt>
                <c:pt idx="55">
                  <c:v>0.80000499999999997</c:v>
                </c:pt>
                <c:pt idx="56">
                  <c:v>0.79999900000000002</c:v>
                </c:pt>
                <c:pt idx="57">
                  <c:v>0.79999200000000004</c:v>
                </c:pt>
                <c:pt idx="58">
                  <c:v>0.79998400000000003</c:v>
                </c:pt>
                <c:pt idx="59">
                  <c:v>0.799979</c:v>
                </c:pt>
                <c:pt idx="60">
                  <c:v>0.79997499999999999</c:v>
                </c:pt>
                <c:pt idx="61">
                  <c:v>0.79997600000000002</c:v>
                </c:pt>
                <c:pt idx="62">
                  <c:v>0.79998000000000002</c:v>
                </c:pt>
                <c:pt idx="63">
                  <c:v>0.79998800000000003</c:v>
                </c:pt>
                <c:pt idx="64">
                  <c:v>0.79999900000000002</c:v>
                </c:pt>
                <c:pt idx="65">
                  <c:v>0.80001100000000003</c:v>
                </c:pt>
                <c:pt idx="66">
                  <c:v>0.80002200000000001</c:v>
                </c:pt>
                <c:pt idx="67">
                  <c:v>0.80002899999999999</c:v>
                </c:pt>
                <c:pt idx="68">
                  <c:v>0.80003299999999999</c:v>
                </c:pt>
                <c:pt idx="69">
                  <c:v>0.80003000000000002</c:v>
                </c:pt>
                <c:pt idx="70">
                  <c:v>0.80002300000000004</c:v>
                </c:pt>
                <c:pt idx="71">
                  <c:v>0.80001199999999995</c:v>
                </c:pt>
                <c:pt idx="72">
                  <c:v>0.8</c:v>
                </c:pt>
                <c:pt idx="73">
                  <c:v>0.79998899999999995</c:v>
                </c:pt>
                <c:pt idx="74">
                  <c:v>0.79998199999999997</c:v>
                </c:pt>
                <c:pt idx="75">
                  <c:v>0.79997700000000005</c:v>
                </c:pt>
                <c:pt idx="76">
                  <c:v>0.79997600000000002</c:v>
                </c:pt>
                <c:pt idx="77">
                  <c:v>0.799979</c:v>
                </c:pt>
                <c:pt idx="78">
                  <c:v>0.799987</c:v>
                </c:pt>
                <c:pt idx="79">
                  <c:v>0.8</c:v>
                </c:pt>
                <c:pt idx="80">
                  <c:v>0.80001500000000003</c:v>
                </c:pt>
                <c:pt idx="81">
                  <c:v>0.80003000000000002</c:v>
                </c:pt>
                <c:pt idx="82">
                  <c:v>0.80003999999999997</c:v>
                </c:pt>
                <c:pt idx="83">
                  <c:v>0.80004200000000003</c:v>
                </c:pt>
                <c:pt idx="84">
                  <c:v>0.80003199999999997</c:v>
                </c:pt>
                <c:pt idx="85">
                  <c:v>0.80001299999999997</c:v>
                </c:pt>
                <c:pt idx="86">
                  <c:v>0.79998899999999995</c:v>
                </c:pt>
                <c:pt idx="87">
                  <c:v>0.79996699999999998</c:v>
                </c:pt>
                <c:pt idx="88">
                  <c:v>0.79995499999999997</c:v>
                </c:pt>
                <c:pt idx="89">
                  <c:v>0.79995499999999997</c:v>
                </c:pt>
                <c:pt idx="90">
                  <c:v>0.79996100000000003</c:v>
                </c:pt>
                <c:pt idx="91">
                  <c:v>0.79995799999999995</c:v>
                </c:pt>
                <c:pt idx="92">
                  <c:v>0.799925</c:v>
                </c:pt>
                <c:pt idx="93">
                  <c:v>0.79983199999999999</c:v>
                </c:pt>
                <c:pt idx="94">
                  <c:v>0.79964599999999997</c:v>
                </c:pt>
                <c:pt idx="95">
                  <c:v>0.79932999999999998</c:v>
                </c:pt>
                <c:pt idx="96">
                  <c:v>0.79885799999999996</c:v>
                </c:pt>
                <c:pt idx="97">
                  <c:v>0.79822000000000004</c:v>
                </c:pt>
                <c:pt idx="98">
                  <c:v>0.79742299999999999</c:v>
                </c:pt>
                <c:pt idx="99">
                  <c:v>0.79649499999999995</c:v>
                </c:pt>
                <c:pt idx="100">
                  <c:v>0.79548399999999997</c:v>
                </c:pt>
                <c:pt idx="101">
                  <c:v>0.79446000000000006</c:v>
                </c:pt>
                <c:pt idx="102">
                  <c:v>0.79350600000000004</c:v>
                </c:pt>
                <c:pt idx="103">
                  <c:v>0.79270300000000005</c:v>
                </c:pt>
                <c:pt idx="104">
                  <c:v>0.79211699999999996</c:v>
                </c:pt>
                <c:pt idx="105">
                  <c:v>0.79179900000000003</c:v>
                </c:pt>
                <c:pt idx="106">
                  <c:v>0.79178199999999999</c:v>
                </c:pt>
                <c:pt idx="107">
                  <c:v>0.79206200000000004</c:v>
                </c:pt>
                <c:pt idx="108">
                  <c:v>0.79259299999999999</c:v>
                </c:pt>
                <c:pt idx="109">
                  <c:v>0.793319</c:v>
                </c:pt>
                <c:pt idx="110">
                  <c:v>0.79419899999999999</c:v>
                </c:pt>
                <c:pt idx="111">
                  <c:v>0.79516900000000001</c:v>
                </c:pt>
                <c:pt idx="112">
                  <c:v>0.79610099999999995</c:v>
                </c:pt>
                <c:pt idx="113">
                  <c:v>0.79690300000000003</c:v>
                </c:pt>
                <c:pt idx="114">
                  <c:v>0.79756499999999997</c:v>
                </c:pt>
                <c:pt idx="115">
                  <c:v>0.79810099999999995</c:v>
                </c:pt>
                <c:pt idx="116">
                  <c:v>0.79849899999999996</c:v>
                </c:pt>
                <c:pt idx="117">
                  <c:v>0.79876499999999995</c:v>
                </c:pt>
                <c:pt idx="118">
                  <c:v>0.79894799999999999</c:v>
                </c:pt>
                <c:pt idx="119">
                  <c:v>0.79909200000000002</c:v>
                </c:pt>
                <c:pt idx="120">
                  <c:v>0.79920800000000003</c:v>
                </c:pt>
                <c:pt idx="121">
                  <c:v>0.79930800000000002</c:v>
                </c:pt>
                <c:pt idx="122">
                  <c:v>0.79942299999999999</c:v>
                </c:pt>
                <c:pt idx="123">
                  <c:v>0.79959000000000002</c:v>
                </c:pt>
                <c:pt idx="124">
                  <c:v>0.79984</c:v>
                </c:pt>
                <c:pt idx="125">
                  <c:v>0.800207</c:v>
                </c:pt>
                <c:pt idx="126">
                  <c:v>0.80071599999999998</c:v>
                </c:pt>
                <c:pt idx="127">
                  <c:v>0.80139499999999997</c:v>
                </c:pt>
                <c:pt idx="128">
                  <c:v>0.80226399999999998</c:v>
                </c:pt>
                <c:pt idx="129">
                  <c:v>0.80330000000000001</c:v>
                </c:pt>
                <c:pt idx="130">
                  <c:v>0.80443799999999999</c:v>
                </c:pt>
                <c:pt idx="131">
                  <c:v>0.80560399999999999</c:v>
                </c:pt>
                <c:pt idx="132">
                  <c:v>0.80672900000000003</c:v>
                </c:pt>
                <c:pt idx="133">
                  <c:v>0.80774199999999996</c:v>
                </c:pt>
                <c:pt idx="134">
                  <c:v>0.808589</c:v>
                </c:pt>
                <c:pt idx="135">
                  <c:v>0.80921100000000001</c:v>
                </c:pt>
                <c:pt idx="136">
                  <c:v>0.80953299999999995</c:v>
                </c:pt>
                <c:pt idx="137">
                  <c:v>0.80949300000000002</c:v>
                </c:pt>
                <c:pt idx="138">
                  <c:v>0.80906800000000001</c:v>
                </c:pt>
                <c:pt idx="139">
                  <c:v>0.80827199999999999</c:v>
                </c:pt>
                <c:pt idx="140">
                  <c:v>0.80713199999999996</c:v>
                </c:pt>
                <c:pt idx="141">
                  <c:v>0.80569500000000005</c:v>
                </c:pt>
                <c:pt idx="142">
                  <c:v>0.80402600000000002</c:v>
                </c:pt>
                <c:pt idx="143">
                  <c:v>0.80221500000000001</c:v>
                </c:pt>
                <c:pt idx="144">
                  <c:v>0.80033500000000002</c:v>
                </c:pt>
                <c:pt idx="145">
                  <c:v>0.79844000000000004</c:v>
                </c:pt>
                <c:pt idx="146">
                  <c:v>0.79658899999999999</c:v>
                </c:pt>
                <c:pt idx="147">
                  <c:v>0.79486500000000004</c:v>
                </c:pt>
                <c:pt idx="148">
                  <c:v>0.79330900000000004</c:v>
                </c:pt>
                <c:pt idx="149">
                  <c:v>0.79191500000000004</c:v>
                </c:pt>
                <c:pt idx="150">
                  <c:v>0.79066499999999995</c:v>
                </c:pt>
                <c:pt idx="151">
                  <c:v>0.78953399999999996</c:v>
                </c:pt>
                <c:pt idx="152">
                  <c:v>0.78847100000000003</c:v>
                </c:pt>
                <c:pt idx="153">
                  <c:v>0.78741300000000003</c:v>
                </c:pt>
                <c:pt idx="154">
                  <c:v>0.78634499999999996</c:v>
                </c:pt>
                <c:pt idx="155">
                  <c:v>0.78527499999999995</c:v>
                </c:pt>
                <c:pt idx="156">
                  <c:v>0.78417800000000004</c:v>
                </c:pt>
                <c:pt idx="157">
                  <c:v>0.782999</c:v>
                </c:pt>
                <c:pt idx="158">
                  <c:v>0.78172299999999995</c:v>
                </c:pt>
                <c:pt idx="159">
                  <c:v>0.78039700000000001</c:v>
                </c:pt>
                <c:pt idx="160">
                  <c:v>0.779084</c:v>
                </c:pt>
                <c:pt idx="161">
                  <c:v>0.77783100000000005</c:v>
                </c:pt>
                <c:pt idx="162">
                  <c:v>0.77667900000000001</c:v>
                </c:pt>
                <c:pt idx="163">
                  <c:v>0.77566900000000005</c:v>
                </c:pt>
                <c:pt idx="164">
                  <c:v>0.77480300000000002</c:v>
                </c:pt>
                <c:pt idx="165">
                  <c:v>0.77406200000000003</c:v>
                </c:pt>
                <c:pt idx="166">
                  <c:v>0.77344000000000002</c:v>
                </c:pt>
                <c:pt idx="167">
                  <c:v>0.77294600000000002</c:v>
                </c:pt>
                <c:pt idx="168">
                  <c:v>0.77254900000000004</c:v>
                </c:pt>
                <c:pt idx="169">
                  <c:v>0.7722</c:v>
                </c:pt>
                <c:pt idx="170">
                  <c:v>0.77190499999999995</c:v>
                </c:pt>
                <c:pt idx="171">
                  <c:v>0.77165300000000003</c:v>
                </c:pt>
                <c:pt idx="172">
                  <c:v>0.77139500000000005</c:v>
                </c:pt>
                <c:pt idx="173">
                  <c:v>0.77108200000000005</c:v>
                </c:pt>
                <c:pt idx="174">
                  <c:v>0.77070499999999997</c:v>
                </c:pt>
                <c:pt idx="175">
                  <c:v>0.77030500000000002</c:v>
                </c:pt>
                <c:pt idx="176">
                  <c:v>0.76983800000000002</c:v>
                </c:pt>
                <c:pt idx="177">
                  <c:v>0.76934499999999995</c:v>
                </c:pt>
                <c:pt idx="178">
                  <c:v>0.76884300000000005</c:v>
                </c:pt>
                <c:pt idx="179">
                  <c:v>0.76829700000000001</c:v>
                </c:pt>
                <c:pt idx="180">
                  <c:v>0.76774600000000004</c:v>
                </c:pt>
                <c:pt idx="181">
                  <c:v>0.76725600000000005</c:v>
                </c:pt>
                <c:pt idx="182">
                  <c:v>0.76684099999999999</c:v>
                </c:pt>
                <c:pt idx="183">
                  <c:v>0.76651499999999995</c:v>
                </c:pt>
                <c:pt idx="184">
                  <c:v>0.76632299999999998</c:v>
                </c:pt>
                <c:pt idx="185">
                  <c:v>0.76623699999999995</c:v>
                </c:pt>
                <c:pt idx="186">
                  <c:v>0.76618600000000003</c:v>
                </c:pt>
                <c:pt idx="187">
                  <c:v>0.76609499999999997</c:v>
                </c:pt>
                <c:pt idx="188">
                  <c:v>0.765961</c:v>
                </c:pt>
                <c:pt idx="189">
                  <c:v>0.76577600000000001</c:v>
                </c:pt>
                <c:pt idx="190">
                  <c:v>0.76549999999999996</c:v>
                </c:pt>
                <c:pt idx="191">
                  <c:v>0.76514599999999999</c:v>
                </c:pt>
                <c:pt idx="192">
                  <c:v>0.76474299999999995</c:v>
                </c:pt>
                <c:pt idx="193">
                  <c:v>0.76435600000000004</c:v>
                </c:pt>
                <c:pt idx="194">
                  <c:v>0.76392800000000005</c:v>
                </c:pt>
                <c:pt idx="195">
                  <c:v>0.763513</c:v>
                </c:pt>
                <c:pt idx="196">
                  <c:v>0.76310900000000004</c:v>
                </c:pt>
                <c:pt idx="197">
                  <c:v>0.76282399999999995</c:v>
                </c:pt>
                <c:pt idx="198">
                  <c:v>0.76255300000000004</c:v>
                </c:pt>
                <c:pt idx="199">
                  <c:v>0.76224599999999998</c:v>
                </c:pt>
                <c:pt idx="200">
                  <c:v>0.76208200000000004</c:v>
                </c:pt>
                <c:pt idx="201">
                  <c:v>0.76210599999999995</c:v>
                </c:pt>
                <c:pt idx="202">
                  <c:v>0.76222100000000004</c:v>
                </c:pt>
                <c:pt idx="203">
                  <c:v>0.76233799999999996</c:v>
                </c:pt>
                <c:pt idx="204">
                  <c:v>0.76258199999999998</c:v>
                </c:pt>
                <c:pt idx="205">
                  <c:v>0.76303500000000002</c:v>
                </c:pt>
                <c:pt idx="206">
                  <c:v>0.763544</c:v>
                </c:pt>
                <c:pt idx="207">
                  <c:v>0.76393200000000006</c:v>
                </c:pt>
                <c:pt idx="208">
                  <c:v>0.76423300000000005</c:v>
                </c:pt>
                <c:pt idx="209">
                  <c:v>0.76439699999999999</c:v>
                </c:pt>
                <c:pt idx="210">
                  <c:v>0.76435699999999995</c:v>
                </c:pt>
                <c:pt idx="211">
                  <c:v>0.76409300000000002</c:v>
                </c:pt>
                <c:pt idx="212">
                  <c:v>0.76360300000000003</c:v>
                </c:pt>
                <c:pt idx="213">
                  <c:v>0.76288</c:v>
                </c:pt>
                <c:pt idx="214">
                  <c:v>0.76198200000000005</c:v>
                </c:pt>
                <c:pt idx="215">
                  <c:v>0.76099000000000006</c:v>
                </c:pt>
                <c:pt idx="216">
                  <c:v>0.75984600000000002</c:v>
                </c:pt>
                <c:pt idx="217">
                  <c:v>0.75858000000000003</c:v>
                </c:pt>
                <c:pt idx="218">
                  <c:v>0.757328</c:v>
                </c:pt>
                <c:pt idx="219">
                  <c:v>0.75606799999999996</c:v>
                </c:pt>
                <c:pt idx="220">
                  <c:v>0.75471200000000005</c:v>
                </c:pt>
                <c:pt idx="221">
                  <c:v>0.75324500000000005</c:v>
                </c:pt>
                <c:pt idx="222">
                  <c:v>0.75175499999999995</c:v>
                </c:pt>
                <c:pt idx="223">
                  <c:v>0.75019400000000003</c:v>
                </c:pt>
                <c:pt idx="224">
                  <c:v>0.74846500000000005</c:v>
                </c:pt>
                <c:pt idx="225">
                  <c:v>0.74667899999999998</c:v>
                </c:pt>
                <c:pt idx="226">
                  <c:v>0.74482499999999996</c:v>
                </c:pt>
                <c:pt idx="227">
                  <c:v>0.74287800000000004</c:v>
                </c:pt>
                <c:pt idx="228">
                  <c:v>0.74090699999999998</c:v>
                </c:pt>
                <c:pt idx="229">
                  <c:v>0.739008</c:v>
                </c:pt>
                <c:pt idx="230">
                  <c:v>0.73718799999999995</c:v>
                </c:pt>
                <c:pt idx="231">
                  <c:v>0.73536000000000001</c:v>
                </c:pt>
                <c:pt idx="232">
                  <c:v>0.73349699999999995</c:v>
                </c:pt>
                <c:pt idx="233">
                  <c:v>0.73152700000000004</c:v>
                </c:pt>
                <c:pt idx="234">
                  <c:v>0.72940199999999999</c:v>
                </c:pt>
                <c:pt idx="235">
                  <c:v>0.72714000000000001</c:v>
                </c:pt>
                <c:pt idx="236">
                  <c:v>0.72475500000000004</c:v>
                </c:pt>
                <c:pt idx="237">
                  <c:v>0.72226100000000004</c:v>
                </c:pt>
                <c:pt idx="238">
                  <c:v>0.71973600000000004</c:v>
                </c:pt>
                <c:pt idx="239">
                  <c:v>0.71724200000000005</c:v>
                </c:pt>
                <c:pt idx="240">
                  <c:v>0.71471300000000004</c:v>
                </c:pt>
                <c:pt idx="241">
                  <c:v>0.712202</c:v>
                </c:pt>
                <c:pt idx="242">
                  <c:v>0.70966799999999997</c:v>
                </c:pt>
                <c:pt idx="243">
                  <c:v>0.70706100000000005</c:v>
                </c:pt>
                <c:pt idx="244">
                  <c:v>0.70444499999999999</c:v>
                </c:pt>
                <c:pt idx="245">
                  <c:v>0.70179599999999998</c:v>
                </c:pt>
                <c:pt idx="246">
                  <c:v>0.69901500000000005</c:v>
                </c:pt>
                <c:pt idx="247">
                  <c:v>0.69612799999999997</c:v>
                </c:pt>
                <c:pt idx="248">
                  <c:v>0.69315599999999999</c:v>
                </c:pt>
                <c:pt idx="249">
                  <c:v>0.69025400000000003</c:v>
                </c:pt>
                <c:pt idx="250">
                  <c:v>0.68733699999999998</c:v>
                </c:pt>
                <c:pt idx="251">
                  <c:v>0.68442499999999995</c:v>
                </c:pt>
                <c:pt idx="252">
                  <c:v>0.68172999999999995</c:v>
                </c:pt>
                <c:pt idx="253">
                  <c:v>0.67925100000000005</c:v>
                </c:pt>
                <c:pt idx="254">
                  <c:v>0.67682200000000003</c:v>
                </c:pt>
                <c:pt idx="255">
                  <c:v>0.67440999999999995</c:v>
                </c:pt>
                <c:pt idx="256">
                  <c:v>0.67188599999999998</c:v>
                </c:pt>
                <c:pt idx="257">
                  <c:v>0.66946700000000003</c:v>
                </c:pt>
                <c:pt idx="258">
                  <c:v>0.66701500000000002</c:v>
                </c:pt>
                <c:pt idx="259">
                  <c:v>0.66418299999999997</c:v>
                </c:pt>
                <c:pt idx="260">
                  <c:v>0.66123299999999996</c:v>
                </c:pt>
                <c:pt idx="261">
                  <c:v>0.65837400000000001</c:v>
                </c:pt>
                <c:pt idx="262">
                  <c:v>0.65517899999999996</c:v>
                </c:pt>
                <c:pt idx="263">
                  <c:v>0.65182700000000005</c:v>
                </c:pt>
                <c:pt idx="264">
                  <c:v>0.64851599999999998</c:v>
                </c:pt>
                <c:pt idx="265">
                  <c:v>0.64528600000000003</c:v>
                </c:pt>
                <c:pt idx="266">
                  <c:v>0.64205400000000001</c:v>
                </c:pt>
                <c:pt idx="267">
                  <c:v>0.63918600000000003</c:v>
                </c:pt>
                <c:pt idx="268">
                  <c:v>0.63629199999999997</c:v>
                </c:pt>
                <c:pt idx="269">
                  <c:v>0.63315399999999999</c:v>
                </c:pt>
                <c:pt idx="270">
                  <c:v>0.630081</c:v>
                </c:pt>
                <c:pt idx="271">
                  <c:v>0.62746199999999996</c:v>
                </c:pt>
                <c:pt idx="272">
                  <c:v>0.62479600000000002</c:v>
                </c:pt>
                <c:pt idx="273">
                  <c:v>0.62199800000000005</c:v>
                </c:pt>
                <c:pt idx="274">
                  <c:v>0.61913399999999996</c:v>
                </c:pt>
                <c:pt idx="275">
                  <c:v>0.61633899999999997</c:v>
                </c:pt>
                <c:pt idx="276">
                  <c:v>0.61377899999999996</c:v>
                </c:pt>
                <c:pt idx="277">
                  <c:v>0.61098399999999997</c:v>
                </c:pt>
                <c:pt idx="278">
                  <c:v>0.60804999999999998</c:v>
                </c:pt>
                <c:pt idx="279">
                  <c:v>0.60516099999999995</c:v>
                </c:pt>
                <c:pt idx="280">
                  <c:v>0.60209699999999999</c:v>
                </c:pt>
                <c:pt idx="281">
                  <c:v>0.59909199999999996</c:v>
                </c:pt>
                <c:pt idx="282">
                  <c:v>0.59589000000000003</c:v>
                </c:pt>
                <c:pt idx="283">
                  <c:v>0.59251399999999999</c:v>
                </c:pt>
                <c:pt idx="284">
                  <c:v>0.58947799999999995</c:v>
                </c:pt>
                <c:pt idx="285">
                  <c:v>0.58657300000000001</c:v>
                </c:pt>
                <c:pt idx="286">
                  <c:v>0.58317600000000003</c:v>
                </c:pt>
                <c:pt idx="287">
                  <c:v>0.57951799999999998</c:v>
                </c:pt>
                <c:pt idx="288">
                  <c:v>0.57625800000000005</c:v>
                </c:pt>
                <c:pt idx="289">
                  <c:v>0.57330700000000001</c:v>
                </c:pt>
                <c:pt idx="290">
                  <c:v>0.57024900000000001</c:v>
                </c:pt>
                <c:pt idx="291">
                  <c:v>0.56685099999999999</c:v>
                </c:pt>
                <c:pt idx="292">
                  <c:v>0.56312300000000004</c:v>
                </c:pt>
                <c:pt idx="293">
                  <c:v>0.56036200000000003</c:v>
                </c:pt>
                <c:pt idx="294">
                  <c:v>0.55817700000000003</c:v>
                </c:pt>
                <c:pt idx="295">
                  <c:v>0.55525100000000005</c:v>
                </c:pt>
                <c:pt idx="296">
                  <c:v>0.551871</c:v>
                </c:pt>
                <c:pt idx="297">
                  <c:v>0.54927000000000004</c:v>
                </c:pt>
                <c:pt idx="298">
                  <c:v>0.54685099999999998</c:v>
                </c:pt>
                <c:pt idx="299">
                  <c:v>0.54433299999999996</c:v>
                </c:pt>
                <c:pt idx="300">
                  <c:v>0.54086999999999996</c:v>
                </c:pt>
                <c:pt idx="301">
                  <c:v>0.53785899999999998</c:v>
                </c:pt>
                <c:pt idx="302">
                  <c:v>0.53550500000000001</c:v>
                </c:pt>
                <c:pt idx="303">
                  <c:v>0.53319499999999997</c:v>
                </c:pt>
                <c:pt idx="304">
                  <c:v>0.52987600000000001</c:v>
                </c:pt>
                <c:pt idx="305">
                  <c:v>0.52699700000000005</c:v>
                </c:pt>
                <c:pt idx="306">
                  <c:v>0.52404300000000004</c:v>
                </c:pt>
                <c:pt idx="307">
                  <c:v>0.52083500000000005</c:v>
                </c:pt>
                <c:pt idx="308">
                  <c:v>0.51888199999999995</c:v>
                </c:pt>
                <c:pt idx="309">
                  <c:v>0.51644599999999996</c:v>
                </c:pt>
                <c:pt idx="310">
                  <c:v>0.51291799999999999</c:v>
                </c:pt>
                <c:pt idx="311">
                  <c:v>0.51012000000000002</c:v>
                </c:pt>
                <c:pt idx="312">
                  <c:v>0.50798100000000002</c:v>
                </c:pt>
                <c:pt idx="313">
                  <c:v>0.50536800000000004</c:v>
                </c:pt>
                <c:pt idx="314">
                  <c:v>0.50195900000000004</c:v>
                </c:pt>
                <c:pt idx="315">
                  <c:v>0.49994499999999997</c:v>
                </c:pt>
                <c:pt idx="316">
                  <c:v>0.49784200000000001</c:v>
                </c:pt>
                <c:pt idx="317">
                  <c:v>0.49476100000000001</c:v>
                </c:pt>
                <c:pt idx="318">
                  <c:v>0.492066</c:v>
                </c:pt>
                <c:pt idx="319">
                  <c:v>0.49033100000000002</c:v>
                </c:pt>
                <c:pt idx="320">
                  <c:v>0.487952</c:v>
                </c:pt>
                <c:pt idx="321">
                  <c:v>0.48538100000000001</c:v>
                </c:pt>
                <c:pt idx="322">
                  <c:v>0.48330099999999998</c:v>
                </c:pt>
                <c:pt idx="323">
                  <c:v>0.48150700000000002</c:v>
                </c:pt>
                <c:pt idx="324">
                  <c:v>0.479074</c:v>
                </c:pt>
                <c:pt idx="325">
                  <c:v>0.47700900000000002</c:v>
                </c:pt>
                <c:pt idx="326">
                  <c:v>0.47542899999999999</c:v>
                </c:pt>
                <c:pt idx="327">
                  <c:v>0.47382000000000002</c:v>
                </c:pt>
                <c:pt idx="328">
                  <c:v>0.47197800000000001</c:v>
                </c:pt>
                <c:pt idx="329">
                  <c:v>0.47019899999999998</c:v>
                </c:pt>
                <c:pt idx="330">
                  <c:v>0.469192</c:v>
                </c:pt>
                <c:pt idx="331">
                  <c:v>0.46809099999999998</c:v>
                </c:pt>
                <c:pt idx="332">
                  <c:v>0.46619300000000002</c:v>
                </c:pt>
                <c:pt idx="333">
                  <c:v>0.46492</c:v>
                </c:pt>
                <c:pt idx="334">
                  <c:v>0.463976</c:v>
                </c:pt>
                <c:pt idx="335">
                  <c:v>0.46271800000000002</c:v>
                </c:pt>
                <c:pt idx="336">
                  <c:v>0.46172800000000003</c:v>
                </c:pt>
                <c:pt idx="337">
                  <c:v>0.460926</c:v>
                </c:pt>
                <c:pt idx="338">
                  <c:v>0.45993499999999998</c:v>
                </c:pt>
                <c:pt idx="339">
                  <c:v>0.45901900000000001</c:v>
                </c:pt>
                <c:pt idx="340">
                  <c:v>0.45832600000000001</c:v>
                </c:pt>
                <c:pt idx="341">
                  <c:v>0.45763500000000001</c:v>
                </c:pt>
                <c:pt idx="342">
                  <c:v>0.45702700000000002</c:v>
                </c:pt>
                <c:pt idx="343">
                  <c:v>0.456737</c:v>
                </c:pt>
                <c:pt idx="344">
                  <c:v>0.45620100000000002</c:v>
                </c:pt>
                <c:pt idx="345">
                  <c:v>0.45551799999999998</c:v>
                </c:pt>
                <c:pt idx="346">
                  <c:v>0.45572299999999999</c:v>
                </c:pt>
                <c:pt idx="347">
                  <c:v>0.45653199999999999</c:v>
                </c:pt>
                <c:pt idx="348">
                  <c:v>0.45661200000000002</c:v>
                </c:pt>
                <c:pt idx="349">
                  <c:v>0.456318</c:v>
                </c:pt>
                <c:pt idx="350">
                  <c:v>0.456789</c:v>
                </c:pt>
                <c:pt idx="351">
                  <c:v>0.45764300000000002</c:v>
                </c:pt>
                <c:pt idx="352">
                  <c:v>0.45775500000000002</c:v>
                </c:pt>
                <c:pt idx="353">
                  <c:v>0.45753899999999997</c:v>
                </c:pt>
                <c:pt idx="354">
                  <c:v>0.45816699999999999</c:v>
                </c:pt>
                <c:pt idx="355">
                  <c:v>0.45899299999999998</c:v>
                </c:pt>
                <c:pt idx="356">
                  <c:v>0.45917599999999997</c:v>
                </c:pt>
                <c:pt idx="357">
                  <c:v>0.45928200000000002</c:v>
                </c:pt>
                <c:pt idx="358">
                  <c:v>0.45982400000000001</c:v>
                </c:pt>
                <c:pt idx="359">
                  <c:v>0.46026699999999998</c:v>
                </c:pt>
                <c:pt idx="360">
                  <c:v>0.46033600000000002</c:v>
                </c:pt>
                <c:pt idx="361">
                  <c:v>0.46053699999999997</c:v>
                </c:pt>
                <c:pt idx="362">
                  <c:v>0.46109099999999997</c:v>
                </c:pt>
                <c:pt idx="363">
                  <c:v>0.46164100000000002</c:v>
                </c:pt>
                <c:pt idx="364">
                  <c:v>0.46199000000000001</c:v>
                </c:pt>
                <c:pt idx="365">
                  <c:v>0.46257199999999998</c:v>
                </c:pt>
                <c:pt idx="366">
                  <c:v>0.463474</c:v>
                </c:pt>
                <c:pt idx="367">
                  <c:v>0.46438499999999999</c:v>
                </c:pt>
                <c:pt idx="368">
                  <c:v>0.46527400000000002</c:v>
                </c:pt>
                <c:pt idx="369">
                  <c:v>0.46634799999999998</c:v>
                </c:pt>
                <c:pt idx="370">
                  <c:v>0.46749400000000002</c:v>
                </c:pt>
                <c:pt idx="371">
                  <c:v>0.46868199999999999</c:v>
                </c:pt>
                <c:pt idx="372">
                  <c:v>0.47025400000000001</c:v>
                </c:pt>
                <c:pt idx="373">
                  <c:v>0.47214299999999998</c:v>
                </c:pt>
                <c:pt idx="374">
                  <c:v>0.47429399999999999</c:v>
                </c:pt>
                <c:pt idx="375">
                  <c:v>0.47670499999999999</c:v>
                </c:pt>
                <c:pt idx="376">
                  <c:v>0.479244</c:v>
                </c:pt>
                <c:pt idx="377">
                  <c:v>0.48191200000000001</c:v>
                </c:pt>
                <c:pt idx="378">
                  <c:v>0.48480000000000001</c:v>
                </c:pt>
                <c:pt idx="379">
                  <c:v>0.48776599999999998</c:v>
                </c:pt>
                <c:pt idx="380">
                  <c:v>0.49084100000000003</c:v>
                </c:pt>
                <c:pt idx="381">
                  <c:v>0.49419200000000002</c:v>
                </c:pt>
                <c:pt idx="382">
                  <c:v>0.49791200000000002</c:v>
                </c:pt>
                <c:pt idx="383">
                  <c:v>0.50191600000000003</c:v>
                </c:pt>
                <c:pt idx="384">
                  <c:v>0.50566999999999995</c:v>
                </c:pt>
                <c:pt idx="385">
                  <c:v>0.50929199999999997</c:v>
                </c:pt>
                <c:pt idx="386">
                  <c:v>0.51298999999999995</c:v>
                </c:pt>
                <c:pt idx="387">
                  <c:v>0.51658199999999999</c:v>
                </c:pt>
                <c:pt idx="388">
                  <c:v>0.51995100000000005</c:v>
                </c:pt>
                <c:pt idx="389">
                  <c:v>0.52317100000000005</c:v>
                </c:pt>
                <c:pt idx="390">
                  <c:v>0.52614899999999998</c:v>
                </c:pt>
                <c:pt idx="391">
                  <c:v>0.52879900000000002</c:v>
                </c:pt>
                <c:pt idx="392">
                  <c:v>0.53131600000000001</c:v>
                </c:pt>
                <c:pt idx="393">
                  <c:v>0.53388000000000002</c:v>
                </c:pt>
                <c:pt idx="394">
                  <c:v>0.536408</c:v>
                </c:pt>
                <c:pt idx="395">
                  <c:v>0.538686</c:v>
                </c:pt>
                <c:pt idx="396">
                  <c:v>0.540829</c:v>
                </c:pt>
                <c:pt idx="397">
                  <c:v>0.54301299999999997</c:v>
                </c:pt>
                <c:pt idx="398">
                  <c:v>0.54518599999999995</c:v>
                </c:pt>
                <c:pt idx="399">
                  <c:v>0.54722300000000001</c:v>
                </c:pt>
                <c:pt idx="400">
                  <c:v>0.54917000000000005</c:v>
                </c:pt>
                <c:pt idx="401">
                  <c:v>0.550987</c:v>
                </c:pt>
                <c:pt idx="402">
                  <c:v>0.55245699999999998</c:v>
                </c:pt>
                <c:pt idx="403">
                  <c:v>0.55352299999999999</c:v>
                </c:pt>
                <c:pt idx="404">
                  <c:v>0.55431200000000003</c:v>
                </c:pt>
                <c:pt idx="405">
                  <c:v>0.55488999999999999</c:v>
                </c:pt>
                <c:pt idx="406">
                  <c:v>0.55522300000000002</c:v>
                </c:pt>
                <c:pt idx="407">
                  <c:v>0.55525100000000005</c:v>
                </c:pt>
                <c:pt idx="408">
                  <c:v>0.55494500000000002</c:v>
                </c:pt>
                <c:pt idx="409">
                  <c:v>0.55432899999999996</c:v>
                </c:pt>
                <c:pt idx="410">
                  <c:v>0.55337899999999995</c:v>
                </c:pt>
                <c:pt idx="411">
                  <c:v>0.55211100000000002</c:v>
                </c:pt>
                <c:pt idx="412">
                  <c:v>0.550682</c:v>
                </c:pt>
                <c:pt idx="413">
                  <c:v>0.54925800000000002</c:v>
                </c:pt>
                <c:pt idx="414">
                  <c:v>0.547879</c:v>
                </c:pt>
                <c:pt idx="415">
                  <c:v>0.54648799999999997</c:v>
                </c:pt>
                <c:pt idx="416">
                  <c:v>0.54500000000000004</c:v>
                </c:pt>
                <c:pt idx="417">
                  <c:v>0.54339800000000005</c:v>
                </c:pt>
                <c:pt idx="418">
                  <c:v>0.54179699999999997</c:v>
                </c:pt>
                <c:pt idx="419">
                  <c:v>0.54034199999999999</c:v>
                </c:pt>
                <c:pt idx="420">
                  <c:v>0.539022</c:v>
                </c:pt>
                <c:pt idx="421">
                  <c:v>0.53777799999999998</c:v>
                </c:pt>
                <c:pt idx="422">
                  <c:v>0.53667900000000002</c:v>
                </c:pt>
                <c:pt idx="423">
                  <c:v>0.53575399999999995</c:v>
                </c:pt>
                <c:pt idx="424">
                  <c:v>0.53482399999999997</c:v>
                </c:pt>
                <c:pt idx="425">
                  <c:v>0.53374500000000002</c:v>
                </c:pt>
                <c:pt idx="426">
                  <c:v>0.53267900000000001</c:v>
                </c:pt>
                <c:pt idx="427">
                  <c:v>0.53185499999999997</c:v>
                </c:pt>
                <c:pt idx="428">
                  <c:v>0.53123600000000004</c:v>
                </c:pt>
                <c:pt idx="429">
                  <c:v>0.53073000000000004</c:v>
                </c:pt>
                <c:pt idx="430">
                  <c:v>0.53034800000000004</c:v>
                </c:pt>
                <c:pt idx="431">
                  <c:v>0.53018200000000004</c:v>
                </c:pt>
                <c:pt idx="432">
                  <c:v>0.53029400000000004</c:v>
                </c:pt>
                <c:pt idx="433">
                  <c:v>0.53076400000000001</c:v>
                </c:pt>
                <c:pt idx="434">
                  <c:v>0.53165200000000001</c:v>
                </c:pt>
                <c:pt idx="435">
                  <c:v>0.53290000000000004</c:v>
                </c:pt>
                <c:pt idx="436">
                  <c:v>0.53439899999999996</c:v>
                </c:pt>
                <c:pt idx="437">
                  <c:v>0.53610500000000005</c:v>
                </c:pt>
                <c:pt idx="438">
                  <c:v>0.53801500000000002</c:v>
                </c:pt>
                <c:pt idx="439">
                  <c:v>0.54016500000000001</c:v>
                </c:pt>
                <c:pt idx="440">
                  <c:v>0.54264100000000004</c:v>
                </c:pt>
                <c:pt idx="441">
                  <c:v>0.54549899999999996</c:v>
                </c:pt>
                <c:pt idx="442">
                  <c:v>0.54864299999999999</c:v>
                </c:pt>
                <c:pt idx="443">
                  <c:v>0.55188199999999998</c:v>
                </c:pt>
                <c:pt idx="444">
                  <c:v>0.55513000000000001</c:v>
                </c:pt>
                <c:pt idx="445">
                  <c:v>0.55841200000000002</c:v>
                </c:pt>
                <c:pt idx="446">
                  <c:v>0.56164199999999997</c:v>
                </c:pt>
                <c:pt idx="447">
                  <c:v>0.564693</c:v>
                </c:pt>
                <c:pt idx="448">
                  <c:v>0.56754499999999997</c:v>
                </c:pt>
                <c:pt idx="449">
                  <c:v>0.57018199999999997</c:v>
                </c:pt>
                <c:pt idx="450">
                  <c:v>0.57252700000000001</c:v>
                </c:pt>
                <c:pt idx="451">
                  <c:v>0.57455599999999996</c:v>
                </c:pt>
                <c:pt idx="452">
                  <c:v>0.57636900000000002</c:v>
                </c:pt>
                <c:pt idx="453">
                  <c:v>0.57814699999999997</c:v>
                </c:pt>
                <c:pt idx="454">
                  <c:v>0.58001199999999997</c:v>
                </c:pt>
                <c:pt idx="455">
                  <c:v>0.58182800000000001</c:v>
                </c:pt>
                <c:pt idx="456">
                  <c:v>0.58339799999999997</c:v>
                </c:pt>
                <c:pt idx="457">
                  <c:v>0.58474400000000004</c:v>
                </c:pt>
                <c:pt idx="458">
                  <c:v>0.58603899999999998</c:v>
                </c:pt>
                <c:pt idx="459">
                  <c:v>0.58730400000000005</c:v>
                </c:pt>
                <c:pt idx="460">
                  <c:v>0.58838299999999999</c:v>
                </c:pt>
                <c:pt idx="461">
                  <c:v>0.58924200000000004</c:v>
                </c:pt>
                <c:pt idx="462">
                  <c:v>0.58997699999999997</c:v>
                </c:pt>
                <c:pt idx="463">
                  <c:v>0.59068600000000004</c:v>
                </c:pt>
                <c:pt idx="464">
                  <c:v>0.59151600000000004</c:v>
                </c:pt>
                <c:pt idx="465">
                  <c:v>0.59256299999999995</c:v>
                </c:pt>
                <c:pt idx="466">
                  <c:v>0.59367800000000004</c:v>
                </c:pt>
                <c:pt idx="467">
                  <c:v>0.59473200000000004</c:v>
                </c:pt>
                <c:pt idx="468">
                  <c:v>0.59580100000000003</c:v>
                </c:pt>
                <c:pt idx="469">
                  <c:v>0.59690299999999996</c:v>
                </c:pt>
                <c:pt idx="470">
                  <c:v>0.59783600000000003</c:v>
                </c:pt>
                <c:pt idx="471">
                  <c:v>0.59842899999999999</c:v>
                </c:pt>
                <c:pt idx="472">
                  <c:v>0.59874499999999997</c:v>
                </c:pt>
                <c:pt idx="473">
                  <c:v>0.59891799999999995</c:v>
                </c:pt>
                <c:pt idx="474">
                  <c:v>0.59902299999999997</c:v>
                </c:pt>
                <c:pt idx="475">
                  <c:v>0.59906899999999996</c:v>
                </c:pt>
                <c:pt idx="476">
                  <c:v>0.59907699999999997</c:v>
                </c:pt>
                <c:pt idx="477">
                  <c:v>0.59909800000000002</c:v>
                </c:pt>
                <c:pt idx="478">
                  <c:v>0.59917500000000001</c:v>
                </c:pt>
                <c:pt idx="479">
                  <c:v>0.59932600000000003</c:v>
                </c:pt>
                <c:pt idx="480">
                  <c:v>0.59960500000000005</c:v>
                </c:pt>
                <c:pt idx="481">
                  <c:v>0.60000600000000004</c:v>
                </c:pt>
                <c:pt idx="482">
                  <c:v>0.60042799999999996</c:v>
                </c:pt>
                <c:pt idx="483">
                  <c:v>0.60080500000000003</c:v>
                </c:pt>
                <c:pt idx="484">
                  <c:v>0.60117799999999999</c:v>
                </c:pt>
                <c:pt idx="485">
                  <c:v>0.60162199999999999</c:v>
                </c:pt>
                <c:pt idx="486">
                  <c:v>0.60220200000000002</c:v>
                </c:pt>
                <c:pt idx="487">
                  <c:v>0.60295500000000002</c:v>
                </c:pt>
                <c:pt idx="488">
                  <c:v>0.60391899999999998</c:v>
                </c:pt>
                <c:pt idx="489">
                  <c:v>0.60516899999999996</c:v>
                </c:pt>
                <c:pt idx="490">
                  <c:v>0.60670900000000005</c:v>
                </c:pt>
                <c:pt idx="491">
                  <c:v>0.60844699999999996</c:v>
                </c:pt>
                <c:pt idx="492">
                  <c:v>0.61033499999999996</c:v>
                </c:pt>
                <c:pt idx="493">
                  <c:v>0.61244900000000002</c:v>
                </c:pt>
                <c:pt idx="494">
                  <c:v>0.61480999999999997</c:v>
                </c:pt>
                <c:pt idx="495">
                  <c:v>0.617363</c:v>
                </c:pt>
                <c:pt idx="496">
                  <c:v>0.62009899999999996</c:v>
                </c:pt>
                <c:pt idx="497">
                  <c:v>0.62296799999999997</c:v>
                </c:pt>
                <c:pt idx="498">
                  <c:v>0.62590100000000004</c:v>
                </c:pt>
                <c:pt idx="499">
                  <c:v>0.62892300000000001</c:v>
                </c:pt>
                <c:pt idx="500">
                  <c:v>0.63214899999999996</c:v>
                </c:pt>
                <c:pt idx="501">
                  <c:v>0.635602</c:v>
                </c:pt>
                <c:pt idx="502">
                  <c:v>0.63918699999999995</c:v>
                </c:pt>
                <c:pt idx="503">
                  <c:v>0.64280999999999999</c:v>
                </c:pt>
                <c:pt idx="504">
                  <c:v>0.64647299999999996</c:v>
                </c:pt>
                <c:pt idx="505">
                  <c:v>0.650231</c:v>
                </c:pt>
                <c:pt idx="506">
                  <c:v>0.65406600000000004</c:v>
                </c:pt>
                <c:pt idx="507">
                  <c:v>0.65791500000000003</c:v>
                </c:pt>
                <c:pt idx="508">
                  <c:v>0.66177200000000003</c:v>
                </c:pt>
                <c:pt idx="509">
                  <c:v>0.66563099999999997</c:v>
                </c:pt>
                <c:pt idx="510">
                  <c:v>0.66941200000000001</c:v>
                </c:pt>
                <c:pt idx="511">
                  <c:v>0.67304699999999995</c:v>
                </c:pt>
                <c:pt idx="512">
                  <c:v>0.67650999999999994</c:v>
                </c:pt>
                <c:pt idx="513">
                  <c:v>0.67981599999999998</c:v>
                </c:pt>
                <c:pt idx="514">
                  <c:v>0.68304799999999999</c:v>
                </c:pt>
                <c:pt idx="515">
                  <c:v>0.68629799999999996</c:v>
                </c:pt>
                <c:pt idx="516">
                  <c:v>0.68958299999999995</c:v>
                </c:pt>
                <c:pt idx="517">
                  <c:v>0.69285300000000005</c:v>
                </c:pt>
                <c:pt idx="518">
                  <c:v>0.69604699999999997</c:v>
                </c:pt>
                <c:pt idx="519">
                  <c:v>0.699102</c:v>
                </c:pt>
                <c:pt idx="520">
                  <c:v>0.70209500000000002</c:v>
                </c:pt>
                <c:pt idx="521">
                  <c:v>0.70511000000000001</c:v>
                </c:pt>
                <c:pt idx="522">
                  <c:v>0.708144</c:v>
                </c:pt>
                <c:pt idx="523">
                  <c:v>0.71111599999999997</c:v>
                </c:pt>
                <c:pt idx="524">
                  <c:v>0.71402500000000002</c:v>
                </c:pt>
                <c:pt idx="525">
                  <c:v>0.71689700000000001</c:v>
                </c:pt>
                <c:pt idx="526">
                  <c:v>0.719665</c:v>
                </c:pt>
                <c:pt idx="527">
                  <c:v>0.72220399999999996</c:v>
                </c:pt>
                <c:pt idx="528">
                  <c:v>0.72448199999999996</c:v>
                </c:pt>
                <c:pt idx="529">
                  <c:v>0.72658199999999995</c:v>
                </c:pt>
                <c:pt idx="530">
                  <c:v>0.72857300000000003</c:v>
                </c:pt>
                <c:pt idx="531">
                  <c:v>0.73050700000000002</c:v>
                </c:pt>
                <c:pt idx="532">
                  <c:v>0.73239600000000005</c:v>
                </c:pt>
                <c:pt idx="533">
                  <c:v>0.73419599999999996</c:v>
                </c:pt>
                <c:pt idx="534">
                  <c:v>0.73577899999999996</c:v>
                </c:pt>
                <c:pt idx="535">
                  <c:v>0.73707900000000004</c:v>
                </c:pt>
                <c:pt idx="536">
                  <c:v>0.73814900000000006</c:v>
                </c:pt>
                <c:pt idx="537">
                  <c:v>0.73900299999999997</c:v>
                </c:pt>
                <c:pt idx="538">
                  <c:v>0.73962600000000001</c:v>
                </c:pt>
                <c:pt idx="539">
                  <c:v>0.74003600000000003</c:v>
                </c:pt>
                <c:pt idx="540">
                  <c:v>0.74029999999999996</c:v>
                </c:pt>
                <c:pt idx="541">
                  <c:v>0.74049200000000004</c:v>
                </c:pt>
                <c:pt idx="542">
                  <c:v>0.74070400000000003</c:v>
                </c:pt>
                <c:pt idx="543">
                  <c:v>0.74089499999999997</c:v>
                </c:pt>
                <c:pt idx="544">
                  <c:v>0.74086399999999997</c:v>
                </c:pt>
                <c:pt idx="545">
                  <c:v>0.74060700000000002</c:v>
                </c:pt>
                <c:pt idx="546">
                  <c:v>0.74029299999999998</c:v>
                </c:pt>
                <c:pt idx="547">
                  <c:v>0.73996099999999998</c:v>
                </c:pt>
                <c:pt idx="548">
                  <c:v>0.73952200000000001</c:v>
                </c:pt>
                <c:pt idx="549">
                  <c:v>0.73896600000000001</c:v>
                </c:pt>
                <c:pt idx="550">
                  <c:v>0.73836599999999997</c:v>
                </c:pt>
                <c:pt idx="551">
                  <c:v>0.73778500000000002</c:v>
                </c:pt>
                <c:pt idx="552">
                  <c:v>0.73733499999999996</c:v>
                </c:pt>
                <c:pt idx="553">
                  <c:v>0.73713099999999998</c:v>
                </c:pt>
                <c:pt idx="554">
                  <c:v>0.737205</c:v>
                </c:pt>
                <c:pt idx="555">
                  <c:v>0.73748400000000003</c:v>
                </c:pt>
                <c:pt idx="556">
                  <c:v>0.7379</c:v>
                </c:pt>
                <c:pt idx="557">
                  <c:v>0.738429</c:v>
                </c:pt>
                <c:pt idx="558">
                  <c:v>0.73911800000000005</c:v>
                </c:pt>
                <c:pt idx="559">
                  <c:v>0.74000900000000003</c:v>
                </c:pt>
                <c:pt idx="560">
                  <c:v>0.741062</c:v>
                </c:pt>
                <c:pt idx="561">
                  <c:v>0.74222900000000003</c:v>
                </c:pt>
                <c:pt idx="562">
                  <c:v>0.74362600000000001</c:v>
                </c:pt>
                <c:pt idx="563">
                  <c:v>0.74531800000000004</c:v>
                </c:pt>
                <c:pt idx="564">
                  <c:v>0.74729699999999999</c:v>
                </c:pt>
                <c:pt idx="565">
                  <c:v>0.749502</c:v>
                </c:pt>
                <c:pt idx="566">
                  <c:v>0.75200599999999995</c:v>
                </c:pt>
                <c:pt idx="567">
                  <c:v>0.75484600000000002</c:v>
                </c:pt>
                <c:pt idx="568">
                  <c:v>0.75793699999999997</c:v>
                </c:pt>
                <c:pt idx="569">
                  <c:v>0.76112800000000003</c:v>
                </c:pt>
                <c:pt idx="570">
                  <c:v>0.76444199999999995</c:v>
                </c:pt>
                <c:pt idx="571">
                  <c:v>0.76789399999999997</c:v>
                </c:pt>
                <c:pt idx="572">
                  <c:v>0.77139599999999997</c:v>
                </c:pt>
                <c:pt idx="573">
                  <c:v>0.774918</c:v>
                </c:pt>
                <c:pt idx="574">
                  <c:v>0.77850299999999995</c:v>
                </c:pt>
                <c:pt idx="575">
                  <c:v>0.782138</c:v>
                </c:pt>
                <c:pt idx="576">
                  <c:v>0.78574100000000002</c:v>
                </c:pt>
                <c:pt idx="577">
                  <c:v>0.78924099999999997</c:v>
                </c:pt>
                <c:pt idx="578">
                  <c:v>0.79267100000000001</c:v>
                </c:pt>
                <c:pt idx="579">
                  <c:v>0.79608599999999996</c:v>
                </c:pt>
                <c:pt idx="580">
                  <c:v>0.79944099999999996</c:v>
                </c:pt>
                <c:pt idx="581">
                  <c:v>0.80262699999999998</c:v>
                </c:pt>
                <c:pt idx="582">
                  <c:v>0.80558700000000005</c:v>
                </c:pt>
                <c:pt idx="583">
                  <c:v>0.80825999999999998</c:v>
                </c:pt>
                <c:pt idx="584">
                  <c:v>0.81057199999999996</c:v>
                </c:pt>
                <c:pt idx="585">
                  <c:v>0.81257000000000001</c:v>
                </c:pt>
                <c:pt idx="586">
                  <c:v>0.81440199999999996</c:v>
                </c:pt>
                <c:pt idx="587">
                  <c:v>0.816083</c:v>
                </c:pt>
                <c:pt idx="588">
                  <c:v>0.81753900000000002</c:v>
                </c:pt>
                <c:pt idx="589">
                  <c:v>0.81879100000000005</c:v>
                </c:pt>
                <c:pt idx="590">
                  <c:v>0.81992200000000004</c:v>
                </c:pt>
                <c:pt idx="591">
                  <c:v>0.82096899999999995</c:v>
                </c:pt>
                <c:pt idx="592">
                  <c:v>0.82193099999999997</c:v>
                </c:pt>
                <c:pt idx="593">
                  <c:v>0.82275500000000001</c:v>
                </c:pt>
                <c:pt idx="594">
                  <c:v>0.82338599999999995</c:v>
                </c:pt>
                <c:pt idx="595">
                  <c:v>0.82382200000000005</c:v>
                </c:pt>
                <c:pt idx="596">
                  <c:v>0.82408899999999996</c:v>
                </c:pt>
                <c:pt idx="597">
                  <c:v>0.82422099999999998</c:v>
                </c:pt>
                <c:pt idx="598">
                  <c:v>0.82422099999999998</c:v>
                </c:pt>
                <c:pt idx="599">
                  <c:v>0.82411699999999999</c:v>
                </c:pt>
                <c:pt idx="600">
                  <c:v>0.82396800000000003</c:v>
                </c:pt>
                <c:pt idx="601">
                  <c:v>0.82375200000000004</c:v>
                </c:pt>
                <c:pt idx="602">
                  <c:v>0.82340999999999998</c:v>
                </c:pt>
                <c:pt idx="603">
                  <c:v>0.82293799999999995</c:v>
                </c:pt>
                <c:pt idx="604">
                  <c:v>0.82237899999999997</c:v>
                </c:pt>
                <c:pt idx="605">
                  <c:v>0.82169700000000001</c:v>
                </c:pt>
                <c:pt idx="606">
                  <c:v>0.82088399999999995</c:v>
                </c:pt>
                <c:pt idx="607">
                  <c:v>0.82005099999999997</c:v>
                </c:pt>
                <c:pt idx="608">
                  <c:v>0.81921500000000003</c:v>
                </c:pt>
                <c:pt idx="609">
                  <c:v>0.81828800000000002</c:v>
                </c:pt>
                <c:pt idx="610">
                  <c:v>0.81726500000000002</c:v>
                </c:pt>
                <c:pt idx="611">
                  <c:v>0.816245</c:v>
                </c:pt>
                <c:pt idx="612">
                  <c:v>0.81526900000000002</c:v>
                </c:pt>
                <c:pt idx="613">
                  <c:v>0.81431699999999996</c:v>
                </c:pt>
                <c:pt idx="614">
                  <c:v>0.81347400000000003</c:v>
                </c:pt>
                <c:pt idx="615">
                  <c:v>0.81278499999999998</c:v>
                </c:pt>
                <c:pt idx="616">
                  <c:v>0.812191</c:v>
                </c:pt>
                <c:pt idx="617">
                  <c:v>0.81155900000000003</c:v>
                </c:pt>
                <c:pt idx="618">
                  <c:v>0.81081300000000001</c:v>
                </c:pt>
                <c:pt idx="619">
                  <c:v>0.80992399999999998</c:v>
                </c:pt>
                <c:pt idx="620">
                  <c:v>0.80890300000000004</c:v>
                </c:pt>
                <c:pt idx="621">
                  <c:v>0.80781999999999998</c:v>
                </c:pt>
                <c:pt idx="622">
                  <c:v>0.80669199999999996</c:v>
                </c:pt>
                <c:pt idx="623">
                  <c:v>0.80542599999999998</c:v>
                </c:pt>
                <c:pt idx="624">
                  <c:v>0.80398099999999995</c:v>
                </c:pt>
                <c:pt idx="625">
                  <c:v>0.80242500000000005</c:v>
                </c:pt>
                <c:pt idx="626">
                  <c:v>0.80075499999999999</c:v>
                </c:pt>
                <c:pt idx="627">
                  <c:v>0.79883599999999999</c:v>
                </c:pt>
                <c:pt idx="628">
                  <c:v>0.796651</c:v>
                </c:pt>
                <c:pt idx="629">
                  <c:v>0.79433699999999996</c:v>
                </c:pt>
                <c:pt idx="630">
                  <c:v>0.79198999999999997</c:v>
                </c:pt>
                <c:pt idx="631">
                  <c:v>0.78954500000000005</c:v>
                </c:pt>
                <c:pt idx="632">
                  <c:v>0.78690400000000005</c:v>
                </c:pt>
                <c:pt idx="633">
                  <c:v>0.78402099999999997</c:v>
                </c:pt>
                <c:pt idx="634">
                  <c:v>0.78107000000000004</c:v>
                </c:pt>
                <c:pt idx="635">
                  <c:v>0.77823200000000003</c:v>
                </c:pt>
                <c:pt idx="636">
                  <c:v>0.77549900000000005</c:v>
                </c:pt>
                <c:pt idx="637">
                  <c:v>0.77271000000000001</c:v>
                </c:pt>
                <c:pt idx="638">
                  <c:v>0.76990499999999995</c:v>
                </c:pt>
                <c:pt idx="639">
                  <c:v>0.76730900000000002</c:v>
                </c:pt>
                <c:pt idx="640">
                  <c:v>0.76495299999999999</c:v>
                </c:pt>
                <c:pt idx="641">
                  <c:v>0.76263400000000003</c:v>
                </c:pt>
                <c:pt idx="642">
                  <c:v>0.76049299999999997</c:v>
                </c:pt>
                <c:pt idx="643">
                  <c:v>0.75882000000000005</c:v>
                </c:pt>
                <c:pt idx="644">
                  <c:v>0.75751400000000002</c:v>
                </c:pt>
                <c:pt idx="645">
                  <c:v>0.75633099999999998</c:v>
                </c:pt>
                <c:pt idx="646">
                  <c:v>0.75537699999999997</c:v>
                </c:pt>
                <c:pt idx="647">
                  <c:v>0.75475099999999995</c:v>
                </c:pt>
                <c:pt idx="648">
                  <c:v>0.75455499999999998</c:v>
                </c:pt>
                <c:pt idx="649">
                  <c:v>0.75489700000000004</c:v>
                </c:pt>
                <c:pt idx="650">
                  <c:v>0.75547600000000004</c:v>
                </c:pt>
                <c:pt idx="651">
                  <c:v>0.75656100000000004</c:v>
                </c:pt>
                <c:pt idx="652">
                  <c:v>0.75798100000000002</c:v>
                </c:pt>
                <c:pt idx="653">
                  <c:v>0.75931499999999996</c:v>
                </c:pt>
                <c:pt idx="654">
                  <c:v>0.76100400000000001</c:v>
                </c:pt>
                <c:pt idx="655">
                  <c:v>0.76304700000000003</c:v>
                </c:pt>
                <c:pt idx="656">
                  <c:v>0.764907</c:v>
                </c:pt>
                <c:pt idx="657">
                  <c:v>0.76646800000000004</c:v>
                </c:pt>
                <c:pt idx="658">
                  <c:v>0.768432</c:v>
                </c:pt>
                <c:pt idx="659">
                  <c:v>0.77043600000000001</c:v>
                </c:pt>
                <c:pt idx="660">
                  <c:v>0.77193999999999996</c:v>
                </c:pt>
                <c:pt idx="661">
                  <c:v>0.77322900000000006</c:v>
                </c:pt>
                <c:pt idx="662">
                  <c:v>0.77493999999999996</c:v>
                </c:pt>
                <c:pt idx="663">
                  <c:v>0.77655700000000005</c:v>
                </c:pt>
                <c:pt idx="664">
                  <c:v>0.77777399999999997</c:v>
                </c:pt>
                <c:pt idx="665">
                  <c:v>0.77905400000000002</c:v>
                </c:pt>
                <c:pt idx="666">
                  <c:v>0.780057</c:v>
                </c:pt>
                <c:pt idx="667">
                  <c:v>0.78022800000000003</c:v>
                </c:pt>
                <c:pt idx="668">
                  <c:v>0.780389</c:v>
                </c:pt>
                <c:pt idx="669">
                  <c:v>0.78004399999999996</c:v>
                </c:pt>
                <c:pt idx="670">
                  <c:v>0.77894799999999997</c:v>
                </c:pt>
                <c:pt idx="671">
                  <c:v>0.77747100000000002</c:v>
                </c:pt>
                <c:pt idx="672">
                  <c:v>0.77585800000000005</c:v>
                </c:pt>
                <c:pt idx="673">
                  <c:v>0.77404899999999999</c:v>
                </c:pt>
                <c:pt idx="674">
                  <c:v>0.77177700000000005</c:v>
                </c:pt>
                <c:pt idx="675">
                  <c:v>0.76999399999999996</c:v>
                </c:pt>
                <c:pt idx="676">
                  <c:v>0.76819999999999999</c:v>
                </c:pt>
                <c:pt idx="677">
                  <c:v>0.76533799999999996</c:v>
                </c:pt>
                <c:pt idx="678">
                  <c:v>0.76232900000000003</c:v>
                </c:pt>
                <c:pt idx="679">
                  <c:v>0.76051199999999997</c:v>
                </c:pt>
                <c:pt idx="680">
                  <c:v>0.75841800000000004</c:v>
                </c:pt>
                <c:pt idx="681">
                  <c:v>0.75526599999999999</c:v>
                </c:pt>
                <c:pt idx="682">
                  <c:v>0.75260400000000005</c:v>
                </c:pt>
                <c:pt idx="683">
                  <c:v>0.75070300000000001</c:v>
                </c:pt>
                <c:pt idx="684">
                  <c:v>0.748919</c:v>
                </c:pt>
                <c:pt idx="685">
                  <c:v>0.74654200000000004</c:v>
                </c:pt>
                <c:pt idx="686">
                  <c:v>0.74446999999999997</c:v>
                </c:pt>
                <c:pt idx="687">
                  <c:v>0.74305299999999996</c:v>
                </c:pt>
                <c:pt idx="688">
                  <c:v>0.741595</c:v>
                </c:pt>
                <c:pt idx="689">
                  <c:v>0.74006300000000003</c:v>
                </c:pt>
                <c:pt idx="690">
                  <c:v>0.73874899999999999</c:v>
                </c:pt>
                <c:pt idx="691">
                  <c:v>0.73776900000000001</c:v>
                </c:pt>
                <c:pt idx="692">
                  <c:v>0.73738899999999996</c:v>
                </c:pt>
                <c:pt idx="693">
                  <c:v>0.73695299999999997</c:v>
                </c:pt>
                <c:pt idx="694">
                  <c:v>0.73643099999999995</c:v>
                </c:pt>
                <c:pt idx="695">
                  <c:v>0.73631800000000003</c:v>
                </c:pt>
                <c:pt idx="696">
                  <c:v>0.73652099999999998</c:v>
                </c:pt>
                <c:pt idx="697">
                  <c:v>0.73637799999999998</c:v>
                </c:pt>
                <c:pt idx="698">
                  <c:v>0.73600500000000002</c:v>
                </c:pt>
                <c:pt idx="699">
                  <c:v>0.73612299999999997</c:v>
                </c:pt>
                <c:pt idx="700">
                  <c:v>0.736591</c:v>
                </c:pt>
                <c:pt idx="701">
                  <c:v>0.73658100000000004</c:v>
                </c:pt>
                <c:pt idx="702">
                  <c:v>0.73643099999999995</c:v>
                </c:pt>
                <c:pt idx="703">
                  <c:v>0.73665800000000004</c:v>
                </c:pt>
                <c:pt idx="704">
                  <c:v>0.73694000000000004</c:v>
                </c:pt>
                <c:pt idx="705">
                  <c:v>0.73674700000000004</c:v>
                </c:pt>
                <c:pt idx="706">
                  <c:v>0.73703399999999997</c:v>
                </c:pt>
                <c:pt idx="707">
                  <c:v>0.73758500000000005</c:v>
                </c:pt>
                <c:pt idx="708">
                  <c:v>0.73758199999999996</c:v>
                </c:pt>
                <c:pt idx="709">
                  <c:v>0.73753500000000005</c:v>
                </c:pt>
                <c:pt idx="710">
                  <c:v>0.73793799999999998</c:v>
                </c:pt>
                <c:pt idx="711">
                  <c:v>0.73828099999999997</c:v>
                </c:pt>
                <c:pt idx="712">
                  <c:v>0.73819299999999999</c:v>
                </c:pt>
                <c:pt idx="713">
                  <c:v>0.73792400000000002</c:v>
                </c:pt>
                <c:pt idx="714">
                  <c:v>0.73773</c:v>
                </c:pt>
                <c:pt idx="715">
                  <c:v>0.73745099999999997</c:v>
                </c:pt>
                <c:pt idx="716">
                  <c:v>0.73680199999999996</c:v>
                </c:pt>
                <c:pt idx="717">
                  <c:v>0.73604800000000004</c:v>
                </c:pt>
                <c:pt idx="718">
                  <c:v>0.73541000000000001</c:v>
                </c:pt>
                <c:pt idx="719">
                  <c:v>0.73485800000000001</c:v>
                </c:pt>
                <c:pt idx="720">
                  <c:v>0.73407599999999995</c:v>
                </c:pt>
                <c:pt idx="721">
                  <c:v>0.732846</c:v>
                </c:pt>
                <c:pt idx="722">
                  <c:v>0.73126899999999995</c:v>
                </c:pt>
                <c:pt idx="723">
                  <c:v>0.72968299999999997</c:v>
                </c:pt>
                <c:pt idx="724">
                  <c:v>0.72796899999999998</c:v>
                </c:pt>
                <c:pt idx="725">
                  <c:v>0.72579400000000005</c:v>
                </c:pt>
                <c:pt idx="726">
                  <c:v>0.72337399999999996</c:v>
                </c:pt>
                <c:pt idx="727">
                  <c:v>0.72123099999999996</c:v>
                </c:pt>
                <c:pt idx="728">
                  <c:v>0.71928000000000003</c:v>
                </c:pt>
                <c:pt idx="729">
                  <c:v>0.71704699999999999</c:v>
                </c:pt>
                <c:pt idx="730">
                  <c:v>0.71477500000000005</c:v>
                </c:pt>
                <c:pt idx="731">
                  <c:v>0.71277500000000005</c:v>
                </c:pt>
                <c:pt idx="732">
                  <c:v>0.71069300000000002</c:v>
                </c:pt>
                <c:pt idx="733">
                  <c:v>0.70831</c:v>
                </c:pt>
                <c:pt idx="734">
                  <c:v>0.70599900000000004</c:v>
                </c:pt>
                <c:pt idx="735">
                  <c:v>0.70389000000000002</c:v>
                </c:pt>
                <c:pt idx="736">
                  <c:v>0.70181499999999997</c:v>
                </c:pt>
                <c:pt idx="737">
                  <c:v>0.69978499999999999</c:v>
                </c:pt>
                <c:pt idx="738">
                  <c:v>0.69817099999999999</c:v>
                </c:pt>
                <c:pt idx="739">
                  <c:v>0.69686899999999996</c:v>
                </c:pt>
                <c:pt idx="740">
                  <c:v>0.69567999999999997</c:v>
                </c:pt>
                <c:pt idx="741">
                  <c:v>0.69491000000000003</c:v>
                </c:pt>
                <c:pt idx="742">
                  <c:v>0.69461099999999998</c:v>
                </c:pt>
                <c:pt idx="743">
                  <c:v>0.69456499999999999</c:v>
                </c:pt>
                <c:pt idx="744">
                  <c:v>0.69488499999999997</c:v>
                </c:pt>
                <c:pt idx="745">
                  <c:v>0.69570100000000001</c:v>
                </c:pt>
                <c:pt idx="746">
                  <c:v>0.69687200000000005</c:v>
                </c:pt>
                <c:pt idx="747">
                  <c:v>0.69831699999999997</c:v>
                </c:pt>
                <c:pt idx="748">
                  <c:v>0.70014399999999999</c:v>
                </c:pt>
                <c:pt idx="749">
                  <c:v>0.70218400000000003</c:v>
                </c:pt>
                <c:pt idx="750">
                  <c:v>0.70434699999999995</c:v>
                </c:pt>
                <c:pt idx="751">
                  <c:v>0.70671300000000004</c:v>
                </c:pt>
                <c:pt idx="752">
                  <c:v>0.70925499999999997</c:v>
                </c:pt>
                <c:pt idx="753">
                  <c:v>0.71193099999999998</c:v>
                </c:pt>
                <c:pt idx="754">
                  <c:v>0.71483300000000005</c:v>
                </c:pt>
                <c:pt idx="755">
                  <c:v>0.71779099999999996</c:v>
                </c:pt>
                <c:pt idx="756">
                  <c:v>0.72050400000000003</c:v>
                </c:pt>
                <c:pt idx="757">
                  <c:v>0.72305200000000003</c:v>
                </c:pt>
                <c:pt idx="758">
                  <c:v>0.72566799999999998</c:v>
                </c:pt>
                <c:pt idx="759">
                  <c:v>0.72804599999999997</c:v>
                </c:pt>
                <c:pt idx="760">
                  <c:v>0.72997900000000004</c:v>
                </c:pt>
                <c:pt idx="761">
                  <c:v>0.73194899999999996</c:v>
                </c:pt>
                <c:pt idx="762">
                  <c:v>0.73398799999999997</c:v>
                </c:pt>
                <c:pt idx="763">
                  <c:v>0.73563699999999999</c:v>
                </c:pt>
                <c:pt idx="764">
                  <c:v>0.73697100000000004</c:v>
                </c:pt>
                <c:pt idx="765">
                  <c:v>0.738537</c:v>
                </c:pt>
                <c:pt idx="766">
                  <c:v>0.73990999999999996</c:v>
                </c:pt>
                <c:pt idx="767">
                  <c:v>0.74050400000000005</c:v>
                </c:pt>
                <c:pt idx="768">
                  <c:v>0.74068199999999995</c:v>
                </c:pt>
                <c:pt idx="769">
                  <c:v>0.74078900000000003</c:v>
                </c:pt>
                <c:pt idx="770">
                  <c:v>0.740533</c:v>
                </c:pt>
                <c:pt idx="771">
                  <c:v>0.73984399999999995</c:v>
                </c:pt>
                <c:pt idx="772">
                  <c:v>0.73915500000000001</c:v>
                </c:pt>
                <c:pt idx="773">
                  <c:v>0.73856900000000003</c:v>
                </c:pt>
                <c:pt idx="774">
                  <c:v>0.73781799999999997</c:v>
                </c:pt>
                <c:pt idx="775">
                  <c:v>0.736958</c:v>
                </c:pt>
                <c:pt idx="776">
                  <c:v>0.73615299999999995</c:v>
                </c:pt>
                <c:pt idx="777">
                  <c:v>0.73522900000000002</c:v>
                </c:pt>
                <c:pt idx="778">
                  <c:v>0.73401499999999997</c:v>
                </c:pt>
                <c:pt idx="779">
                  <c:v>0.732599</c:v>
                </c:pt>
                <c:pt idx="780">
                  <c:v>0.73105600000000004</c:v>
                </c:pt>
                <c:pt idx="781">
                  <c:v>0.729348</c:v>
                </c:pt>
                <c:pt idx="782">
                  <c:v>0.72746699999999997</c:v>
                </c:pt>
                <c:pt idx="783">
                  <c:v>0.72545000000000004</c:v>
                </c:pt>
                <c:pt idx="784">
                  <c:v>0.72337300000000004</c:v>
                </c:pt>
                <c:pt idx="785">
                  <c:v>0.72136999999999996</c:v>
                </c:pt>
                <c:pt idx="786">
                  <c:v>0.71940199999999999</c:v>
                </c:pt>
                <c:pt idx="787">
                  <c:v>0.71730799999999995</c:v>
                </c:pt>
                <c:pt idx="788">
                  <c:v>0.71515200000000001</c:v>
                </c:pt>
                <c:pt idx="789">
                  <c:v>0.71312299999999995</c:v>
                </c:pt>
                <c:pt idx="790">
                  <c:v>0.71124299999999996</c:v>
                </c:pt>
                <c:pt idx="791">
                  <c:v>0.70945199999999997</c:v>
                </c:pt>
                <c:pt idx="792">
                  <c:v>0.70784599999999998</c:v>
                </c:pt>
                <c:pt idx="793">
                  <c:v>0.70647300000000002</c:v>
                </c:pt>
                <c:pt idx="794">
                  <c:v>0.70519500000000002</c:v>
                </c:pt>
                <c:pt idx="795">
                  <c:v>0.70404199999999995</c:v>
                </c:pt>
                <c:pt idx="796">
                  <c:v>0.70324299999999995</c:v>
                </c:pt>
                <c:pt idx="797">
                  <c:v>0.70280500000000001</c:v>
                </c:pt>
                <c:pt idx="798">
                  <c:v>0.702515</c:v>
                </c:pt>
                <c:pt idx="799">
                  <c:v>0.70235599999999998</c:v>
                </c:pt>
                <c:pt idx="800">
                  <c:v>0.70243100000000003</c:v>
                </c:pt>
                <c:pt idx="801">
                  <c:v>0.70261200000000001</c:v>
                </c:pt>
                <c:pt idx="802">
                  <c:v>0.70269099999999995</c:v>
                </c:pt>
                <c:pt idx="803">
                  <c:v>0.70264400000000005</c:v>
                </c:pt>
                <c:pt idx="804">
                  <c:v>0.70252000000000003</c:v>
                </c:pt>
                <c:pt idx="805">
                  <c:v>0.70230400000000004</c:v>
                </c:pt>
                <c:pt idx="806">
                  <c:v>0.70198400000000005</c:v>
                </c:pt>
                <c:pt idx="807">
                  <c:v>0.701596</c:v>
                </c:pt>
                <c:pt idx="808">
                  <c:v>0.70122899999999999</c:v>
                </c:pt>
                <c:pt idx="809">
                  <c:v>0.70099900000000004</c:v>
                </c:pt>
                <c:pt idx="810">
                  <c:v>0.70086899999999996</c:v>
                </c:pt>
                <c:pt idx="811">
                  <c:v>0.700681</c:v>
                </c:pt>
                <c:pt idx="812">
                  <c:v>0.70041799999999999</c:v>
                </c:pt>
                <c:pt idx="813">
                  <c:v>0.70018800000000003</c:v>
                </c:pt>
                <c:pt idx="814">
                  <c:v>0.69998499999999997</c:v>
                </c:pt>
                <c:pt idx="815">
                  <c:v>0.69972900000000005</c:v>
                </c:pt>
                <c:pt idx="816">
                  <c:v>0.69952199999999998</c:v>
                </c:pt>
                <c:pt idx="817">
                  <c:v>0.69957000000000003</c:v>
                </c:pt>
                <c:pt idx="818">
                  <c:v>0.69989699999999999</c:v>
                </c:pt>
                <c:pt idx="819">
                  <c:v>0.70040199999999997</c:v>
                </c:pt>
                <c:pt idx="820">
                  <c:v>0.701013</c:v>
                </c:pt>
                <c:pt idx="821">
                  <c:v>0.70174199999999998</c:v>
                </c:pt>
                <c:pt idx="822">
                  <c:v>0.70255299999999998</c:v>
                </c:pt>
                <c:pt idx="823">
                  <c:v>0.70341500000000001</c:v>
                </c:pt>
                <c:pt idx="824">
                  <c:v>0.704345</c:v>
                </c:pt>
                <c:pt idx="825">
                  <c:v>0.70530999999999999</c:v>
                </c:pt>
                <c:pt idx="826">
                  <c:v>0.70622399999999996</c:v>
                </c:pt>
                <c:pt idx="827">
                  <c:v>0.70707799999999998</c:v>
                </c:pt>
                <c:pt idx="828">
                  <c:v>0.70792600000000006</c:v>
                </c:pt>
                <c:pt idx="829">
                  <c:v>0.70874000000000004</c:v>
                </c:pt>
                <c:pt idx="830">
                  <c:v>0.70946399999999998</c:v>
                </c:pt>
                <c:pt idx="831">
                  <c:v>0.71015700000000004</c:v>
                </c:pt>
                <c:pt idx="832">
                  <c:v>0.71090699999999996</c:v>
                </c:pt>
                <c:pt idx="833">
                  <c:v>0.71165999999999996</c:v>
                </c:pt>
                <c:pt idx="834">
                  <c:v>0.71227499999999999</c:v>
                </c:pt>
                <c:pt idx="835">
                  <c:v>0.71275699999999997</c:v>
                </c:pt>
                <c:pt idx="836">
                  <c:v>0.71318300000000001</c:v>
                </c:pt>
                <c:pt idx="837">
                  <c:v>0.71351600000000004</c:v>
                </c:pt>
                <c:pt idx="838">
                  <c:v>0.71375599999999995</c:v>
                </c:pt>
                <c:pt idx="839">
                  <c:v>0.71401000000000003</c:v>
                </c:pt>
                <c:pt idx="840">
                  <c:v>0.71429699999999996</c:v>
                </c:pt>
                <c:pt idx="841">
                  <c:v>0.71454600000000001</c:v>
                </c:pt>
                <c:pt idx="842">
                  <c:v>0.71470999999999996</c:v>
                </c:pt>
                <c:pt idx="843">
                  <c:v>0.714727</c:v>
                </c:pt>
                <c:pt idx="844">
                  <c:v>0.71452499999999997</c:v>
                </c:pt>
                <c:pt idx="845">
                  <c:v>0.71409599999999995</c:v>
                </c:pt>
                <c:pt idx="846">
                  <c:v>0.713503</c:v>
                </c:pt>
                <c:pt idx="847">
                  <c:v>0.71281899999999998</c:v>
                </c:pt>
                <c:pt idx="848">
                  <c:v>0.71206100000000006</c:v>
                </c:pt>
                <c:pt idx="849">
                  <c:v>0.711175</c:v>
                </c:pt>
                <c:pt idx="850">
                  <c:v>0.71008800000000005</c:v>
                </c:pt>
                <c:pt idx="851">
                  <c:v>0.70875999999999995</c:v>
                </c:pt>
                <c:pt idx="852">
                  <c:v>0.70719100000000001</c:v>
                </c:pt>
                <c:pt idx="853">
                  <c:v>0.70537099999999997</c:v>
                </c:pt>
                <c:pt idx="854">
                  <c:v>0.70324799999999998</c:v>
                </c:pt>
                <c:pt idx="855">
                  <c:v>0.70086400000000004</c:v>
                </c:pt>
                <c:pt idx="856">
                  <c:v>0.698268</c:v>
                </c:pt>
                <c:pt idx="857">
                  <c:v>0.69545800000000002</c:v>
                </c:pt>
                <c:pt idx="858">
                  <c:v>0.69248699999999996</c:v>
                </c:pt>
                <c:pt idx="859">
                  <c:v>0.68944799999999995</c:v>
                </c:pt>
                <c:pt idx="860">
                  <c:v>0.68634499999999998</c:v>
                </c:pt>
                <c:pt idx="861">
                  <c:v>0.68318800000000002</c:v>
                </c:pt>
                <c:pt idx="862">
                  <c:v>0.68009900000000001</c:v>
                </c:pt>
                <c:pt idx="863">
                  <c:v>0.67722199999999999</c:v>
                </c:pt>
                <c:pt idx="864">
                  <c:v>0.67467600000000005</c:v>
                </c:pt>
                <c:pt idx="865">
                  <c:v>0.67252199999999995</c:v>
                </c:pt>
                <c:pt idx="866">
                  <c:v>0.67078800000000005</c:v>
                </c:pt>
                <c:pt idx="867">
                  <c:v>0.66950299999999996</c:v>
                </c:pt>
                <c:pt idx="868">
                  <c:v>0.66867100000000002</c:v>
                </c:pt>
                <c:pt idx="869">
                  <c:v>0.66822999999999999</c:v>
                </c:pt>
                <c:pt idx="870">
                  <c:v>0.66811699999999996</c:v>
                </c:pt>
                <c:pt idx="871">
                  <c:v>0.66825500000000004</c:v>
                </c:pt>
                <c:pt idx="872">
                  <c:v>0.668601</c:v>
                </c:pt>
                <c:pt idx="873">
                  <c:v>0.66913500000000004</c:v>
                </c:pt>
                <c:pt idx="874">
                  <c:v>0.66977399999999998</c:v>
                </c:pt>
                <c:pt idx="875">
                  <c:v>0.67049499999999995</c:v>
                </c:pt>
                <c:pt idx="876">
                  <c:v>0.67132599999999998</c:v>
                </c:pt>
                <c:pt idx="877">
                  <c:v>0.67216500000000001</c:v>
                </c:pt>
                <c:pt idx="878">
                  <c:v>0.67290000000000005</c:v>
                </c:pt>
                <c:pt idx="879">
                  <c:v>0.67365799999999998</c:v>
                </c:pt>
                <c:pt idx="880">
                  <c:v>0.67453300000000005</c:v>
                </c:pt>
                <c:pt idx="881">
                  <c:v>0.67542999999999997</c:v>
                </c:pt>
                <c:pt idx="882">
                  <c:v>0.67632899999999996</c:v>
                </c:pt>
                <c:pt idx="883">
                  <c:v>0.677319</c:v>
                </c:pt>
                <c:pt idx="884">
                  <c:v>0.67833900000000003</c:v>
                </c:pt>
                <c:pt idx="885">
                  <c:v>0.67932199999999998</c:v>
                </c:pt>
                <c:pt idx="886">
                  <c:v>0.68034099999999997</c:v>
                </c:pt>
                <c:pt idx="887">
                  <c:v>0.68134600000000001</c:v>
                </c:pt>
                <c:pt idx="888">
                  <c:v>0.68228500000000003</c:v>
                </c:pt>
                <c:pt idx="889">
                  <c:v>0.68316100000000002</c:v>
                </c:pt>
                <c:pt idx="890">
                  <c:v>0.68395600000000001</c:v>
                </c:pt>
                <c:pt idx="891">
                  <c:v>0.68451099999999998</c:v>
                </c:pt>
                <c:pt idx="892">
                  <c:v>0.68470799999999998</c:v>
                </c:pt>
                <c:pt idx="893">
                  <c:v>0.68456899999999998</c:v>
                </c:pt>
                <c:pt idx="894">
                  <c:v>0.68400899999999998</c:v>
                </c:pt>
                <c:pt idx="895">
                  <c:v>0.68284100000000003</c:v>
                </c:pt>
                <c:pt idx="896">
                  <c:v>0.68099100000000001</c:v>
                </c:pt>
                <c:pt idx="897">
                  <c:v>0.67846300000000004</c:v>
                </c:pt>
                <c:pt idx="898">
                  <c:v>0.67512700000000003</c:v>
                </c:pt>
                <c:pt idx="899">
                  <c:v>0.67110000000000003</c:v>
                </c:pt>
                <c:pt idx="900">
                  <c:v>0.66657299999999997</c:v>
                </c:pt>
                <c:pt idx="901">
                  <c:v>0.66154999999999997</c:v>
                </c:pt>
                <c:pt idx="902">
                  <c:v>0.65607700000000002</c:v>
                </c:pt>
                <c:pt idx="903">
                  <c:v>0.65038700000000005</c:v>
                </c:pt>
                <c:pt idx="904">
                  <c:v>0.64467099999999999</c:v>
                </c:pt>
                <c:pt idx="905">
                  <c:v>0.63884700000000005</c:v>
                </c:pt>
                <c:pt idx="906">
                  <c:v>0.63285999999999998</c:v>
                </c:pt>
                <c:pt idx="907">
                  <c:v>0.62673999999999996</c:v>
                </c:pt>
                <c:pt idx="908">
                  <c:v>0.62056299999999998</c:v>
                </c:pt>
                <c:pt idx="909">
                  <c:v>0.61426599999999998</c:v>
                </c:pt>
                <c:pt idx="910">
                  <c:v>0.60782899999999995</c:v>
                </c:pt>
                <c:pt idx="911">
                  <c:v>0.60132799999999997</c:v>
                </c:pt>
                <c:pt idx="912">
                  <c:v>0.594947</c:v>
                </c:pt>
                <c:pt idx="913">
                  <c:v>0.58881099999999997</c:v>
                </c:pt>
                <c:pt idx="914">
                  <c:v>0.58285100000000001</c:v>
                </c:pt>
                <c:pt idx="915">
                  <c:v>0.57701000000000002</c:v>
                </c:pt>
                <c:pt idx="916">
                  <c:v>0.57140599999999997</c:v>
                </c:pt>
                <c:pt idx="917">
                  <c:v>0.56612799999999996</c:v>
                </c:pt>
                <c:pt idx="918">
                  <c:v>0.56116600000000005</c:v>
                </c:pt>
                <c:pt idx="919">
                  <c:v>0.55661099999999997</c:v>
                </c:pt>
                <c:pt idx="920">
                  <c:v>0.552064</c:v>
                </c:pt>
                <c:pt idx="921">
                  <c:v>0.54741099999999998</c:v>
                </c:pt>
                <c:pt idx="922">
                  <c:v>0.54312700000000003</c:v>
                </c:pt>
                <c:pt idx="923">
                  <c:v>0.53923399999999999</c:v>
                </c:pt>
                <c:pt idx="924">
                  <c:v>0.53535699999999997</c:v>
                </c:pt>
                <c:pt idx="925">
                  <c:v>0.53147299999999997</c:v>
                </c:pt>
                <c:pt idx="926">
                  <c:v>0.52810100000000004</c:v>
                </c:pt>
                <c:pt idx="927">
                  <c:v>0.52500100000000005</c:v>
                </c:pt>
                <c:pt idx="928">
                  <c:v>0.52193199999999995</c:v>
                </c:pt>
                <c:pt idx="929">
                  <c:v>0.51943399999999995</c:v>
                </c:pt>
                <c:pt idx="930">
                  <c:v>0.51734599999999997</c:v>
                </c:pt>
                <c:pt idx="931">
                  <c:v>0.51553899999999997</c:v>
                </c:pt>
                <c:pt idx="932">
                  <c:v>0.51423300000000005</c:v>
                </c:pt>
                <c:pt idx="933">
                  <c:v>0.51287899999999997</c:v>
                </c:pt>
                <c:pt idx="934">
                  <c:v>0.51171900000000003</c:v>
                </c:pt>
                <c:pt idx="935">
                  <c:v>0.51179300000000005</c:v>
                </c:pt>
                <c:pt idx="936">
                  <c:v>0.51250399999999996</c:v>
                </c:pt>
                <c:pt idx="937">
                  <c:v>0.51270199999999999</c:v>
                </c:pt>
                <c:pt idx="938">
                  <c:v>0.51272200000000001</c:v>
                </c:pt>
                <c:pt idx="939">
                  <c:v>0.51432199999999995</c:v>
                </c:pt>
                <c:pt idx="940">
                  <c:v>0.51635299999999995</c:v>
                </c:pt>
                <c:pt idx="941">
                  <c:v>0.51735100000000001</c:v>
                </c:pt>
                <c:pt idx="942">
                  <c:v>0.51771999999999996</c:v>
                </c:pt>
                <c:pt idx="943">
                  <c:v>0.51946800000000004</c:v>
                </c:pt>
                <c:pt idx="944">
                  <c:v>0.52166699999999999</c:v>
                </c:pt>
                <c:pt idx="945">
                  <c:v>0.52281</c:v>
                </c:pt>
                <c:pt idx="946">
                  <c:v>0.52344199999999996</c:v>
                </c:pt>
                <c:pt idx="947">
                  <c:v>0.52504099999999998</c:v>
                </c:pt>
                <c:pt idx="948">
                  <c:v>0.52585499999999996</c:v>
                </c:pt>
                <c:pt idx="949">
                  <c:v>0.526057</c:v>
                </c:pt>
                <c:pt idx="950">
                  <c:v>0.52684699999999995</c:v>
                </c:pt>
                <c:pt idx="951">
                  <c:v>0.52794700000000006</c:v>
                </c:pt>
                <c:pt idx="952">
                  <c:v>0.52764800000000001</c:v>
                </c:pt>
                <c:pt idx="953">
                  <c:v>0.52706500000000001</c:v>
                </c:pt>
                <c:pt idx="954">
                  <c:v>0.52793699999999999</c:v>
                </c:pt>
                <c:pt idx="955">
                  <c:v>0.52847200000000005</c:v>
                </c:pt>
                <c:pt idx="956">
                  <c:v>0.52799399999999996</c:v>
                </c:pt>
                <c:pt idx="957">
                  <c:v>0.52767699999999995</c:v>
                </c:pt>
                <c:pt idx="958">
                  <c:v>0.52843899999999999</c:v>
                </c:pt>
                <c:pt idx="959">
                  <c:v>0.52843399999999996</c:v>
                </c:pt>
                <c:pt idx="960">
                  <c:v>0.52769200000000005</c:v>
                </c:pt>
                <c:pt idx="961">
                  <c:v>0.52777700000000005</c:v>
                </c:pt>
                <c:pt idx="962">
                  <c:v>0.52859900000000004</c:v>
                </c:pt>
                <c:pt idx="963">
                  <c:v>0.52857799999999999</c:v>
                </c:pt>
                <c:pt idx="964">
                  <c:v>0.528034</c:v>
                </c:pt>
                <c:pt idx="965">
                  <c:v>0.52866800000000003</c:v>
                </c:pt>
                <c:pt idx="966">
                  <c:v>0.52915100000000004</c:v>
                </c:pt>
                <c:pt idx="967">
                  <c:v>0.52860099999999999</c:v>
                </c:pt>
                <c:pt idx="968">
                  <c:v>0.52861499999999995</c:v>
                </c:pt>
                <c:pt idx="969">
                  <c:v>0.52939199999999997</c:v>
                </c:pt>
                <c:pt idx="970">
                  <c:v>0.52966100000000005</c:v>
                </c:pt>
                <c:pt idx="971">
                  <c:v>0.52966299999999999</c:v>
                </c:pt>
                <c:pt idx="972">
                  <c:v>0.53012099999999995</c:v>
                </c:pt>
                <c:pt idx="973">
                  <c:v>0.53052299999999997</c:v>
                </c:pt>
                <c:pt idx="974">
                  <c:v>0.530725</c:v>
                </c:pt>
                <c:pt idx="975">
                  <c:v>0.530914</c:v>
                </c:pt>
                <c:pt idx="976">
                  <c:v>0.53046700000000002</c:v>
                </c:pt>
                <c:pt idx="977">
                  <c:v>0.52963700000000002</c:v>
                </c:pt>
                <c:pt idx="978">
                  <c:v>0.52907199999999999</c:v>
                </c:pt>
                <c:pt idx="979">
                  <c:v>0.52847</c:v>
                </c:pt>
                <c:pt idx="980">
                  <c:v>0.52719700000000003</c:v>
                </c:pt>
                <c:pt idx="981">
                  <c:v>0.52561800000000003</c:v>
                </c:pt>
                <c:pt idx="982">
                  <c:v>0.52421200000000001</c:v>
                </c:pt>
                <c:pt idx="983">
                  <c:v>0.52246700000000001</c:v>
                </c:pt>
                <c:pt idx="984">
                  <c:v>0.52011799999999997</c:v>
                </c:pt>
                <c:pt idx="985">
                  <c:v>0.51762399999999997</c:v>
                </c:pt>
                <c:pt idx="986">
                  <c:v>0.51500400000000002</c:v>
                </c:pt>
                <c:pt idx="987">
                  <c:v>0.51184099999999999</c:v>
                </c:pt>
                <c:pt idx="988">
                  <c:v>0.50826800000000005</c:v>
                </c:pt>
                <c:pt idx="989">
                  <c:v>0.50472499999999998</c:v>
                </c:pt>
                <c:pt idx="990">
                  <c:v>0.50100800000000001</c:v>
                </c:pt>
                <c:pt idx="991">
                  <c:v>0.49664799999999998</c:v>
                </c:pt>
                <c:pt idx="992">
                  <c:v>0.49190899999999999</c:v>
                </c:pt>
                <c:pt idx="993">
                  <c:v>0.48707400000000001</c:v>
                </c:pt>
                <c:pt idx="994">
                  <c:v>0.48205199999999998</c:v>
                </c:pt>
                <c:pt idx="995">
                  <c:v>0.477047</c:v>
                </c:pt>
                <c:pt idx="996">
                  <c:v>0.47186899999999998</c:v>
                </c:pt>
                <c:pt idx="997">
                  <c:v>0.46634500000000001</c:v>
                </c:pt>
                <c:pt idx="998">
                  <c:v>0.46071699999999999</c:v>
                </c:pt>
                <c:pt idx="999">
                  <c:v>0.455071</c:v>
                </c:pt>
                <c:pt idx="1000">
                  <c:v>0.44936700000000002</c:v>
                </c:pt>
                <c:pt idx="1001">
                  <c:v>0.44357600000000003</c:v>
                </c:pt>
                <c:pt idx="1002">
                  <c:v>0.43790400000000002</c:v>
                </c:pt>
                <c:pt idx="1003">
                  <c:v>0.43234400000000001</c:v>
                </c:pt>
                <c:pt idx="1004">
                  <c:v>0.42671300000000001</c:v>
                </c:pt>
                <c:pt idx="1005">
                  <c:v>0.420985</c:v>
                </c:pt>
                <c:pt idx="1006">
                  <c:v>0.41549000000000003</c:v>
                </c:pt>
                <c:pt idx="1007">
                  <c:v>0.41022799999999998</c:v>
                </c:pt>
                <c:pt idx="1008">
                  <c:v>0.404918</c:v>
                </c:pt>
                <c:pt idx="1009">
                  <c:v>0.39959499999999998</c:v>
                </c:pt>
                <c:pt idx="1010">
                  <c:v>0.39433400000000002</c:v>
                </c:pt>
                <c:pt idx="1011">
                  <c:v>0.38897300000000001</c:v>
                </c:pt>
                <c:pt idx="1012">
                  <c:v>0.38351499999999999</c:v>
                </c:pt>
                <c:pt idx="1013">
                  <c:v>0.37822600000000001</c:v>
                </c:pt>
                <c:pt idx="1014">
                  <c:v>0.37324000000000002</c:v>
                </c:pt>
                <c:pt idx="1015">
                  <c:v>0.36816199999999999</c:v>
                </c:pt>
                <c:pt idx="1016">
                  <c:v>0.363043</c:v>
                </c:pt>
                <c:pt idx="1017">
                  <c:v>0.35845700000000003</c:v>
                </c:pt>
                <c:pt idx="1018">
                  <c:v>0.35416500000000001</c:v>
                </c:pt>
                <c:pt idx="1019">
                  <c:v>0.35017799999999999</c:v>
                </c:pt>
                <c:pt idx="1020">
                  <c:v>0.34630699999999998</c:v>
                </c:pt>
                <c:pt idx="1021">
                  <c:v>0.342638</c:v>
                </c:pt>
                <c:pt idx="1022">
                  <c:v>0.33976000000000001</c:v>
                </c:pt>
                <c:pt idx="1023">
                  <c:v>0.336619</c:v>
                </c:pt>
                <c:pt idx="1024">
                  <c:v>0.33408100000000002</c:v>
                </c:pt>
                <c:pt idx="1025">
                  <c:v>0.33237899999999998</c:v>
                </c:pt>
                <c:pt idx="1026">
                  <c:v>0.33085300000000001</c:v>
                </c:pt>
                <c:pt idx="1027">
                  <c:v>0.329208</c:v>
                </c:pt>
                <c:pt idx="1028">
                  <c:v>0.32763500000000001</c:v>
                </c:pt>
                <c:pt idx="1029">
                  <c:v>0.328428</c:v>
                </c:pt>
                <c:pt idx="1030">
                  <c:v>0.32934999999999998</c:v>
                </c:pt>
                <c:pt idx="1031">
                  <c:v>0.32875500000000002</c:v>
                </c:pt>
                <c:pt idx="1032">
                  <c:v>0.32828099999999999</c:v>
                </c:pt>
                <c:pt idx="1033">
                  <c:v>0.33059899999999998</c:v>
                </c:pt>
                <c:pt idx="1034">
                  <c:v>0.332285</c:v>
                </c:pt>
                <c:pt idx="1035">
                  <c:v>0.33209</c:v>
                </c:pt>
                <c:pt idx="1036">
                  <c:v>0.33224799999999999</c:v>
                </c:pt>
                <c:pt idx="1037">
                  <c:v>0.33411200000000002</c:v>
                </c:pt>
                <c:pt idx="1038">
                  <c:v>0.33588400000000002</c:v>
                </c:pt>
                <c:pt idx="1039">
                  <c:v>0.336287</c:v>
                </c:pt>
                <c:pt idx="1040">
                  <c:v>0.33716600000000002</c:v>
                </c:pt>
                <c:pt idx="1041">
                  <c:v>0.33921099999999998</c:v>
                </c:pt>
                <c:pt idx="1042">
                  <c:v>0.34161799999999998</c:v>
                </c:pt>
                <c:pt idx="1043">
                  <c:v>0.34336100000000003</c:v>
                </c:pt>
                <c:pt idx="1044">
                  <c:v>0.34421200000000002</c:v>
                </c:pt>
                <c:pt idx="1045">
                  <c:v>0.34558299999999997</c:v>
                </c:pt>
                <c:pt idx="1046">
                  <c:v>0.34765699999999999</c:v>
                </c:pt>
                <c:pt idx="1047">
                  <c:v>0.34924300000000003</c:v>
                </c:pt>
                <c:pt idx="1048">
                  <c:v>0.35051199999999999</c:v>
                </c:pt>
                <c:pt idx="1049">
                  <c:v>0.351628</c:v>
                </c:pt>
                <c:pt idx="1050">
                  <c:v>0.35308</c:v>
                </c:pt>
                <c:pt idx="1051">
                  <c:v>0.35497400000000001</c:v>
                </c:pt>
                <c:pt idx="1052">
                  <c:v>0.35643000000000002</c:v>
                </c:pt>
                <c:pt idx="1053">
                  <c:v>0.35744599999999999</c:v>
                </c:pt>
                <c:pt idx="1054">
                  <c:v>0.35898799999999997</c:v>
                </c:pt>
                <c:pt idx="1055">
                  <c:v>0.36022700000000002</c:v>
                </c:pt>
                <c:pt idx="1056">
                  <c:v>0.36079499999999998</c:v>
                </c:pt>
                <c:pt idx="1057">
                  <c:v>0.36129099999999997</c:v>
                </c:pt>
                <c:pt idx="1058">
                  <c:v>0.36170999999999998</c:v>
                </c:pt>
                <c:pt idx="1059">
                  <c:v>0.36135200000000001</c:v>
                </c:pt>
                <c:pt idx="1060">
                  <c:v>0.36072900000000002</c:v>
                </c:pt>
                <c:pt idx="1061">
                  <c:v>0.360375</c:v>
                </c:pt>
                <c:pt idx="1062">
                  <c:v>0.359485</c:v>
                </c:pt>
                <c:pt idx="1063">
                  <c:v>0.35801300000000003</c:v>
                </c:pt>
                <c:pt idx="1064">
                  <c:v>0.35681600000000002</c:v>
                </c:pt>
                <c:pt idx="1065">
                  <c:v>0.35599399999999998</c:v>
                </c:pt>
                <c:pt idx="1066">
                  <c:v>0.354902</c:v>
                </c:pt>
                <c:pt idx="1067">
                  <c:v>0.35358800000000001</c:v>
                </c:pt>
                <c:pt idx="1068">
                  <c:v>0.35215999999999997</c:v>
                </c:pt>
                <c:pt idx="1069">
                  <c:v>0.350302</c:v>
                </c:pt>
                <c:pt idx="1070">
                  <c:v>0.34791299999999997</c:v>
                </c:pt>
                <c:pt idx="1071">
                  <c:v>0.34552300000000002</c:v>
                </c:pt>
                <c:pt idx="1072">
                  <c:v>0.343113</c:v>
                </c:pt>
                <c:pt idx="1073">
                  <c:v>0.34047300000000003</c:v>
                </c:pt>
                <c:pt idx="1074">
                  <c:v>0.33743600000000001</c:v>
                </c:pt>
                <c:pt idx="1075">
                  <c:v>0.33446199999999998</c:v>
                </c:pt>
                <c:pt idx="1076">
                  <c:v>0.33146300000000001</c:v>
                </c:pt>
                <c:pt idx="1077">
                  <c:v>0.32825900000000002</c:v>
                </c:pt>
                <c:pt idx="1078">
                  <c:v>0.32514999999999999</c:v>
                </c:pt>
                <c:pt idx="1079">
                  <c:v>0.32181999999999999</c:v>
                </c:pt>
                <c:pt idx="1080">
                  <c:v>0.31806800000000002</c:v>
                </c:pt>
                <c:pt idx="1081">
                  <c:v>0.31431500000000001</c:v>
                </c:pt>
                <c:pt idx="1082">
                  <c:v>0.310529</c:v>
                </c:pt>
                <c:pt idx="1083">
                  <c:v>0.30655399999999999</c:v>
                </c:pt>
                <c:pt idx="1084">
                  <c:v>0.30263800000000002</c:v>
                </c:pt>
                <c:pt idx="1085">
                  <c:v>0.29872700000000002</c:v>
                </c:pt>
                <c:pt idx="1086">
                  <c:v>0.29507100000000003</c:v>
                </c:pt>
                <c:pt idx="1087">
                  <c:v>0.29161399999999998</c:v>
                </c:pt>
                <c:pt idx="1088">
                  <c:v>0.28801399999999999</c:v>
                </c:pt>
                <c:pt idx="1089">
                  <c:v>0.28456199999999998</c:v>
                </c:pt>
                <c:pt idx="1090">
                  <c:v>0.28165099999999998</c:v>
                </c:pt>
                <c:pt idx="1091">
                  <c:v>0.279225</c:v>
                </c:pt>
                <c:pt idx="1092">
                  <c:v>0.27717799999999998</c:v>
                </c:pt>
                <c:pt idx="1093">
                  <c:v>0.27554899999999999</c:v>
                </c:pt>
                <c:pt idx="1094">
                  <c:v>0.274233</c:v>
                </c:pt>
                <c:pt idx="1095">
                  <c:v>0.27314699999999997</c:v>
                </c:pt>
                <c:pt idx="1096">
                  <c:v>0.27248699999999998</c:v>
                </c:pt>
                <c:pt idx="1097">
                  <c:v>0.27251599999999998</c:v>
                </c:pt>
                <c:pt idx="1098">
                  <c:v>0.27319300000000002</c:v>
                </c:pt>
                <c:pt idx="1099">
                  <c:v>0.274455</c:v>
                </c:pt>
                <c:pt idx="1100">
                  <c:v>0.276254</c:v>
                </c:pt>
                <c:pt idx="1101">
                  <c:v>0.27866299999999999</c:v>
                </c:pt>
                <c:pt idx="1102">
                  <c:v>0.281692</c:v>
                </c:pt>
                <c:pt idx="1103">
                  <c:v>0.28498099999999998</c:v>
                </c:pt>
                <c:pt idx="1104">
                  <c:v>0.288441</c:v>
                </c:pt>
                <c:pt idx="1105">
                  <c:v>0.29208600000000001</c:v>
                </c:pt>
                <c:pt idx="1106">
                  <c:v>0.29578599999999999</c:v>
                </c:pt>
                <c:pt idx="1107">
                  <c:v>0.29945899999999998</c:v>
                </c:pt>
                <c:pt idx="1108">
                  <c:v>0.303284</c:v>
                </c:pt>
                <c:pt idx="1109">
                  <c:v>0.30723699999999998</c:v>
                </c:pt>
                <c:pt idx="1110">
                  <c:v>0.31120900000000001</c:v>
                </c:pt>
                <c:pt idx="1111">
                  <c:v>0.31528099999999998</c:v>
                </c:pt>
                <c:pt idx="1112">
                  <c:v>0.319442</c:v>
                </c:pt>
                <c:pt idx="1113">
                  <c:v>0.32357999999999998</c:v>
                </c:pt>
                <c:pt idx="1114">
                  <c:v>0.32784799999999997</c:v>
                </c:pt>
                <c:pt idx="1115">
                  <c:v>0.33237699999999998</c:v>
                </c:pt>
                <c:pt idx="1116">
                  <c:v>0.33705299999999999</c:v>
                </c:pt>
                <c:pt idx="1117">
                  <c:v>0.34179199999999998</c:v>
                </c:pt>
                <c:pt idx="1118">
                  <c:v>0.34628999999999999</c:v>
                </c:pt>
                <c:pt idx="1119">
                  <c:v>0.35055799999999998</c:v>
                </c:pt>
                <c:pt idx="1120">
                  <c:v>0.35478300000000002</c:v>
                </c:pt>
                <c:pt idx="1121">
                  <c:v>0.35872700000000002</c:v>
                </c:pt>
                <c:pt idx="1122">
                  <c:v>0.36213200000000001</c:v>
                </c:pt>
                <c:pt idx="1123">
                  <c:v>0.36521599999999999</c:v>
                </c:pt>
                <c:pt idx="1124">
                  <c:v>0.36815799999999999</c:v>
                </c:pt>
                <c:pt idx="1125">
                  <c:v>0.37076300000000001</c:v>
                </c:pt>
                <c:pt idx="1126">
                  <c:v>0.37281199999999998</c:v>
                </c:pt>
                <c:pt idx="1127">
                  <c:v>0.37444300000000003</c:v>
                </c:pt>
                <c:pt idx="1128">
                  <c:v>0.37585099999999999</c:v>
                </c:pt>
                <c:pt idx="1129">
                  <c:v>0.37694299999999997</c:v>
                </c:pt>
                <c:pt idx="1130">
                  <c:v>0.37765700000000002</c:v>
                </c:pt>
                <c:pt idx="1131">
                  <c:v>0.37798199999999998</c:v>
                </c:pt>
                <c:pt idx="1132">
                  <c:v>0.37789600000000001</c:v>
                </c:pt>
                <c:pt idx="1133">
                  <c:v>0.37750499999999998</c:v>
                </c:pt>
                <c:pt idx="1134">
                  <c:v>0.376942</c:v>
                </c:pt>
                <c:pt idx="1135">
                  <c:v>0.37618499999999999</c:v>
                </c:pt>
                <c:pt idx="1136">
                  <c:v>0.375195</c:v>
                </c:pt>
                <c:pt idx="1137">
                  <c:v>0.37416899999999997</c:v>
                </c:pt>
                <c:pt idx="1138">
                  <c:v>0.37322899999999998</c:v>
                </c:pt>
                <c:pt idx="1139">
                  <c:v>0.37219099999999999</c:v>
                </c:pt>
                <c:pt idx="1140">
                  <c:v>0.371085</c:v>
                </c:pt>
                <c:pt idx="1141">
                  <c:v>0.37012400000000001</c:v>
                </c:pt>
                <c:pt idx="1142">
                  <c:v>0.36923299999999998</c:v>
                </c:pt>
                <c:pt idx="1143">
                  <c:v>0.36817800000000001</c:v>
                </c:pt>
                <c:pt idx="1144">
                  <c:v>0.36709599999999998</c:v>
                </c:pt>
                <c:pt idx="1145">
                  <c:v>0.36624699999999999</c:v>
                </c:pt>
                <c:pt idx="1146">
                  <c:v>0.36556899999999998</c:v>
                </c:pt>
                <c:pt idx="1147">
                  <c:v>0.36488100000000001</c:v>
                </c:pt>
                <c:pt idx="1148">
                  <c:v>0.364203</c:v>
                </c:pt>
                <c:pt idx="1149">
                  <c:v>0.36354500000000001</c:v>
                </c:pt>
                <c:pt idx="1150">
                  <c:v>0.36283100000000001</c:v>
                </c:pt>
                <c:pt idx="1151">
                  <c:v>0.36198999999999998</c:v>
                </c:pt>
                <c:pt idx="1152">
                  <c:v>0.36103600000000002</c:v>
                </c:pt>
                <c:pt idx="1153">
                  <c:v>0.36002699999999999</c:v>
                </c:pt>
                <c:pt idx="1154">
                  <c:v>0.35907699999999998</c:v>
                </c:pt>
                <c:pt idx="1155">
                  <c:v>0.35825299999999999</c:v>
                </c:pt>
                <c:pt idx="1156">
                  <c:v>0.35742600000000002</c:v>
                </c:pt>
                <c:pt idx="1157">
                  <c:v>0.35643900000000001</c:v>
                </c:pt>
                <c:pt idx="1158">
                  <c:v>0.35541800000000001</c:v>
                </c:pt>
                <c:pt idx="1159">
                  <c:v>0.354605</c:v>
                </c:pt>
                <c:pt idx="1160">
                  <c:v>0.35393799999999997</c:v>
                </c:pt>
                <c:pt idx="1161">
                  <c:v>0.353209</c:v>
                </c:pt>
                <c:pt idx="1162">
                  <c:v>0.35245900000000002</c:v>
                </c:pt>
                <c:pt idx="1163">
                  <c:v>0.35189999999999999</c:v>
                </c:pt>
                <c:pt idx="1164">
                  <c:v>0.35147</c:v>
                </c:pt>
                <c:pt idx="1165">
                  <c:v>0.35097699999999998</c:v>
                </c:pt>
                <c:pt idx="1166">
                  <c:v>0.35044599999999998</c:v>
                </c:pt>
                <c:pt idx="1167">
                  <c:v>0.34995900000000002</c:v>
                </c:pt>
                <c:pt idx="1168">
                  <c:v>0.34951199999999999</c:v>
                </c:pt>
                <c:pt idx="1169">
                  <c:v>0.34910799999999997</c:v>
                </c:pt>
                <c:pt idx="1170">
                  <c:v>0.34883900000000001</c:v>
                </c:pt>
                <c:pt idx="1171">
                  <c:v>0.34869499999999998</c:v>
                </c:pt>
                <c:pt idx="1172">
                  <c:v>0.34846300000000002</c:v>
                </c:pt>
                <c:pt idx="1173">
                  <c:v>0.34797499999999998</c:v>
                </c:pt>
                <c:pt idx="1174">
                  <c:v>0.34720600000000001</c:v>
                </c:pt>
                <c:pt idx="1175">
                  <c:v>0.34617300000000001</c:v>
                </c:pt>
                <c:pt idx="1176">
                  <c:v>0.34489500000000001</c:v>
                </c:pt>
                <c:pt idx="1177">
                  <c:v>0.34345500000000001</c:v>
                </c:pt>
                <c:pt idx="1178">
                  <c:v>0.34198099999999998</c:v>
                </c:pt>
                <c:pt idx="1179">
                  <c:v>0.34049000000000001</c:v>
                </c:pt>
                <c:pt idx="1180">
                  <c:v>0.338951</c:v>
                </c:pt>
                <c:pt idx="1181">
                  <c:v>0.33728399999999997</c:v>
                </c:pt>
                <c:pt idx="1182">
                  <c:v>0.33539400000000003</c:v>
                </c:pt>
                <c:pt idx="1183">
                  <c:v>0.33332499999999998</c:v>
                </c:pt>
                <c:pt idx="1184">
                  <c:v>0.33105499999999999</c:v>
                </c:pt>
                <c:pt idx="1185">
                  <c:v>0.32854299999999997</c:v>
                </c:pt>
                <c:pt idx="1186">
                  <c:v>0.32594099999999998</c:v>
                </c:pt>
                <c:pt idx="1187">
                  <c:v>0.32371</c:v>
                </c:pt>
                <c:pt idx="1188">
                  <c:v>0.32204300000000002</c:v>
                </c:pt>
                <c:pt idx="1189">
                  <c:v>0.320801</c:v>
                </c:pt>
                <c:pt idx="1190">
                  <c:v>0.32003700000000002</c:v>
                </c:pt>
                <c:pt idx="1191">
                  <c:v>0.31991399999999998</c:v>
                </c:pt>
                <c:pt idx="1192">
                  <c:v>0.32042799999999999</c:v>
                </c:pt>
                <c:pt idx="1193">
                  <c:v>0.32133400000000001</c:v>
                </c:pt>
                <c:pt idx="1194">
                  <c:v>0.32256000000000001</c:v>
                </c:pt>
                <c:pt idx="1195">
                  <c:v>0.32434499999999999</c:v>
                </c:pt>
                <c:pt idx="1196">
                  <c:v>0.32679999999999998</c:v>
                </c:pt>
                <c:pt idx="1197">
                  <c:v>0.329986</c:v>
                </c:pt>
                <c:pt idx="1198">
                  <c:v>0.33390300000000001</c:v>
                </c:pt>
                <c:pt idx="1199">
                  <c:v>0.338584</c:v>
                </c:pt>
                <c:pt idx="1200">
                  <c:v>0.34393299999999999</c:v>
                </c:pt>
                <c:pt idx="1201">
                  <c:v>0.349775</c:v>
                </c:pt>
                <c:pt idx="1202">
                  <c:v>0.35595500000000002</c:v>
                </c:pt>
                <c:pt idx="1203">
                  <c:v>0.36251699999999998</c:v>
                </c:pt>
                <c:pt idx="1204">
                  <c:v>0.36948399999999998</c:v>
                </c:pt>
                <c:pt idx="1205">
                  <c:v>0.37677899999999998</c:v>
                </c:pt>
                <c:pt idx="1206">
                  <c:v>0.38437300000000002</c:v>
                </c:pt>
                <c:pt idx="1207">
                  <c:v>0.39218599999999998</c:v>
                </c:pt>
                <c:pt idx="1208">
                  <c:v>0.40014899999999998</c:v>
                </c:pt>
                <c:pt idx="1209">
                  <c:v>0.40836099999999997</c:v>
                </c:pt>
                <c:pt idx="1210">
                  <c:v>0.41675200000000001</c:v>
                </c:pt>
                <c:pt idx="1211">
                  <c:v>0.42517899999999997</c:v>
                </c:pt>
                <c:pt idx="1212">
                  <c:v>0.43368000000000001</c:v>
                </c:pt>
                <c:pt idx="1213">
                  <c:v>0.44237399999999999</c:v>
                </c:pt>
                <c:pt idx="1214">
                  <c:v>0.45111299999999999</c:v>
                </c:pt>
                <c:pt idx="1215">
                  <c:v>0.45972600000000002</c:v>
                </c:pt>
                <c:pt idx="1216">
                  <c:v>0.46832800000000002</c:v>
                </c:pt>
                <c:pt idx="1217">
                  <c:v>0.47702499999999998</c:v>
                </c:pt>
                <c:pt idx="1218">
                  <c:v>0.485543</c:v>
                </c:pt>
                <c:pt idx="1219">
                  <c:v>0.493529</c:v>
                </c:pt>
                <c:pt idx="1220">
                  <c:v>0.50088999999999995</c:v>
                </c:pt>
                <c:pt idx="1221">
                  <c:v>0.50764900000000002</c:v>
                </c:pt>
                <c:pt idx="1222">
                  <c:v>0.513818</c:v>
                </c:pt>
                <c:pt idx="1223">
                  <c:v>0.51929899999999996</c:v>
                </c:pt>
                <c:pt idx="1224">
                  <c:v>0.52413900000000002</c:v>
                </c:pt>
                <c:pt idx="1225">
                  <c:v>0.52858000000000005</c:v>
                </c:pt>
                <c:pt idx="1226">
                  <c:v>0.53268700000000002</c:v>
                </c:pt>
                <c:pt idx="1227">
                  <c:v>0.53642599999999996</c:v>
                </c:pt>
                <c:pt idx="1228">
                  <c:v>0.53954299999999999</c:v>
                </c:pt>
                <c:pt idx="1229">
                  <c:v>0.54183800000000004</c:v>
                </c:pt>
                <c:pt idx="1230">
                  <c:v>0.54331799999999997</c:v>
                </c:pt>
                <c:pt idx="1231">
                  <c:v>0.54427899999999996</c:v>
                </c:pt>
                <c:pt idx="1232">
                  <c:v>0.54493100000000005</c:v>
                </c:pt>
                <c:pt idx="1233">
                  <c:v>0.54525900000000005</c:v>
                </c:pt>
                <c:pt idx="1234">
                  <c:v>0.54535500000000003</c:v>
                </c:pt>
                <c:pt idx="1235">
                  <c:v>0.54540900000000003</c:v>
                </c:pt>
                <c:pt idx="1236">
                  <c:v>0.54559999999999997</c:v>
                </c:pt>
                <c:pt idx="1237">
                  <c:v>0.54584999999999995</c:v>
                </c:pt>
                <c:pt idx="1238">
                  <c:v>0.54605400000000004</c:v>
                </c:pt>
                <c:pt idx="1239">
                  <c:v>0.546292</c:v>
                </c:pt>
                <c:pt idx="1240">
                  <c:v>0.54668600000000001</c:v>
                </c:pt>
                <c:pt idx="1241">
                  <c:v>0.54731300000000005</c:v>
                </c:pt>
                <c:pt idx="1242">
                  <c:v>0.54816100000000001</c:v>
                </c:pt>
                <c:pt idx="1243">
                  <c:v>0.54925400000000002</c:v>
                </c:pt>
                <c:pt idx="1244">
                  <c:v>0.55054800000000004</c:v>
                </c:pt>
                <c:pt idx="1245">
                  <c:v>0.55203400000000002</c:v>
                </c:pt>
                <c:pt idx="1246">
                  <c:v>0.55386000000000002</c:v>
                </c:pt>
                <c:pt idx="1247">
                  <c:v>0.55597799999999997</c:v>
                </c:pt>
                <c:pt idx="1248">
                  <c:v>0.55814600000000003</c:v>
                </c:pt>
                <c:pt idx="1249">
                  <c:v>0.56020499999999995</c:v>
                </c:pt>
                <c:pt idx="1250">
                  <c:v>0.56218000000000001</c:v>
                </c:pt>
                <c:pt idx="1251">
                  <c:v>0.56409900000000002</c:v>
                </c:pt>
                <c:pt idx="1252">
                  <c:v>0.56594100000000003</c:v>
                </c:pt>
                <c:pt idx="1253">
                  <c:v>0.56776099999999996</c:v>
                </c:pt>
                <c:pt idx="1254">
                  <c:v>0.56959700000000002</c:v>
                </c:pt>
                <c:pt idx="1255">
                  <c:v>0.57153600000000004</c:v>
                </c:pt>
                <c:pt idx="1256">
                  <c:v>0.57354400000000005</c:v>
                </c:pt>
                <c:pt idx="1257">
                  <c:v>0.57540000000000002</c:v>
                </c:pt>
                <c:pt idx="1258">
                  <c:v>0.57704</c:v>
                </c:pt>
                <c:pt idx="1259">
                  <c:v>0.57872400000000002</c:v>
                </c:pt>
                <c:pt idx="1260">
                  <c:v>0.580681</c:v>
                </c:pt>
                <c:pt idx="1261">
                  <c:v>0.58283600000000002</c:v>
                </c:pt>
                <c:pt idx="1262">
                  <c:v>0.58513899999999996</c:v>
                </c:pt>
                <c:pt idx="1263">
                  <c:v>0.58765100000000003</c:v>
                </c:pt>
                <c:pt idx="1264">
                  <c:v>0.59034200000000003</c:v>
                </c:pt>
                <c:pt idx="1265">
                  <c:v>0.59302299999999997</c:v>
                </c:pt>
                <c:pt idx="1266">
                  <c:v>0.59557199999999999</c:v>
                </c:pt>
                <c:pt idx="1267">
                  <c:v>0.59791399999999995</c:v>
                </c:pt>
                <c:pt idx="1268">
                  <c:v>0.60019999999999996</c:v>
                </c:pt>
                <c:pt idx="1269">
                  <c:v>0.60253900000000005</c:v>
                </c:pt>
                <c:pt idx="1270">
                  <c:v>0.60483699999999996</c:v>
                </c:pt>
                <c:pt idx="1271">
                  <c:v>0.60721599999999998</c:v>
                </c:pt>
                <c:pt idx="1272">
                  <c:v>0.60980800000000002</c:v>
                </c:pt>
                <c:pt idx="1273">
                  <c:v>0.61250300000000002</c:v>
                </c:pt>
                <c:pt idx="1274">
                  <c:v>0.61538199999999998</c:v>
                </c:pt>
                <c:pt idx="1275">
                  <c:v>0.61847700000000005</c:v>
                </c:pt>
                <c:pt idx="1276">
                  <c:v>0.62150000000000005</c:v>
                </c:pt>
                <c:pt idx="1277">
                  <c:v>0.62431000000000003</c:v>
                </c:pt>
                <c:pt idx="1278">
                  <c:v>0.62711899999999998</c:v>
                </c:pt>
                <c:pt idx="1279">
                  <c:v>0.63016099999999997</c:v>
                </c:pt>
                <c:pt idx="1280">
                  <c:v>0.63340600000000002</c:v>
                </c:pt>
                <c:pt idx="1281">
                  <c:v>0.63683699999999999</c:v>
                </c:pt>
                <c:pt idx="1282">
                  <c:v>0.64051400000000003</c:v>
                </c:pt>
                <c:pt idx="1283">
                  <c:v>0.64446499999999995</c:v>
                </c:pt>
                <c:pt idx="1284">
                  <c:v>0.64849599999999996</c:v>
                </c:pt>
                <c:pt idx="1285">
                  <c:v>0.652667</c:v>
                </c:pt>
                <c:pt idx="1286">
                  <c:v>0.657057</c:v>
                </c:pt>
                <c:pt idx="1287">
                  <c:v>0.66158799999999995</c:v>
                </c:pt>
                <c:pt idx="1288">
                  <c:v>0.66618999999999995</c:v>
                </c:pt>
                <c:pt idx="1289">
                  <c:v>0.67090000000000005</c:v>
                </c:pt>
                <c:pt idx="1290">
                  <c:v>0.67581500000000005</c:v>
                </c:pt>
                <c:pt idx="1291">
                  <c:v>0.68077799999999999</c:v>
                </c:pt>
                <c:pt idx="1292">
                  <c:v>0.68577100000000002</c:v>
                </c:pt>
                <c:pt idx="1293">
                  <c:v>0.69086700000000001</c:v>
                </c:pt>
                <c:pt idx="1294">
                  <c:v>0.69597100000000001</c:v>
                </c:pt>
                <c:pt idx="1295">
                  <c:v>0.70091300000000001</c:v>
                </c:pt>
                <c:pt idx="1296">
                  <c:v>0.70558600000000005</c:v>
                </c:pt>
                <c:pt idx="1297">
                  <c:v>0.71001199999999998</c:v>
                </c:pt>
                <c:pt idx="1298">
                  <c:v>0.71416100000000005</c:v>
                </c:pt>
                <c:pt idx="1299">
                  <c:v>0.71800600000000003</c:v>
                </c:pt>
                <c:pt idx="1300">
                  <c:v>0.72150599999999998</c:v>
                </c:pt>
                <c:pt idx="1301">
                  <c:v>0.724688</c:v>
                </c:pt>
                <c:pt idx="1302">
                  <c:v>0.72763999999999995</c:v>
                </c:pt>
                <c:pt idx="1303">
                  <c:v>0.73042200000000002</c:v>
                </c:pt>
                <c:pt idx="1304">
                  <c:v>0.73296600000000001</c:v>
                </c:pt>
                <c:pt idx="1305">
                  <c:v>0.735232</c:v>
                </c:pt>
                <c:pt idx="1306">
                  <c:v>0.73726999999999998</c:v>
                </c:pt>
                <c:pt idx="1307">
                  <c:v>0.739116</c:v>
                </c:pt>
                <c:pt idx="1308">
                  <c:v>0.74082700000000001</c:v>
                </c:pt>
                <c:pt idx="1309">
                  <c:v>0.74256</c:v>
                </c:pt>
                <c:pt idx="1310">
                  <c:v>0.74439299999999997</c:v>
                </c:pt>
                <c:pt idx="1311">
                  <c:v>0.74618600000000002</c:v>
                </c:pt>
                <c:pt idx="1312">
                  <c:v>0.74786799999999998</c:v>
                </c:pt>
                <c:pt idx="1313">
                  <c:v>0.74971399999999999</c:v>
                </c:pt>
                <c:pt idx="1314">
                  <c:v>0.75175899999999996</c:v>
                </c:pt>
                <c:pt idx="1315">
                  <c:v>0.75362300000000004</c:v>
                </c:pt>
                <c:pt idx="1316">
                  <c:v>0.75527299999999997</c:v>
                </c:pt>
                <c:pt idx="1317">
                  <c:v>0.75685000000000002</c:v>
                </c:pt>
                <c:pt idx="1318">
                  <c:v>0.75834000000000001</c:v>
                </c:pt>
                <c:pt idx="1319">
                  <c:v>0.75974399999999997</c:v>
                </c:pt>
                <c:pt idx="1320">
                  <c:v>0.76108600000000004</c:v>
                </c:pt>
                <c:pt idx="1321">
                  <c:v>0.76248499999999997</c:v>
                </c:pt>
                <c:pt idx="1322">
                  <c:v>0.76380700000000001</c:v>
                </c:pt>
                <c:pt idx="1323">
                  <c:v>0.76490400000000003</c:v>
                </c:pt>
                <c:pt idx="1324">
                  <c:v>0.76597300000000001</c:v>
                </c:pt>
                <c:pt idx="1325">
                  <c:v>0.767154</c:v>
                </c:pt>
                <c:pt idx="1326">
                  <c:v>0.76843300000000003</c:v>
                </c:pt>
                <c:pt idx="1327">
                  <c:v>0.76990599999999998</c:v>
                </c:pt>
                <c:pt idx="1328">
                  <c:v>0.77175099999999996</c:v>
                </c:pt>
                <c:pt idx="1329">
                  <c:v>0.773926</c:v>
                </c:pt>
                <c:pt idx="1330">
                  <c:v>0.77630100000000002</c:v>
                </c:pt>
                <c:pt idx="1331">
                  <c:v>0.77874900000000002</c:v>
                </c:pt>
                <c:pt idx="1332">
                  <c:v>0.78147999999999995</c:v>
                </c:pt>
                <c:pt idx="1333">
                  <c:v>0.78455200000000003</c:v>
                </c:pt>
                <c:pt idx="1334">
                  <c:v>0.78772799999999998</c:v>
                </c:pt>
                <c:pt idx="1335">
                  <c:v>0.791045</c:v>
                </c:pt>
                <c:pt idx="1336">
                  <c:v>0.79476000000000002</c:v>
                </c:pt>
                <c:pt idx="1337">
                  <c:v>0.79889200000000005</c:v>
                </c:pt>
                <c:pt idx="1338">
                  <c:v>0.803234</c:v>
                </c:pt>
                <c:pt idx="1339">
                  <c:v>0.80772100000000002</c:v>
                </c:pt>
                <c:pt idx="1340">
                  <c:v>0.81248100000000001</c:v>
                </c:pt>
                <c:pt idx="1341">
                  <c:v>0.81744300000000003</c:v>
                </c:pt>
                <c:pt idx="1342">
                  <c:v>0.82238100000000003</c:v>
                </c:pt>
                <c:pt idx="1343">
                  <c:v>0.82741500000000001</c:v>
                </c:pt>
                <c:pt idx="1344">
                  <c:v>0.83261600000000002</c:v>
                </c:pt>
                <c:pt idx="1345">
                  <c:v>0.83771200000000001</c:v>
                </c:pt>
                <c:pt idx="1346">
                  <c:v>0.84262599999999999</c:v>
                </c:pt>
                <c:pt idx="1347">
                  <c:v>0.84750400000000004</c:v>
                </c:pt>
                <c:pt idx="1348">
                  <c:v>0.85226000000000002</c:v>
                </c:pt>
                <c:pt idx="1349">
                  <c:v>0.85672800000000005</c:v>
                </c:pt>
                <c:pt idx="1350">
                  <c:v>0.86106300000000002</c:v>
                </c:pt>
                <c:pt idx="1351">
                  <c:v>0.86541900000000005</c:v>
                </c:pt>
                <c:pt idx="1352">
                  <c:v>0.869564</c:v>
                </c:pt>
                <c:pt idx="1353">
                  <c:v>0.87347300000000005</c:v>
                </c:pt>
                <c:pt idx="1354">
                  <c:v>0.87734000000000001</c:v>
                </c:pt>
                <c:pt idx="1355">
                  <c:v>0.881166</c:v>
                </c:pt>
                <c:pt idx="1356">
                  <c:v>0.88482499999999997</c:v>
                </c:pt>
                <c:pt idx="1357">
                  <c:v>0.88836000000000004</c:v>
                </c:pt>
                <c:pt idx="1358">
                  <c:v>0.89168000000000003</c:v>
                </c:pt>
                <c:pt idx="1359">
                  <c:v>0.89467699999999994</c:v>
                </c:pt>
                <c:pt idx="1360">
                  <c:v>0.89752500000000002</c:v>
                </c:pt>
                <c:pt idx="1361">
                  <c:v>0.900366</c:v>
                </c:pt>
                <c:pt idx="1362">
                  <c:v>0.90312099999999995</c:v>
                </c:pt>
                <c:pt idx="1363">
                  <c:v>0.90582799999999997</c:v>
                </c:pt>
                <c:pt idx="1364">
                  <c:v>0.908663</c:v>
                </c:pt>
                <c:pt idx="1365">
                  <c:v>0.91162299999999996</c:v>
                </c:pt>
                <c:pt idx="1366">
                  <c:v>0.91451499999999997</c:v>
                </c:pt>
                <c:pt idx="1367">
                  <c:v>0.91732000000000002</c:v>
                </c:pt>
                <c:pt idx="1368">
                  <c:v>0.92005400000000004</c:v>
                </c:pt>
                <c:pt idx="1369">
                  <c:v>0.92262200000000005</c:v>
                </c:pt>
                <c:pt idx="1370">
                  <c:v>0.92505300000000001</c:v>
                </c:pt>
                <c:pt idx="1371">
                  <c:v>0.92743699999999996</c:v>
                </c:pt>
                <c:pt idx="1372">
                  <c:v>0.92967900000000003</c:v>
                </c:pt>
                <c:pt idx="1373">
                  <c:v>0.93176099999999995</c:v>
                </c:pt>
                <c:pt idx="1374">
                  <c:v>0.93384800000000001</c:v>
                </c:pt>
                <c:pt idx="1375">
                  <c:v>0.93590200000000001</c:v>
                </c:pt>
                <c:pt idx="1376">
                  <c:v>0.93789</c:v>
                </c:pt>
                <c:pt idx="1377">
                  <c:v>0.93990099999999999</c:v>
                </c:pt>
                <c:pt idx="1378">
                  <c:v>0.94198800000000005</c:v>
                </c:pt>
                <c:pt idx="1379">
                  <c:v>0.944079</c:v>
                </c:pt>
                <c:pt idx="1380">
                  <c:v>0.94620000000000004</c:v>
                </c:pt>
                <c:pt idx="1381">
                  <c:v>0.94832799999999995</c:v>
                </c:pt>
                <c:pt idx="1382">
                  <c:v>0.95041399999999998</c:v>
                </c:pt>
                <c:pt idx="1383">
                  <c:v>0.95243900000000004</c:v>
                </c:pt>
                <c:pt idx="1384">
                  <c:v>0.95441600000000004</c:v>
                </c:pt>
                <c:pt idx="1385">
                  <c:v>0.95638299999999998</c:v>
                </c:pt>
                <c:pt idx="1386">
                  <c:v>0.95840700000000001</c:v>
                </c:pt>
                <c:pt idx="1387">
                  <c:v>0.96053999999999995</c:v>
                </c:pt>
                <c:pt idx="1388">
                  <c:v>0.96278699999999995</c:v>
                </c:pt>
                <c:pt idx="1389">
                  <c:v>0.96513000000000004</c:v>
                </c:pt>
                <c:pt idx="1390">
                  <c:v>0.96751799999999999</c:v>
                </c:pt>
                <c:pt idx="1391">
                  <c:v>0.96990100000000001</c:v>
                </c:pt>
                <c:pt idx="1392">
                  <c:v>0.97216999999999998</c:v>
                </c:pt>
                <c:pt idx="1393">
                  <c:v>0.974271</c:v>
                </c:pt>
                <c:pt idx="1394">
                  <c:v>0.97624299999999997</c:v>
                </c:pt>
                <c:pt idx="1395">
                  <c:v>0.97801800000000005</c:v>
                </c:pt>
                <c:pt idx="1396">
                  <c:v>0.97966299999999995</c:v>
                </c:pt>
                <c:pt idx="1397">
                  <c:v>0.981321</c:v>
                </c:pt>
                <c:pt idx="1398">
                  <c:v>0.98297599999999996</c:v>
                </c:pt>
                <c:pt idx="1399">
                  <c:v>0.98449399999999998</c:v>
                </c:pt>
                <c:pt idx="1400">
                  <c:v>0.98568500000000003</c:v>
                </c:pt>
                <c:pt idx="1401">
                  <c:v>0.98653000000000002</c:v>
                </c:pt>
                <c:pt idx="1402">
                  <c:v>0.98717900000000003</c:v>
                </c:pt>
                <c:pt idx="1403">
                  <c:v>0.98764399999999997</c:v>
                </c:pt>
                <c:pt idx="1404">
                  <c:v>0.98777999999999999</c:v>
                </c:pt>
                <c:pt idx="1405">
                  <c:v>0.98751599999999995</c:v>
                </c:pt>
                <c:pt idx="1406">
                  <c:v>0.98692100000000005</c:v>
                </c:pt>
                <c:pt idx="1407">
                  <c:v>0.98610399999999998</c:v>
                </c:pt>
                <c:pt idx="1408">
                  <c:v>0.98504000000000003</c:v>
                </c:pt>
                <c:pt idx="1409">
                  <c:v>0.98366100000000001</c:v>
                </c:pt>
                <c:pt idx="1410">
                  <c:v>0.982101</c:v>
                </c:pt>
                <c:pt idx="1411">
                  <c:v>0.98057000000000005</c:v>
                </c:pt>
                <c:pt idx="1412">
                  <c:v>0.97906499999999996</c:v>
                </c:pt>
                <c:pt idx="1413">
                  <c:v>0.97747099999999998</c:v>
                </c:pt>
                <c:pt idx="1414">
                  <c:v>0.97586099999999998</c:v>
                </c:pt>
                <c:pt idx="1415">
                  <c:v>0.97437200000000002</c:v>
                </c:pt>
                <c:pt idx="1416">
                  <c:v>0.97303799999999996</c:v>
                </c:pt>
                <c:pt idx="1417">
                  <c:v>0.97188200000000002</c:v>
                </c:pt>
                <c:pt idx="1418">
                  <c:v>0.97091700000000003</c:v>
                </c:pt>
                <c:pt idx="1419">
                  <c:v>0.97013400000000005</c:v>
                </c:pt>
                <c:pt idx="1420">
                  <c:v>0.96951900000000002</c:v>
                </c:pt>
                <c:pt idx="1421">
                  <c:v>0.96909400000000001</c:v>
                </c:pt>
                <c:pt idx="1422">
                  <c:v>0.96883699999999995</c:v>
                </c:pt>
                <c:pt idx="1423">
                  <c:v>0.96861299999999995</c:v>
                </c:pt>
                <c:pt idx="1424">
                  <c:v>0.96842399999999995</c:v>
                </c:pt>
                <c:pt idx="1425">
                  <c:v>0.96842300000000003</c:v>
                </c:pt>
                <c:pt idx="1426">
                  <c:v>0.96847700000000003</c:v>
                </c:pt>
                <c:pt idx="1427">
                  <c:v>0.96825899999999998</c:v>
                </c:pt>
                <c:pt idx="1428">
                  <c:v>0.96778600000000004</c:v>
                </c:pt>
                <c:pt idx="1429">
                  <c:v>0.96739600000000003</c:v>
                </c:pt>
                <c:pt idx="1430">
                  <c:v>0.96723499999999996</c:v>
                </c:pt>
                <c:pt idx="1431">
                  <c:v>0.96703700000000004</c:v>
                </c:pt>
                <c:pt idx="1432">
                  <c:v>0.966611</c:v>
                </c:pt>
                <c:pt idx="1433">
                  <c:v>0.966082</c:v>
                </c:pt>
                <c:pt idx="1434">
                  <c:v>0.96559099999999998</c:v>
                </c:pt>
                <c:pt idx="1435">
                  <c:v>0.96491899999999997</c:v>
                </c:pt>
                <c:pt idx="1436">
                  <c:v>0.96368699999999996</c:v>
                </c:pt>
                <c:pt idx="1437">
                  <c:v>0.96206499999999995</c:v>
                </c:pt>
                <c:pt idx="1438">
                  <c:v>0.96056699999999995</c:v>
                </c:pt>
                <c:pt idx="1439">
                  <c:v>0.95930099999999996</c:v>
                </c:pt>
                <c:pt idx="1440">
                  <c:v>0.95790600000000004</c:v>
                </c:pt>
                <c:pt idx="1441">
                  <c:v>0.95643299999999998</c:v>
                </c:pt>
                <c:pt idx="1442">
                  <c:v>0.95522399999999996</c:v>
                </c:pt>
                <c:pt idx="1443">
                  <c:v>0.95421199999999995</c:v>
                </c:pt>
                <c:pt idx="1444">
                  <c:v>0.95296599999999998</c:v>
                </c:pt>
                <c:pt idx="1445">
                  <c:v>0.95151300000000005</c:v>
                </c:pt>
                <c:pt idx="1446">
                  <c:v>0.95020400000000005</c:v>
                </c:pt>
                <c:pt idx="1447">
                  <c:v>0.94897500000000001</c:v>
                </c:pt>
                <c:pt idx="1448">
                  <c:v>0.94757999999999998</c:v>
                </c:pt>
                <c:pt idx="1449">
                  <c:v>0.94596800000000003</c:v>
                </c:pt>
                <c:pt idx="1450">
                  <c:v>0.94443299999999997</c:v>
                </c:pt>
                <c:pt idx="1451">
                  <c:v>0.94298599999999999</c:v>
                </c:pt>
                <c:pt idx="1452">
                  <c:v>0.94149099999999997</c:v>
                </c:pt>
                <c:pt idx="1453">
                  <c:v>0.94004100000000002</c:v>
                </c:pt>
                <c:pt idx="1454">
                  <c:v>0.93874500000000005</c:v>
                </c:pt>
                <c:pt idx="1455">
                  <c:v>0.93740699999999999</c:v>
                </c:pt>
                <c:pt idx="1456">
                  <c:v>0.93600300000000003</c:v>
                </c:pt>
                <c:pt idx="1457">
                  <c:v>0.93481499999999995</c:v>
                </c:pt>
                <c:pt idx="1458">
                  <c:v>0.9335</c:v>
                </c:pt>
                <c:pt idx="1459">
                  <c:v>0.93201100000000003</c:v>
                </c:pt>
                <c:pt idx="1460">
                  <c:v>0.93039499999999997</c:v>
                </c:pt>
                <c:pt idx="1461">
                  <c:v>0.92886199999999997</c:v>
                </c:pt>
                <c:pt idx="1462">
                  <c:v>0.92734700000000003</c:v>
                </c:pt>
                <c:pt idx="1463">
                  <c:v>0.92594600000000005</c:v>
                </c:pt>
                <c:pt idx="1464">
                  <c:v>0.92452900000000005</c:v>
                </c:pt>
                <c:pt idx="1465">
                  <c:v>0.92310199999999998</c:v>
                </c:pt>
                <c:pt idx="1466">
                  <c:v>0.92193999999999998</c:v>
                </c:pt>
                <c:pt idx="1467">
                  <c:v>0.92120299999999999</c:v>
                </c:pt>
                <c:pt idx="1468">
                  <c:v>0.92058700000000004</c:v>
                </c:pt>
                <c:pt idx="1469">
                  <c:v>0.91964500000000005</c:v>
                </c:pt>
                <c:pt idx="1470">
                  <c:v>0.91867900000000002</c:v>
                </c:pt>
                <c:pt idx="1471">
                  <c:v>0.91791699999999998</c:v>
                </c:pt>
                <c:pt idx="1472">
                  <c:v>0.91671800000000003</c:v>
                </c:pt>
                <c:pt idx="1473">
                  <c:v>0.91515199999999997</c:v>
                </c:pt>
                <c:pt idx="1474">
                  <c:v>0.91356499999999996</c:v>
                </c:pt>
                <c:pt idx="1475">
                  <c:v>0.91192300000000004</c:v>
                </c:pt>
                <c:pt idx="1476">
                  <c:v>0.90978300000000001</c:v>
                </c:pt>
                <c:pt idx="1477">
                  <c:v>0.90697399999999995</c:v>
                </c:pt>
                <c:pt idx="1478">
                  <c:v>0.90443799999999996</c:v>
                </c:pt>
                <c:pt idx="1479">
                  <c:v>0.90222100000000005</c:v>
                </c:pt>
                <c:pt idx="1480">
                  <c:v>0.89921899999999999</c:v>
                </c:pt>
                <c:pt idx="1481">
                  <c:v>0.89579600000000004</c:v>
                </c:pt>
                <c:pt idx="1482">
                  <c:v>0.89274100000000001</c:v>
                </c:pt>
                <c:pt idx="1483">
                  <c:v>0.88958199999999998</c:v>
                </c:pt>
                <c:pt idx="1484">
                  <c:v>0.88624400000000003</c:v>
                </c:pt>
                <c:pt idx="1485">
                  <c:v>0.88275499999999996</c:v>
                </c:pt>
                <c:pt idx="1486">
                  <c:v>0.87942399999999998</c:v>
                </c:pt>
                <c:pt idx="1487">
                  <c:v>0.876166</c:v>
                </c:pt>
                <c:pt idx="1488">
                  <c:v>0.87301700000000004</c:v>
                </c:pt>
                <c:pt idx="1489">
                  <c:v>0.86994800000000005</c:v>
                </c:pt>
                <c:pt idx="1490">
                  <c:v>0.86708700000000005</c:v>
                </c:pt>
                <c:pt idx="1491">
                  <c:v>0.86420300000000005</c:v>
                </c:pt>
                <c:pt idx="1492">
                  <c:v>0.86141000000000001</c:v>
                </c:pt>
                <c:pt idx="1493">
                  <c:v>0.85916999999999999</c:v>
                </c:pt>
                <c:pt idx="1494">
                  <c:v>0.85687500000000005</c:v>
                </c:pt>
                <c:pt idx="1495">
                  <c:v>0.85440099999999997</c:v>
                </c:pt>
                <c:pt idx="1496">
                  <c:v>0.85253500000000004</c:v>
                </c:pt>
                <c:pt idx="1497">
                  <c:v>0.85119800000000001</c:v>
                </c:pt>
                <c:pt idx="1498">
                  <c:v>0.84919</c:v>
                </c:pt>
                <c:pt idx="1499">
                  <c:v>0.84753500000000004</c:v>
                </c:pt>
                <c:pt idx="1500">
                  <c:v>0.84631500000000004</c:v>
                </c:pt>
                <c:pt idx="1501">
                  <c:v>0.84549300000000005</c:v>
                </c:pt>
                <c:pt idx="1502">
                  <c:v>0.84413099999999996</c:v>
                </c:pt>
                <c:pt idx="1503">
                  <c:v>0.84279199999999999</c:v>
                </c:pt>
                <c:pt idx="1504">
                  <c:v>0.84169700000000003</c:v>
                </c:pt>
                <c:pt idx="1505">
                  <c:v>0.84156600000000004</c:v>
                </c:pt>
                <c:pt idx="1506">
                  <c:v>0.84057599999999999</c:v>
                </c:pt>
                <c:pt idx="1507">
                  <c:v>0.83942700000000003</c:v>
                </c:pt>
                <c:pt idx="1508">
                  <c:v>0.83930700000000003</c:v>
                </c:pt>
                <c:pt idx="1509">
                  <c:v>0.83915200000000001</c:v>
                </c:pt>
                <c:pt idx="1510">
                  <c:v>0.83902299999999996</c:v>
                </c:pt>
                <c:pt idx="1511">
                  <c:v>0.83969099999999997</c:v>
                </c:pt>
                <c:pt idx="1512">
                  <c:v>0.84070999999999996</c:v>
                </c:pt>
                <c:pt idx="1513">
                  <c:v>0.84160599999999997</c:v>
                </c:pt>
                <c:pt idx="1514">
                  <c:v>0.84264899999999998</c:v>
                </c:pt>
                <c:pt idx="1515">
                  <c:v>0.84436800000000001</c:v>
                </c:pt>
                <c:pt idx="1516">
                  <c:v>0.84610099999999999</c:v>
                </c:pt>
                <c:pt idx="1517">
                  <c:v>0.84699199999999997</c:v>
                </c:pt>
                <c:pt idx="1518">
                  <c:v>0.847997</c:v>
                </c:pt>
                <c:pt idx="1519">
                  <c:v>0.849221</c:v>
                </c:pt>
                <c:pt idx="1520">
                  <c:v>0.84997299999999998</c:v>
                </c:pt>
                <c:pt idx="1521">
                  <c:v>0.85053699999999999</c:v>
                </c:pt>
                <c:pt idx="1522">
                  <c:v>0.85147600000000001</c:v>
                </c:pt>
                <c:pt idx="1523">
                  <c:v>0.85201199999999999</c:v>
                </c:pt>
                <c:pt idx="1524">
                  <c:v>0.85227900000000001</c:v>
                </c:pt>
                <c:pt idx="1525">
                  <c:v>0.85265500000000005</c:v>
                </c:pt>
                <c:pt idx="1526">
                  <c:v>0.85223700000000002</c:v>
                </c:pt>
                <c:pt idx="1527">
                  <c:v>0.85080100000000003</c:v>
                </c:pt>
                <c:pt idx="1528">
                  <c:v>0.84976499999999999</c:v>
                </c:pt>
                <c:pt idx="1529">
                  <c:v>0.84872899999999996</c:v>
                </c:pt>
                <c:pt idx="1530">
                  <c:v>0.84616899999999995</c:v>
                </c:pt>
                <c:pt idx="1531">
                  <c:v>0.84323000000000004</c:v>
                </c:pt>
                <c:pt idx="1532">
                  <c:v>0.84119600000000005</c:v>
                </c:pt>
                <c:pt idx="1533">
                  <c:v>0.83828499999999995</c:v>
                </c:pt>
                <c:pt idx="1534">
                  <c:v>0.83413199999999998</c:v>
                </c:pt>
                <c:pt idx="1535">
                  <c:v>0.83039399999999997</c:v>
                </c:pt>
                <c:pt idx="1536">
                  <c:v>0.82675699999999996</c:v>
                </c:pt>
                <c:pt idx="1537">
                  <c:v>0.82159300000000002</c:v>
                </c:pt>
                <c:pt idx="1538">
                  <c:v>0.81543200000000005</c:v>
                </c:pt>
                <c:pt idx="1539">
                  <c:v>0.80956600000000001</c:v>
                </c:pt>
                <c:pt idx="1540">
                  <c:v>0.80342999999999998</c:v>
                </c:pt>
                <c:pt idx="1541">
                  <c:v>0.796269</c:v>
                </c:pt>
                <c:pt idx="1542">
                  <c:v>0.78896699999999997</c:v>
                </c:pt>
                <c:pt idx="1543">
                  <c:v>0.78172200000000003</c:v>
                </c:pt>
                <c:pt idx="1544">
                  <c:v>0.77385400000000004</c:v>
                </c:pt>
                <c:pt idx="1545">
                  <c:v>0.76549299999999998</c:v>
                </c:pt>
                <c:pt idx="1546">
                  <c:v>0.75738899999999998</c:v>
                </c:pt>
                <c:pt idx="1547">
                  <c:v>0.74904199999999999</c:v>
                </c:pt>
                <c:pt idx="1548">
                  <c:v>0.74054699999999996</c:v>
                </c:pt>
                <c:pt idx="1549">
                  <c:v>0.73281399999999997</c:v>
                </c:pt>
                <c:pt idx="1550">
                  <c:v>0.72441100000000003</c:v>
                </c:pt>
                <c:pt idx="1551">
                  <c:v>0.71550599999999998</c:v>
                </c:pt>
                <c:pt idx="1552">
                  <c:v>0.70792299999999997</c:v>
                </c:pt>
                <c:pt idx="1553">
                  <c:v>0.70075799999999999</c:v>
                </c:pt>
                <c:pt idx="1554">
                  <c:v>0.69301800000000002</c:v>
                </c:pt>
                <c:pt idx="1555">
                  <c:v>0.68609100000000001</c:v>
                </c:pt>
                <c:pt idx="1556">
                  <c:v>0.67948699999999995</c:v>
                </c:pt>
                <c:pt idx="1557">
                  <c:v>0.67309300000000005</c:v>
                </c:pt>
                <c:pt idx="1558">
                  <c:v>0.66759299999999999</c:v>
                </c:pt>
                <c:pt idx="1559">
                  <c:v>0.66321300000000005</c:v>
                </c:pt>
                <c:pt idx="1560">
                  <c:v>0.65883100000000006</c:v>
                </c:pt>
                <c:pt idx="1561">
                  <c:v>0.654617</c:v>
                </c:pt>
                <c:pt idx="1562">
                  <c:v>0.65163499999999996</c:v>
                </c:pt>
                <c:pt idx="1563">
                  <c:v>0.64924199999999999</c:v>
                </c:pt>
                <c:pt idx="1564">
                  <c:v>0.64573700000000001</c:v>
                </c:pt>
                <c:pt idx="1565">
                  <c:v>0.64264900000000003</c:v>
                </c:pt>
                <c:pt idx="1566">
                  <c:v>0.64188699999999999</c:v>
                </c:pt>
                <c:pt idx="1567">
                  <c:v>0.64066000000000001</c:v>
                </c:pt>
                <c:pt idx="1568">
                  <c:v>0.63859900000000003</c:v>
                </c:pt>
                <c:pt idx="1569">
                  <c:v>0.63795199999999996</c:v>
                </c:pt>
                <c:pt idx="1570">
                  <c:v>0.638679</c:v>
                </c:pt>
                <c:pt idx="1571">
                  <c:v>0.638405</c:v>
                </c:pt>
                <c:pt idx="1572">
                  <c:v>0.63794799999999996</c:v>
                </c:pt>
                <c:pt idx="1573">
                  <c:v>0.63899899999999998</c:v>
                </c:pt>
                <c:pt idx="1574">
                  <c:v>0.64053700000000002</c:v>
                </c:pt>
                <c:pt idx="1575">
                  <c:v>0.64055600000000001</c:v>
                </c:pt>
                <c:pt idx="1576">
                  <c:v>0.64064399999999999</c:v>
                </c:pt>
                <c:pt idx="1577">
                  <c:v>0.64210999999999996</c:v>
                </c:pt>
                <c:pt idx="1578">
                  <c:v>0.64417199999999997</c:v>
                </c:pt>
                <c:pt idx="1579">
                  <c:v>0.64473199999999997</c:v>
                </c:pt>
                <c:pt idx="1580">
                  <c:v>0.64515</c:v>
                </c:pt>
                <c:pt idx="1581">
                  <c:v>0.64663199999999998</c:v>
                </c:pt>
                <c:pt idx="1582">
                  <c:v>0.64762799999999998</c:v>
                </c:pt>
                <c:pt idx="1583">
                  <c:v>0.64838300000000004</c:v>
                </c:pt>
                <c:pt idx="1584">
                  <c:v>0.64913100000000001</c:v>
                </c:pt>
                <c:pt idx="1585">
                  <c:v>0.64918900000000002</c:v>
                </c:pt>
                <c:pt idx="1586">
                  <c:v>0.64856899999999995</c:v>
                </c:pt>
                <c:pt idx="1587">
                  <c:v>0.64815</c:v>
                </c:pt>
                <c:pt idx="1588">
                  <c:v>0.64737299999999998</c:v>
                </c:pt>
                <c:pt idx="1589">
                  <c:v>0.64601699999999995</c:v>
                </c:pt>
                <c:pt idx="1590">
                  <c:v>0.64496100000000001</c:v>
                </c:pt>
                <c:pt idx="1591">
                  <c:v>0.64374900000000002</c:v>
                </c:pt>
                <c:pt idx="1592">
                  <c:v>0.64186399999999999</c:v>
                </c:pt>
                <c:pt idx="1593">
                  <c:v>0.63981100000000002</c:v>
                </c:pt>
                <c:pt idx="1594">
                  <c:v>0.63810299999999998</c:v>
                </c:pt>
                <c:pt idx="1595">
                  <c:v>0.63587899999999997</c:v>
                </c:pt>
                <c:pt idx="1596">
                  <c:v>0.63312100000000004</c:v>
                </c:pt>
                <c:pt idx="1597">
                  <c:v>0.63060300000000002</c:v>
                </c:pt>
                <c:pt idx="1598">
                  <c:v>0.62829500000000005</c:v>
                </c:pt>
                <c:pt idx="1599">
                  <c:v>0.62575800000000004</c:v>
                </c:pt>
                <c:pt idx="1600">
                  <c:v>0.62286399999999997</c:v>
                </c:pt>
                <c:pt idx="1601">
                  <c:v>0.619981</c:v>
                </c:pt>
                <c:pt idx="1602">
                  <c:v>0.617645</c:v>
                </c:pt>
                <c:pt idx="1603">
                  <c:v>0.61509599999999998</c:v>
                </c:pt>
                <c:pt idx="1604">
                  <c:v>0.61216800000000005</c:v>
                </c:pt>
                <c:pt idx="1605">
                  <c:v>0.60950300000000002</c:v>
                </c:pt>
                <c:pt idx="1606">
                  <c:v>0.60690200000000005</c:v>
                </c:pt>
                <c:pt idx="1607">
                  <c:v>0.60433999999999999</c:v>
                </c:pt>
                <c:pt idx="1608">
                  <c:v>0.60224599999999995</c:v>
                </c:pt>
                <c:pt idx="1609">
                  <c:v>0.60002200000000006</c:v>
                </c:pt>
                <c:pt idx="1610">
                  <c:v>0.59736199999999995</c:v>
                </c:pt>
                <c:pt idx="1611">
                  <c:v>0.59506599999999998</c:v>
                </c:pt>
                <c:pt idx="1612">
                  <c:v>0.59325899999999998</c:v>
                </c:pt>
                <c:pt idx="1613">
                  <c:v>0.59103799999999995</c:v>
                </c:pt>
                <c:pt idx="1614">
                  <c:v>0.58840800000000004</c:v>
                </c:pt>
                <c:pt idx="1615">
                  <c:v>0.58652199999999999</c:v>
                </c:pt>
                <c:pt idx="1616">
                  <c:v>0.58491899999999997</c:v>
                </c:pt>
                <c:pt idx="1617">
                  <c:v>0.58306100000000005</c:v>
                </c:pt>
                <c:pt idx="1618">
                  <c:v>0.581457</c:v>
                </c:pt>
                <c:pt idx="1619">
                  <c:v>0.58033999999999997</c:v>
                </c:pt>
                <c:pt idx="1620">
                  <c:v>0.57926100000000003</c:v>
                </c:pt>
                <c:pt idx="1621">
                  <c:v>0.57829200000000003</c:v>
                </c:pt>
                <c:pt idx="1622">
                  <c:v>0.578129</c:v>
                </c:pt>
                <c:pt idx="1623">
                  <c:v>0.57858200000000004</c:v>
                </c:pt>
                <c:pt idx="1624">
                  <c:v>0.57899100000000003</c:v>
                </c:pt>
                <c:pt idx="1625">
                  <c:v>0.579793</c:v>
                </c:pt>
                <c:pt idx="1626">
                  <c:v>0.581341</c:v>
                </c:pt>
                <c:pt idx="1627">
                  <c:v>0.58311599999999997</c:v>
                </c:pt>
                <c:pt idx="1628">
                  <c:v>0.58495399999999997</c:v>
                </c:pt>
                <c:pt idx="1629">
                  <c:v>0.58722700000000005</c:v>
                </c:pt>
                <c:pt idx="1630">
                  <c:v>0.58974899999999997</c:v>
                </c:pt>
                <c:pt idx="1631">
                  <c:v>0.59214800000000001</c:v>
                </c:pt>
                <c:pt idx="1632">
                  <c:v>0.59459399999999996</c:v>
                </c:pt>
                <c:pt idx="1633">
                  <c:v>0.59710600000000003</c:v>
                </c:pt>
                <c:pt idx="1634">
                  <c:v>0.59947600000000001</c:v>
                </c:pt>
                <c:pt idx="1635">
                  <c:v>0.60170999999999997</c:v>
                </c:pt>
                <c:pt idx="1636">
                  <c:v>0.604182</c:v>
                </c:pt>
                <c:pt idx="1637">
                  <c:v>0.60650899999999996</c:v>
                </c:pt>
                <c:pt idx="1638">
                  <c:v>0.60840899999999998</c:v>
                </c:pt>
                <c:pt idx="1639">
                  <c:v>0.61052200000000001</c:v>
                </c:pt>
                <c:pt idx="1640">
                  <c:v>0.613039</c:v>
                </c:pt>
                <c:pt idx="1641">
                  <c:v>0.61569600000000002</c:v>
                </c:pt>
                <c:pt idx="1642">
                  <c:v>0.61785299999999999</c:v>
                </c:pt>
                <c:pt idx="1643">
                  <c:v>0.61990699999999999</c:v>
                </c:pt>
                <c:pt idx="1644">
                  <c:v>0.62244200000000005</c:v>
                </c:pt>
                <c:pt idx="1645">
                  <c:v>0.62500500000000003</c:v>
                </c:pt>
                <c:pt idx="1646">
                  <c:v>0.627216</c:v>
                </c:pt>
                <c:pt idx="1647">
                  <c:v>0.62942100000000001</c:v>
                </c:pt>
                <c:pt idx="1648">
                  <c:v>0.63173400000000002</c:v>
                </c:pt>
                <c:pt idx="1649">
                  <c:v>0.63360300000000003</c:v>
                </c:pt>
                <c:pt idx="1650">
                  <c:v>0.63503699999999996</c:v>
                </c:pt>
                <c:pt idx="1651">
                  <c:v>0.63622599999999996</c:v>
                </c:pt>
                <c:pt idx="1652">
                  <c:v>0.63706399999999996</c:v>
                </c:pt>
                <c:pt idx="1653">
                  <c:v>0.63733600000000001</c:v>
                </c:pt>
                <c:pt idx="1654">
                  <c:v>0.63701700000000006</c:v>
                </c:pt>
                <c:pt idx="1655">
                  <c:v>0.63596699999999995</c:v>
                </c:pt>
                <c:pt idx="1656">
                  <c:v>0.63441899999999996</c:v>
                </c:pt>
                <c:pt idx="1657">
                  <c:v>0.63271999999999995</c:v>
                </c:pt>
                <c:pt idx="1658">
                  <c:v>0.63077000000000005</c:v>
                </c:pt>
                <c:pt idx="1659">
                  <c:v>0.628328</c:v>
                </c:pt>
                <c:pt idx="1660">
                  <c:v>0.62561900000000004</c:v>
                </c:pt>
                <c:pt idx="1661">
                  <c:v>0.62294099999999997</c:v>
                </c:pt>
                <c:pt idx="1662">
                  <c:v>0.62007999999999996</c:v>
                </c:pt>
                <c:pt idx="1663">
                  <c:v>0.61694800000000005</c:v>
                </c:pt>
                <c:pt idx="1664">
                  <c:v>0.614008</c:v>
                </c:pt>
                <c:pt idx="1665">
                  <c:v>0.61152700000000004</c:v>
                </c:pt>
                <c:pt idx="1666">
                  <c:v>0.60918000000000005</c:v>
                </c:pt>
                <c:pt idx="1667">
                  <c:v>0.60696499999999998</c:v>
                </c:pt>
                <c:pt idx="1668">
                  <c:v>0.60539299999999996</c:v>
                </c:pt>
                <c:pt idx="1669">
                  <c:v>0.60447700000000004</c:v>
                </c:pt>
                <c:pt idx="1670">
                  <c:v>0.60378500000000002</c:v>
                </c:pt>
                <c:pt idx="1671">
                  <c:v>0.60330300000000003</c:v>
                </c:pt>
                <c:pt idx="1672">
                  <c:v>0.60327600000000003</c:v>
                </c:pt>
                <c:pt idx="1673">
                  <c:v>0.60350700000000002</c:v>
                </c:pt>
                <c:pt idx="1674">
                  <c:v>0.60377999999999998</c:v>
                </c:pt>
                <c:pt idx="1675">
                  <c:v>0.604348</c:v>
                </c:pt>
                <c:pt idx="1676">
                  <c:v>0.60548400000000002</c:v>
                </c:pt>
                <c:pt idx="1677">
                  <c:v>0.60717699999999997</c:v>
                </c:pt>
                <c:pt idx="1678">
                  <c:v>0.60941100000000004</c:v>
                </c:pt>
                <c:pt idx="1679">
                  <c:v>0.61234500000000003</c:v>
                </c:pt>
                <c:pt idx="1680">
                  <c:v>0.61605399999999999</c:v>
                </c:pt>
                <c:pt idx="1681">
                  <c:v>0.62040899999999999</c:v>
                </c:pt>
                <c:pt idx="1682">
                  <c:v>0.62529699999999999</c:v>
                </c:pt>
                <c:pt idx="1683">
                  <c:v>0.63060499999999997</c:v>
                </c:pt>
                <c:pt idx="1684">
                  <c:v>0.63621300000000003</c:v>
                </c:pt>
                <c:pt idx="1685">
                  <c:v>0.64215699999999998</c:v>
                </c:pt>
                <c:pt idx="1686">
                  <c:v>0.64852600000000005</c:v>
                </c:pt>
                <c:pt idx="1687">
                  <c:v>0.65519700000000003</c:v>
                </c:pt>
                <c:pt idx="1688">
                  <c:v>0.66201699999999997</c:v>
                </c:pt>
                <c:pt idx="1689">
                  <c:v>0.66905400000000004</c:v>
                </c:pt>
                <c:pt idx="1690">
                  <c:v>0.67628600000000005</c:v>
                </c:pt>
                <c:pt idx="1691">
                  <c:v>0.68352000000000002</c:v>
                </c:pt>
                <c:pt idx="1692">
                  <c:v>0.69069199999999997</c:v>
                </c:pt>
                <c:pt idx="1693">
                  <c:v>0.69789299999999999</c:v>
                </c:pt>
                <c:pt idx="1694">
                  <c:v>0.70505600000000002</c:v>
                </c:pt>
                <c:pt idx="1695">
                  <c:v>0.71199999999999997</c:v>
                </c:pt>
                <c:pt idx="1696">
                  <c:v>0.71864700000000004</c:v>
                </c:pt>
                <c:pt idx="1697">
                  <c:v>0.72502999999999995</c:v>
                </c:pt>
                <c:pt idx="1698">
                  <c:v>0.73095100000000002</c:v>
                </c:pt>
                <c:pt idx="1699">
                  <c:v>0.736039</c:v>
                </c:pt>
                <c:pt idx="1700">
                  <c:v>0.74016300000000002</c:v>
                </c:pt>
                <c:pt idx="1701">
                  <c:v>0.74343999999999999</c:v>
                </c:pt>
                <c:pt idx="1702">
                  <c:v>0.74604000000000004</c:v>
                </c:pt>
                <c:pt idx="1703">
                  <c:v>0.74785699999999999</c:v>
                </c:pt>
                <c:pt idx="1704">
                  <c:v>0.74880999999999998</c:v>
                </c:pt>
                <c:pt idx="1705">
                  <c:v>0.74899400000000005</c:v>
                </c:pt>
                <c:pt idx="1706">
                  <c:v>0.74856599999999995</c:v>
                </c:pt>
                <c:pt idx="1707">
                  <c:v>0.74748700000000001</c:v>
                </c:pt>
                <c:pt idx="1708">
                  <c:v>0.74556900000000004</c:v>
                </c:pt>
                <c:pt idx="1709">
                  <c:v>0.74284600000000001</c:v>
                </c:pt>
                <c:pt idx="1710">
                  <c:v>0.73941199999999996</c:v>
                </c:pt>
                <c:pt idx="1711">
                  <c:v>0.73540399999999995</c:v>
                </c:pt>
                <c:pt idx="1712">
                  <c:v>0.73117799999999999</c:v>
                </c:pt>
                <c:pt idx="1713">
                  <c:v>0.72711099999999995</c:v>
                </c:pt>
                <c:pt idx="1714">
                  <c:v>0.72321899999999995</c:v>
                </c:pt>
                <c:pt idx="1715">
                  <c:v>0.71935300000000002</c:v>
                </c:pt>
                <c:pt idx="1716">
                  <c:v>0.715561</c:v>
                </c:pt>
                <c:pt idx="1717">
                  <c:v>0.71195399999999998</c:v>
                </c:pt>
                <c:pt idx="1718">
                  <c:v>0.70852499999999996</c:v>
                </c:pt>
                <c:pt idx="1719">
                  <c:v>0.70523400000000003</c:v>
                </c:pt>
                <c:pt idx="1720">
                  <c:v>0.70202600000000004</c:v>
                </c:pt>
                <c:pt idx="1721">
                  <c:v>0.69883600000000001</c:v>
                </c:pt>
                <c:pt idx="1722">
                  <c:v>0.69564599999999999</c:v>
                </c:pt>
                <c:pt idx="1723">
                  <c:v>0.692635</c:v>
                </c:pt>
                <c:pt idx="1724">
                  <c:v>0.68998800000000005</c:v>
                </c:pt>
                <c:pt idx="1725">
                  <c:v>0.68776899999999996</c:v>
                </c:pt>
                <c:pt idx="1726">
                  <c:v>0.68594299999999997</c:v>
                </c:pt>
                <c:pt idx="1727">
                  <c:v>0.68449400000000005</c:v>
                </c:pt>
                <c:pt idx="1728">
                  <c:v>0.68323999999999996</c:v>
                </c:pt>
                <c:pt idx="1729">
                  <c:v>0.68206599999999995</c:v>
                </c:pt>
                <c:pt idx="1730">
                  <c:v>0.68114699999999995</c:v>
                </c:pt>
                <c:pt idx="1731">
                  <c:v>0.68048399999999998</c:v>
                </c:pt>
                <c:pt idx="1732">
                  <c:v>0.68000400000000005</c:v>
                </c:pt>
                <c:pt idx="1733">
                  <c:v>0.67978700000000003</c:v>
                </c:pt>
                <c:pt idx="1734">
                  <c:v>0.68006999999999995</c:v>
                </c:pt>
                <c:pt idx="1735">
                  <c:v>0.68085899999999999</c:v>
                </c:pt>
                <c:pt idx="1736">
                  <c:v>0.68209200000000003</c:v>
                </c:pt>
                <c:pt idx="1737">
                  <c:v>0.68376199999999998</c:v>
                </c:pt>
                <c:pt idx="1738">
                  <c:v>0.68586499999999995</c:v>
                </c:pt>
                <c:pt idx="1739">
                  <c:v>0.68828500000000004</c:v>
                </c:pt>
                <c:pt idx="1740">
                  <c:v>0.69076300000000002</c:v>
                </c:pt>
                <c:pt idx="1741">
                  <c:v>0.69335999999999998</c:v>
                </c:pt>
                <c:pt idx="1742">
                  <c:v>0.69611999999999996</c:v>
                </c:pt>
                <c:pt idx="1743">
                  <c:v>0.69886400000000004</c:v>
                </c:pt>
                <c:pt idx="1744">
                  <c:v>0.70144300000000004</c:v>
                </c:pt>
                <c:pt idx="1745">
                  <c:v>0.703851</c:v>
                </c:pt>
                <c:pt idx="1746">
                  <c:v>0.70614299999999997</c:v>
                </c:pt>
                <c:pt idx="1747">
                  <c:v>0.70841200000000004</c:v>
                </c:pt>
                <c:pt idx="1748">
                  <c:v>0.710704</c:v>
                </c:pt>
                <c:pt idx="1749">
                  <c:v>0.712982</c:v>
                </c:pt>
                <c:pt idx="1750">
                  <c:v>0.71519299999999997</c:v>
                </c:pt>
                <c:pt idx="1751">
                  <c:v>0.71733199999999997</c:v>
                </c:pt>
                <c:pt idx="1752">
                  <c:v>0.71936100000000003</c:v>
                </c:pt>
                <c:pt idx="1753">
                  <c:v>0.72121599999999997</c:v>
                </c:pt>
                <c:pt idx="1754">
                  <c:v>0.72275900000000004</c:v>
                </c:pt>
                <c:pt idx="1755">
                  <c:v>0.72396700000000003</c:v>
                </c:pt>
                <c:pt idx="1756">
                  <c:v>0.72507299999999997</c:v>
                </c:pt>
                <c:pt idx="1757">
                  <c:v>0.72630899999999998</c:v>
                </c:pt>
                <c:pt idx="1758">
                  <c:v>0.72763500000000003</c:v>
                </c:pt>
                <c:pt idx="1759">
                  <c:v>0.72891099999999998</c:v>
                </c:pt>
                <c:pt idx="1760">
                  <c:v>0.73031199999999996</c:v>
                </c:pt>
                <c:pt idx="1761">
                  <c:v>0.73208300000000004</c:v>
                </c:pt>
                <c:pt idx="1762">
                  <c:v>0.734101</c:v>
                </c:pt>
                <c:pt idx="1763">
                  <c:v>0.73602400000000001</c:v>
                </c:pt>
                <c:pt idx="1764">
                  <c:v>0.73780999999999997</c:v>
                </c:pt>
                <c:pt idx="1765">
                  <c:v>0.73960000000000004</c:v>
                </c:pt>
                <c:pt idx="1766">
                  <c:v>0.74126599999999998</c:v>
                </c:pt>
                <c:pt idx="1767">
                  <c:v>0.74268599999999996</c:v>
                </c:pt>
                <c:pt idx="1768">
                  <c:v>0.74410100000000001</c:v>
                </c:pt>
                <c:pt idx="1769">
                  <c:v>0.74575000000000002</c:v>
                </c:pt>
                <c:pt idx="1770">
                  <c:v>0.74749600000000005</c:v>
                </c:pt>
                <c:pt idx="1771">
                  <c:v>0.74924299999999999</c:v>
                </c:pt>
                <c:pt idx="1772">
                  <c:v>0.75112599999999996</c:v>
                </c:pt>
                <c:pt idx="1773">
                  <c:v>0.75317299999999998</c:v>
                </c:pt>
                <c:pt idx="1774">
                  <c:v>0.755216</c:v>
                </c:pt>
                <c:pt idx="1775">
                  <c:v>0.75714599999999999</c:v>
                </c:pt>
                <c:pt idx="1776">
                  <c:v>0.75896399999999997</c:v>
                </c:pt>
                <c:pt idx="1777">
                  <c:v>0.76063700000000001</c:v>
                </c:pt>
                <c:pt idx="1778">
                  <c:v>0.76209000000000005</c:v>
                </c:pt>
                <c:pt idx="1779">
                  <c:v>0.76330900000000002</c:v>
                </c:pt>
                <c:pt idx="1780">
                  <c:v>0.76437100000000002</c:v>
                </c:pt>
                <c:pt idx="1781">
                  <c:v>0.76524199999999998</c:v>
                </c:pt>
                <c:pt idx="1782">
                  <c:v>0.76583500000000004</c:v>
                </c:pt>
                <c:pt idx="1783">
                  <c:v>0.76611300000000004</c:v>
                </c:pt>
                <c:pt idx="1784">
                  <c:v>0.76607199999999998</c:v>
                </c:pt>
                <c:pt idx="1785">
                  <c:v>0.765683</c:v>
                </c:pt>
                <c:pt idx="1786">
                  <c:v>0.76491200000000004</c:v>
                </c:pt>
                <c:pt idx="1787">
                  <c:v>0.76378599999999996</c:v>
                </c:pt>
                <c:pt idx="1788">
                  <c:v>0.76230799999999999</c:v>
                </c:pt>
                <c:pt idx="1789">
                  <c:v>0.76042600000000005</c:v>
                </c:pt>
                <c:pt idx="1790">
                  <c:v>0.75811399999999995</c:v>
                </c:pt>
                <c:pt idx="1791">
                  <c:v>0.75545399999999996</c:v>
                </c:pt>
                <c:pt idx="1792">
                  <c:v>0.75246199999999996</c:v>
                </c:pt>
                <c:pt idx="1793">
                  <c:v>0.74910100000000002</c:v>
                </c:pt>
                <c:pt idx="1794">
                  <c:v>0.74538700000000002</c:v>
                </c:pt>
                <c:pt idx="1795">
                  <c:v>0.74133300000000002</c:v>
                </c:pt>
                <c:pt idx="1796">
                  <c:v>0.73687499999999995</c:v>
                </c:pt>
                <c:pt idx="1797">
                  <c:v>0.73203499999999999</c:v>
                </c:pt>
                <c:pt idx="1798">
                  <c:v>0.726877</c:v>
                </c:pt>
                <c:pt idx="1799">
                  <c:v>0.72132200000000002</c:v>
                </c:pt>
                <c:pt idx="1800">
                  <c:v>0.71532700000000005</c:v>
                </c:pt>
                <c:pt idx="1801">
                  <c:v>0.70906999999999998</c:v>
                </c:pt>
                <c:pt idx="1802">
                  <c:v>0.70272000000000001</c:v>
                </c:pt>
                <c:pt idx="1803">
                  <c:v>0.69629399999999997</c:v>
                </c:pt>
                <c:pt idx="1804">
                  <c:v>0.68990700000000005</c:v>
                </c:pt>
                <c:pt idx="1805">
                  <c:v>0.68381499999999995</c:v>
                </c:pt>
                <c:pt idx="1806">
                  <c:v>0.67812700000000004</c:v>
                </c:pt>
                <c:pt idx="1807">
                  <c:v>0.67270600000000003</c:v>
                </c:pt>
                <c:pt idx="1808">
                  <c:v>0.66742299999999999</c:v>
                </c:pt>
                <c:pt idx="1809">
                  <c:v>0.66244099999999995</c:v>
                </c:pt>
                <c:pt idx="1810">
                  <c:v>0.65783100000000005</c:v>
                </c:pt>
                <c:pt idx="1811">
                  <c:v>0.65361800000000003</c:v>
                </c:pt>
                <c:pt idx="1812">
                  <c:v>0.64977300000000004</c:v>
                </c:pt>
                <c:pt idx="1813">
                  <c:v>0.64640600000000004</c:v>
                </c:pt>
                <c:pt idx="1814">
                  <c:v>0.64371999999999996</c:v>
                </c:pt>
                <c:pt idx="1815">
                  <c:v>0.641428</c:v>
                </c:pt>
                <c:pt idx="1816">
                  <c:v>0.63940799999999998</c:v>
                </c:pt>
                <c:pt idx="1817">
                  <c:v>0.63769399999999998</c:v>
                </c:pt>
                <c:pt idx="1818">
                  <c:v>0.63646199999999997</c:v>
                </c:pt>
                <c:pt idx="1819">
                  <c:v>0.63554600000000006</c:v>
                </c:pt>
                <c:pt idx="1820">
                  <c:v>0.63461299999999998</c:v>
                </c:pt>
                <c:pt idx="1821">
                  <c:v>0.63370599999999999</c:v>
                </c:pt>
                <c:pt idx="1822">
                  <c:v>0.63307999999999998</c:v>
                </c:pt>
                <c:pt idx="1823">
                  <c:v>0.63256900000000005</c:v>
                </c:pt>
                <c:pt idx="1824">
                  <c:v>0.63183100000000003</c:v>
                </c:pt>
                <c:pt idx="1825">
                  <c:v>0.63119599999999998</c:v>
                </c:pt>
                <c:pt idx="1826">
                  <c:v>0.63074200000000002</c:v>
                </c:pt>
                <c:pt idx="1827">
                  <c:v>0.63031800000000004</c:v>
                </c:pt>
                <c:pt idx="1828">
                  <c:v>0.62986399999999998</c:v>
                </c:pt>
                <c:pt idx="1829">
                  <c:v>0.62988900000000003</c:v>
                </c:pt>
                <c:pt idx="1830">
                  <c:v>0.62918499999999999</c:v>
                </c:pt>
                <c:pt idx="1831">
                  <c:v>0.62804599999999999</c:v>
                </c:pt>
                <c:pt idx="1832">
                  <c:v>0.62811799999999995</c:v>
                </c:pt>
                <c:pt idx="1833">
                  <c:v>0.62830200000000003</c:v>
                </c:pt>
                <c:pt idx="1834">
                  <c:v>0.62721300000000002</c:v>
                </c:pt>
                <c:pt idx="1835">
                  <c:v>0.62611300000000003</c:v>
                </c:pt>
                <c:pt idx="1836">
                  <c:v>0.62651900000000005</c:v>
                </c:pt>
                <c:pt idx="1837">
                  <c:v>0.62677499999999997</c:v>
                </c:pt>
                <c:pt idx="1838">
                  <c:v>0.62487999999999999</c:v>
                </c:pt>
                <c:pt idx="1839">
                  <c:v>0.62389300000000003</c:v>
                </c:pt>
                <c:pt idx="1840">
                  <c:v>0.62436000000000003</c:v>
                </c:pt>
                <c:pt idx="1841">
                  <c:v>0.62448000000000004</c:v>
                </c:pt>
                <c:pt idx="1842">
                  <c:v>0.62487199999999998</c:v>
                </c:pt>
                <c:pt idx="1843">
                  <c:v>0.62544699999999998</c:v>
                </c:pt>
                <c:pt idx="1844">
                  <c:v>0.62548700000000002</c:v>
                </c:pt>
                <c:pt idx="1845">
                  <c:v>0.62592599999999998</c:v>
                </c:pt>
                <c:pt idx="1846">
                  <c:v>0.62722999999999995</c:v>
                </c:pt>
                <c:pt idx="1847">
                  <c:v>0.62732900000000003</c:v>
                </c:pt>
                <c:pt idx="1848">
                  <c:v>0.626529</c:v>
                </c:pt>
                <c:pt idx="1849">
                  <c:v>0.62738899999999997</c:v>
                </c:pt>
                <c:pt idx="1850">
                  <c:v>0.62865899999999997</c:v>
                </c:pt>
                <c:pt idx="1851">
                  <c:v>0.62768900000000005</c:v>
                </c:pt>
                <c:pt idx="1852">
                  <c:v>0.62563000000000002</c:v>
                </c:pt>
                <c:pt idx="1853">
                  <c:v>0.62586399999999998</c:v>
                </c:pt>
                <c:pt idx="1854">
                  <c:v>0.62601300000000004</c:v>
                </c:pt>
                <c:pt idx="1855">
                  <c:v>0.62337600000000004</c:v>
                </c:pt>
                <c:pt idx="1856">
                  <c:v>0.62058000000000002</c:v>
                </c:pt>
                <c:pt idx="1857">
                  <c:v>0.61964600000000003</c:v>
                </c:pt>
                <c:pt idx="1858">
                  <c:v>0.61834500000000003</c:v>
                </c:pt>
                <c:pt idx="1859">
                  <c:v>0.61568400000000001</c:v>
                </c:pt>
                <c:pt idx="1860">
                  <c:v>0.61357700000000004</c:v>
                </c:pt>
                <c:pt idx="1861">
                  <c:v>0.61176900000000001</c:v>
                </c:pt>
                <c:pt idx="1862">
                  <c:v>0.60899199999999998</c:v>
                </c:pt>
                <c:pt idx="1863">
                  <c:v>0.60624199999999995</c:v>
                </c:pt>
                <c:pt idx="1864">
                  <c:v>0.60438000000000003</c:v>
                </c:pt>
                <c:pt idx="1865">
                  <c:v>0.60224599999999995</c:v>
                </c:pt>
                <c:pt idx="1866">
                  <c:v>0.59956500000000001</c:v>
                </c:pt>
                <c:pt idx="1867">
                  <c:v>0.59733400000000003</c:v>
                </c:pt>
                <c:pt idx="1868">
                  <c:v>0.59515899999999999</c:v>
                </c:pt>
                <c:pt idx="1869">
                  <c:v>0.59224500000000002</c:v>
                </c:pt>
                <c:pt idx="1870">
                  <c:v>0.58969400000000005</c:v>
                </c:pt>
                <c:pt idx="1871">
                  <c:v>0.58747199999999999</c:v>
                </c:pt>
                <c:pt idx="1872">
                  <c:v>0.584009</c:v>
                </c:pt>
                <c:pt idx="1873">
                  <c:v>0.57989999999999997</c:v>
                </c:pt>
                <c:pt idx="1874">
                  <c:v>0.57633800000000002</c:v>
                </c:pt>
                <c:pt idx="1875">
                  <c:v>0.57259199999999999</c:v>
                </c:pt>
                <c:pt idx="1876">
                  <c:v>0.56827799999999995</c:v>
                </c:pt>
                <c:pt idx="1877">
                  <c:v>0.56402200000000002</c:v>
                </c:pt>
                <c:pt idx="1878">
                  <c:v>0.55974900000000005</c:v>
                </c:pt>
                <c:pt idx="1879">
                  <c:v>0.55527800000000005</c:v>
                </c:pt>
                <c:pt idx="1880">
                  <c:v>0.55082500000000001</c:v>
                </c:pt>
                <c:pt idx="1881">
                  <c:v>0.54631600000000002</c:v>
                </c:pt>
                <c:pt idx="1882">
                  <c:v>0.54124099999999997</c:v>
                </c:pt>
                <c:pt idx="1883">
                  <c:v>0.53628299999999995</c:v>
                </c:pt>
                <c:pt idx="1884">
                  <c:v>0.53216399999999997</c:v>
                </c:pt>
                <c:pt idx="1885">
                  <c:v>0.52825100000000003</c:v>
                </c:pt>
                <c:pt idx="1886">
                  <c:v>0.52420500000000003</c:v>
                </c:pt>
                <c:pt idx="1887">
                  <c:v>0.520814</c:v>
                </c:pt>
                <c:pt idx="1888">
                  <c:v>0.51790599999999998</c:v>
                </c:pt>
                <c:pt idx="1889">
                  <c:v>0.51494300000000004</c:v>
                </c:pt>
                <c:pt idx="1890">
                  <c:v>0.51213299999999995</c:v>
                </c:pt>
                <c:pt idx="1891">
                  <c:v>0.50965099999999997</c:v>
                </c:pt>
                <c:pt idx="1892">
                  <c:v>0.50703200000000004</c:v>
                </c:pt>
                <c:pt idx="1893">
                  <c:v>0.50445899999999999</c:v>
                </c:pt>
                <c:pt idx="1894">
                  <c:v>0.50145300000000004</c:v>
                </c:pt>
                <c:pt idx="1895">
                  <c:v>0.49876199999999998</c:v>
                </c:pt>
                <c:pt idx="1896">
                  <c:v>0.49668899999999999</c:v>
                </c:pt>
                <c:pt idx="1897">
                  <c:v>0.49463499999999999</c:v>
                </c:pt>
                <c:pt idx="1898">
                  <c:v>0.49338100000000001</c:v>
                </c:pt>
                <c:pt idx="1899">
                  <c:v>0.492892</c:v>
                </c:pt>
                <c:pt idx="1900">
                  <c:v>0.49210999999999999</c:v>
                </c:pt>
                <c:pt idx="1901">
                  <c:v>0.49177500000000002</c:v>
                </c:pt>
                <c:pt idx="1902">
                  <c:v>0.492894</c:v>
                </c:pt>
                <c:pt idx="1903">
                  <c:v>0.49458299999999999</c:v>
                </c:pt>
                <c:pt idx="1904">
                  <c:v>0.49595800000000001</c:v>
                </c:pt>
                <c:pt idx="1905">
                  <c:v>0.49826100000000001</c:v>
                </c:pt>
                <c:pt idx="1906">
                  <c:v>0.50169399999999997</c:v>
                </c:pt>
                <c:pt idx="1907">
                  <c:v>0.50523300000000004</c:v>
                </c:pt>
                <c:pt idx="1908">
                  <c:v>0.50931999999999999</c:v>
                </c:pt>
                <c:pt idx="1909">
                  <c:v>0.51410599999999995</c:v>
                </c:pt>
                <c:pt idx="1910">
                  <c:v>0.51973499999999995</c:v>
                </c:pt>
                <c:pt idx="1911">
                  <c:v>0.52575499999999997</c:v>
                </c:pt>
                <c:pt idx="1912">
                  <c:v>0.53159299999999998</c:v>
                </c:pt>
                <c:pt idx="1913">
                  <c:v>0.53737699999999999</c:v>
                </c:pt>
                <c:pt idx="1914">
                  <c:v>0.54366000000000003</c:v>
                </c:pt>
                <c:pt idx="1915">
                  <c:v>0.54974500000000004</c:v>
                </c:pt>
                <c:pt idx="1916">
                  <c:v>0.55499100000000001</c:v>
                </c:pt>
                <c:pt idx="1917">
                  <c:v>0.56010000000000004</c:v>
                </c:pt>
                <c:pt idx="1918">
                  <c:v>0.56492500000000001</c:v>
                </c:pt>
                <c:pt idx="1919">
                  <c:v>0.56849700000000003</c:v>
                </c:pt>
                <c:pt idx="1920">
                  <c:v>0.57143299999999997</c:v>
                </c:pt>
                <c:pt idx="1921">
                  <c:v>0.574237</c:v>
                </c:pt>
                <c:pt idx="1922">
                  <c:v>0.57654700000000003</c:v>
                </c:pt>
                <c:pt idx="1923">
                  <c:v>0.57795200000000002</c:v>
                </c:pt>
                <c:pt idx="1924">
                  <c:v>0.57854499999999998</c:v>
                </c:pt>
                <c:pt idx="1925">
                  <c:v>0.57830700000000002</c:v>
                </c:pt>
                <c:pt idx="1926">
                  <c:v>0.57730899999999996</c:v>
                </c:pt>
                <c:pt idx="1927">
                  <c:v>0.575353</c:v>
                </c:pt>
                <c:pt idx="1928">
                  <c:v>0.57226500000000002</c:v>
                </c:pt>
                <c:pt idx="1929">
                  <c:v>0.56850000000000001</c:v>
                </c:pt>
                <c:pt idx="1930">
                  <c:v>0.564716</c:v>
                </c:pt>
                <c:pt idx="1931">
                  <c:v>0.56068700000000005</c:v>
                </c:pt>
                <c:pt idx="1932">
                  <c:v>0.55586599999999997</c:v>
                </c:pt>
                <c:pt idx="1933">
                  <c:v>0.55076099999999995</c:v>
                </c:pt>
                <c:pt idx="1934">
                  <c:v>0.54610099999999995</c:v>
                </c:pt>
                <c:pt idx="1935">
                  <c:v>0.541408</c:v>
                </c:pt>
                <c:pt idx="1936">
                  <c:v>0.53615000000000002</c:v>
                </c:pt>
                <c:pt idx="1937">
                  <c:v>0.53083100000000005</c:v>
                </c:pt>
                <c:pt idx="1938">
                  <c:v>0.52620699999999998</c:v>
                </c:pt>
                <c:pt idx="1939">
                  <c:v>0.52149199999999996</c:v>
                </c:pt>
                <c:pt idx="1940">
                  <c:v>0.51610199999999995</c:v>
                </c:pt>
                <c:pt idx="1941">
                  <c:v>0.51112000000000002</c:v>
                </c:pt>
                <c:pt idx="1942">
                  <c:v>0.50709899999999997</c:v>
                </c:pt>
                <c:pt idx="1943">
                  <c:v>0.50318499999999999</c:v>
                </c:pt>
                <c:pt idx="1944">
                  <c:v>0.49906200000000001</c:v>
                </c:pt>
                <c:pt idx="1945">
                  <c:v>0.495448</c:v>
                </c:pt>
                <c:pt idx="1946">
                  <c:v>0.49262099999999998</c:v>
                </c:pt>
                <c:pt idx="1947">
                  <c:v>0.49006100000000002</c:v>
                </c:pt>
                <c:pt idx="1948">
                  <c:v>0.487512</c:v>
                </c:pt>
                <c:pt idx="1949">
                  <c:v>0.48520999999999997</c:v>
                </c:pt>
                <c:pt idx="1950">
                  <c:v>0.48338599999999998</c:v>
                </c:pt>
                <c:pt idx="1951">
                  <c:v>0.48212500000000003</c:v>
                </c:pt>
                <c:pt idx="1952">
                  <c:v>0.48135099999999997</c:v>
                </c:pt>
                <c:pt idx="1953">
                  <c:v>0.48100199999999999</c:v>
                </c:pt>
                <c:pt idx="1954">
                  <c:v>0.48131400000000002</c:v>
                </c:pt>
                <c:pt idx="1955">
                  <c:v>0.48261799999999999</c:v>
                </c:pt>
                <c:pt idx="1956">
                  <c:v>0.48476900000000001</c:v>
                </c:pt>
                <c:pt idx="1957">
                  <c:v>0.4874</c:v>
                </c:pt>
                <c:pt idx="1958">
                  <c:v>0.49060500000000001</c:v>
                </c:pt>
                <c:pt idx="1959">
                  <c:v>0.494558</c:v>
                </c:pt>
                <c:pt idx="1960">
                  <c:v>0.498838</c:v>
                </c:pt>
                <c:pt idx="1961">
                  <c:v>0.50277400000000005</c:v>
                </c:pt>
                <c:pt idx="1962">
                  <c:v>0.50628799999999996</c:v>
                </c:pt>
                <c:pt idx="1963">
                  <c:v>0.50973400000000002</c:v>
                </c:pt>
                <c:pt idx="1964">
                  <c:v>0.51305599999999996</c:v>
                </c:pt>
                <c:pt idx="1965">
                  <c:v>0.51600699999999999</c:v>
                </c:pt>
                <c:pt idx="1966">
                  <c:v>0.51876800000000001</c:v>
                </c:pt>
                <c:pt idx="1967">
                  <c:v>0.52154400000000001</c:v>
                </c:pt>
                <c:pt idx="1968">
                  <c:v>0.52419700000000002</c:v>
                </c:pt>
                <c:pt idx="1969">
                  <c:v>0.52659199999999995</c:v>
                </c:pt>
                <c:pt idx="1970">
                  <c:v>0.52886200000000005</c:v>
                </c:pt>
                <c:pt idx="1971">
                  <c:v>0.53095499999999995</c:v>
                </c:pt>
                <c:pt idx="1972">
                  <c:v>0.53258799999999995</c:v>
                </c:pt>
                <c:pt idx="1973">
                  <c:v>0.53364199999999995</c:v>
                </c:pt>
                <c:pt idx="1974">
                  <c:v>0.53413299999999997</c:v>
                </c:pt>
                <c:pt idx="1975">
                  <c:v>0.53414200000000001</c:v>
                </c:pt>
                <c:pt idx="1976">
                  <c:v>0.53397099999999997</c:v>
                </c:pt>
                <c:pt idx="1977">
                  <c:v>0.53404200000000002</c:v>
                </c:pt>
                <c:pt idx="1978">
                  <c:v>0.53452599999999995</c:v>
                </c:pt>
                <c:pt idx="1979">
                  <c:v>0.535381</c:v>
                </c:pt>
                <c:pt idx="1980">
                  <c:v>0.53664900000000004</c:v>
                </c:pt>
                <c:pt idx="1981">
                  <c:v>0.53816699999999995</c:v>
                </c:pt>
                <c:pt idx="1982">
                  <c:v>0.53959100000000004</c:v>
                </c:pt>
                <c:pt idx="1983">
                  <c:v>0.54091199999999995</c:v>
                </c:pt>
                <c:pt idx="1984">
                  <c:v>0.54224799999999995</c:v>
                </c:pt>
                <c:pt idx="1985">
                  <c:v>0.54344599999999998</c:v>
                </c:pt>
                <c:pt idx="1986">
                  <c:v>0.54431399999999996</c:v>
                </c:pt>
                <c:pt idx="1987">
                  <c:v>0.54504799999999998</c:v>
                </c:pt>
                <c:pt idx="1988">
                  <c:v>0.54598400000000002</c:v>
                </c:pt>
                <c:pt idx="1989">
                  <c:v>0.54721600000000004</c:v>
                </c:pt>
                <c:pt idx="1990">
                  <c:v>0.54874199999999995</c:v>
                </c:pt>
                <c:pt idx="1991">
                  <c:v>0.55056099999999997</c:v>
                </c:pt>
                <c:pt idx="1992">
                  <c:v>0.55262299999999998</c:v>
                </c:pt>
                <c:pt idx="1993">
                  <c:v>0.55488300000000002</c:v>
                </c:pt>
                <c:pt idx="1994">
                  <c:v>0.55734600000000001</c:v>
                </c:pt>
                <c:pt idx="1995">
                  <c:v>0.55988000000000004</c:v>
                </c:pt>
                <c:pt idx="1996">
                  <c:v>0.56225199999999997</c:v>
                </c:pt>
                <c:pt idx="1997">
                  <c:v>0.564307</c:v>
                </c:pt>
                <c:pt idx="1998">
                  <c:v>0.56604299999999996</c:v>
                </c:pt>
                <c:pt idx="1999">
                  <c:v>0.56765299999999996</c:v>
                </c:pt>
                <c:pt idx="2000">
                  <c:v>0.56950199999999995</c:v>
                </c:pt>
                <c:pt idx="2001">
                  <c:v>0.57178899999999999</c:v>
                </c:pt>
                <c:pt idx="2002">
                  <c:v>0.57438500000000003</c:v>
                </c:pt>
                <c:pt idx="2003">
                  <c:v>0.577098</c:v>
                </c:pt>
                <c:pt idx="2004">
                  <c:v>0.57997200000000004</c:v>
                </c:pt>
                <c:pt idx="2005">
                  <c:v>0.58304999999999996</c:v>
                </c:pt>
                <c:pt idx="2006">
                  <c:v>0.58604599999999996</c:v>
                </c:pt>
                <c:pt idx="2007">
                  <c:v>0.58860900000000005</c:v>
                </c:pt>
                <c:pt idx="2008">
                  <c:v>0.59066700000000005</c:v>
                </c:pt>
                <c:pt idx="2009">
                  <c:v>0.59233899999999995</c:v>
                </c:pt>
                <c:pt idx="2010">
                  <c:v>0.59371099999999999</c:v>
                </c:pt>
                <c:pt idx="2011">
                  <c:v>0.59492699999999998</c:v>
                </c:pt>
                <c:pt idx="2012">
                  <c:v>0.59621599999999997</c:v>
                </c:pt>
                <c:pt idx="2013">
                  <c:v>0.59772199999999998</c:v>
                </c:pt>
                <c:pt idx="2014">
                  <c:v>0.59943000000000002</c:v>
                </c:pt>
                <c:pt idx="2015">
                  <c:v>0.60125300000000004</c:v>
                </c:pt>
                <c:pt idx="2016">
                  <c:v>0.60303700000000005</c:v>
                </c:pt>
                <c:pt idx="2017">
                  <c:v>0.60451200000000005</c:v>
                </c:pt>
                <c:pt idx="2018">
                  <c:v>0.60543400000000003</c:v>
                </c:pt>
                <c:pt idx="2019">
                  <c:v>0.60577400000000003</c:v>
                </c:pt>
                <c:pt idx="2020">
                  <c:v>0.60573699999999997</c:v>
                </c:pt>
                <c:pt idx="2021">
                  <c:v>0.60559799999999997</c:v>
                </c:pt>
                <c:pt idx="2022">
                  <c:v>0.60551600000000005</c:v>
                </c:pt>
                <c:pt idx="2023">
                  <c:v>0.60560400000000003</c:v>
                </c:pt>
                <c:pt idx="2024">
                  <c:v>0.60598200000000002</c:v>
                </c:pt>
                <c:pt idx="2025">
                  <c:v>0.60668999999999995</c:v>
                </c:pt>
                <c:pt idx="2026">
                  <c:v>0.60772599999999999</c:v>
                </c:pt>
                <c:pt idx="2027">
                  <c:v>0.60916800000000004</c:v>
                </c:pt>
                <c:pt idx="2028">
                  <c:v>0.61105399999999999</c:v>
                </c:pt>
                <c:pt idx="2029">
                  <c:v>0.61318300000000003</c:v>
                </c:pt>
                <c:pt idx="2030">
                  <c:v>0.61527299999999996</c:v>
                </c:pt>
                <c:pt idx="2031">
                  <c:v>0.61727799999999999</c:v>
                </c:pt>
                <c:pt idx="2032">
                  <c:v>0.61935600000000002</c:v>
                </c:pt>
                <c:pt idx="2033">
                  <c:v>0.62170000000000003</c:v>
                </c:pt>
                <c:pt idx="2034">
                  <c:v>0.62444900000000003</c:v>
                </c:pt>
                <c:pt idx="2035">
                  <c:v>0.62767700000000004</c:v>
                </c:pt>
                <c:pt idx="2036">
                  <c:v>0.63143199999999999</c:v>
                </c:pt>
                <c:pt idx="2037">
                  <c:v>0.63570499999999996</c:v>
                </c:pt>
                <c:pt idx="2038">
                  <c:v>0.64045099999999999</c:v>
                </c:pt>
                <c:pt idx="2039">
                  <c:v>0.64562299999999995</c:v>
                </c:pt>
                <c:pt idx="2040">
                  <c:v>0.65121799999999996</c:v>
                </c:pt>
                <c:pt idx="2041">
                  <c:v>0.65712700000000002</c:v>
                </c:pt>
                <c:pt idx="2042">
                  <c:v>0.66312700000000002</c:v>
                </c:pt>
                <c:pt idx="2043">
                  <c:v>0.66919600000000001</c:v>
                </c:pt>
                <c:pt idx="2044">
                  <c:v>0.67549000000000003</c:v>
                </c:pt>
                <c:pt idx="2045">
                  <c:v>0.68209600000000004</c:v>
                </c:pt>
                <c:pt idx="2046">
                  <c:v>0.68907099999999999</c:v>
                </c:pt>
                <c:pt idx="2047">
                  <c:v>0.69651300000000005</c:v>
                </c:pt>
                <c:pt idx="2048">
                  <c:v>0.70447300000000002</c:v>
                </c:pt>
                <c:pt idx="2049">
                  <c:v>0.71289800000000003</c:v>
                </c:pt>
                <c:pt idx="2050">
                  <c:v>0.72150099999999995</c:v>
                </c:pt>
                <c:pt idx="2051">
                  <c:v>0.72991200000000001</c:v>
                </c:pt>
                <c:pt idx="2052">
                  <c:v>0.73785599999999996</c:v>
                </c:pt>
                <c:pt idx="2053">
                  <c:v>0.74535799999999997</c:v>
                </c:pt>
                <c:pt idx="2054">
                  <c:v>0.75237100000000001</c:v>
                </c:pt>
                <c:pt idx="2055">
                  <c:v>0.75875999999999999</c:v>
                </c:pt>
                <c:pt idx="2056">
                  <c:v>0.764602</c:v>
                </c:pt>
                <c:pt idx="2057">
                  <c:v>0.77014199999999999</c:v>
                </c:pt>
                <c:pt idx="2058">
                  <c:v>0.77546400000000004</c:v>
                </c:pt>
                <c:pt idx="2059">
                  <c:v>0.78039000000000003</c:v>
                </c:pt>
                <c:pt idx="2060">
                  <c:v>0.78490300000000002</c:v>
                </c:pt>
                <c:pt idx="2061">
                  <c:v>0.78909600000000002</c:v>
                </c:pt>
                <c:pt idx="2062">
                  <c:v>0.79310099999999994</c:v>
                </c:pt>
                <c:pt idx="2063">
                  <c:v>0.79706399999999999</c:v>
                </c:pt>
                <c:pt idx="2064">
                  <c:v>0.80089699999999997</c:v>
                </c:pt>
                <c:pt idx="2065">
                  <c:v>0.80440199999999995</c:v>
                </c:pt>
                <c:pt idx="2066">
                  <c:v>0.80751799999999996</c:v>
                </c:pt>
                <c:pt idx="2067">
                  <c:v>0.81024700000000005</c:v>
                </c:pt>
                <c:pt idx="2068">
                  <c:v>0.81263300000000005</c:v>
                </c:pt>
                <c:pt idx="2069">
                  <c:v>0.81494699999999998</c:v>
                </c:pt>
                <c:pt idx="2070">
                  <c:v>0.81745500000000004</c:v>
                </c:pt>
                <c:pt idx="2071">
                  <c:v>0.82018899999999995</c:v>
                </c:pt>
                <c:pt idx="2072">
                  <c:v>0.82301000000000002</c:v>
                </c:pt>
                <c:pt idx="2073">
                  <c:v>0.82586999999999999</c:v>
                </c:pt>
                <c:pt idx="2074">
                  <c:v>0.82894900000000005</c:v>
                </c:pt>
                <c:pt idx="2075">
                  <c:v>0.83202900000000002</c:v>
                </c:pt>
                <c:pt idx="2076">
                  <c:v>0.83470699999999998</c:v>
                </c:pt>
                <c:pt idx="2077">
                  <c:v>0.83701400000000004</c:v>
                </c:pt>
                <c:pt idx="2078">
                  <c:v>0.83916299999999999</c:v>
                </c:pt>
                <c:pt idx="2079">
                  <c:v>0.84100200000000003</c:v>
                </c:pt>
                <c:pt idx="2080">
                  <c:v>0.84257000000000004</c:v>
                </c:pt>
                <c:pt idx="2081">
                  <c:v>0.84431800000000001</c:v>
                </c:pt>
                <c:pt idx="2082">
                  <c:v>0.84638100000000005</c:v>
                </c:pt>
                <c:pt idx="2083">
                  <c:v>0.84860500000000005</c:v>
                </c:pt>
                <c:pt idx="2084">
                  <c:v>0.85104800000000003</c:v>
                </c:pt>
                <c:pt idx="2085">
                  <c:v>0.85383600000000004</c:v>
                </c:pt>
                <c:pt idx="2086">
                  <c:v>0.85675500000000004</c:v>
                </c:pt>
                <c:pt idx="2087">
                  <c:v>0.85946800000000001</c:v>
                </c:pt>
                <c:pt idx="2088">
                  <c:v>0.86198399999999997</c:v>
                </c:pt>
                <c:pt idx="2089">
                  <c:v>0.86439100000000002</c:v>
                </c:pt>
                <c:pt idx="2090">
                  <c:v>0.86681200000000003</c:v>
                </c:pt>
                <c:pt idx="2091">
                  <c:v>0.86944299999999997</c:v>
                </c:pt>
                <c:pt idx="2092">
                  <c:v>0.87238300000000002</c:v>
                </c:pt>
                <c:pt idx="2093">
                  <c:v>0.87565700000000002</c:v>
                </c:pt>
                <c:pt idx="2094">
                  <c:v>0.87925600000000004</c:v>
                </c:pt>
                <c:pt idx="2095">
                  <c:v>0.88319099999999995</c:v>
                </c:pt>
                <c:pt idx="2096">
                  <c:v>0.88729800000000003</c:v>
                </c:pt>
                <c:pt idx="2097">
                  <c:v>0.89121600000000001</c:v>
                </c:pt>
                <c:pt idx="2098">
                  <c:v>0.894625</c:v>
                </c:pt>
                <c:pt idx="2099">
                  <c:v>0.89735799999999999</c:v>
                </c:pt>
                <c:pt idx="2100">
                  <c:v>0.89953499999999997</c:v>
                </c:pt>
                <c:pt idx="2101">
                  <c:v>0.90129999999999999</c:v>
                </c:pt>
                <c:pt idx="2102">
                  <c:v>0.90279699999999996</c:v>
                </c:pt>
                <c:pt idx="2103">
                  <c:v>0.90420100000000003</c:v>
                </c:pt>
                <c:pt idx="2104">
                  <c:v>0.90558399999999994</c:v>
                </c:pt>
                <c:pt idx="2105">
                  <c:v>0.90688100000000005</c:v>
                </c:pt>
                <c:pt idx="2106">
                  <c:v>0.90820000000000001</c:v>
                </c:pt>
                <c:pt idx="2107">
                  <c:v>0.90941000000000005</c:v>
                </c:pt>
                <c:pt idx="2108">
                  <c:v>0.91020599999999996</c:v>
                </c:pt>
                <c:pt idx="2109">
                  <c:v>0.910578</c:v>
                </c:pt>
                <c:pt idx="2110">
                  <c:v>0.91056999999999999</c:v>
                </c:pt>
                <c:pt idx="2111">
                  <c:v>0.91016300000000006</c:v>
                </c:pt>
                <c:pt idx="2112">
                  <c:v>0.90943099999999999</c:v>
                </c:pt>
                <c:pt idx="2113">
                  <c:v>0.90843200000000002</c:v>
                </c:pt>
                <c:pt idx="2114">
                  <c:v>0.90728399999999998</c:v>
                </c:pt>
                <c:pt idx="2115">
                  <c:v>0.90618299999999996</c:v>
                </c:pt>
                <c:pt idx="2116">
                  <c:v>0.90537999999999996</c:v>
                </c:pt>
                <c:pt idx="2117">
                  <c:v>0.90486299999999997</c:v>
                </c:pt>
                <c:pt idx="2118">
                  <c:v>0.90439800000000004</c:v>
                </c:pt>
                <c:pt idx="2119">
                  <c:v>0.90383199999999997</c:v>
                </c:pt>
                <c:pt idx="2120">
                  <c:v>0.90337000000000001</c:v>
                </c:pt>
                <c:pt idx="2121">
                  <c:v>0.90303299999999997</c:v>
                </c:pt>
                <c:pt idx="2122">
                  <c:v>0.90248499999999998</c:v>
                </c:pt>
                <c:pt idx="2123">
                  <c:v>0.90158400000000005</c:v>
                </c:pt>
                <c:pt idx="2124">
                  <c:v>0.90067600000000003</c:v>
                </c:pt>
                <c:pt idx="2125">
                  <c:v>0.900007</c:v>
                </c:pt>
                <c:pt idx="2126">
                  <c:v>0.899532</c:v>
                </c:pt>
                <c:pt idx="2127">
                  <c:v>0.89935100000000001</c:v>
                </c:pt>
                <c:pt idx="2128">
                  <c:v>0.899752</c:v>
                </c:pt>
                <c:pt idx="2129">
                  <c:v>0.90083299999999999</c:v>
                </c:pt>
                <c:pt idx="2130">
                  <c:v>0.90240500000000001</c:v>
                </c:pt>
                <c:pt idx="2131">
                  <c:v>0.90425999999999995</c:v>
                </c:pt>
                <c:pt idx="2132">
                  <c:v>0.90625</c:v>
                </c:pt>
                <c:pt idx="2133">
                  <c:v>0.90842000000000001</c:v>
                </c:pt>
                <c:pt idx="2134">
                  <c:v>0.91092099999999998</c:v>
                </c:pt>
                <c:pt idx="2135">
                  <c:v>0.91378300000000001</c:v>
                </c:pt>
                <c:pt idx="2136">
                  <c:v>0.91681299999999999</c:v>
                </c:pt>
                <c:pt idx="2137">
                  <c:v>0.91993499999999995</c:v>
                </c:pt>
                <c:pt idx="2138">
                  <c:v>0.92347800000000002</c:v>
                </c:pt>
                <c:pt idx="2139">
                  <c:v>0.92759999999999998</c:v>
                </c:pt>
                <c:pt idx="2140">
                  <c:v>0.93189100000000002</c:v>
                </c:pt>
                <c:pt idx="2141">
                  <c:v>0.93599299999999996</c:v>
                </c:pt>
                <c:pt idx="2142">
                  <c:v>0.94</c:v>
                </c:pt>
                <c:pt idx="2143">
                  <c:v>0.94394100000000003</c:v>
                </c:pt>
                <c:pt idx="2144">
                  <c:v>0.94751099999999999</c:v>
                </c:pt>
                <c:pt idx="2145">
                  <c:v>0.95043100000000003</c:v>
                </c:pt>
                <c:pt idx="2146">
                  <c:v>0.952843</c:v>
                </c:pt>
                <c:pt idx="2147">
                  <c:v>0.95507799999999998</c:v>
                </c:pt>
                <c:pt idx="2148">
                  <c:v>0.95719399999999999</c:v>
                </c:pt>
                <c:pt idx="2149">
                  <c:v>0.95896999999999999</c:v>
                </c:pt>
                <c:pt idx="2150">
                  <c:v>0.96036600000000005</c:v>
                </c:pt>
                <c:pt idx="2151">
                  <c:v>0.96145999999999998</c:v>
                </c:pt>
                <c:pt idx="2152">
                  <c:v>0.96205600000000002</c:v>
                </c:pt>
                <c:pt idx="2153">
                  <c:v>0.96185200000000004</c:v>
                </c:pt>
                <c:pt idx="2154">
                  <c:v>0.96084700000000001</c:v>
                </c:pt>
                <c:pt idx="2155">
                  <c:v>0.95919500000000002</c:v>
                </c:pt>
                <c:pt idx="2156">
                  <c:v>0.95692600000000005</c:v>
                </c:pt>
                <c:pt idx="2157">
                  <c:v>0.95402699999999996</c:v>
                </c:pt>
                <c:pt idx="2158">
                  <c:v>0.95059800000000005</c:v>
                </c:pt>
                <c:pt idx="2159">
                  <c:v>0.94684100000000004</c:v>
                </c:pt>
                <c:pt idx="2160">
                  <c:v>0.94286999999999999</c:v>
                </c:pt>
                <c:pt idx="2161">
                  <c:v>0.93872</c:v>
                </c:pt>
                <c:pt idx="2162">
                  <c:v>0.93432800000000005</c:v>
                </c:pt>
                <c:pt idx="2163">
                  <c:v>0.92959400000000003</c:v>
                </c:pt>
                <c:pt idx="2164">
                  <c:v>0.92448200000000003</c:v>
                </c:pt>
                <c:pt idx="2165">
                  <c:v>0.91894299999999995</c:v>
                </c:pt>
                <c:pt idx="2166">
                  <c:v>0.912802</c:v>
                </c:pt>
                <c:pt idx="2167">
                  <c:v>0.90602499999999997</c:v>
                </c:pt>
                <c:pt idx="2168">
                  <c:v>0.89889399999999997</c:v>
                </c:pt>
                <c:pt idx="2169">
                  <c:v>0.89166699999999999</c:v>
                </c:pt>
                <c:pt idx="2170">
                  <c:v>0.88444299999999998</c:v>
                </c:pt>
                <c:pt idx="2171">
                  <c:v>0.87730200000000003</c:v>
                </c:pt>
                <c:pt idx="2172">
                  <c:v>0.87031099999999995</c:v>
                </c:pt>
                <c:pt idx="2173">
                  <c:v>0.86345300000000003</c:v>
                </c:pt>
                <c:pt idx="2174">
                  <c:v>0.85652200000000001</c:v>
                </c:pt>
                <c:pt idx="2175">
                  <c:v>0.84941</c:v>
                </c:pt>
                <c:pt idx="2176">
                  <c:v>0.84212699999999996</c:v>
                </c:pt>
                <c:pt idx="2177">
                  <c:v>0.834727</c:v>
                </c:pt>
                <c:pt idx="2178">
                  <c:v>0.82735499999999995</c:v>
                </c:pt>
                <c:pt idx="2179">
                  <c:v>0.82011900000000004</c:v>
                </c:pt>
                <c:pt idx="2180">
                  <c:v>0.81282699999999997</c:v>
                </c:pt>
                <c:pt idx="2181">
                  <c:v>0.805643</c:v>
                </c:pt>
                <c:pt idx="2182">
                  <c:v>0.79898100000000005</c:v>
                </c:pt>
                <c:pt idx="2183">
                  <c:v>0.793018</c:v>
                </c:pt>
                <c:pt idx="2184">
                  <c:v>0.78808299999999998</c:v>
                </c:pt>
                <c:pt idx="2185">
                  <c:v>0.78370300000000004</c:v>
                </c:pt>
                <c:pt idx="2186">
                  <c:v>0.77958499999999997</c:v>
                </c:pt>
                <c:pt idx="2187">
                  <c:v>0.77577399999999996</c:v>
                </c:pt>
                <c:pt idx="2188">
                  <c:v>0.77241700000000002</c:v>
                </c:pt>
                <c:pt idx="2189">
                  <c:v>0.76942100000000002</c:v>
                </c:pt>
                <c:pt idx="2190">
                  <c:v>0.76597300000000001</c:v>
                </c:pt>
                <c:pt idx="2191">
                  <c:v>0.76291200000000003</c:v>
                </c:pt>
                <c:pt idx="2192">
                  <c:v>0.76060099999999997</c:v>
                </c:pt>
                <c:pt idx="2193">
                  <c:v>0.75861400000000001</c:v>
                </c:pt>
                <c:pt idx="2194">
                  <c:v>0.75719499999999995</c:v>
                </c:pt>
                <c:pt idx="2195">
                  <c:v>0.75601300000000005</c:v>
                </c:pt>
                <c:pt idx="2196">
                  <c:v>0.75610200000000005</c:v>
                </c:pt>
                <c:pt idx="2197">
                  <c:v>0.75778400000000001</c:v>
                </c:pt>
                <c:pt idx="2198">
                  <c:v>0.75838899999999998</c:v>
                </c:pt>
                <c:pt idx="2199">
                  <c:v>0.75991500000000001</c:v>
                </c:pt>
                <c:pt idx="2200">
                  <c:v>0.76361000000000001</c:v>
                </c:pt>
                <c:pt idx="2201">
                  <c:v>0.76632900000000004</c:v>
                </c:pt>
                <c:pt idx="2202">
                  <c:v>0.76773999999999998</c:v>
                </c:pt>
                <c:pt idx="2203">
                  <c:v>0.76849400000000001</c:v>
                </c:pt>
                <c:pt idx="2204">
                  <c:v>0.77031499999999997</c:v>
                </c:pt>
                <c:pt idx="2205">
                  <c:v>0.773621</c:v>
                </c:pt>
                <c:pt idx="2206">
                  <c:v>0.77574100000000001</c:v>
                </c:pt>
                <c:pt idx="2207">
                  <c:v>0.77694300000000005</c:v>
                </c:pt>
                <c:pt idx="2208">
                  <c:v>0.77942</c:v>
                </c:pt>
                <c:pt idx="2209">
                  <c:v>0.78333900000000001</c:v>
                </c:pt>
                <c:pt idx="2210">
                  <c:v>0.78698900000000005</c:v>
                </c:pt>
                <c:pt idx="2211">
                  <c:v>0.78975099999999998</c:v>
                </c:pt>
                <c:pt idx="2212">
                  <c:v>0.79170200000000002</c:v>
                </c:pt>
                <c:pt idx="2213">
                  <c:v>0.79442500000000005</c:v>
                </c:pt>
                <c:pt idx="2214">
                  <c:v>0.79862599999999995</c:v>
                </c:pt>
                <c:pt idx="2215">
                  <c:v>0.80123900000000003</c:v>
                </c:pt>
                <c:pt idx="2216">
                  <c:v>0.80141200000000001</c:v>
                </c:pt>
                <c:pt idx="2217">
                  <c:v>0.80371199999999998</c:v>
                </c:pt>
                <c:pt idx="2218">
                  <c:v>0.809257</c:v>
                </c:pt>
                <c:pt idx="2219">
                  <c:v>0.81257999999999997</c:v>
                </c:pt>
                <c:pt idx="2220">
                  <c:v>0.81326399999999999</c:v>
                </c:pt>
                <c:pt idx="2221">
                  <c:v>0.81639700000000004</c:v>
                </c:pt>
                <c:pt idx="2222">
                  <c:v>0.82148900000000002</c:v>
                </c:pt>
                <c:pt idx="2223">
                  <c:v>0.82441500000000001</c:v>
                </c:pt>
                <c:pt idx="2224">
                  <c:v>0.82519500000000001</c:v>
                </c:pt>
                <c:pt idx="2225">
                  <c:v>0.82729699999999995</c:v>
                </c:pt>
                <c:pt idx="2226">
                  <c:v>0.830237</c:v>
                </c:pt>
                <c:pt idx="2227">
                  <c:v>0.83050500000000005</c:v>
                </c:pt>
                <c:pt idx="2228">
                  <c:v>0.82963299999999995</c:v>
                </c:pt>
                <c:pt idx="2229">
                  <c:v>0.83063200000000004</c:v>
                </c:pt>
                <c:pt idx="2230">
                  <c:v>0.83133000000000001</c:v>
                </c:pt>
                <c:pt idx="2231">
                  <c:v>0.83082699999999998</c:v>
                </c:pt>
                <c:pt idx="2232">
                  <c:v>0.83152899999999996</c:v>
                </c:pt>
                <c:pt idx="2233">
                  <c:v>0.83285699999999996</c:v>
                </c:pt>
                <c:pt idx="2234">
                  <c:v>0.83299100000000004</c:v>
                </c:pt>
                <c:pt idx="2235">
                  <c:v>0.83311800000000003</c:v>
                </c:pt>
                <c:pt idx="2236">
                  <c:v>0.83380799999999999</c:v>
                </c:pt>
                <c:pt idx="2237">
                  <c:v>0.83379999999999999</c:v>
                </c:pt>
                <c:pt idx="2238">
                  <c:v>0.83282</c:v>
                </c:pt>
                <c:pt idx="2239">
                  <c:v>0.83213800000000004</c:v>
                </c:pt>
                <c:pt idx="2240">
                  <c:v>0.83209599999999995</c:v>
                </c:pt>
                <c:pt idx="2241">
                  <c:v>0.83169499999999996</c:v>
                </c:pt>
                <c:pt idx="2242">
                  <c:v>0.83146600000000004</c:v>
                </c:pt>
                <c:pt idx="2243">
                  <c:v>0.83209999999999995</c:v>
                </c:pt>
                <c:pt idx="2244">
                  <c:v>0.832951</c:v>
                </c:pt>
                <c:pt idx="2245">
                  <c:v>0.83346699999999996</c:v>
                </c:pt>
                <c:pt idx="2246">
                  <c:v>0.83409800000000001</c:v>
                </c:pt>
                <c:pt idx="2247">
                  <c:v>0.83444099999999999</c:v>
                </c:pt>
                <c:pt idx="2248">
                  <c:v>0.83384800000000003</c:v>
                </c:pt>
                <c:pt idx="2249">
                  <c:v>0.83322200000000002</c:v>
                </c:pt>
                <c:pt idx="2250">
                  <c:v>0.83289800000000003</c:v>
                </c:pt>
                <c:pt idx="2251">
                  <c:v>0.83243599999999995</c:v>
                </c:pt>
                <c:pt idx="2252">
                  <c:v>0.83204</c:v>
                </c:pt>
                <c:pt idx="2253">
                  <c:v>0.83233100000000004</c:v>
                </c:pt>
                <c:pt idx="2254">
                  <c:v>0.83295200000000003</c:v>
                </c:pt>
                <c:pt idx="2255">
                  <c:v>0.83345800000000003</c:v>
                </c:pt>
                <c:pt idx="2256">
                  <c:v>0.83436600000000005</c:v>
                </c:pt>
                <c:pt idx="2257">
                  <c:v>0.83580500000000002</c:v>
                </c:pt>
                <c:pt idx="2258">
                  <c:v>0.83716800000000002</c:v>
                </c:pt>
                <c:pt idx="2259">
                  <c:v>0.83796000000000004</c:v>
                </c:pt>
                <c:pt idx="2260">
                  <c:v>0.83843400000000001</c:v>
                </c:pt>
                <c:pt idx="2261">
                  <c:v>0.83911999999999998</c:v>
                </c:pt>
                <c:pt idx="2262">
                  <c:v>0.84021699999999999</c:v>
                </c:pt>
                <c:pt idx="2263">
                  <c:v>0.841858</c:v>
                </c:pt>
                <c:pt idx="2264">
                  <c:v>0.84413199999999999</c:v>
                </c:pt>
                <c:pt idx="2265">
                  <c:v>0.84712699999999996</c:v>
                </c:pt>
                <c:pt idx="2266">
                  <c:v>0.85093300000000005</c:v>
                </c:pt>
                <c:pt idx="2267">
                  <c:v>0.85502299999999998</c:v>
                </c:pt>
                <c:pt idx="2268">
                  <c:v>0.85864499999999999</c:v>
                </c:pt>
                <c:pt idx="2269">
                  <c:v>0.86185800000000001</c:v>
                </c:pt>
                <c:pt idx="2270">
                  <c:v>0.86505100000000001</c:v>
                </c:pt>
                <c:pt idx="2271">
                  <c:v>0.86798299999999995</c:v>
                </c:pt>
                <c:pt idx="2272">
                  <c:v>0.87046100000000004</c:v>
                </c:pt>
                <c:pt idx="2273">
                  <c:v>0.87291799999999997</c:v>
                </c:pt>
                <c:pt idx="2274">
                  <c:v>0.87564299999999995</c:v>
                </c:pt>
                <c:pt idx="2275">
                  <c:v>0.87857300000000005</c:v>
                </c:pt>
                <c:pt idx="2276">
                  <c:v>0.88172099999999998</c:v>
                </c:pt>
                <c:pt idx="2277">
                  <c:v>0.885077</c:v>
                </c:pt>
                <c:pt idx="2278">
                  <c:v>0.88835699999999995</c:v>
                </c:pt>
                <c:pt idx="2279">
                  <c:v>0.89141400000000004</c:v>
                </c:pt>
                <c:pt idx="2280">
                  <c:v>0.89421600000000001</c:v>
                </c:pt>
                <c:pt idx="2281">
                  <c:v>0.89647399999999999</c:v>
                </c:pt>
                <c:pt idx="2282">
                  <c:v>0.89808500000000002</c:v>
                </c:pt>
                <c:pt idx="2283">
                  <c:v>0.89942100000000003</c:v>
                </c:pt>
                <c:pt idx="2284">
                  <c:v>0.90078899999999995</c:v>
                </c:pt>
                <c:pt idx="2285">
                  <c:v>0.90223699999999996</c:v>
                </c:pt>
                <c:pt idx="2286">
                  <c:v>0.90405100000000005</c:v>
                </c:pt>
                <c:pt idx="2287">
                  <c:v>0.90654999999999997</c:v>
                </c:pt>
                <c:pt idx="2288">
                  <c:v>0.90949999999999998</c:v>
                </c:pt>
                <c:pt idx="2289">
                  <c:v>0.91254900000000005</c:v>
                </c:pt>
                <c:pt idx="2290">
                  <c:v>0.91567500000000002</c:v>
                </c:pt>
                <c:pt idx="2291">
                  <c:v>0.91866300000000001</c:v>
                </c:pt>
                <c:pt idx="2292">
                  <c:v>0.92101200000000005</c:v>
                </c:pt>
                <c:pt idx="2293">
                  <c:v>0.92268899999999998</c:v>
                </c:pt>
                <c:pt idx="2294">
                  <c:v>0.92408199999999996</c:v>
                </c:pt>
                <c:pt idx="2295">
                  <c:v>0.92532599999999998</c:v>
                </c:pt>
                <c:pt idx="2296">
                  <c:v>0.92653600000000003</c:v>
                </c:pt>
                <c:pt idx="2297">
                  <c:v>0.92821799999999999</c:v>
                </c:pt>
                <c:pt idx="2298">
                  <c:v>0.93069199999999996</c:v>
                </c:pt>
                <c:pt idx="2299">
                  <c:v>0.93363099999999999</c:v>
                </c:pt>
                <c:pt idx="2300">
                  <c:v>0.93660900000000002</c:v>
                </c:pt>
                <c:pt idx="2301">
                  <c:v>0.93947700000000001</c:v>
                </c:pt>
                <c:pt idx="2302">
                  <c:v>0.94213199999999997</c:v>
                </c:pt>
                <c:pt idx="2303">
                  <c:v>0.94437499999999996</c:v>
                </c:pt>
                <c:pt idx="2304">
                  <c:v>0.94607799999999997</c:v>
                </c:pt>
                <c:pt idx="2305">
                  <c:v>0.94719900000000001</c:v>
                </c:pt>
                <c:pt idx="2306">
                  <c:v>0.94779999999999998</c:v>
                </c:pt>
                <c:pt idx="2307">
                  <c:v>0.94818400000000003</c:v>
                </c:pt>
                <c:pt idx="2308">
                  <c:v>0.94870299999999996</c:v>
                </c:pt>
                <c:pt idx="2309">
                  <c:v>0.94957199999999997</c:v>
                </c:pt>
                <c:pt idx="2310">
                  <c:v>0.95085699999999995</c:v>
                </c:pt>
                <c:pt idx="2311">
                  <c:v>0.95234300000000005</c:v>
                </c:pt>
                <c:pt idx="2312">
                  <c:v>0.95353100000000002</c:v>
                </c:pt>
                <c:pt idx="2313">
                  <c:v>0.95407500000000001</c:v>
                </c:pt>
                <c:pt idx="2314">
                  <c:v>0.95397799999999999</c:v>
                </c:pt>
                <c:pt idx="2315">
                  <c:v>0.95318700000000001</c:v>
                </c:pt>
                <c:pt idx="2316">
                  <c:v>0.95155299999999998</c:v>
                </c:pt>
                <c:pt idx="2317">
                  <c:v>0.949098</c:v>
                </c:pt>
                <c:pt idx="2318">
                  <c:v>0.94610899999999998</c:v>
                </c:pt>
                <c:pt idx="2319">
                  <c:v>0.94284599999999996</c:v>
                </c:pt>
                <c:pt idx="2320">
                  <c:v>0.93933199999999994</c:v>
                </c:pt>
                <c:pt idx="2321">
                  <c:v>0.93552800000000003</c:v>
                </c:pt>
                <c:pt idx="2322">
                  <c:v>0.93143500000000001</c:v>
                </c:pt>
                <c:pt idx="2323">
                  <c:v>0.92704900000000001</c:v>
                </c:pt>
                <c:pt idx="2324">
                  <c:v>0.92218699999999998</c:v>
                </c:pt>
                <c:pt idx="2325">
                  <c:v>0.91649800000000003</c:v>
                </c:pt>
                <c:pt idx="2326">
                  <c:v>0.90987700000000005</c:v>
                </c:pt>
                <c:pt idx="2327">
                  <c:v>0.90259699999999998</c:v>
                </c:pt>
                <c:pt idx="2328">
                  <c:v>0.895038</c:v>
                </c:pt>
                <c:pt idx="2329">
                  <c:v>0.88742699999999997</c:v>
                </c:pt>
                <c:pt idx="2330">
                  <c:v>0.87992899999999996</c:v>
                </c:pt>
                <c:pt idx="2331">
                  <c:v>0.87270599999999998</c:v>
                </c:pt>
                <c:pt idx="2332">
                  <c:v>0.86594000000000004</c:v>
                </c:pt>
                <c:pt idx="2333">
                  <c:v>0.859626</c:v>
                </c:pt>
                <c:pt idx="2334">
                  <c:v>0.85367000000000004</c:v>
                </c:pt>
                <c:pt idx="2335">
                  <c:v>0.84796700000000003</c:v>
                </c:pt>
                <c:pt idx="2336">
                  <c:v>0.84236200000000006</c:v>
                </c:pt>
                <c:pt idx="2337">
                  <c:v>0.836754</c:v>
                </c:pt>
                <c:pt idx="2338">
                  <c:v>0.83110899999999999</c:v>
                </c:pt>
                <c:pt idx="2339">
                  <c:v>0.82549700000000004</c:v>
                </c:pt>
                <c:pt idx="2340">
                  <c:v>0.82013999999999998</c:v>
                </c:pt>
                <c:pt idx="2341">
                  <c:v>0.81529600000000002</c:v>
                </c:pt>
                <c:pt idx="2342">
                  <c:v>0.81125000000000003</c:v>
                </c:pt>
                <c:pt idx="2343">
                  <c:v>0.80798499999999995</c:v>
                </c:pt>
                <c:pt idx="2344">
                  <c:v>0.80517000000000005</c:v>
                </c:pt>
                <c:pt idx="2345">
                  <c:v>0.80246300000000004</c:v>
                </c:pt>
                <c:pt idx="2346">
                  <c:v>0.79997399999999996</c:v>
                </c:pt>
                <c:pt idx="2347">
                  <c:v>0.79751000000000005</c:v>
                </c:pt>
                <c:pt idx="2348">
                  <c:v>0.79461199999999999</c:v>
                </c:pt>
                <c:pt idx="2349">
                  <c:v>0.79137000000000002</c:v>
                </c:pt>
                <c:pt idx="2350">
                  <c:v>0.78833600000000004</c:v>
                </c:pt>
                <c:pt idx="2351">
                  <c:v>0.78513500000000003</c:v>
                </c:pt>
                <c:pt idx="2352">
                  <c:v>0.78210900000000005</c:v>
                </c:pt>
                <c:pt idx="2353">
                  <c:v>0.77986299999999997</c:v>
                </c:pt>
                <c:pt idx="2354">
                  <c:v>0.77790899999999996</c:v>
                </c:pt>
                <c:pt idx="2355">
                  <c:v>0.77609300000000003</c:v>
                </c:pt>
                <c:pt idx="2356">
                  <c:v>0.77518799999999999</c:v>
                </c:pt>
                <c:pt idx="2357">
                  <c:v>0.77457399999999998</c:v>
                </c:pt>
                <c:pt idx="2358">
                  <c:v>0.77367399999999997</c:v>
                </c:pt>
                <c:pt idx="2359">
                  <c:v>0.77229000000000003</c:v>
                </c:pt>
                <c:pt idx="2360">
                  <c:v>0.77085599999999999</c:v>
                </c:pt>
                <c:pt idx="2361">
                  <c:v>0.76978599999999997</c:v>
                </c:pt>
                <c:pt idx="2362">
                  <c:v>0.76849400000000001</c:v>
                </c:pt>
                <c:pt idx="2363">
                  <c:v>0.76698</c:v>
                </c:pt>
                <c:pt idx="2364">
                  <c:v>0.76589099999999999</c:v>
                </c:pt>
                <c:pt idx="2365">
                  <c:v>0.76569900000000002</c:v>
                </c:pt>
                <c:pt idx="2366">
                  <c:v>0.76628200000000002</c:v>
                </c:pt>
                <c:pt idx="2367">
                  <c:v>0.76706399999999997</c:v>
                </c:pt>
                <c:pt idx="2368">
                  <c:v>0.767544</c:v>
                </c:pt>
                <c:pt idx="2369">
                  <c:v>0.76785000000000003</c:v>
                </c:pt>
                <c:pt idx="2370">
                  <c:v>0.76883199999999996</c:v>
                </c:pt>
                <c:pt idx="2371">
                  <c:v>0.76910599999999996</c:v>
                </c:pt>
                <c:pt idx="2372">
                  <c:v>0.76873499999999995</c:v>
                </c:pt>
                <c:pt idx="2373">
                  <c:v>0.76840699999999995</c:v>
                </c:pt>
                <c:pt idx="2374">
                  <c:v>0.76741300000000001</c:v>
                </c:pt>
                <c:pt idx="2375">
                  <c:v>0.766787</c:v>
                </c:pt>
                <c:pt idx="2376">
                  <c:v>0.76687000000000005</c:v>
                </c:pt>
                <c:pt idx="2377">
                  <c:v>0.76725100000000002</c:v>
                </c:pt>
                <c:pt idx="2378">
                  <c:v>0.766764</c:v>
                </c:pt>
                <c:pt idx="2379">
                  <c:v>0.76625299999999996</c:v>
                </c:pt>
                <c:pt idx="2380">
                  <c:v>0.76625200000000004</c:v>
                </c:pt>
                <c:pt idx="2381">
                  <c:v>0.76569600000000004</c:v>
                </c:pt>
                <c:pt idx="2382">
                  <c:v>0.764517</c:v>
                </c:pt>
                <c:pt idx="2383">
                  <c:v>0.76310699999999998</c:v>
                </c:pt>
                <c:pt idx="2384">
                  <c:v>0.76091900000000001</c:v>
                </c:pt>
                <c:pt idx="2385">
                  <c:v>0.75865099999999996</c:v>
                </c:pt>
                <c:pt idx="2386">
                  <c:v>0.756745</c:v>
                </c:pt>
                <c:pt idx="2387">
                  <c:v>0.754826</c:v>
                </c:pt>
                <c:pt idx="2388">
                  <c:v>0.75231700000000001</c:v>
                </c:pt>
                <c:pt idx="2389">
                  <c:v>0.75046199999999996</c:v>
                </c:pt>
                <c:pt idx="2390">
                  <c:v>0.74899199999999999</c:v>
                </c:pt>
                <c:pt idx="2391">
                  <c:v>0.74681299999999995</c:v>
                </c:pt>
                <c:pt idx="2392">
                  <c:v>0.74451800000000001</c:v>
                </c:pt>
                <c:pt idx="2393">
                  <c:v>0.74271900000000002</c:v>
                </c:pt>
                <c:pt idx="2394">
                  <c:v>0.74048099999999994</c:v>
                </c:pt>
                <c:pt idx="2395">
                  <c:v>0.73762700000000003</c:v>
                </c:pt>
                <c:pt idx="2396">
                  <c:v>0.73512699999999997</c:v>
                </c:pt>
                <c:pt idx="2397">
                  <c:v>0.73297999999999996</c:v>
                </c:pt>
                <c:pt idx="2398">
                  <c:v>0.73036000000000001</c:v>
                </c:pt>
                <c:pt idx="2399">
                  <c:v>0.72808700000000004</c:v>
                </c:pt>
                <c:pt idx="2400">
                  <c:v>0.72689000000000004</c:v>
                </c:pt>
                <c:pt idx="2401">
                  <c:v>0.72606599999999999</c:v>
                </c:pt>
                <c:pt idx="2402">
                  <c:v>0.72531800000000002</c:v>
                </c:pt>
                <c:pt idx="2403">
                  <c:v>0.72513700000000003</c:v>
                </c:pt>
                <c:pt idx="2404">
                  <c:v>0.72541900000000004</c:v>
                </c:pt>
                <c:pt idx="2405">
                  <c:v>0.72520200000000001</c:v>
                </c:pt>
                <c:pt idx="2406">
                  <c:v>0.72475199999999995</c:v>
                </c:pt>
                <c:pt idx="2407">
                  <c:v>0.72462899999999997</c:v>
                </c:pt>
                <c:pt idx="2408">
                  <c:v>0.72419299999999998</c:v>
                </c:pt>
                <c:pt idx="2409">
                  <c:v>0.72356600000000004</c:v>
                </c:pt>
                <c:pt idx="2410">
                  <c:v>0.72392999999999996</c:v>
                </c:pt>
                <c:pt idx="2411">
                  <c:v>0.72482000000000002</c:v>
                </c:pt>
                <c:pt idx="2412">
                  <c:v>0.72551200000000005</c:v>
                </c:pt>
                <c:pt idx="2413">
                  <c:v>0.72695399999999999</c:v>
                </c:pt>
                <c:pt idx="2414">
                  <c:v>0.72948299999999999</c:v>
                </c:pt>
                <c:pt idx="2415">
                  <c:v>0.73185800000000001</c:v>
                </c:pt>
                <c:pt idx="2416">
                  <c:v>0.73377599999999998</c:v>
                </c:pt>
                <c:pt idx="2417">
                  <c:v>0.73602800000000002</c:v>
                </c:pt>
                <c:pt idx="2418">
                  <c:v>0.73829999999999996</c:v>
                </c:pt>
                <c:pt idx="2419">
                  <c:v>0.74007100000000003</c:v>
                </c:pt>
                <c:pt idx="2420">
                  <c:v>0.74190699999999998</c:v>
                </c:pt>
                <c:pt idx="2421">
                  <c:v>0.74415699999999996</c:v>
                </c:pt>
                <c:pt idx="2422">
                  <c:v>0.74653999999999998</c:v>
                </c:pt>
                <c:pt idx="2423">
                  <c:v>0.74945300000000004</c:v>
                </c:pt>
                <c:pt idx="2424">
                  <c:v>0.75326499999999996</c:v>
                </c:pt>
                <c:pt idx="2425">
                  <c:v>0.75704899999999997</c:v>
                </c:pt>
                <c:pt idx="2426">
                  <c:v>0.76022900000000004</c:v>
                </c:pt>
                <c:pt idx="2427">
                  <c:v>0.76328700000000005</c:v>
                </c:pt>
                <c:pt idx="2428">
                  <c:v>0.765934</c:v>
                </c:pt>
                <c:pt idx="2429">
                  <c:v>0.76747299999999996</c:v>
                </c:pt>
                <c:pt idx="2430">
                  <c:v>0.76834899999999995</c:v>
                </c:pt>
                <c:pt idx="2431">
                  <c:v>0.76936300000000002</c:v>
                </c:pt>
                <c:pt idx="2432">
                  <c:v>0.770343</c:v>
                </c:pt>
                <c:pt idx="2433">
                  <c:v>0.77113600000000004</c:v>
                </c:pt>
                <c:pt idx="2434">
                  <c:v>0.77243799999999996</c:v>
                </c:pt>
                <c:pt idx="2435">
                  <c:v>0.77439499999999994</c:v>
                </c:pt>
                <c:pt idx="2436">
                  <c:v>0.77637999999999996</c:v>
                </c:pt>
                <c:pt idx="2437">
                  <c:v>0.77812000000000003</c:v>
                </c:pt>
                <c:pt idx="2438">
                  <c:v>0.77957200000000004</c:v>
                </c:pt>
                <c:pt idx="2439">
                  <c:v>0.78063800000000005</c:v>
                </c:pt>
                <c:pt idx="2440">
                  <c:v>0.78099399999999997</c:v>
                </c:pt>
                <c:pt idx="2441">
                  <c:v>0.78083899999999995</c:v>
                </c:pt>
                <c:pt idx="2442">
                  <c:v>0.78076699999999999</c:v>
                </c:pt>
                <c:pt idx="2443">
                  <c:v>0.78078199999999998</c:v>
                </c:pt>
                <c:pt idx="2444">
                  <c:v>0.78076900000000005</c:v>
                </c:pt>
                <c:pt idx="2445">
                  <c:v>0.78115800000000002</c:v>
                </c:pt>
                <c:pt idx="2446">
                  <c:v>0.78207300000000002</c:v>
                </c:pt>
                <c:pt idx="2447">
                  <c:v>0.78331200000000001</c:v>
                </c:pt>
                <c:pt idx="2448">
                  <c:v>0.78489699999999996</c:v>
                </c:pt>
                <c:pt idx="2449">
                  <c:v>0.78672299999999995</c:v>
                </c:pt>
                <c:pt idx="2450">
                  <c:v>0.78837100000000004</c:v>
                </c:pt>
                <c:pt idx="2451">
                  <c:v>0.78964500000000004</c:v>
                </c:pt>
                <c:pt idx="2452">
                  <c:v>0.79051199999999999</c:v>
                </c:pt>
                <c:pt idx="2453">
                  <c:v>0.79096599999999995</c:v>
                </c:pt>
                <c:pt idx="2454">
                  <c:v>0.79152800000000001</c:v>
                </c:pt>
                <c:pt idx="2455">
                  <c:v>0.79280300000000004</c:v>
                </c:pt>
                <c:pt idx="2456">
                  <c:v>0.79458300000000004</c:v>
                </c:pt>
                <c:pt idx="2457">
                  <c:v>0.79655799999999999</c:v>
                </c:pt>
                <c:pt idx="2458">
                  <c:v>0.79910700000000001</c:v>
                </c:pt>
                <c:pt idx="2459">
                  <c:v>0.80226699999999995</c:v>
                </c:pt>
                <c:pt idx="2460">
                  <c:v>0.805226</c:v>
                </c:pt>
                <c:pt idx="2461">
                  <c:v>0.80767599999999995</c:v>
                </c:pt>
                <c:pt idx="2462">
                  <c:v>0.81015700000000002</c:v>
                </c:pt>
                <c:pt idx="2463">
                  <c:v>0.81265600000000004</c:v>
                </c:pt>
                <c:pt idx="2464">
                  <c:v>0.81456300000000004</c:v>
                </c:pt>
                <c:pt idx="2465">
                  <c:v>0.81595399999999996</c:v>
                </c:pt>
                <c:pt idx="2466">
                  <c:v>0.81736600000000004</c:v>
                </c:pt>
                <c:pt idx="2467">
                  <c:v>0.81884800000000002</c:v>
                </c:pt>
                <c:pt idx="2468">
                  <c:v>0.82043999999999995</c:v>
                </c:pt>
                <c:pt idx="2469">
                  <c:v>0.82239899999999999</c:v>
                </c:pt>
                <c:pt idx="2470">
                  <c:v>0.82446299999999995</c:v>
                </c:pt>
                <c:pt idx="2471">
                  <c:v>0.82615799999999995</c:v>
                </c:pt>
                <c:pt idx="2472">
                  <c:v>0.82747800000000005</c:v>
                </c:pt>
                <c:pt idx="2473">
                  <c:v>0.82838500000000004</c:v>
                </c:pt>
                <c:pt idx="2474">
                  <c:v>0.82832399999999995</c:v>
                </c:pt>
                <c:pt idx="2475">
                  <c:v>0.82700200000000001</c:v>
                </c:pt>
                <c:pt idx="2476">
                  <c:v>0.82465900000000003</c:v>
                </c:pt>
                <c:pt idx="2477">
                  <c:v>0.82147199999999998</c:v>
                </c:pt>
                <c:pt idx="2478">
                  <c:v>0.81769599999999998</c:v>
                </c:pt>
                <c:pt idx="2479">
                  <c:v>0.81387200000000004</c:v>
                </c:pt>
                <c:pt idx="2480">
                  <c:v>0.81024799999999997</c:v>
                </c:pt>
                <c:pt idx="2481">
                  <c:v>0.80654999999999999</c:v>
                </c:pt>
                <c:pt idx="2482">
                  <c:v>0.80258799999999997</c:v>
                </c:pt>
                <c:pt idx="2483">
                  <c:v>0.79829899999999998</c:v>
                </c:pt>
                <c:pt idx="2484">
                  <c:v>0.79334899999999997</c:v>
                </c:pt>
                <c:pt idx="2485">
                  <c:v>0.78739899999999996</c:v>
                </c:pt>
                <c:pt idx="2486">
                  <c:v>0.78046199999999999</c:v>
                </c:pt>
                <c:pt idx="2487">
                  <c:v>0.77268999999999999</c:v>
                </c:pt>
                <c:pt idx="2488">
                  <c:v>0.76415900000000003</c:v>
                </c:pt>
                <c:pt idx="2489">
                  <c:v>0.75513699999999995</c:v>
                </c:pt>
                <c:pt idx="2490">
                  <c:v>0.746197</c:v>
                </c:pt>
                <c:pt idx="2491">
                  <c:v>0.737842</c:v>
                </c:pt>
                <c:pt idx="2492">
                  <c:v>0.73013300000000003</c:v>
                </c:pt>
                <c:pt idx="2493">
                  <c:v>0.72277100000000005</c:v>
                </c:pt>
                <c:pt idx="2494">
                  <c:v>0.71543100000000004</c:v>
                </c:pt>
                <c:pt idx="2495">
                  <c:v>0.70791599999999999</c:v>
                </c:pt>
                <c:pt idx="2496">
                  <c:v>0.69990699999999995</c:v>
                </c:pt>
                <c:pt idx="2497">
                  <c:v>0.69113500000000005</c:v>
                </c:pt>
                <c:pt idx="2498">
                  <c:v>0.68164400000000003</c:v>
                </c:pt>
                <c:pt idx="2499">
                  <c:v>0.67186999999999997</c:v>
                </c:pt>
                <c:pt idx="2500">
                  <c:v>0.66201699999999997</c:v>
                </c:pt>
                <c:pt idx="2501">
                  <c:v>0.65212400000000004</c:v>
                </c:pt>
                <c:pt idx="2502">
                  <c:v>0.64262900000000001</c:v>
                </c:pt>
                <c:pt idx="2503">
                  <c:v>0.63387300000000002</c:v>
                </c:pt>
                <c:pt idx="2504">
                  <c:v>0.625749</c:v>
                </c:pt>
                <c:pt idx="2505">
                  <c:v>0.61782599999999999</c:v>
                </c:pt>
                <c:pt idx="2506">
                  <c:v>0.61022500000000002</c:v>
                </c:pt>
                <c:pt idx="2507">
                  <c:v>0.60280999999999996</c:v>
                </c:pt>
                <c:pt idx="2508">
                  <c:v>0.59531400000000001</c:v>
                </c:pt>
                <c:pt idx="2509">
                  <c:v>0.58752700000000002</c:v>
                </c:pt>
                <c:pt idx="2510">
                  <c:v>0.57961399999999996</c:v>
                </c:pt>
                <c:pt idx="2511">
                  <c:v>0.57192100000000001</c:v>
                </c:pt>
                <c:pt idx="2512">
                  <c:v>0.56396599999999997</c:v>
                </c:pt>
                <c:pt idx="2513">
                  <c:v>0.557226</c:v>
                </c:pt>
                <c:pt idx="2514">
                  <c:v>0.55200499999999997</c:v>
                </c:pt>
                <c:pt idx="2515">
                  <c:v>0.54674199999999995</c:v>
                </c:pt>
                <c:pt idx="2516">
                  <c:v>0.54186199999999995</c:v>
                </c:pt>
                <c:pt idx="2517">
                  <c:v>0.53792300000000004</c:v>
                </c:pt>
                <c:pt idx="2518">
                  <c:v>0.53528200000000004</c:v>
                </c:pt>
                <c:pt idx="2519">
                  <c:v>0.53252699999999997</c:v>
                </c:pt>
                <c:pt idx="2520">
                  <c:v>0.52914899999999998</c:v>
                </c:pt>
                <c:pt idx="2521">
                  <c:v>0.52554500000000004</c:v>
                </c:pt>
                <c:pt idx="2522">
                  <c:v>0.52337999999999996</c:v>
                </c:pt>
                <c:pt idx="2523">
                  <c:v>0.52217800000000003</c:v>
                </c:pt>
                <c:pt idx="2524">
                  <c:v>0.51988400000000001</c:v>
                </c:pt>
                <c:pt idx="2525">
                  <c:v>0.51645099999999999</c:v>
                </c:pt>
                <c:pt idx="2526">
                  <c:v>0.51495599999999997</c:v>
                </c:pt>
                <c:pt idx="2527">
                  <c:v>0.51632800000000001</c:v>
                </c:pt>
                <c:pt idx="2528">
                  <c:v>0.51669299999999996</c:v>
                </c:pt>
                <c:pt idx="2529">
                  <c:v>0.51508100000000001</c:v>
                </c:pt>
                <c:pt idx="2530">
                  <c:v>0.51473999999999998</c:v>
                </c:pt>
                <c:pt idx="2531">
                  <c:v>0.51695400000000002</c:v>
                </c:pt>
                <c:pt idx="2532">
                  <c:v>0.51740399999999998</c:v>
                </c:pt>
                <c:pt idx="2533">
                  <c:v>0.51580800000000004</c:v>
                </c:pt>
                <c:pt idx="2534">
                  <c:v>0.514845</c:v>
                </c:pt>
                <c:pt idx="2535">
                  <c:v>0.51554999999999995</c:v>
                </c:pt>
                <c:pt idx="2536">
                  <c:v>0.51480700000000001</c:v>
                </c:pt>
                <c:pt idx="2537">
                  <c:v>0.51331899999999997</c:v>
                </c:pt>
                <c:pt idx="2538">
                  <c:v>0.51373100000000005</c:v>
                </c:pt>
                <c:pt idx="2539">
                  <c:v>0.51545600000000003</c:v>
                </c:pt>
                <c:pt idx="2540">
                  <c:v>0.51565000000000005</c:v>
                </c:pt>
                <c:pt idx="2541">
                  <c:v>0.51461900000000005</c:v>
                </c:pt>
                <c:pt idx="2542">
                  <c:v>0.51485800000000004</c:v>
                </c:pt>
                <c:pt idx="2543">
                  <c:v>0.51687300000000003</c:v>
                </c:pt>
                <c:pt idx="2544">
                  <c:v>0.51678999999999997</c:v>
                </c:pt>
                <c:pt idx="2545">
                  <c:v>0.51437100000000002</c:v>
                </c:pt>
                <c:pt idx="2546">
                  <c:v>0.51382000000000005</c:v>
                </c:pt>
                <c:pt idx="2547">
                  <c:v>0.51420699999999997</c:v>
                </c:pt>
                <c:pt idx="2548">
                  <c:v>0.51206600000000002</c:v>
                </c:pt>
                <c:pt idx="2549">
                  <c:v>0.51027699999999998</c:v>
                </c:pt>
                <c:pt idx="2550">
                  <c:v>0.50983400000000001</c:v>
                </c:pt>
                <c:pt idx="2551">
                  <c:v>0.50712199999999996</c:v>
                </c:pt>
                <c:pt idx="2552">
                  <c:v>0.50300999999999996</c:v>
                </c:pt>
                <c:pt idx="2553">
                  <c:v>0.50038499999999997</c:v>
                </c:pt>
                <c:pt idx="2554">
                  <c:v>0.49678499999999998</c:v>
                </c:pt>
                <c:pt idx="2555">
                  <c:v>0.49018600000000001</c:v>
                </c:pt>
                <c:pt idx="2556">
                  <c:v>0.48360900000000001</c:v>
                </c:pt>
                <c:pt idx="2557">
                  <c:v>0.47760900000000001</c:v>
                </c:pt>
                <c:pt idx="2558">
                  <c:v>0.470167</c:v>
                </c:pt>
                <c:pt idx="2559">
                  <c:v>0.46234900000000001</c:v>
                </c:pt>
                <c:pt idx="2560">
                  <c:v>0.45508900000000002</c:v>
                </c:pt>
                <c:pt idx="2561">
                  <c:v>0.44769900000000001</c:v>
                </c:pt>
                <c:pt idx="2562">
                  <c:v>0.44011400000000001</c:v>
                </c:pt>
                <c:pt idx="2563">
                  <c:v>0.43316399999999999</c:v>
                </c:pt>
                <c:pt idx="2564">
                  <c:v>0.425367</c:v>
                </c:pt>
                <c:pt idx="2565">
                  <c:v>0.41647400000000001</c:v>
                </c:pt>
                <c:pt idx="2566">
                  <c:v>0.408918</c:v>
                </c:pt>
                <c:pt idx="2567">
                  <c:v>0.402613</c:v>
                </c:pt>
                <c:pt idx="2568">
                  <c:v>0.39501999999999998</c:v>
                </c:pt>
                <c:pt idx="2569">
                  <c:v>0.38728600000000002</c:v>
                </c:pt>
                <c:pt idx="2570">
                  <c:v>0.38131900000000002</c:v>
                </c:pt>
                <c:pt idx="2571">
                  <c:v>0.375836</c:v>
                </c:pt>
                <c:pt idx="2572">
                  <c:v>0.37006800000000001</c:v>
                </c:pt>
                <c:pt idx="2573">
                  <c:v>0.36507299999999998</c:v>
                </c:pt>
                <c:pt idx="2574">
                  <c:v>0.36089700000000002</c:v>
                </c:pt>
                <c:pt idx="2575">
                  <c:v>0.35688799999999998</c:v>
                </c:pt>
                <c:pt idx="2576">
                  <c:v>0.353439</c:v>
                </c:pt>
                <c:pt idx="2577">
                  <c:v>0.35114699999999999</c:v>
                </c:pt>
                <c:pt idx="2578">
                  <c:v>0.34948099999999999</c:v>
                </c:pt>
                <c:pt idx="2579">
                  <c:v>0.34731899999999999</c:v>
                </c:pt>
                <c:pt idx="2580">
                  <c:v>0.34633599999999998</c:v>
                </c:pt>
                <c:pt idx="2581">
                  <c:v>0.34779700000000002</c:v>
                </c:pt>
                <c:pt idx="2582">
                  <c:v>0.35011300000000001</c:v>
                </c:pt>
                <c:pt idx="2583">
                  <c:v>0.35267199999999999</c:v>
                </c:pt>
                <c:pt idx="2584">
                  <c:v>0.35645500000000002</c:v>
                </c:pt>
                <c:pt idx="2585">
                  <c:v>0.362155</c:v>
                </c:pt>
                <c:pt idx="2586">
                  <c:v>0.367622</c:v>
                </c:pt>
                <c:pt idx="2587">
                  <c:v>0.37267400000000001</c:v>
                </c:pt>
                <c:pt idx="2588">
                  <c:v>0.37949500000000003</c:v>
                </c:pt>
                <c:pt idx="2589">
                  <c:v>0.387156</c:v>
                </c:pt>
                <c:pt idx="2590">
                  <c:v>0.39335999999999999</c:v>
                </c:pt>
                <c:pt idx="2591">
                  <c:v>0.399418</c:v>
                </c:pt>
                <c:pt idx="2592">
                  <c:v>0.406273</c:v>
                </c:pt>
                <c:pt idx="2593">
                  <c:v>0.41223399999999999</c:v>
                </c:pt>
                <c:pt idx="2594">
                  <c:v>0.41845300000000002</c:v>
                </c:pt>
                <c:pt idx="2595">
                  <c:v>0.425124</c:v>
                </c:pt>
                <c:pt idx="2596">
                  <c:v>0.431282</c:v>
                </c:pt>
                <c:pt idx="2597">
                  <c:v>0.43661299999999997</c:v>
                </c:pt>
                <c:pt idx="2598">
                  <c:v>0.44181300000000001</c:v>
                </c:pt>
                <c:pt idx="2599">
                  <c:v>0.446378</c:v>
                </c:pt>
                <c:pt idx="2600">
                  <c:v>0.449208</c:v>
                </c:pt>
                <c:pt idx="2601">
                  <c:v>0.450706</c:v>
                </c:pt>
                <c:pt idx="2602">
                  <c:v>0.45203399999999999</c:v>
                </c:pt>
                <c:pt idx="2603">
                  <c:v>0.45252100000000001</c:v>
                </c:pt>
                <c:pt idx="2604">
                  <c:v>0.450795</c:v>
                </c:pt>
                <c:pt idx="2605">
                  <c:v>0.44824900000000001</c:v>
                </c:pt>
                <c:pt idx="2606">
                  <c:v>0.44613999999999998</c:v>
                </c:pt>
                <c:pt idx="2607">
                  <c:v>0.44328499999999998</c:v>
                </c:pt>
                <c:pt idx="2608">
                  <c:v>0.439469</c:v>
                </c:pt>
                <c:pt idx="2609">
                  <c:v>0.43528600000000001</c:v>
                </c:pt>
                <c:pt idx="2610">
                  <c:v>0.43088700000000002</c:v>
                </c:pt>
                <c:pt idx="2611">
                  <c:v>0.425566</c:v>
                </c:pt>
                <c:pt idx="2612">
                  <c:v>0.41939100000000001</c:v>
                </c:pt>
                <c:pt idx="2613">
                  <c:v>0.41259899999999999</c:v>
                </c:pt>
                <c:pt idx="2614">
                  <c:v>0.40532299999999999</c:v>
                </c:pt>
                <c:pt idx="2615">
                  <c:v>0.39744499999999999</c:v>
                </c:pt>
                <c:pt idx="2616">
                  <c:v>0.38960099999999998</c:v>
                </c:pt>
                <c:pt idx="2617">
                  <c:v>0.38231300000000001</c:v>
                </c:pt>
                <c:pt idx="2618">
                  <c:v>0.37560199999999999</c:v>
                </c:pt>
                <c:pt idx="2619">
                  <c:v>0.36981000000000003</c:v>
                </c:pt>
                <c:pt idx="2620">
                  <c:v>0.36495499999999997</c:v>
                </c:pt>
                <c:pt idx="2621">
                  <c:v>0.360927</c:v>
                </c:pt>
                <c:pt idx="2622">
                  <c:v>0.35726599999999997</c:v>
                </c:pt>
                <c:pt idx="2623">
                  <c:v>0.353518</c:v>
                </c:pt>
                <c:pt idx="2624">
                  <c:v>0.34938999999999998</c:v>
                </c:pt>
                <c:pt idx="2625">
                  <c:v>0.34493499999999999</c:v>
                </c:pt>
                <c:pt idx="2626">
                  <c:v>0.34034700000000001</c:v>
                </c:pt>
                <c:pt idx="2627">
                  <c:v>0.33606799999999998</c:v>
                </c:pt>
                <c:pt idx="2628">
                  <c:v>0.33221000000000001</c:v>
                </c:pt>
                <c:pt idx="2629">
                  <c:v>0.32924199999999998</c:v>
                </c:pt>
                <c:pt idx="2630">
                  <c:v>0.32759899999999997</c:v>
                </c:pt>
                <c:pt idx="2631">
                  <c:v>0.326853</c:v>
                </c:pt>
                <c:pt idx="2632">
                  <c:v>0.32649</c:v>
                </c:pt>
                <c:pt idx="2633">
                  <c:v>0.32671699999999998</c:v>
                </c:pt>
                <c:pt idx="2634">
                  <c:v>0.32754</c:v>
                </c:pt>
                <c:pt idx="2635">
                  <c:v>0.32806600000000002</c:v>
                </c:pt>
                <c:pt idx="2636">
                  <c:v>0.32771400000000001</c:v>
                </c:pt>
                <c:pt idx="2637">
                  <c:v>0.32701799999999998</c:v>
                </c:pt>
                <c:pt idx="2638">
                  <c:v>0.326268</c:v>
                </c:pt>
                <c:pt idx="2639">
                  <c:v>0.32505400000000001</c:v>
                </c:pt>
                <c:pt idx="2640">
                  <c:v>0.32378099999999999</c:v>
                </c:pt>
                <c:pt idx="2641">
                  <c:v>0.32343699999999997</c:v>
                </c:pt>
                <c:pt idx="2642">
                  <c:v>0.32396599999999998</c:v>
                </c:pt>
                <c:pt idx="2643">
                  <c:v>0.32472400000000001</c:v>
                </c:pt>
                <c:pt idx="2644">
                  <c:v>0.32568799999999998</c:v>
                </c:pt>
                <c:pt idx="2645">
                  <c:v>0.32684999999999997</c:v>
                </c:pt>
                <c:pt idx="2646">
                  <c:v>0.32744899999999999</c:v>
                </c:pt>
                <c:pt idx="2647">
                  <c:v>0.32703399999999999</c:v>
                </c:pt>
                <c:pt idx="2648">
                  <c:v>0.32581700000000002</c:v>
                </c:pt>
                <c:pt idx="2649">
                  <c:v>0.32398300000000002</c:v>
                </c:pt>
                <c:pt idx="2650">
                  <c:v>0.32170900000000002</c:v>
                </c:pt>
                <c:pt idx="2651">
                  <c:v>0.31961800000000001</c:v>
                </c:pt>
                <c:pt idx="2652">
                  <c:v>0.31820900000000002</c:v>
                </c:pt>
                <c:pt idx="2653">
                  <c:v>0.31747500000000001</c:v>
                </c:pt>
                <c:pt idx="2654">
                  <c:v>0.317805</c:v>
                </c:pt>
                <c:pt idx="2655">
                  <c:v>0.319017</c:v>
                </c:pt>
                <c:pt idx="2656">
                  <c:v>0.32064900000000002</c:v>
                </c:pt>
                <c:pt idx="2657">
                  <c:v>0.32211200000000001</c:v>
                </c:pt>
                <c:pt idx="2658">
                  <c:v>0.322965</c:v>
                </c:pt>
                <c:pt idx="2659">
                  <c:v>0.32303199999999999</c:v>
                </c:pt>
                <c:pt idx="2660">
                  <c:v>0.32266600000000001</c:v>
                </c:pt>
                <c:pt idx="2661">
                  <c:v>0.322436</c:v>
                </c:pt>
                <c:pt idx="2662">
                  <c:v>0.32248100000000002</c:v>
                </c:pt>
                <c:pt idx="2663">
                  <c:v>0.32303999999999999</c:v>
                </c:pt>
                <c:pt idx="2664">
                  <c:v>0.32477099999999998</c:v>
                </c:pt>
                <c:pt idx="2665">
                  <c:v>0.32788800000000001</c:v>
                </c:pt>
                <c:pt idx="2666">
                  <c:v>0.331926</c:v>
                </c:pt>
                <c:pt idx="2667">
                  <c:v>0.33647500000000002</c:v>
                </c:pt>
                <c:pt idx="2668">
                  <c:v>0.34116000000000002</c:v>
                </c:pt>
                <c:pt idx="2669">
                  <c:v>0.34542</c:v>
                </c:pt>
                <c:pt idx="2670">
                  <c:v>0.34882099999999999</c:v>
                </c:pt>
                <c:pt idx="2671">
                  <c:v>0.35128399999999999</c:v>
                </c:pt>
                <c:pt idx="2672">
                  <c:v>0.35331899999999999</c:v>
                </c:pt>
                <c:pt idx="2673">
                  <c:v>0.35537299999999999</c:v>
                </c:pt>
                <c:pt idx="2674">
                  <c:v>0.35775400000000002</c:v>
                </c:pt>
                <c:pt idx="2675">
                  <c:v>0.360678</c:v>
                </c:pt>
                <c:pt idx="2676">
                  <c:v>0.36458299999999999</c:v>
                </c:pt>
                <c:pt idx="2677">
                  <c:v>0.36920199999999997</c:v>
                </c:pt>
                <c:pt idx="2678">
                  <c:v>0.37431999999999999</c:v>
                </c:pt>
                <c:pt idx="2679">
                  <c:v>0.37960199999999999</c:v>
                </c:pt>
                <c:pt idx="2680">
                  <c:v>0.38412400000000002</c:v>
                </c:pt>
                <c:pt idx="2681">
                  <c:v>0.38783299999999998</c:v>
                </c:pt>
                <c:pt idx="2682">
                  <c:v>0.39110699999999998</c:v>
                </c:pt>
                <c:pt idx="2683">
                  <c:v>0.39352599999999999</c:v>
                </c:pt>
                <c:pt idx="2684">
                  <c:v>0.39524599999999999</c:v>
                </c:pt>
                <c:pt idx="2685">
                  <c:v>0.39729599999999998</c:v>
                </c:pt>
                <c:pt idx="2686">
                  <c:v>0.40027400000000002</c:v>
                </c:pt>
                <c:pt idx="2687">
                  <c:v>0.40432000000000001</c:v>
                </c:pt>
                <c:pt idx="2688">
                  <c:v>0.40967700000000001</c:v>
                </c:pt>
                <c:pt idx="2689">
                  <c:v>0.416294</c:v>
                </c:pt>
                <c:pt idx="2690">
                  <c:v>0.42330699999999999</c:v>
                </c:pt>
                <c:pt idx="2691">
                  <c:v>0.42987300000000001</c:v>
                </c:pt>
                <c:pt idx="2692">
                  <c:v>0.43564599999999998</c:v>
                </c:pt>
                <c:pt idx="2693">
                  <c:v>0.44034800000000002</c:v>
                </c:pt>
                <c:pt idx="2694">
                  <c:v>0.44373099999999999</c:v>
                </c:pt>
                <c:pt idx="2695">
                  <c:v>0.44602700000000001</c:v>
                </c:pt>
                <c:pt idx="2696">
                  <c:v>0.44785900000000001</c:v>
                </c:pt>
                <c:pt idx="2697">
                  <c:v>0.44970199999999999</c:v>
                </c:pt>
                <c:pt idx="2698">
                  <c:v>0.45185700000000001</c:v>
                </c:pt>
                <c:pt idx="2699">
                  <c:v>0.45467099999999999</c:v>
                </c:pt>
                <c:pt idx="2700">
                  <c:v>0.45815899999999998</c:v>
                </c:pt>
                <c:pt idx="2701">
                  <c:v>0.46202500000000002</c:v>
                </c:pt>
                <c:pt idx="2702">
                  <c:v>0.46587800000000001</c:v>
                </c:pt>
                <c:pt idx="2703">
                  <c:v>0.46920899999999999</c:v>
                </c:pt>
                <c:pt idx="2704">
                  <c:v>0.47139599999999998</c:v>
                </c:pt>
                <c:pt idx="2705">
                  <c:v>0.47215600000000002</c:v>
                </c:pt>
                <c:pt idx="2706">
                  <c:v>0.47162599999999999</c:v>
                </c:pt>
                <c:pt idx="2707">
                  <c:v>0.47004899999999999</c:v>
                </c:pt>
                <c:pt idx="2708">
                  <c:v>0.46786</c:v>
                </c:pt>
                <c:pt idx="2709">
                  <c:v>0.46564899999999998</c:v>
                </c:pt>
                <c:pt idx="2710">
                  <c:v>0.46389799999999998</c:v>
                </c:pt>
                <c:pt idx="2711">
                  <c:v>0.462866</c:v>
                </c:pt>
                <c:pt idx="2712">
                  <c:v>0.46267200000000003</c:v>
                </c:pt>
                <c:pt idx="2713">
                  <c:v>0.46319300000000002</c:v>
                </c:pt>
                <c:pt idx="2714">
                  <c:v>0.463916</c:v>
                </c:pt>
                <c:pt idx="2715">
                  <c:v>0.46417999999999998</c:v>
                </c:pt>
                <c:pt idx="2716">
                  <c:v>0.46352500000000002</c:v>
                </c:pt>
                <c:pt idx="2717">
                  <c:v>0.46173700000000001</c:v>
                </c:pt>
                <c:pt idx="2718">
                  <c:v>0.45884200000000003</c:v>
                </c:pt>
                <c:pt idx="2719">
                  <c:v>0.45515</c:v>
                </c:pt>
                <c:pt idx="2720">
                  <c:v>0.45118599999999998</c:v>
                </c:pt>
                <c:pt idx="2721">
                  <c:v>0.44739400000000001</c:v>
                </c:pt>
                <c:pt idx="2722">
                  <c:v>0.44409100000000001</c:v>
                </c:pt>
                <c:pt idx="2723">
                  <c:v>0.44162699999999999</c:v>
                </c:pt>
                <c:pt idx="2724">
                  <c:v>0.44014900000000001</c:v>
                </c:pt>
                <c:pt idx="2725">
                  <c:v>0.43923099999999998</c:v>
                </c:pt>
                <c:pt idx="2726">
                  <c:v>0.43828899999999998</c:v>
                </c:pt>
                <c:pt idx="2727">
                  <c:v>0.43687500000000001</c:v>
                </c:pt>
                <c:pt idx="2728">
                  <c:v>0.43459199999999998</c:v>
                </c:pt>
                <c:pt idx="2729">
                  <c:v>0.43126900000000001</c:v>
                </c:pt>
                <c:pt idx="2730">
                  <c:v>0.42699700000000002</c:v>
                </c:pt>
                <c:pt idx="2731">
                  <c:v>0.42215900000000001</c:v>
                </c:pt>
                <c:pt idx="2732">
                  <c:v>0.41724499999999998</c:v>
                </c:pt>
                <c:pt idx="2733">
                  <c:v>0.41285899999999998</c:v>
                </c:pt>
                <c:pt idx="2734">
                  <c:v>0.409636</c:v>
                </c:pt>
                <c:pt idx="2735">
                  <c:v>0.40779100000000001</c:v>
                </c:pt>
                <c:pt idx="2736">
                  <c:v>0.407194</c:v>
                </c:pt>
                <c:pt idx="2737">
                  <c:v>0.40739500000000001</c:v>
                </c:pt>
                <c:pt idx="2738">
                  <c:v>0.40764299999999998</c:v>
                </c:pt>
                <c:pt idx="2739">
                  <c:v>0.40736499999999998</c:v>
                </c:pt>
                <c:pt idx="2740">
                  <c:v>0.40635100000000002</c:v>
                </c:pt>
                <c:pt idx="2741">
                  <c:v>0.40474100000000002</c:v>
                </c:pt>
                <c:pt idx="2742">
                  <c:v>0.40265600000000001</c:v>
                </c:pt>
                <c:pt idx="2743">
                  <c:v>0.40048299999999998</c:v>
                </c:pt>
                <c:pt idx="2744">
                  <c:v>0.39906399999999997</c:v>
                </c:pt>
                <c:pt idx="2745">
                  <c:v>0.39904600000000001</c:v>
                </c:pt>
                <c:pt idx="2746">
                  <c:v>0.40069199999999999</c:v>
                </c:pt>
                <c:pt idx="2747">
                  <c:v>0.40405600000000003</c:v>
                </c:pt>
                <c:pt idx="2748">
                  <c:v>0.40905599999999998</c:v>
                </c:pt>
                <c:pt idx="2749">
                  <c:v>0.41498099999999999</c:v>
                </c:pt>
                <c:pt idx="2750">
                  <c:v>0.42080899999999999</c:v>
                </c:pt>
                <c:pt idx="2751">
                  <c:v>0.425954</c:v>
                </c:pt>
                <c:pt idx="2752">
                  <c:v>0.430062</c:v>
                </c:pt>
                <c:pt idx="2753">
                  <c:v>0.43294100000000002</c:v>
                </c:pt>
                <c:pt idx="2754">
                  <c:v>0.43486599999999997</c:v>
                </c:pt>
                <c:pt idx="2755">
                  <c:v>0.43661800000000001</c:v>
                </c:pt>
                <c:pt idx="2756">
                  <c:v>0.438892</c:v>
                </c:pt>
                <c:pt idx="2757">
                  <c:v>0.44218800000000003</c:v>
                </c:pt>
                <c:pt idx="2758">
                  <c:v>0.44683499999999998</c:v>
                </c:pt>
                <c:pt idx="2759">
                  <c:v>0.45266699999999999</c:v>
                </c:pt>
                <c:pt idx="2760">
                  <c:v>0.45926699999999998</c:v>
                </c:pt>
                <c:pt idx="2761">
                  <c:v>0.46584599999999998</c:v>
                </c:pt>
                <c:pt idx="2762">
                  <c:v>0.47131699999999999</c:v>
                </c:pt>
                <c:pt idx="2763">
                  <c:v>0.47501500000000002</c:v>
                </c:pt>
                <c:pt idx="2764">
                  <c:v>0.47687099999999999</c:v>
                </c:pt>
                <c:pt idx="2765">
                  <c:v>0.47699200000000003</c:v>
                </c:pt>
                <c:pt idx="2766">
                  <c:v>0.47595799999999999</c:v>
                </c:pt>
                <c:pt idx="2767">
                  <c:v>0.47473700000000002</c:v>
                </c:pt>
                <c:pt idx="2768">
                  <c:v>0.47407199999999999</c:v>
                </c:pt>
                <c:pt idx="2769">
                  <c:v>0.47428100000000001</c:v>
                </c:pt>
                <c:pt idx="2770">
                  <c:v>0.47547400000000001</c:v>
                </c:pt>
                <c:pt idx="2771">
                  <c:v>0.47737600000000002</c:v>
                </c:pt>
                <c:pt idx="2772">
                  <c:v>0.47910799999999998</c:v>
                </c:pt>
                <c:pt idx="2773">
                  <c:v>0.47958299999999998</c:v>
                </c:pt>
                <c:pt idx="2774">
                  <c:v>0.47825400000000001</c:v>
                </c:pt>
                <c:pt idx="2775">
                  <c:v>0.475188</c:v>
                </c:pt>
                <c:pt idx="2776">
                  <c:v>0.47060600000000002</c:v>
                </c:pt>
                <c:pt idx="2777">
                  <c:v>0.46479100000000001</c:v>
                </c:pt>
                <c:pt idx="2778">
                  <c:v>0.458426</c:v>
                </c:pt>
                <c:pt idx="2779">
                  <c:v>0.45242199999999999</c:v>
                </c:pt>
                <c:pt idx="2780">
                  <c:v>0.44742700000000002</c:v>
                </c:pt>
                <c:pt idx="2781">
                  <c:v>0.443581</c:v>
                </c:pt>
                <c:pt idx="2782">
                  <c:v>0.44077899999999998</c:v>
                </c:pt>
                <c:pt idx="2783">
                  <c:v>0.438722</c:v>
                </c:pt>
                <c:pt idx="2784">
                  <c:v>0.43690699999999999</c:v>
                </c:pt>
                <c:pt idx="2785">
                  <c:v>0.43473600000000001</c:v>
                </c:pt>
                <c:pt idx="2786">
                  <c:v>0.43173899999999998</c:v>
                </c:pt>
                <c:pt idx="2787">
                  <c:v>0.42782199999999998</c:v>
                </c:pt>
                <c:pt idx="2788">
                  <c:v>0.423321</c:v>
                </c:pt>
                <c:pt idx="2789">
                  <c:v>0.41879300000000003</c:v>
                </c:pt>
                <c:pt idx="2790">
                  <c:v>0.41474800000000001</c:v>
                </c:pt>
                <c:pt idx="2791">
                  <c:v>0.41167500000000001</c:v>
                </c:pt>
                <c:pt idx="2792">
                  <c:v>0.40995900000000002</c:v>
                </c:pt>
                <c:pt idx="2793">
                  <c:v>0.40971400000000002</c:v>
                </c:pt>
                <c:pt idx="2794">
                  <c:v>0.41079500000000002</c:v>
                </c:pt>
                <c:pt idx="2795">
                  <c:v>0.41276000000000002</c:v>
                </c:pt>
                <c:pt idx="2796">
                  <c:v>0.41492600000000002</c:v>
                </c:pt>
                <c:pt idx="2797">
                  <c:v>0.41658699999999999</c:v>
                </c:pt>
                <c:pt idx="2798">
                  <c:v>0.41733599999999998</c:v>
                </c:pt>
                <c:pt idx="2799">
                  <c:v>0.41715000000000002</c:v>
                </c:pt>
                <c:pt idx="2800">
                  <c:v>0.41619099999999998</c:v>
                </c:pt>
                <c:pt idx="2801">
                  <c:v>0.414877</c:v>
                </c:pt>
                <c:pt idx="2802">
                  <c:v>0.41387299999999999</c:v>
                </c:pt>
                <c:pt idx="2803">
                  <c:v>0.413711</c:v>
                </c:pt>
                <c:pt idx="2804">
                  <c:v>0.41459800000000002</c:v>
                </c:pt>
                <c:pt idx="2805">
                  <c:v>0.41649700000000001</c:v>
                </c:pt>
                <c:pt idx="2806">
                  <c:v>0.41914600000000002</c:v>
                </c:pt>
                <c:pt idx="2807">
                  <c:v>0.42192200000000002</c:v>
                </c:pt>
                <c:pt idx="2808">
                  <c:v>0.42403999999999997</c:v>
                </c:pt>
                <c:pt idx="2809">
                  <c:v>0.425014</c:v>
                </c:pt>
                <c:pt idx="2810">
                  <c:v>0.42476700000000001</c:v>
                </c:pt>
                <c:pt idx="2811">
                  <c:v>0.42352499999999998</c:v>
                </c:pt>
                <c:pt idx="2812">
                  <c:v>0.42173100000000002</c:v>
                </c:pt>
                <c:pt idx="2813">
                  <c:v>0.41996099999999997</c:v>
                </c:pt>
                <c:pt idx="2814">
                  <c:v>0.41877599999999998</c:v>
                </c:pt>
                <c:pt idx="2815">
                  <c:v>0.418653</c:v>
                </c:pt>
                <c:pt idx="2816">
                  <c:v>0.41991699999999998</c:v>
                </c:pt>
                <c:pt idx="2817">
                  <c:v>0.422435</c:v>
                </c:pt>
                <c:pt idx="2818">
                  <c:v>0.42572500000000002</c:v>
                </c:pt>
                <c:pt idx="2819">
                  <c:v>0.42931000000000002</c:v>
                </c:pt>
                <c:pt idx="2820">
                  <c:v>0.43271199999999999</c:v>
                </c:pt>
                <c:pt idx="2821">
                  <c:v>0.43543999999999999</c:v>
                </c:pt>
                <c:pt idx="2822">
                  <c:v>0.43734000000000001</c:v>
                </c:pt>
                <c:pt idx="2823">
                  <c:v>0.43861699999999998</c:v>
                </c:pt>
                <c:pt idx="2824">
                  <c:v>0.43957400000000002</c:v>
                </c:pt>
                <c:pt idx="2825">
                  <c:v>0.44062299999999999</c:v>
                </c:pt>
                <c:pt idx="2826">
                  <c:v>0.44245200000000001</c:v>
                </c:pt>
                <c:pt idx="2827">
                  <c:v>0.44567899999999999</c:v>
                </c:pt>
                <c:pt idx="2828">
                  <c:v>0.450378</c:v>
                </c:pt>
                <c:pt idx="2829">
                  <c:v>0.45613999999999999</c:v>
                </c:pt>
                <c:pt idx="2830">
                  <c:v>0.46247500000000002</c:v>
                </c:pt>
                <c:pt idx="2831">
                  <c:v>0.46867399999999998</c:v>
                </c:pt>
                <c:pt idx="2832">
                  <c:v>0.47383999999999998</c:v>
                </c:pt>
                <c:pt idx="2833">
                  <c:v>0.477551</c:v>
                </c:pt>
                <c:pt idx="2834">
                  <c:v>0.480105</c:v>
                </c:pt>
                <c:pt idx="2835">
                  <c:v>0.48203800000000002</c:v>
                </c:pt>
                <c:pt idx="2836">
                  <c:v>0.48383500000000002</c:v>
                </c:pt>
                <c:pt idx="2837">
                  <c:v>0.48605799999999999</c:v>
                </c:pt>
                <c:pt idx="2838">
                  <c:v>0.48932799999999999</c:v>
                </c:pt>
                <c:pt idx="2839">
                  <c:v>0.49388399999999999</c:v>
                </c:pt>
                <c:pt idx="2840">
                  <c:v>0.49947200000000003</c:v>
                </c:pt>
                <c:pt idx="2841">
                  <c:v>0.50554699999999997</c:v>
                </c:pt>
                <c:pt idx="2842">
                  <c:v>0.51140300000000005</c:v>
                </c:pt>
                <c:pt idx="2843">
                  <c:v>0.51635699999999995</c:v>
                </c:pt>
                <c:pt idx="2844">
                  <c:v>0.51993599999999995</c:v>
                </c:pt>
                <c:pt idx="2845">
                  <c:v>0.52206399999999997</c:v>
                </c:pt>
                <c:pt idx="2846">
                  <c:v>0.52314400000000005</c:v>
                </c:pt>
                <c:pt idx="2847">
                  <c:v>0.523895</c:v>
                </c:pt>
                <c:pt idx="2848">
                  <c:v>0.52493100000000004</c:v>
                </c:pt>
                <c:pt idx="2849">
                  <c:v>0.52660399999999996</c:v>
                </c:pt>
                <c:pt idx="2850">
                  <c:v>0.52924700000000002</c:v>
                </c:pt>
                <c:pt idx="2851">
                  <c:v>0.53302700000000003</c:v>
                </c:pt>
                <c:pt idx="2852">
                  <c:v>0.53763300000000003</c:v>
                </c:pt>
                <c:pt idx="2853">
                  <c:v>0.54239300000000001</c:v>
                </c:pt>
                <c:pt idx="2854">
                  <c:v>0.54666800000000004</c:v>
                </c:pt>
                <c:pt idx="2855">
                  <c:v>0.550037</c:v>
                </c:pt>
                <c:pt idx="2856">
                  <c:v>0.55218800000000001</c:v>
                </c:pt>
                <c:pt idx="2857">
                  <c:v>0.55305199999999999</c:v>
                </c:pt>
                <c:pt idx="2858">
                  <c:v>0.55305499999999996</c:v>
                </c:pt>
                <c:pt idx="2859">
                  <c:v>0.55284199999999994</c:v>
                </c:pt>
                <c:pt idx="2860">
                  <c:v>0.55296699999999999</c:v>
                </c:pt>
                <c:pt idx="2861">
                  <c:v>0.55390300000000003</c:v>
                </c:pt>
                <c:pt idx="2862">
                  <c:v>0.55607399999999996</c:v>
                </c:pt>
                <c:pt idx="2863">
                  <c:v>0.55949400000000005</c:v>
                </c:pt>
                <c:pt idx="2864">
                  <c:v>0.56374999999999997</c:v>
                </c:pt>
                <c:pt idx="2865">
                  <c:v>0.56825000000000003</c:v>
                </c:pt>
                <c:pt idx="2866">
                  <c:v>0.57235999999999998</c:v>
                </c:pt>
                <c:pt idx="2867">
                  <c:v>0.57549600000000001</c:v>
                </c:pt>
                <c:pt idx="2868">
                  <c:v>0.57750999999999997</c:v>
                </c:pt>
                <c:pt idx="2869">
                  <c:v>0.57866499999999998</c:v>
                </c:pt>
                <c:pt idx="2870">
                  <c:v>0.57930400000000004</c:v>
                </c:pt>
                <c:pt idx="2871">
                  <c:v>0.57985399999999998</c:v>
                </c:pt>
                <c:pt idx="2872">
                  <c:v>0.58090600000000003</c:v>
                </c:pt>
                <c:pt idx="2873">
                  <c:v>0.58294699999999999</c:v>
                </c:pt>
                <c:pt idx="2874">
                  <c:v>0.58605099999999999</c:v>
                </c:pt>
                <c:pt idx="2875">
                  <c:v>0.589889</c:v>
                </c:pt>
                <c:pt idx="2876">
                  <c:v>0.59388300000000005</c:v>
                </c:pt>
                <c:pt idx="2877">
                  <c:v>0.59734299999999996</c:v>
                </c:pt>
                <c:pt idx="2878">
                  <c:v>0.59962700000000002</c:v>
                </c:pt>
                <c:pt idx="2879">
                  <c:v>0.60027600000000003</c:v>
                </c:pt>
                <c:pt idx="2880">
                  <c:v>0.59915499999999999</c:v>
                </c:pt>
                <c:pt idx="2881">
                  <c:v>0.59650499999999995</c:v>
                </c:pt>
                <c:pt idx="2882">
                  <c:v>0.59292900000000004</c:v>
                </c:pt>
                <c:pt idx="2883">
                  <c:v>0.58917900000000001</c:v>
                </c:pt>
                <c:pt idx="2884">
                  <c:v>0.58585799999999999</c:v>
                </c:pt>
                <c:pt idx="2885">
                  <c:v>0.58328199999999997</c:v>
                </c:pt>
                <c:pt idx="2886">
                  <c:v>0.58147199999999999</c:v>
                </c:pt>
                <c:pt idx="2887">
                  <c:v>0.58009100000000002</c:v>
                </c:pt>
                <c:pt idx="2888">
                  <c:v>0.57852700000000001</c:v>
                </c:pt>
                <c:pt idx="2889">
                  <c:v>0.57621699999999998</c:v>
                </c:pt>
                <c:pt idx="2890">
                  <c:v>0.57279199999999997</c:v>
                </c:pt>
                <c:pt idx="2891">
                  <c:v>0.56805799999999995</c:v>
                </c:pt>
                <c:pt idx="2892">
                  <c:v>0.56217300000000003</c:v>
                </c:pt>
                <c:pt idx="2893">
                  <c:v>0.55577500000000002</c:v>
                </c:pt>
                <c:pt idx="2894">
                  <c:v>0.54967100000000002</c:v>
                </c:pt>
                <c:pt idx="2895">
                  <c:v>0.54458799999999996</c:v>
                </c:pt>
                <c:pt idx="2896">
                  <c:v>0.54107099999999997</c:v>
                </c:pt>
                <c:pt idx="2897">
                  <c:v>0.53930400000000001</c:v>
                </c:pt>
                <c:pt idx="2898">
                  <c:v>0.53905400000000003</c:v>
                </c:pt>
                <c:pt idx="2899">
                  <c:v>0.53974299999999997</c:v>
                </c:pt>
                <c:pt idx="2900">
                  <c:v>0.54068000000000005</c:v>
                </c:pt>
                <c:pt idx="2901">
                  <c:v>0.54114799999999996</c:v>
                </c:pt>
                <c:pt idx="2902">
                  <c:v>0.540879</c:v>
                </c:pt>
                <c:pt idx="2903">
                  <c:v>0.53986400000000001</c:v>
                </c:pt>
                <c:pt idx="2904">
                  <c:v>0.53841899999999998</c:v>
                </c:pt>
                <c:pt idx="2905">
                  <c:v>0.537165</c:v>
                </c:pt>
                <c:pt idx="2906">
                  <c:v>0.53693800000000003</c:v>
                </c:pt>
                <c:pt idx="2907">
                  <c:v>0.53844499999999995</c:v>
                </c:pt>
                <c:pt idx="2908">
                  <c:v>0.54189100000000001</c:v>
                </c:pt>
                <c:pt idx="2909">
                  <c:v>0.54687799999999998</c:v>
                </c:pt>
                <c:pt idx="2910">
                  <c:v>0.55293199999999998</c:v>
                </c:pt>
                <c:pt idx="2911">
                  <c:v>0.55950900000000003</c:v>
                </c:pt>
                <c:pt idx="2912">
                  <c:v>0.56588300000000002</c:v>
                </c:pt>
                <c:pt idx="2913">
                  <c:v>0.57150299999999998</c:v>
                </c:pt>
                <c:pt idx="2914">
                  <c:v>0.57634700000000005</c:v>
                </c:pt>
                <c:pt idx="2915">
                  <c:v>0.58048599999999995</c:v>
                </c:pt>
                <c:pt idx="2916">
                  <c:v>0.58404</c:v>
                </c:pt>
                <c:pt idx="2917">
                  <c:v>0.58751399999999998</c:v>
                </c:pt>
                <c:pt idx="2918">
                  <c:v>0.591642</c:v>
                </c:pt>
                <c:pt idx="2919">
                  <c:v>0.59686700000000004</c:v>
                </c:pt>
                <c:pt idx="2920">
                  <c:v>0.60317900000000002</c:v>
                </c:pt>
                <c:pt idx="2921">
                  <c:v>0.61032500000000001</c:v>
                </c:pt>
                <c:pt idx="2922">
                  <c:v>0.61785800000000002</c:v>
                </c:pt>
                <c:pt idx="2923">
                  <c:v>0.62512199999999996</c:v>
                </c:pt>
                <c:pt idx="2924">
                  <c:v>0.63149900000000003</c:v>
                </c:pt>
                <c:pt idx="2925">
                  <c:v>0.63662399999999997</c:v>
                </c:pt>
                <c:pt idx="2926">
                  <c:v>0.64027299999999998</c:v>
                </c:pt>
                <c:pt idx="2927">
                  <c:v>0.64245799999999997</c:v>
                </c:pt>
                <c:pt idx="2928">
                  <c:v>0.643679</c:v>
                </c:pt>
                <c:pt idx="2929">
                  <c:v>0.64472399999999996</c:v>
                </c:pt>
                <c:pt idx="2930">
                  <c:v>0.64623600000000003</c:v>
                </c:pt>
                <c:pt idx="2931">
                  <c:v>0.64857299999999996</c:v>
                </c:pt>
                <c:pt idx="2932">
                  <c:v>0.65173899999999996</c:v>
                </c:pt>
                <c:pt idx="2933">
                  <c:v>0.65524499999999997</c:v>
                </c:pt>
                <c:pt idx="2934">
                  <c:v>0.65844999999999998</c:v>
                </c:pt>
                <c:pt idx="2935">
                  <c:v>0.66078599999999998</c:v>
                </c:pt>
                <c:pt idx="2936">
                  <c:v>0.66172200000000003</c:v>
                </c:pt>
                <c:pt idx="2937">
                  <c:v>0.66074900000000003</c:v>
                </c:pt>
                <c:pt idx="2938">
                  <c:v>0.65771599999999997</c:v>
                </c:pt>
                <c:pt idx="2939">
                  <c:v>0.65312000000000003</c:v>
                </c:pt>
                <c:pt idx="2940">
                  <c:v>0.64774900000000002</c:v>
                </c:pt>
                <c:pt idx="2941">
                  <c:v>0.64225299999999996</c:v>
                </c:pt>
                <c:pt idx="2942">
                  <c:v>0.63729999999999998</c:v>
                </c:pt>
                <c:pt idx="2943">
                  <c:v>0.63337699999999997</c:v>
                </c:pt>
                <c:pt idx="2944">
                  <c:v>0.63028899999999999</c:v>
                </c:pt>
                <c:pt idx="2945">
                  <c:v>0.62730600000000003</c:v>
                </c:pt>
                <c:pt idx="2946">
                  <c:v>0.62390400000000001</c:v>
                </c:pt>
                <c:pt idx="2947">
                  <c:v>0.61964399999999997</c:v>
                </c:pt>
                <c:pt idx="2948">
                  <c:v>0.61399899999999996</c:v>
                </c:pt>
                <c:pt idx="2949">
                  <c:v>0.60677999999999999</c:v>
                </c:pt>
                <c:pt idx="2950">
                  <c:v>0.59825499999999998</c:v>
                </c:pt>
                <c:pt idx="2951">
                  <c:v>0.58890200000000004</c:v>
                </c:pt>
                <c:pt idx="2952">
                  <c:v>0.579376</c:v>
                </c:pt>
                <c:pt idx="2953">
                  <c:v>0.57049300000000003</c:v>
                </c:pt>
                <c:pt idx="2954">
                  <c:v>0.56276599999999999</c:v>
                </c:pt>
                <c:pt idx="2955">
                  <c:v>0.55618599999999996</c:v>
                </c:pt>
                <c:pt idx="2956">
                  <c:v>0.550458</c:v>
                </c:pt>
                <c:pt idx="2957">
                  <c:v>0.54518500000000003</c:v>
                </c:pt>
                <c:pt idx="2958">
                  <c:v>0.53977399999999998</c:v>
                </c:pt>
                <c:pt idx="2959">
                  <c:v>0.53356800000000004</c:v>
                </c:pt>
                <c:pt idx="2960">
                  <c:v>0.52624599999999999</c:v>
                </c:pt>
                <c:pt idx="2961">
                  <c:v>0.51794200000000001</c:v>
                </c:pt>
                <c:pt idx="2962">
                  <c:v>0.50902499999999995</c:v>
                </c:pt>
                <c:pt idx="2963">
                  <c:v>0.500054</c:v>
                </c:pt>
                <c:pt idx="2964">
                  <c:v>0.49183300000000002</c:v>
                </c:pt>
                <c:pt idx="2965">
                  <c:v>0.48504900000000001</c:v>
                </c:pt>
                <c:pt idx="2966">
                  <c:v>0.47996100000000003</c:v>
                </c:pt>
                <c:pt idx="2967">
                  <c:v>0.47650300000000001</c:v>
                </c:pt>
                <c:pt idx="2968">
                  <c:v>0.47427399999999997</c:v>
                </c:pt>
                <c:pt idx="2969">
                  <c:v>0.47262500000000002</c:v>
                </c:pt>
                <c:pt idx="2970">
                  <c:v>0.47084100000000001</c:v>
                </c:pt>
                <c:pt idx="2971">
                  <c:v>0.468468</c:v>
                </c:pt>
                <c:pt idx="2972">
                  <c:v>0.465229</c:v>
                </c:pt>
                <c:pt idx="2973">
                  <c:v>0.46125699999999997</c:v>
                </c:pt>
                <c:pt idx="2974">
                  <c:v>0.45711499999999999</c:v>
                </c:pt>
                <c:pt idx="2975">
                  <c:v>0.45311899999999999</c:v>
                </c:pt>
                <c:pt idx="2976">
                  <c:v>0.449681</c:v>
                </c:pt>
                <c:pt idx="2977">
                  <c:v>0.44767499999999999</c:v>
                </c:pt>
                <c:pt idx="2978">
                  <c:v>0.44729600000000003</c:v>
                </c:pt>
                <c:pt idx="2979">
                  <c:v>0.44797199999999998</c:v>
                </c:pt>
                <c:pt idx="2980">
                  <c:v>0.44919999999999999</c:v>
                </c:pt>
                <c:pt idx="2981">
                  <c:v>0.45090200000000003</c:v>
                </c:pt>
                <c:pt idx="2982">
                  <c:v>0.45217600000000002</c:v>
                </c:pt>
                <c:pt idx="2983">
                  <c:v>0.45261099999999999</c:v>
                </c:pt>
                <c:pt idx="2984">
                  <c:v>0.45197999999999999</c:v>
                </c:pt>
                <c:pt idx="2985">
                  <c:v>0.45027299999999998</c:v>
                </c:pt>
                <c:pt idx="2986">
                  <c:v>0.44821</c:v>
                </c:pt>
                <c:pt idx="2987">
                  <c:v>0.44598300000000002</c:v>
                </c:pt>
                <c:pt idx="2988">
                  <c:v>0.443743</c:v>
                </c:pt>
                <c:pt idx="2989">
                  <c:v>0.441855</c:v>
                </c:pt>
                <c:pt idx="2990">
                  <c:v>0.44122699999999998</c:v>
                </c:pt>
                <c:pt idx="2991">
                  <c:v>0.44070599999999999</c:v>
                </c:pt>
                <c:pt idx="2992">
                  <c:v>0.43964500000000001</c:v>
                </c:pt>
                <c:pt idx="2993">
                  <c:v>0.43922800000000001</c:v>
                </c:pt>
                <c:pt idx="2994">
                  <c:v>0.43880400000000003</c:v>
                </c:pt>
                <c:pt idx="2995">
                  <c:v>0.43650600000000001</c:v>
                </c:pt>
                <c:pt idx="2996">
                  <c:v>0.43218499999999999</c:v>
                </c:pt>
                <c:pt idx="2997">
                  <c:v>0.42685099999999998</c:v>
                </c:pt>
                <c:pt idx="2998">
                  <c:v>0.42259400000000003</c:v>
                </c:pt>
                <c:pt idx="2999">
                  <c:v>0.41808400000000001</c:v>
                </c:pt>
                <c:pt idx="3000">
                  <c:v>0.41256500000000002</c:v>
                </c:pt>
                <c:pt idx="3001">
                  <c:v>0.40723399999999998</c:v>
                </c:pt>
                <c:pt idx="3002">
                  <c:v>0.40361900000000001</c:v>
                </c:pt>
                <c:pt idx="3003">
                  <c:v>0.400758</c:v>
                </c:pt>
                <c:pt idx="3004">
                  <c:v>0.39724300000000001</c:v>
                </c:pt>
                <c:pt idx="3005">
                  <c:v>0.39263100000000001</c:v>
                </c:pt>
                <c:pt idx="3006">
                  <c:v>0.38849499999999998</c:v>
                </c:pt>
                <c:pt idx="3007">
                  <c:v>0.38410699999999998</c:v>
                </c:pt>
                <c:pt idx="3008">
                  <c:v>0.377334</c:v>
                </c:pt>
                <c:pt idx="3009">
                  <c:v>0.36944199999999999</c:v>
                </c:pt>
                <c:pt idx="3010">
                  <c:v>0.36276999999999998</c:v>
                </c:pt>
                <c:pt idx="3011">
                  <c:v>0.35634500000000002</c:v>
                </c:pt>
                <c:pt idx="3012">
                  <c:v>0.349466</c:v>
                </c:pt>
                <c:pt idx="3013">
                  <c:v>0.344059</c:v>
                </c:pt>
                <c:pt idx="3014">
                  <c:v>0.34046799999999999</c:v>
                </c:pt>
                <c:pt idx="3015">
                  <c:v>0.33731699999999998</c:v>
                </c:pt>
                <c:pt idx="3016">
                  <c:v>0.33557799999999999</c:v>
                </c:pt>
                <c:pt idx="3017">
                  <c:v>0.33435199999999998</c:v>
                </c:pt>
                <c:pt idx="3018">
                  <c:v>0.332598</c:v>
                </c:pt>
                <c:pt idx="3019">
                  <c:v>0.33045200000000002</c:v>
                </c:pt>
                <c:pt idx="3020">
                  <c:v>0.32827099999999998</c:v>
                </c:pt>
                <c:pt idx="3021">
                  <c:v>0.326156</c:v>
                </c:pt>
                <c:pt idx="3022">
                  <c:v>0.32377299999999998</c:v>
                </c:pt>
                <c:pt idx="3023">
                  <c:v>0.32109599999999999</c:v>
                </c:pt>
                <c:pt idx="3024">
                  <c:v>0.31958999999999999</c:v>
                </c:pt>
                <c:pt idx="3025">
                  <c:v>0.320992</c:v>
                </c:pt>
                <c:pt idx="3026">
                  <c:v>0.322714</c:v>
                </c:pt>
                <c:pt idx="3027">
                  <c:v>0.32351999999999997</c:v>
                </c:pt>
                <c:pt idx="3028">
                  <c:v>0.326376</c:v>
                </c:pt>
                <c:pt idx="3029">
                  <c:v>0.33035700000000001</c:v>
                </c:pt>
                <c:pt idx="3030">
                  <c:v>0.33313300000000001</c:v>
                </c:pt>
                <c:pt idx="3031">
                  <c:v>0.334675</c:v>
                </c:pt>
                <c:pt idx="3032">
                  <c:v>0.33616000000000001</c:v>
                </c:pt>
                <c:pt idx="3033">
                  <c:v>0.33729199999999998</c:v>
                </c:pt>
                <c:pt idx="3034">
                  <c:v>0.33921200000000001</c:v>
                </c:pt>
                <c:pt idx="3035">
                  <c:v>0.34299299999999999</c:v>
                </c:pt>
                <c:pt idx="3036">
                  <c:v>0.34676499999999999</c:v>
                </c:pt>
                <c:pt idx="3037">
                  <c:v>0.35104200000000002</c:v>
                </c:pt>
                <c:pt idx="3038">
                  <c:v>0.35710599999999998</c:v>
                </c:pt>
                <c:pt idx="3039">
                  <c:v>0.36401600000000001</c:v>
                </c:pt>
                <c:pt idx="3040">
                  <c:v>0.37030600000000002</c:v>
                </c:pt>
                <c:pt idx="3041">
                  <c:v>0.375199</c:v>
                </c:pt>
                <c:pt idx="3042">
                  <c:v>0.37910899999999997</c:v>
                </c:pt>
                <c:pt idx="3043">
                  <c:v>0.38311899999999999</c:v>
                </c:pt>
                <c:pt idx="3044">
                  <c:v>0.38620100000000002</c:v>
                </c:pt>
                <c:pt idx="3045">
                  <c:v>0.38827299999999998</c:v>
                </c:pt>
                <c:pt idx="3046">
                  <c:v>0.39033699999999999</c:v>
                </c:pt>
                <c:pt idx="3047">
                  <c:v>0.39311200000000002</c:v>
                </c:pt>
                <c:pt idx="3048">
                  <c:v>0.39655099999999999</c:v>
                </c:pt>
                <c:pt idx="3049">
                  <c:v>0.40065099999999998</c:v>
                </c:pt>
                <c:pt idx="3050">
                  <c:v>0.40461599999999998</c:v>
                </c:pt>
                <c:pt idx="3051">
                  <c:v>0.40789900000000001</c:v>
                </c:pt>
                <c:pt idx="3052">
                  <c:v>0.410437</c:v>
                </c:pt>
                <c:pt idx="3053">
                  <c:v>0.41105199999999997</c:v>
                </c:pt>
                <c:pt idx="3054">
                  <c:v>0.40922900000000001</c:v>
                </c:pt>
                <c:pt idx="3055">
                  <c:v>0.40582000000000001</c:v>
                </c:pt>
                <c:pt idx="3056">
                  <c:v>0.40207700000000002</c:v>
                </c:pt>
                <c:pt idx="3057">
                  <c:v>0.39722200000000002</c:v>
                </c:pt>
                <c:pt idx="3058">
                  <c:v>0.39211099999999999</c:v>
                </c:pt>
                <c:pt idx="3059">
                  <c:v>0.38782800000000001</c:v>
                </c:pt>
                <c:pt idx="3060">
                  <c:v>0.38448399999999999</c:v>
                </c:pt>
                <c:pt idx="3061">
                  <c:v>0.38192599999999999</c:v>
                </c:pt>
                <c:pt idx="3062">
                  <c:v>0.37936799999999998</c:v>
                </c:pt>
                <c:pt idx="3063">
                  <c:v>0.37639600000000001</c:v>
                </c:pt>
                <c:pt idx="3064">
                  <c:v>0.37270300000000001</c:v>
                </c:pt>
                <c:pt idx="3065">
                  <c:v>0.36741800000000002</c:v>
                </c:pt>
                <c:pt idx="3066">
                  <c:v>0.360958</c:v>
                </c:pt>
                <c:pt idx="3067">
                  <c:v>0.35370000000000001</c:v>
                </c:pt>
                <c:pt idx="3068">
                  <c:v>0.34597</c:v>
                </c:pt>
                <c:pt idx="3069">
                  <c:v>0.33924500000000002</c:v>
                </c:pt>
                <c:pt idx="3070">
                  <c:v>0.33477600000000002</c:v>
                </c:pt>
                <c:pt idx="3071">
                  <c:v>0.33196500000000001</c:v>
                </c:pt>
                <c:pt idx="3072">
                  <c:v>0.32992500000000002</c:v>
                </c:pt>
                <c:pt idx="3073">
                  <c:v>0.32946399999999998</c:v>
                </c:pt>
                <c:pt idx="3074">
                  <c:v>0.330432</c:v>
                </c:pt>
                <c:pt idx="3075">
                  <c:v>0.330762</c:v>
                </c:pt>
                <c:pt idx="3076">
                  <c:v>0.33011200000000002</c:v>
                </c:pt>
                <c:pt idx="3077">
                  <c:v>0.32947199999999999</c:v>
                </c:pt>
                <c:pt idx="3078">
                  <c:v>0.32903399999999999</c:v>
                </c:pt>
                <c:pt idx="3079">
                  <c:v>0.32866699999999999</c:v>
                </c:pt>
                <c:pt idx="3080">
                  <c:v>0.32924599999999998</c:v>
                </c:pt>
                <c:pt idx="3081">
                  <c:v>0.33162700000000001</c:v>
                </c:pt>
                <c:pt idx="3082">
                  <c:v>0.33553899999999998</c:v>
                </c:pt>
                <c:pt idx="3083">
                  <c:v>0.34089900000000001</c:v>
                </c:pt>
                <c:pt idx="3084">
                  <c:v>0.34759499999999999</c:v>
                </c:pt>
                <c:pt idx="3085">
                  <c:v>0.35452699999999998</c:v>
                </c:pt>
                <c:pt idx="3086">
                  <c:v>0.36066700000000002</c:v>
                </c:pt>
                <c:pt idx="3087">
                  <c:v>0.36618200000000001</c:v>
                </c:pt>
                <c:pt idx="3088">
                  <c:v>0.37100300000000003</c:v>
                </c:pt>
                <c:pt idx="3089">
                  <c:v>0.37426900000000002</c:v>
                </c:pt>
                <c:pt idx="3090">
                  <c:v>0.37619399999999997</c:v>
                </c:pt>
                <c:pt idx="3091">
                  <c:v>0.37825799999999998</c:v>
                </c:pt>
                <c:pt idx="3092">
                  <c:v>0.38084000000000001</c:v>
                </c:pt>
                <c:pt idx="3093">
                  <c:v>0.38361600000000001</c:v>
                </c:pt>
                <c:pt idx="3094">
                  <c:v>0.38705400000000001</c:v>
                </c:pt>
                <c:pt idx="3095">
                  <c:v>0.39154299999999997</c:v>
                </c:pt>
                <c:pt idx="3096">
                  <c:v>0.39618399999999998</c:v>
                </c:pt>
                <c:pt idx="3097">
                  <c:v>0.40031499999999998</c:v>
                </c:pt>
                <c:pt idx="3098">
                  <c:v>0.40373199999999998</c:v>
                </c:pt>
                <c:pt idx="3099">
                  <c:v>0.40544599999999997</c:v>
                </c:pt>
                <c:pt idx="3100">
                  <c:v>0.40518900000000002</c:v>
                </c:pt>
                <c:pt idx="3101">
                  <c:v>0.40392299999999998</c:v>
                </c:pt>
                <c:pt idx="3102">
                  <c:v>0.40223199999999998</c:v>
                </c:pt>
                <c:pt idx="3103">
                  <c:v>0.40016000000000002</c:v>
                </c:pt>
                <c:pt idx="3104">
                  <c:v>0.398341</c:v>
                </c:pt>
                <c:pt idx="3105">
                  <c:v>0.39770800000000001</c:v>
                </c:pt>
                <c:pt idx="3106">
                  <c:v>0.398198</c:v>
                </c:pt>
                <c:pt idx="3107">
                  <c:v>0.399202</c:v>
                </c:pt>
                <c:pt idx="3108">
                  <c:v>0.40050599999999997</c:v>
                </c:pt>
                <c:pt idx="3109">
                  <c:v>0.40171699999999999</c:v>
                </c:pt>
                <c:pt idx="3110">
                  <c:v>0.40188699999999999</c:v>
                </c:pt>
                <c:pt idx="3111">
                  <c:v>0.40049299999999999</c:v>
                </c:pt>
                <c:pt idx="3112">
                  <c:v>0.39784799999999998</c:v>
                </c:pt>
                <c:pt idx="3113">
                  <c:v>0.39443099999999998</c:v>
                </c:pt>
                <c:pt idx="3114">
                  <c:v>0.390573</c:v>
                </c:pt>
                <c:pt idx="3115">
                  <c:v>0.38683200000000001</c:v>
                </c:pt>
                <c:pt idx="3116">
                  <c:v>0.383905</c:v>
                </c:pt>
                <c:pt idx="3117">
                  <c:v>0.38221699999999997</c:v>
                </c:pt>
                <c:pt idx="3118">
                  <c:v>0.38186700000000001</c:v>
                </c:pt>
                <c:pt idx="3119">
                  <c:v>0.382519</c:v>
                </c:pt>
                <c:pt idx="3120">
                  <c:v>0.383299</c:v>
                </c:pt>
                <c:pt idx="3121">
                  <c:v>0.38320500000000002</c:v>
                </c:pt>
                <c:pt idx="3122">
                  <c:v>0.38161899999999999</c:v>
                </c:pt>
                <c:pt idx="3123">
                  <c:v>0.37832500000000002</c:v>
                </c:pt>
                <c:pt idx="3124">
                  <c:v>0.37345800000000001</c:v>
                </c:pt>
                <c:pt idx="3125">
                  <c:v>0.36759799999999998</c:v>
                </c:pt>
                <c:pt idx="3126">
                  <c:v>0.36168099999999997</c:v>
                </c:pt>
                <c:pt idx="3127">
                  <c:v>0.35660500000000001</c:v>
                </c:pt>
                <c:pt idx="3128">
                  <c:v>0.35286800000000001</c:v>
                </c:pt>
                <c:pt idx="3129">
                  <c:v>0.35051399999999999</c:v>
                </c:pt>
                <c:pt idx="3130">
                  <c:v>0.34910999999999998</c:v>
                </c:pt>
                <c:pt idx="3131">
                  <c:v>0.34786</c:v>
                </c:pt>
                <c:pt idx="3132">
                  <c:v>0.34589300000000001</c:v>
                </c:pt>
                <c:pt idx="3133">
                  <c:v>0.34255200000000002</c:v>
                </c:pt>
                <c:pt idx="3134">
                  <c:v>0.33745799999999998</c:v>
                </c:pt>
                <c:pt idx="3135">
                  <c:v>0.33076299999999997</c:v>
                </c:pt>
                <c:pt idx="3136">
                  <c:v>0.32307399999999997</c:v>
                </c:pt>
                <c:pt idx="3137">
                  <c:v>0.31515700000000002</c:v>
                </c:pt>
                <c:pt idx="3138">
                  <c:v>0.30779600000000001</c:v>
                </c:pt>
                <c:pt idx="3139">
                  <c:v>0.30181799999999998</c:v>
                </c:pt>
                <c:pt idx="3140">
                  <c:v>0.29777300000000001</c:v>
                </c:pt>
                <c:pt idx="3141">
                  <c:v>0.29550300000000002</c:v>
                </c:pt>
                <c:pt idx="3142">
                  <c:v>0.29439599999999999</c:v>
                </c:pt>
                <c:pt idx="3143">
                  <c:v>0.29362199999999999</c:v>
                </c:pt>
                <c:pt idx="3144">
                  <c:v>0.292209</c:v>
                </c:pt>
                <c:pt idx="3145">
                  <c:v>0.28958800000000001</c:v>
                </c:pt>
                <c:pt idx="3146">
                  <c:v>0.28568199999999999</c:v>
                </c:pt>
                <c:pt idx="3147">
                  <c:v>0.28071099999999999</c:v>
                </c:pt>
                <c:pt idx="3148">
                  <c:v>0.27519399999999999</c:v>
                </c:pt>
                <c:pt idx="3149">
                  <c:v>0.26985999999999999</c:v>
                </c:pt>
                <c:pt idx="3150">
                  <c:v>0.26555800000000002</c:v>
                </c:pt>
                <c:pt idx="3151">
                  <c:v>0.262824</c:v>
                </c:pt>
                <c:pt idx="3152">
                  <c:v>0.26188299999999998</c:v>
                </c:pt>
                <c:pt idx="3153">
                  <c:v>0.26247799999999999</c:v>
                </c:pt>
                <c:pt idx="3154">
                  <c:v>0.263519</c:v>
                </c:pt>
                <c:pt idx="3155">
                  <c:v>0.26446799999999998</c:v>
                </c:pt>
                <c:pt idx="3156">
                  <c:v>0.26533299999999999</c:v>
                </c:pt>
                <c:pt idx="3157">
                  <c:v>0.26514599999999999</c:v>
                </c:pt>
                <c:pt idx="3158">
                  <c:v>0.26313199999999998</c:v>
                </c:pt>
                <c:pt idx="3159">
                  <c:v>0.25982499999999997</c:v>
                </c:pt>
                <c:pt idx="3160">
                  <c:v>0.25658500000000001</c:v>
                </c:pt>
                <c:pt idx="3161">
                  <c:v>0.25337700000000002</c:v>
                </c:pt>
                <c:pt idx="3162">
                  <c:v>0.25103300000000001</c:v>
                </c:pt>
                <c:pt idx="3163">
                  <c:v>0.250782</c:v>
                </c:pt>
                <c:pt idx="3164">
                  <c:v>0.25167299999999998</c:v>
                </c:pt>
                <c:pt idx="3165">
                  <c:v>0.25358700000000001</c:v>
                </c:pt>
                <c:pt idx="3166">
                  <c:v>0.256463</c:v>
                </c:pt>
                <c:pt idx="3167">
                  <c:v>0.25924900000000001</c:v>
                </c:pt>
                <c:pt idx="3168">
                  <c:v>0.26083800000000001</c:v>
                </c:pt>
                <c:pt idx="3169">
                  <c:v>0.26110699999999998</c:v>
                </c:pt>
                <c:pt idx="3170">
                  <c:v>0.26036199999999998</c:v>
                </c:pt>
                <c:pt idx="3171">
                  <c:v>0.25940999999999997</c:v>
                </c:pt>
                <c:pt idx="3172">
                  <c:v>0.25844699999999998</c:v>
                </c:pt>
                <c:pt idx="3173">
                  <c:v>0.25716699999999998</c:v>
                </c:pt>
                <c:pt idx="3174">
                  <c:v>0.256166</c:v>
                </c:pt>
                <c:pt idx="3175">
                  <c:v>0.258023</c:v>
                </c:pt>
                <c:pt idx="3176">
                  <c:v>0.26138600000000001</c:v>
                </c:pt>
                <c:pt idx="3177">
                  <c:v>0.26512200000000002</c:v>
                </c:pt>
                <c:pt idx="3178">
                  <c:v>0.26888600000000001</c:v>
                </c:pt>
                <c:pt idx="3179">
                  <c:v>0.27260499999999999</c:v>
                </c:pt>
                <c:pt idx="3180">
                  <c:v>0.27596199999999999</c:v>
                </c:pt>
                <c:pt idx="3181">
                  <c:v>0.27781699999999998</c:v>
                </c:pt>
                <c:pt idx="3182">
                  <c:v>0.27813700000000002</c:v>
                </c:pt>
                <c:pt idx="3183">
                  <c:v>0.27771099999999999</c:v>
                </c:pt>
                <c:pt idx="3184">
                  <c:v>0.276781</c:v>
                </c:pt>
                <c:pt idx="3185">
                  <c:v>0.27593600000000001</c:v>
                </c:pt>
                <c:pt idx="3186">
                  <c:v>0.27605000000000002</c:v>
                </c:pt>
                <c:pt idx="3187">
                  <c:v>0.27756999999999998</c:v>
                </c:pt>
                <c:pt idx="3188">
                  <c:v>0.28044999999999998</c:v>
                </c:pt>
                <c:pt idx="3189">
                  <c:v>0.284412</c:v>
                </c:pt>
                <c:pt idx="3190">
                  <c:v>0.28875899999999999</c:v>
                </c:pt>
                <c:pt idx="3191">
                  <c:v>0.29259499999999999</c:v>
                </c:pt>
                <c:pt idx="3192">
                  <c:v>0.29524299999999998</c:v>
                </c:pt>
                <c:pt idx="3193">
                  <c:v>0.296543</c:v>
                </c:pt>
                <c:pt idx="3194">
                  <c:v>0.29666399999999998</c:v>
                </c:pt>
                <c:pt idx="3195">
                  <c:v>0.29614699999999999</c:v>
                </c:pt>
                <c:pt idx="3196">
                  <c:v>0.29573100000000002</c:v>
                </c:pt>
                <c:pt idx="3197">
                  <c:v>0.29613099999999998</c:v>
                </c:pt>
                <c:pt idx="3198">
                  <c:v>0.29797200000000001</c:v>
                </c:pt>
                <c:pt idx="3199">
                  <c:v>0.301454</c:v>
                </c:pt>
                <c:pt idx="3200">
                  <c:v>0.30621799999999999</c:v>
                </c:pt>
                <c:pt idx="3201">
                  <c:v>0.3115</c:v>
                </c:pt>
                <c:pt idx="3202">
                  <c:v>0.31671100000000002</c:v>
                </c:pt>
                <c:pt idx="3203">
                  <c:v>0.32146400000000003</c:v>
                </c:pt>
                <c:pt idx="3204">
                  <c:v>0.32496900000000001</c:v>
                </c:pt>
                <c:pt idx="3205">
                  <c:v>0.326901</c:v>
                </c:pt>
                <c:pt idx="3206">
                  <c:v>0.327986</c:v>
                </c:pt>
                <c:pt idx="3207">
                  <c:v>0.32913500000000001</c:v>
                </c:pt>
                <c:pt idx="3208">
                  <c:v>0.33052399999999998</c:v>
                </c:pt>
                <c:pt idx="3209">
                  <c:v>0.33243699999999998</c:v>
                </c:pt>
                <c:pt idx="3210">
                  <c:v>0.33572200000000002</c:v>
                </c:pt>
                <c:pt idx="3211">
                  <c:v>0.34062100000000001</c:v>
                </c:pt>
                <c:pt idx="3212">
                  <c:v>0.34648600000000002</c:v>
                </c:pt>
                <c:pt idx="3213">
                  <c:v>0.35238900000000001</c:v>
                </c:pt>
                <c:pt idx="3214">
                  <c:v>0.35771799999999998</c:v>
                </c:pt>
                <c:pt idx="3215">
                  <c:v>0.36197600000000002</c:v>
                </c:pt>
                <c:pt idx="3216">
                  <c:v>0.36469200000000002</c:v>
                </c:pt>
                <c:pt idx="3217">
                  <c:v>0.36570000000000003</c:v>
                </c:pt>
                <c:pt idx="3218">
                  <c:v>0.36530600000000002</c:v>
                </c:pt>
                <c:pt idx="3219">
                  <c:v>0.36435099999999998</c:v>
                </c:pt>
                <c:pt idx="3220">
                  <c:v>0.363788</c:v>
                </c:pt>
                <c:pt idx="3221">
                  <c:v>0.36397400000000002</c:v>
                </c:pt>
                <c:pt idx="3222">
                  <c:v>0.36490800000000001</c:v>
                </c:pt>
                <c:pt idx="3223">
                  <c:v>0.36660599999999999</c:v>
                </c:pt>
                <c:pt idx="3224">
                  <c:v>0.36892999999999998</c:v>
                </c:pt>
                <c:pt idx="3225">
                  <c:v>0.37129899999999999</c:v>
                </c:pt>
                <c:pt idx="3226">
                  <c:v>0.37288500000000002</c:v>
                </c:pt>
                <c:pt idx="3227">
                  <c:v>0.37314799999999998</c:v>
                </c:pt>
                <c:pt idx="3228">
                  <c:v>0.37187599999999998</c:v>
                </c:pt>
                <c:pt idx="3229">
                  <c:v>0.36920500000000001</c:v>
                </c:pt>
                <c:pt idx="3230">
                  <c:v>0.36578100000000002</c:v>
                </c:pt>
                <c:pt idx="3231">
                  <c:v>0.36243599999999998</c:v>
                </c:pt>
                <c:pt idx="3232">
                  <c:v>0.35979699999999998</c:v>
                </c:pt>
                <c:pt idx="3233">
                  <c:v>0.35836400000000002</c:v>
                </c:pt>
                <c:pt idx="3234">
                  <c:v>0.35837400000000003</c:v>
                </c:pt>
                <c:pt idx="3235">
                  <c:v>0.35943199999999997</c:v>
                </c:pt>
                <c:pt idx="3236">
                  <c:v>0.36070000000000002</c:v>
                </c:pt>
                <c:pt idx="3237">
                  <c:v>0.36144900000000002</c:v>
                </c:pt>
                <c:pt idx="3238">
                  <c:v>0.36119200000000001</c:v>
                </c:pt>
                <c:pt idx="3239">
                  <c:v>0.35938500000000001</c:v>
                </c:pt>
                <c:pt idx="3240">
                  <c:v>0.35576999999999998</c:v>
                </c:pt>
                <c:pt idx="3241">
                  <c:v>0.35085499999999997</c:v>
                </c:pt>
                <c:pt idx="3242">
                  <c:v>0.34582400000000002</c:v>
                </c:pt>
                <c:pt idx="3243">
                  <c:v>0.34178799999999998</c:v>
                </c:pt>
                <c:pt idx="3244">
                  <c:v>0.33919300000000002</c:v>
                </c:pt>
                <c:pt idx="3245">
                  <c:v>0.33816800000000002</c:v>
                </c:pt>
                <c:pt idx="3246">
                  <c:v>0.33872400000000003</c:v>
                </c:pt>
                <c:pt idx="3247">
                  <c:v>0.34038299999999999</c:v>
                </c:pt>
                <c:pt idx="3248">
                  <c:v>0.34220400000000001</c:v>
                </c:pt>
                <c:pt idx="3249">
                  <c:v>0.34332800000000002</c:v>
                </c:pt>
                <c:pt idx="3250">
                  <c:v>0.34333999999999998</c:v>
                </c:pt>
                <c:pt idx="3251">
                  <c:v>0.342167</c:v>
                </c:pt>
                <c:pt idx="3252">
                  <c:v>0.33999000000000001</c:v>
                </c:pt>
                <c:pt idx="3253">
                  <c:v>0.33729399999999998</c:v>
                </c:pt>
                <c:pt idx="3254">
                  <c:v>0.334899</c:v>
                </c:pt>
                <c:pt idx="3255">
                  <c:v>0.33372400000000002</c:v>
                </c:pt>
                <c:pt idx="3256">
                  <c:v>0.33436199999999999</c:v>
                </c:pt>
                <c:pt idx="3257">
                  <c:v>0.33672400000000002</c:v>
                </c:pt>
                <c:pt idx="3258">
                  <c:v>0.340221</c:v>
                </c:pt>
                <c:pt idx="3259">
                  <c:v>0.34404299999999999</c:v>
                </c:pt>
                <c:pt idx="3260">
                  <c:v>0.34734900000000002</c:v>
                </c:pt>
                <c:pt idx="3261">
                  <c:v>0.34931400000000001</c:v>
                </c:pt>
                <c:pt idx="3262">
                  <c:v>0.34947899999999998</c:v>
                </c:pt>
                <c:pt idx="3263">
                  <c:v>0.347966</c:v>
                </c:pt>
                <c:pt idx="3264">
                  <c:v>0.34526099999999998</c:v>
                </c:pt>
                <c:pt idx="3265">
                  <c:v>0.34204800000000002</c:v>
                </c:pt>
                <c:pt idx="3266">
                  <c:v>0.33919700000000003</c:v>
                </c:pt>
                <c:pt idx="3267">
                  <c:v>0.33758300000000002</c:v>
                </c:pt>
                <c:pt idx="3268">
                  <c:v>0.33764699999999997</c:v>
                </c:pt>
                <c:pt idx="3269">
                  <c:v>0.33920499999999998</c:v>
                </c:pt>
                <c:pt idx="3270">
                  <c:v>0.34169899999999997</c:v>
                </c:pt>
                <c:pt idx="3271">
                  <c:v>0.34422000000000003</c:v>
                </c:pt>
                <c:pt idx="3272">
                  <c:v>0.34561999999999998</c:v>
                </c:pt>
                <c:pt idx="3273">
                  <c:v>0.345111</c:v>
                </c:pt>
                <c:pt idx="3274">
                  <c:v>0.34260699999999999</c:v>
                </c:pt>
                <c:pt idx="3275">
                  <c:v>0.33835999999999999</c:v>
                </c:pt>
                <c:pt idx="3276">
                  <c:v>0.33289800000000003</c:v>
                </c:pt>
                <c:pt idx="3277">
                  <c:v>0.32726</c:v>
                </c:pt>
                <c:pt idx="3278">
                  <c:v>0.32284600000000002</c:v>
                </c:pt>
                <c:pt idx="3279">
                  <c:v>0.32034200000000002</c:v>
                </c:pt>
                <c:pt idx="3280">
                  <c:v>0.31951299999999999</c:v>
                </c:pt>
                <c:pt idx="3281">
                  <c:v>0.31990800000000003</c:v>
                </c:pt>
                <c:pt idx="3282">
                  <c:v>0.32078400000000001</c:v>
                </c:pt>
                <c:pt idx="3283">
                  <c:v>0.321191</c:v>
                </c:pt>
                <c:pt idx="3284">
                  <c:v>0.32002900000000001</c:v>
                </c:pt>
                <c:pt idx="3285">
                  <c:v>0.316801</c:v>
                </c:pt>
                <c:pt idx="3286">
                  <c:v>0.312025</c:v>
                </c:pt>
                <c:pt idx="3287">
                  <c:v>0.30635400000000002</c:v>
                </c:pt>
                <c:pt idx="3288">
                  <c:v>0.30011399999999999</c:v>
                </c:pt>
                <c:pt idx="3289">
                  <c:v>0.29448999999999997</c:v>
                </c:pt>
                <c:pt idx="3290">
                  <c:v>0.29036400000000001</c:v>
                </c:pt>
                <c:pt idx="3291">
                  <c:v>0.28789399999999998</c:v>
                </c:pt>
                <c:pt idx="3292">
                  <c:v>0.28702100000000003</c:v>
                </c:pt>
                <c:pt idx="3293">
                  <c:v>0.287304</c:v>
                </c:pt>
                <c:pt idx="3294">
                  <c:v>0.28818500000000002</c:v>
                </c:pt>
                <c:pt idx="3295">
                  <c:v>0.28847499999999998</c:v>
                </c:pt>
                <c:pt idx="3296">
                  <c:v>0.28767399999999999</c:v>
                </c:pt>
                <c:pt idx="3297">
                  <c:v>0.28604499999999999</c:v>
                </c:pt>
                <c:pt idx="3298">
                  <c:v>0.28319899999999998</c:v>
                </c:pt>
                <c:pt idx="3299">
                  <c:v>0.27872000000000002</c:v>
                </c:pt>
                <c:pt idx="3300">
                  <c:v>0.27421699999999999</c:v>
                </c:pt>
                <c:pt idx="3301">
                  <c:v>0.27082800000000001</c:v>
                </c:pt>
                <c:pt idx="3302">
                  <c:v>0.26871499999999998</c:v>
                </c:pt>
                <c:pt idx="3303">
                  <c:v>0.26785100000000001</c:v>
                </c:pt>
                <c:pt idx="3304">
                  <c:v>0.26825100000000002</c:v>
                </c:pt>
                <c:pt idx="3305">
                  <c:v>0.26990799999999998</c:v>
                </c:pt>
                <c:pt idx="3306">
                  <c:v>0.27160699999999999</c:v>
                </c:pt>
                <c:pt idx="3307">
                  <c:v>0.27293800000000001</c:v>
                </c:pt>
                <c:pt idx="3308">
                  <c:v>0.27373999999999998</c:v>
                </c:pt>
                <c:pt idx="3309">
                  <c:v>0.27367999999999998</c:v>
                </c:pt>
                <c:pt idx="3310">
                  <c:v>0.27249099999999998</c:v>
                </c:pt>
                <c:pt idx="3311">
                  <c:v>0.27049699999999999</c:v>
                </c:pt>
                <c:pt idx="3312">
                  <c:v>0.26870699999999997</c:v>
                </c:pt>
                <c:pt idx="3313">
                  <c:v>0.26795799999999997</c:v>
                </c:pt>
                <c:pt idx="3314">
                  <c:v>0.268235</c:v>
                </c:pt>
                <c:pt idx="3315">
                  <c:v>0.269729</c:v>
                </c:pt>
                <c:pt idx="3316">
                  <c:v>0.27290700000000001</c:v>
                </c:pt>
                <c:pt idx="3317">
                  <c:v>0.27740500000000001</c:v>
                </c:pt>
                <c:pt idx="3318">
                  <c:v>0.28221800000000002</c:v>
                </c:pt>
                <c:pt idx="3319">
                  <c:v>0.28671799999999997</c:v>
                </c:pt>
                <c:pt idx="3320">
                  <c:v>0.29030600000000001</c:v>
                </c:pt>
                <c:pt idx="3321">
                  <c:v>0.29269499999999998</c:v>
                </c:pt>
                <c:pt idx="3322">
                  <c:v>0.29381800000000002</c:v>
                </c:pt>
                <c:pt idx="3323">
                  <c:v>0.29445500000000002</c:v>
                </c:pt>
                <c:pt idx="3324">
                  <c:v>0.29519699999999999</c:v>
                </c:pt>
                <c:pt idx="3325">
                  <c:v>0.29638300000000001</c:v>
                </c:pt>
                <c:pt idx="3326">
                  <c:v>0.29881999999999997</c:v>
                </c:pt>
                <c:pt idx="3327">
                  <c:v>0.30279800000000001</c:v>
                </c:pt>
                <c:pt idx="3328">
                  <c:v>0.30753599999999998</c:v>
                </c:pt>
                <c:pt idx="3329">
                  <c:v>0.312253</c:v>
                </c:pt>
                <c:pt idx="3330">
                  <c:v>0.31637100000000001</c:v>
                </c:pt>
                <c:pt idx="3331">
                  <c:v>0.31935799999999998</c:v>
                </c:pt>
                <c:pt idx="3332">
                  <c:v>0.32062000000000002</c:v>
                </c:pt>
                <c:pt idx="3333">
                  <c:v>0.319747</c:v>
                </c:pt>
                <c:pt idx="3334">
                  <c:v>0.317355</c:v>
                </c:pt>
                <c:pt idx="3335">
                  <c:v>0.31435299999999999</c:v>
                </c:pt>
                <c:pt idx="3336">
                  <c:v>0.31136900000000001</c:v>
                </c:pt>
                <c:pt idx="3337">
                  <c:v>0.308892</c:v>
                </c:pt>
                <c:pt idx="3338">
                  <c:v>0.30754199999999998</c:v>
                </c:pt>
                <c:pt idx="3339">
                  <c:v>0.307448</c:v>
                </c:pt>
                <c:pt idx="3340">
                  <c:v>0.30792599999999998</c:v>
                </c:pt>
                <c:pt idx="3341">
                  <c:v>0.30800300000000003</c:v>
                </c:pt>
                <c:pt idx="3342">
                  <c:v>0.30694700000000003</c:v>
                </c:pt>
                <c:pt idx="3343">
                  <c:v>0.30449599999999999</c:v>
                </c:pt>
                <c:pt idx="3344">
                  <c:v>0.30067899999999997</c:v>
                </c:pt>
                <c:pt idx="3345">
                  <c:v>0.29561799999999999</c:v>
                </c:pt>
                <c:pt idx="3346">
                  <c:v>0.28987099999999999</c:v>
                </c:pt>
                <c:pt idx="3347">
                  <c:v>0.28431400000000001</c:v>
                </c:pt>
                <c:pt idx="3348">
                  <c:v>0.27951199999999998</c:v>
                </c:pt>
                <c:pt idx="3349">
                  <c:v>0.27565499999999998</c:v>
                </c:pt>
                <c:pt idx="3350">
                  <c:v>0.272866</c:v>
                </c:pt>
                <c:pt idx="3351">
                  <c:v>0.27119799999999999</c:v>
                </c:pt>
                <c:pt idx="3352">
                  <c:v>0.270399</c:v>
                </c:pt>
                <c:pt idx="3353">
                  <c:v>0.26967799999999997</c:v>
                </c:pt>
                <c:pt idx="3354">
                  <c:v>0.26821200000000001</c:v>
                </c:pt>
                <c:pt idx="3355">
                  <c:v>0.26565299999999997</c:v>
                </c:pt>
                <c:pt idx="3356">
                  <c:v>0.26196399999999997</c:v>
                </c:pt>
                <c:pt idx="3357">
                  <c:v>0.25742799999999999</c:v>
                </c:pt>
                <c:pt idx="3358">
                  <c:v>0.25272600000000001</c:v>
                </c:pt>
                <c:pt idx="3359">
                  <c:v>0.24879799999999999</c:v>
                </c:pt>
                <c:pt idx="3360">
                  <c:v>0.24629899999999999</c:v>
                </c:pt>
                <c:pt idx="3361">
                  <c:v>0.24532799999999999</c:v>
                </c:pt>
                <c:pt idx="3362">
                  <c:v>0.24567700000000001</c:v>
                </c:pt>
                <c:pt idx="3363">
                  <c:v>0.24699099999999999</c:v>
                </c:pt>
                <c:pt idx="3364">
                  <c:v>0.248782</c:v>
                </c:pt>
                <c:pt idx="3365">
                  <c:v>0.25056299999999998</c:v>
                </c:pt>
                <c:pt idx="3366">
                  <c:v>0.25171199999999999</c:v>
                </c:pt>
                <c:pt idx="3367">
                  <c:v>0.25164799999999998</c:v>
                </c:pt>
                <c:pt idx="3368">
                  <c:v>0.25042599999999998</c:v>
                </c:pt>
                <c:pt idx="3369">
                  <c:v>0.24826599999999999</c:v>
                </c:pt>
                <c:pt idx="3370">
                  <c:v>0.245757</c:v>
                </c:pt>
                <c:pt idx="3371">
                  <c:v>0.24402399999999999</c:v>
                </c:pt>
                <c:pt idx="3372">
                  <c:v>0.24413000000000001</c:v>
                </c:pt>
                <c:pt idx="3373">
                  <c:v>0.24624499999999999</c:v>
                </c:pt>
                <c:pt idx="3374">
                  <c:v>0.24993199999999999</c:v>
                </c:pt>
                <c:pt idx="3375">
                  <c:v>0.25459999999999999</c:v>
                </c:pt>
                <c:pt idx="3376">
                  <c:v>0.25959199999999999</c:v>
                </c:pt>
                <c:pt idx="3377">
                  <c:v>0.26386500000000002</c:v>
                </c:pt>
                <c:pt idx="3378">
                  <c:v>0.26620100000000002</c:v>
                </c:pt>
                <c:pt idx="3379">
                  <c:v>0.266737</c:v>
                </c:pt>
                <c:pt idx="3380">
                  <c:v>0.26639400000000002</c:v>
                </c:pt>
                <c:pt idx="3381">
                  <c:v>0.26574900000000001</c:v>
                </c:pt>
                <c:pt idx="3382">
                  <c:v>0.26455600000000001</c:v>
                </c:pt>
                <c:pt idx="3383">
                  <c:v>0.26362600000000003</c:v>
                </c:pt>
                <c:pt idx="3384">
                  <c:v>0.26466699999999999</c:v>
                </c:pt>
                <c:pt idx="3385">
                  <c:v>0.26691799999999999</c:v>
                </c:pt>
                <c:pt idx="3386">
                  <c:v>0.26926899999999998</c:v>
                </c:pt>
                <c:pt idx="3387">
                  <c:v>0.27168900000000001</c:v>
                </c:pt>
                <c:pt idx="3388">
                  <c:v>0.27404899999999999</c:v>
                </c:pt>
                <c:pt idx="3389">
                  <c:v>0.27507900000000002</c:v>
                </c:pt>
                <c:pt idx="3390">
                  <c:v>0.27357199999999998</c:v>
                </c:pt>
                <c:pt idx="3391">
                  <c:v>0.26993299999999998</c:v>
                </c:pt>
                <c:pt idx="3392">
                  <c:v>0.26484600000000003</c:v>
                </c:pt>
                <c:pt idx="3393">
                  <c:v>0.25879000000000002</c:v>
                </c:pt>
                <c:pt idx="3394">
                  <c:v>0.25307600000000002</c:v>
                </c:pt>
                <c:pt idx="3395">
                  <c:v>0.248419</c:v>
                </c:pt>
                <c:pt idx="3396">
                  <c:v>0.24457499999999999</c:v>
                </c:pt>
                <c:pt idx="3397">
                  <c:v>0.241318</c:v>
                </c:pt>
                <c:pt idx="3398">
                  <c:v>0.238259</c:v>
                </c:pt>
                <c:pt idx="3399">
                  <c:v>0.234931</c:v>
                </c:pt>
                <c:pt idx="3400">
                  <c:v>0.230633</c:v>
                </c:pt>
                <c:pt idx="3401">
                  <c:v>0.22470499999999999</c:v>
                </c:pt>
                <c:pt idx="3402">
                  <c:v>0.21699399999999999</c:v>
                </c:pt>
                <c:pt idx="3403">
                  <c:v>0.20763100000000001</c:v>
                </c:pt>
                <c:pt idx="3404">
                  <c:v>0.19722000000000001</c:v>
                </c:pt>
                <c:pt idx="3405">
                  <c:v>0.18628700000000001</c:v>
                </c:pt>
                <c:pt idx="3406">
                  <c:v>0.17557600000000001</c:v>
                </c:pt>
                <c:pt idx="3407">
                  <c:v>0.166575</c:v>
                </c:pt>
                <c:pt idx="3408">
                  <c:v>0.15926799999999999</c:v>
                </c:pt>
                <c:pt idx="3409">
                  <c:v>0.15271499999999999</c:v>
                </c:pt>
                <c:pt idx="3410">
                  <c:v>0.14712500000000001</c:v>
                </c:pt>
                <c:pt idx="3411">
                  <c:v>0.14183599999999999</c:v>
                </c:pt>
                <c:pt idx="3412">
                  <c:v>0.13553599999999999</c:v>
                </c:pt>
                <c:pt idx="3413">
                  <c:v>0.12811400000000001</c:v>
                </c:pt>
                <c:pt idx="3414">
                  <c:v>0.120444</c:v>
                </c:pt>
                <c:pt idx="3415">
                  <c:v>0.11237999999999999</c:v>
                </c:pt>
                <c:pt idx="3416">
                  <c:v>0.10371900000000001</c:v>
                </c:pt>
                <c:pt idx="3417">
                  <c:v>9.6107999999999999E-2</c:v>
                </c:pt>
                <c:pt idx="3418">
                  <c:v>9.1028999999999999E-2</c:v>
                </c:pt>
                <c:pt idx="3419">
                  <c:v>8.7887000000000007E-2</c:v>
                </c:pt>
                <c:pt idx="3420">
                  <c:v>8.5823999999999998E-2</c:v>
                </c:pt>
                <c:pt idx="3421">
                  <c:v>8.5288000000000003E-2</c:v>
                </c:pt>
                <c:pt idx="3422">
                  <c:v>8.6330000000000004E-2</c:v>
                </c:pt>
                <c:pt idx="3423">
                  <c:v>8.7076000000000001E-2</c:v>
                </c:pt>
                <c:pt idx="3424">
                  <c:v>8.6777999999999994E-2</c:v>
                </c:pt>
                <c:pt idx="3425">
                  <c:v>8.6617E-2</c:v>
                </c:pt>
                <c:pt idx="3426">
                  <c:v>8.6062E-2</c:v>
                </c:pt>
                <c:pt idx="3427">
                  <c:v>8.5285E-2</c:v>
                </c:pt>
                <c:pt idx="3428">
                  <c:v>8.5189000000000001E-2</c:v>
                </c:pt>
                <c:pt idx="3429">
                  <c:v>8.5553000000000004E-2</c:v>
                </c:pt>
                <c:pt idx="3430">
                  <c:v>8.7495000000000003E-2</c:v>
                </c:pt>
                <c:pt idx="3431">
                  <c:v>9.2170000000000002E-2</c:v>
                </c:pt>
                <c:pt idx="3432">
                  <c:v>9.8533999999999997E-2</c:v>
                </c:pt>
                <c:pt idx="3433">
                  <c:v>0.10536</c:v>
                </c:pt>
                <c:pt idx="3434">
                  <c:v>0.112146</c:v>
                </c:pt>
                <c:pt idx="3435">
                  <c:v>0.119203</c:v>
                </c:pt>
                <c:pt idx="3436">
                  <c:v>0.12617600000000001</c:v>
                </c:pt>
                <c:pt idx="3437">
                  <c:v>0.13086400000000001</c:v>
                </c:pt>
                <c:pt idx="3438">
                  <c:v>0.13405600000000001</c:v>
                </c:pt>
                <c:pt idx="3439">
                  <c:v>0.13828499999999999</c:v>
                </c:pt>
                <c:pt idx="3440">
                  <c:v>0.14238600000000001</c:v>
                </c:pt>
                <c:pt idx="3441">
                  <c:v>0.14572299999999999</c:v>
                </c:pt>
                <c:pt idx="3442">
                  <c:v>0.15034400000000001</c:v>
                </c:pt>
                <c:pt idx="3443">
                  <c:v>0.15662999999999999</c:v>
                </c:pt>
                <c:pt idx="3444">
                  <c:v>0.162996</c:v>
                </c:pt>
                <c:pt idx="3445">
                  <c:v>0.16878699999999999</c:v>
                </c:pt>
                <c:pt idx="3446">
                  <c:v>0.17391599999999999</c:v>
                </c:pt>
                <c:pt idx="3447">
                  <c:v>0.17838300000000001</c:v>
                </c:pt>
                <c:pt idx="3448">
                  <c:v>0.181726</c:v>
                </c:pt>
                <c:pt idx="3449">
                  <c:v>0.183389</c:v>
                </c:pt>
                <c:pt idx="3450">
                  <c:v>0.18388499999999999</c:v>
                </c:pt>
                <c:pt idx="3451">
                  <c:v>0.18398700000000001</c:v>
                </c:pt>
                <c:pt idx="3452">
                  <c:v>0.184195</c:v>
                </c:pt>
                <c:pt idx="3453">
                  <c:v>0.18512799999999999</c:v>
                </c:pt>
                <c:pt idx="3454">
                  <c:v>0.18700600000000001</c:v>
                </c:pt>
                <c:pt idx="3455">
                  <c:v>0.18978800000000001</c:v>
                </c:pt>
                <c:pt idx="3456">
                  <c:v>0.193163</c:v>
                </c:pt>
                <c:pt idx="3457">
                  <c:v>0.19625500000000001</c:v>
                </c:pt>
                <c:pt idx="3458">
                  <c:v>0.198489</c:v>
                </c:pt>
                <c:pt idx="3459">
                  <c:v>0.19991</c:v>
                </c:pt>
                <c:pt idx="3460">
                  <c:v>0.20011699999999999</c:v>
                </c:pt>
                <c:pt idx="3461">
                  <c:v>0.19908000000000001</c:v>
                </c:pt>
                <c:pt idx="3462">
                  <c:v>0.197967</c:v>
                </c:pt>
                <c:pt idx="3463">
                  <c:v>0.19766300000000001</c:v>
                </c:pt>
                <c:pt idx="3464">
                  <c:v>0.198214</c:v>
                </c:pt>
                <c:pt idx="3465">
                  <c:v>0.19984499999999999</c:v>
                </c:pt>
                <c:pt idx="3466">
                  <c:v>0.203235</c:v>
                </c:pt>
                <c:pt idx="3467">
                  <c:v>0.208366</c:v>
                </c:pt>
                <c:pt idx="3468">
                  <c:v>0.214226</c:v>
                </c:pt>
                <c:pt idx="3469">
                  <c:v>0.21974299999999999</c:v>
                </c:pt>
                <c:pt idx="3470">
                  <c:v>0.22439200000000001</c:v>
                </c:pt>
                <c:pt idx="3471">
                  <c:v>0.22776299999999999</c:v>
                </c:pt>
                <c:pt idx="3472">
                  <c:v>0.22963</c:v>
                </c:pt>
                <c:pt idx="3473">
                  <c:v>0.230319</c:v>
                </c:pt>
                <c:pt idx="3474">
                  <c:v>0.23072400000000001</c:v>
                </c:pt>
                <c:pt idx="3475">
                  <c:v>0.2319</c:v>
                </c:pt>
                <c:pt idx="3476">
                  <c:v>0.23454700000000001</c:v>
                </c:pt>
                <c:pt idx="3477">
                  <c:v>0.238955</c:v>
                </c:pt>
                <c:pt idx="3478">
                  <c:v>0.24496000000000001</c:v>
                </c:pt>
                <c:pt idx="3479">
                  <c:v>0.25191200000000002</c:v>
                </c:pt>
                <c:pt idx="3480">
                  <c:v>0.25905400000000001</c:v>
                </c:pt>
                <c:pt idx="3481">
                  <c:v>0.26570700000000003</c:v>
                </c:pt>
                <c:pt idx="3482">
                  <c:v>0.27097700000000002</c:v>
                </c:pt>
                <c:pt idx="3483">
                  <c:v>0.27424399999999999</c:v>
                </c:pt>
                <c:pt idx="3484">
                  <c:v>0.27604800000000002</c:v>
                </c:pt>
                <c:pt idx="3485">
                  <c:v>0.27750999999999998</c:v>
                </c:pt>
                <c:pt idx="3486">
                  <c:v>0.27950000000000003</c:v>
                </c:pt>
                <c:pt idx="3487">
                  <c:v>0.28262300000000001</c:v>
                </c:pt>
                <c:pt idx="3488">
                  <c:v>0.28754200000000002</c:v>
                </c:pt>
                <c:pt idx="3489">
                  <c:v>0.29461300000000001</c:v>
                </c:pt>
                <c:pt idx="3490">
                  <c:v>0.30324400000000001</c:v>
                </c:pt>
                <c:pt idx="3491">
                  <c:v>0.31243500000000002</c:v>
                </c:pt>
                <c:pt idx="3492">
                  <c:v>0.32134699999999999</c:v>
                </c:pt>
                <c:pt idx="3493">
                  <c:v>0.32931500000000002</c:v>
                </c:pt>
                <c:pt idx="3494">
                  <c:v>0.33568599999999998</c:v>
                </c:pt>
                <c:pt idx="3495">
                  <c:v>0.340389</c:v>
                </c:pt>
                <c:pt idx="3496">
                  <c:v>0.344026</c:v>
                </c:pt>
                <c:pt idx="3497">
                  <c:v>0.34724300000000002</c:v>
                </c:pt>
                <c:pt idx="3498">
                  <c:v>0.35075499999999998</c:v>
                </c:pt>
                <c:pt idx="3499">
                  <c:v>0.35520800000000002</c:v>
                </c:pt>
                <c:pt idx="3500">
                  <c:v>0.36094399999999999</c:v>
                </c:pt>
                <c:pt idx="3501">
                  <c:v>0.36788799999999999</c:v>
                </c:pt>
                <c:pt idx="3502">
                  <c:v>0.37564999999999998</c:v>
                </c:pt>
                <c:pt idx="3503">
                  <c:v>0.383405</c:v>
                </c:pt>
                <c:pt idx="3504">
                  <c:v>0.390073</c:v>
                </c:pt>
                <c:pt idx="3505">
                  <c:v>0.39477000000000001</c:v>
                </c:pt>
                <c:pt idx="3506">
                  <c:v>0.39731100000000003</c:v>
                </c:pt>
                <c:pt idx="3507">
                  <c:v>0.39824199999999998</c:v>
                </c:pt>
                <c:pt idx="3508">
                  <c:v>0.39814100000000002</c:v>
                </c:pt>
                <c:pt idx="3509">
                  <c:v>0.39753699999999997</c:v>
                </c:pt>
                <c:pt idx="3510">
                  <c:v>0.39720800000000001</c:v>
                </c:pt>
                <c:pt idx="3511">
                  <c:v>0.39771200000000001</c:v>
                </c:pt>
                <c:pt idx="3512">
                  <c:v>0.39900799999999997</c:v>
                </c:pt>
                <c:pt idx="3513">
                  <c:v>0.40073399999999998</c:v>
                </c:pt>
                <c:pt idx="3514">
                  <c:v>0.40254400000000001</c:v>
                </c:pt>
                <c:pt idx="3515">
                  <c:v>0.40403499999999998</c:v>
                </c:pt>
                <c:pt idx="3516">
                  <c:v>0.40483799999999998</c:v>
                </c:pt>
                <c:pt idx="3517">
                  <c:v>0.40450700000000001</c:v>
                </c:pt>
                <c:pt idx="3518">
                  <c:v>0.40293299999999999</c:v>
                </c:pt>
                <c:pt idx="3519">
                  <c:v>0.40008199999999999</c:v>
                </c:pt>
                <c:pt idx="3520">
                  <c:v>0.39629700000000001</c:v>
                </c:pt>
                <c:pt idx="3521">
                  <c:v>0.39240799999999998</c:v>
                </c:pt>
                <c:pt idx="3522">
                  <c:v>0.38919700000000002</c:v>
                </c:pt>
                <c:pt idx="3523">
                  <c:v>0.387403</c:v>
                </c:pt>
                <c:pt idx="3524">
                  <c:v>0.387318</c:v>
                </c:pt>
                <c:pt idx="3525">
                  <c:v>0.38884299999999999</c:v>
                </c:pt>
                <c:pt idx="3526">
                  <c:v>0.391262</c:v>
                </c:pt>
                <c:pt idx="3527">
                  <c:v>0.39374100000000001</c:v>
                </c:pt>
                <c:pt idx="3528">
                  <c:v>0.39566600000000002</c:v>
                </c:pt>
                <c:pt idx="3529">
                  <c:v>0.396569</c:v>
                </c:pt>
                <c:pt idx="3530">
                  <c:v>0.396428</c:v>
                </c:pt>
                <c:pt idx="3531">
                  <c:v>0.39580300000000002</c:v>
                </c:pt>
                <c:pt idx="3532">
                  <c:v>0.39545999999999998</c:v>
                </c:pt>
                <c:pt idx="3533">
                  <c:v>0.39585100000000001</c:v>
                </c:pt>
                <c:pt idx="3534">
                  <c:v>0.39758399999999999</c:v>
                </c:pt>
                <c:pt idx="3535">
                  <c:v>0.40116000000000002</c:v>
                </c:pt>
                <c:pt idx="3536">
                  <c:v>0.40643400000000002</c:v>
                </c:pt>
                <c:pt idx="3537">
                  <c:v>0.41275200000000001</c:v>
                </c:pt>
                <c:pt idx="3538">
                  <c:v>0.41973100000000002</c:v>
                </c:pt>
                <c:pt idx="3539">
                  <c:v>0.426952</c:v>
                </c:pt>
                <c:pt idx="3540">
                  <c:v>0.43335400000000002</c:v>
                </c:pt>
                <c:pt idx="3541">
                  <c:v>0.43826100000000001</c:v>
                </c:pt>
                <c:pt idx="3542">
                  <c:v>0.44187700000000002</c:v>
                </c:pt>
                <c:pt idx="3543">
                  <c:v>0.44486100000000001</c:v>
                </c:pt>
                <c:pt idx="3544">
                  <c:v>0.447932</c:v>
                </c:pt>
                <c:pt idx="3545">
                  <c:v>0.45196500000000001</c:v>
                </c:pt>
                <c:pt idx="3546">
                  <c:v>0.45751900000000001</c:v>
                </c:pt>
                <c:pt idx="3547">
                  <c:v>0.46472000000000002</c:v>
                </c:pt>
                <c:pt idx="3548">
                  <c:v>0.47307399999999999</c:v>
                </c:pt>
                <c:pt idx="3549">
                  <c:v>0.48188700000000001</c:v>
                </c:pt>
                <c:pt idx="3550">
                  <c:v>0.49049599999999999</c:v>
                </c:pt>
                <c:pt idx="3551">
                  <c:v>0.49820500000000001</c:v>
                </c:pt>
                <c:pt idx="3552">
                  <c:v>0.50461400000000001</c:v>
                </c:pt>
                <c:pt idx="3553">
                  <c:v>0.50958099999999995</c:v>
                </c:pt>
                <c:pt idx="3554">
                  <c:v>0.513517</c:v>
                </c:pt>
                <c:pt idx="3555">
                  <c:v>0.517119</c:v>
                </c:pt>
                <c:pt idx="3556">
                  <c:v>0.52114199999999999</c:v>
                </c:pt>
                <c:pt idx="3557">
                  <c:v>0.526061</c:v>
                </c:pt>
                <c:pt idx="3558">
                  <c:v>0.53213699999999997</c:v>
                </c:pt>
                <c:pt idx="3559">
                  <c:v>0.53927499999999995</c:v>
                </c:pt>
                <c:pt idx="3560">
                  <c:v>0.54701599999999995</c:v>
                </c:pt>
                <c:pt idx="3561">
                  <c:v>0.55482299999999996</c:v>
                </c:pt>
                <c:pt idx="3562">
                  <c:v>0.56217799999999996</c:v>
                </c:pt>
                <c:pt idx="3563">
                  <c:v>0.568492</c:v>
                </c:pt>
                <c:pt idx="3564">
                  <c:v>0.57330099999999995</c:v>
                </c:pt>
                <c:pt idx="3565">
                  <c:v>0.57668299999999995</c:v>
                </c:pt>
                <c:pt idx="3566">
                  <c:v>0.57928900000000005</c:v>
                </c:pt>
                <c:pt idx="3567">
                  <c:v>0.58177699999999999</c:v>
                </c:pt>
                <c:pt idx="3568">
                  <c:v>0.58455500000000005</c:v>
                </c:pt>
                <c:pt idx="3569">
                  <c:v>0.58792</c:v>
                </c:pt>
                <c:pt idx="3570">
                  <c:v>0.59207799999999999</c:v>
                </c:pt>
                <c:pt idx="3571">
                  <c:v>0.59696700000000003</c:v>
                </c:pt>
                <c:pt idx="3572">
                  <c:v>0.60225099999999998</c:v>
                </c:pt>
                <c:pt idx="3573">
                  <c:v>0.607352</c:v>
                </c:pt>
                <c:pt idx="3574">
                  <c:v>0.611788</c:v>
                </c:pt>
                <c:pt idx="3575">
                  <c:v>0.615232</c:v>
                </c:pt>
                <c:pt idx="3576">
                  <c:v>0.61740099999999998</c:v>
                </c:pt>
                <c:pt idx="3577">
                  <c:v>0.61821899999999996</c:v>
                </c:pt>
                <c:pt idx="3578">
                  <c:v>0.61840899999999999</c:v>
                </c:pt>
                <c:pt idx="3579">
                  <c:v>0.619035</c:v>
                </c:pt>
                <c:pt idx="3580">
                  <c:v>0.62072400000000005</c:v>
                </c:pt>
                <c:pt idx="3581">
                  <c:v>0.62357200000000002</c:v>
                </c:pt>
                <c:pt idx="3582">
                  <c:v>0.62748199999999998</c:v>
                </c:pt>
                <c:pt idx="3583">
                  <c:v>0.63239800000000002</c:v>
                </c:pt>
                <c:pt idx="3584">
                  <c:v>0.637706</c:v>
                </c:pt>
                <c:pt idx="3585">
                  <c:v>0.64254999999999995</c:v>
                </c:pt>
                <c:pt idx="3586">
                  <c:v>0.64649599999999996</c:v>
                </c:pt>
                <c:pt idx="3587">
                  <c:v>0.64938099999999999</c:v>
                </c:pt>
                <c:pt idx="3588">
                  <c:v>0.65110900000000005</c:v>
                </c:pt>
                <c:pt idx="3589">
                  <c:v>0.65239599999999998</c:v>
                </c:pt>
                <c:pt idx="3590">
                  <c:v>0.65415999999999996</c:v>
                </c:pt>
                <c:pt idx="3591">
                  <c:v>0.65685700000000002</c:v>
                </c:pt>
                <c:pt idx="3592">
                  <c:v>0.66081599999999996</c:v>
                </c:pt>
                <c:pt idx="3593">
                  <c:v>0.66646799999999995</c:v>
                </c:pt>
                <c:pt idx="3594">
                  <c:v>0.67346399999999995</c:v>
                </c:pt>
                <c:pt idx="3595">
                  <c:v>0.68067999999999995</c:v>
                </c:pt>
                <c:pt idx="3596">
                  <c:v>0.68751399999999996</c:v>
                </c:pt>
                <c:pt idx="3597">
                  <c:v>0.69382699999999997</c:v>
                </c:pt>
                <c:pt idx="3598">
                  <c:v>0.69936299999999996</c:v>
                </c:pt>
                <c:pt idx="3599">
                  <c:v>0.70414200000000005</c:v>
                </c:pt>
                <c:pt idx="3600">
                  <c:v>0.708592</c:v>
                </c:pt>
                <c:pt idx="3601">
                  <c:v>0.71330700000000002</c:v>
                </c:pt>
                <c:pt idx="3602">
                  <c:v>0.71870999999999996</c:v>
                </c:pt>
                <c:pt idx="3603">
                  <c:v>0.72503600000000001</c:v>
                </c:pt>
                <c:pt idx="3604">
                  <c:v>0.73251299999999997</c:v>
                </c:pt>
                <c:pt idx="3605">
                  <c:v>0.74109800000000003</c:v>
                </c:pt>
                <c:pt idx="3606">
                  <c:v>0.75019100000000005</c:v>
                </c:pt>
                <c:pt idx="3607">
                  <c:v>0.75905699999999998</c:v>
                </c:pt>
                <c:pt idx="3608">
                  <c:v>0.76710900000000004</c:v>
                </c:pt>
                <c:pt idx="3609">
                  <c:v>0.77398299999999998</c:v>
                </c:pt>
                <c:pt idx="3610">
                  <c:v>0.77942599999999995</c:v>
                </c:pt>
                <c:pt idx="3611">
                  <c:v>0.78367500000000001</c:v>
                </c:pt>
                <c:pt idx="3612">
                  <c:v>0.78725599999999996</c:v>
                </c:pt>
                <c:pt idx="3613">
                  <c:v>0.79070300000000004</c:v>
                </c:pt>
                <c:pt idx="3614">
                  <c:v>0.79460799999999998</c:v>
                </c:pt>
                <c:pt idx="3615">
                  <c:v>0.79929600000000001</c:v>
                </c:pt>
                <c:pt idx="3616">
                  <c:v>0.80469400000000002</c:v>
                </c:pt>
                <c:pt idx="3617">
                  <c:v>0.81028100000000003</c:v>
                </c:pt>
                <c:pt idx="3618">
                  <c:v>0.81530599999999998</c:v>
                </c:pt>
                <c:pt idx="3619">
                  <c:v>0.81895799999999996</c:v>
                </c:pt>
                <c:pt idx="3620">
                  <c:v>0.82083899999999999</c:v>
                </c:pt>
                <c:pt idx="3621">
                  <c:v>0.82103599999999999</c:v>
                </c:pt>
                <c:pt idx="3622">
                  <c:v>0.81982299999999997</c:v>
                </c:pt>
                <c:pt idx="3623">
                  <c:v>0.817608</c:v>
                </c:pt>
                <c:pt idx="3624">
                  <c:v>0.81510800000000005</c:v>
                </c:pt>
                <c:pt idx="3625">
                  <c:v>0.81301400000000001</c:v>
                </c:pt>
                <c:pt idx="3626">
                  <c:v>0.81165600000000004</c:v>
                </c:pt>
                <c:pt idx="3627">
                  <c:v>0.81092500000000001</c:v>
                </c:pt>
                <c:pt idx="3628">
                  <c:v>0.81054099999999996</c:v>
                </c:pt>
                <c:pt idx="3629">
                  <c:v>0.81006599999999995</c:v>
                </c:pt>
                <c:pt idx="3630">
                  <c:v>0.80888000000000004</c:v>
                </c:pt>
                <c:pt idx="3631">
                  <c:v>0.80676300000000001</c:v>
                </c:pt>
                <c:pt idx="3632">
                  <c:v>0.80381899999999995</c:v>
                </c:pt>
                <c:pt idx="3633">
                  <c:v>0.80006699999999997</c:v>
                </c:pt>
                <c:pt idx="3634">
                  <c:v>0.79575499999999999</c:v>
                </c:pt>
                <c:pt idx="3635">
                  <c:v>0.79149199999999997</c:v>
                </c:pt>
                <c:pt idx="3636">
                  <c:v>0.78784699999999996</c:v>
                </c:pt>
                <c:pt idx="3637">
                  <c:v>0.785111</c:v>
                </c:pt>
                <c:pt idx="3638">
                  <c:v>0.78342800000000001</c:v>
                </c:pt>
                <c:pt idx="3639">
                  <c:v>0.78261000000000003</c:v>
                </c:pt>
                <c:pt idx="3640">
                  <c:v>0.78212899999999996</c:v>
                </c:pt>
                <c:pt idx="3641">
                  <c:v>0.78153600000000001</c:v>
                </c:pt>
                <c:pt idx="3642">
                  <c:v>0.78059599999999996</c:v>
                </c:pt>
                <c:pt idx="3643">
                  <c:v>0.77907599999999999</c:v>
                </c:pt>
                <c:pt idx="3644">
                  <c:v>0.77695899999999996</c:v>
                </c:pt>
                <c:pt idx="3645">
                  <c:v>0.77458499999999997</c:v>
                </c:pt>
                <c:pt idx="3646">
                  <c:v>0.77205900000000005</c:v>
                </c:pt>
                <c:pt idx="3647">
                  <c:v>0.76983999999999997</c:v>
                </c:pt>
                <c:pt idx="3648">
                  <c:v>0.76878299999999999</c:v>
                </c:pt>
                <c:pt idx="3649">
                  <c:v>0.76912000000000003</c:v>
                </c:pt>
                <c:pt idx="3650">
                  <c:v>0.77004600000000001</c:v>
                </c:pt>
                <c:pt idx="3651">
                  <c:v>0.77074600000000004</c:v>
                </c:pt>
                <c:pt idx="3652">
                  <c:v>0.77143300000000004</c:v>
                </c:pt>
                <c:pt idx="3653">
                  <c:v>0.772119</c:v>
                </c:pt>
                <c:pt idx="3654">
                  <c:v>0.77184600000000003</c:v>
                </c:pt>
                <c:pt idx="3655">
                  <c:v>0.77012899999999995</c:v>
                </c:pt>
                <c:pt idx="3656">
                  <c:v>0.76775300000000002</c:v>
                </c:pt>
                <c:pt idx="3657">
                  <c:v>0.76584200000000002</c:v>
                </c:pt>
                <c:pt idx="3658">
                  <c:v>0.76483100000000004</c:v>
                </c:pt>
                <c:pt idx="3659">
                  <c:v>0.76481699999999997</c:v>
                </c:pt>
                <c:pt idx="3660">
                  <c:v>0.76595999999999997</c:v>
                </c:pt>
                <c:pt idx="3661">
                  <c:v>0.76817599999999997</c:v>
                </c:pt>
                <c:pt idx="3662">
                  <c:v>0.77081299999999997</c:v>
                </c:pt>
                <c:pt idx="3663">
                  <c:v>0.77274299999999996</c:v>
                </c:pt>
                <c:pt idx="3664">
                  <c:v>0.77332999999999996</c:v>
                </c:pt>
                <c:pt idx="3665">
                  <c:v>0.77285700000000002</c:v>
                </c:pt>
                <c:pt idx="3666">
                  <c:v>0.77170899999999998</c:v>
                </c:pt>
                <c:pt idx="3667">
                  <c:v>0.76996200000000004</c:v>
                </c:pt>
                <c:pt idx="3668">
                  <c:v>0.768154</c:v>
                </c:pt>
                <c:pt idx="3669">
                  <c:v>0.76736000000000004</c:v>
                </c:pt>
                <c:pt idx="3670">
                  <c:v>0.76816899999999999</c:v>
                </c:pt>
                <c:pt idx="3671">
                  <c:v>0.77030699999999996</c:v>
                </c:pt>
                <c:pt idx="3672">
                  <c:v>0.77312199999999998</c:v>
                </c:pt>
                <c:pt idx="3673">
                  <c:v>0.77598199999999995</c:v>
                </c:pt>
                <c:pt idx="3674">
                  <c:v>0.77812999999999999</c:v>
                </c:pt>
                <c:pt idx="3675">
                  <c:v>0.77885300000000002</c:v>
                </c:pt>
                <c:pt idx="3676">
                  <c:v>0.77793900000000005</c:v>
                </c:pt>
                <c:pt idx="3677">
                  <c:v>0.77583999999999997</c:v>
                </c:pt>
                <c:pt idx="3678">
                  <c:v>0.77296600000000004</c:v>
                </c:pt>
                <c:pt idx="3679">
                  <c:v>0.77010900000000004</c:v>
                </c:pt>
                <c:pt idx="3680">
                  <c:v>0.76829800000000004</c:v>
                </c:pt>
                <c:pt idx="3681">
                  <c:v>0.76789600000000002</c:v>
                </c:pt>
                <c:pt idx="3682">
                  <c:v>0.76879299999999995</c:v>
                </c:pt>
                <c:pt idx="3683">
                  <c:v>0.77053199999999999</c:v>
                </c:pt>
                <c:pt idx="3684">
                  <c:v>0.77219400000000005</c:v>
                </c:pt>
                <c:pt idx="3685">
                  <c:v>0.77246099999999995</c:v>
                </c:pt>
                <c:pt idx="3686">
                  <c:v>0.77107199999999998</c:v>
                </c:pt>
                <c:pt idx="3687">
                  <c:v>0.76829999999999998</c:v>
                </c:pt>
                <c:pt idx="3688">
                  <c:v>0.76429800000000003</c:v>
                </c:pt>
                <c:pt idx="3689">
                  <c:v>0.75966199999999995</c:v>
                </c:pt>
                <c:pt idx="3690">
                  <c:v>0.75500299999999998</c:v>
                </c:pt>
                <c:pt idx="3691">
                  <c:v>0.751444</c:v>
                </c:pt>
                <c:pt idx="3692">
                  <c:v>0.74970300000000001</c:v>
                </c:pt>
                <c:pt idx="3693">
                  <c:v>0.74928899999999998</c:v>
                </c:pt>
                <c:pt idx="3694">
                  <c:v>0.74956</c:v>
                </c:pt>
                <c:pt idx="3695">
                  <c:v>0.75051599999999996</c:v>
                </c:pt>
                <c:pt idx="3696">
                  <c:v>0.751973</c:v>
                </c:pt>
                <c:pt idx="3697">
                  <c:v>0.75271500000000002</c:v>
                </c:pt>
                <c:pt idx="3698">
                  <c:v>0.75248800000000005</c:v>
                </c:pt>
                <c:pt idx="3699">
                  <c:v>0.75157300000000005</c:v>
                </c:pt>
                <c:pt idx="3700">
                  <c:v>0.75003399999999998</c:v>
                </c:pt>
                <c:pt idx="3701">
                  <c:v>0.74834500000000004</c:v>
                </c:pt>
                <c:pt idx="3702">
                  <c:v>0.74719599999999997</c:v>
                </c:pt>
                <c:pt idx="3703">
                  <c:v>0.74771299999999996</c:v>
                </c:pt>
                <c:pt idx="3704">
                  <c:v>0.74994000000000005</c:v>
                </c:pt>
                <c:pt idx="3705">
                  <c:v>0.75339400000000001</c:v>
                </c:pt>
                <c:pt idx="3706">
                  <c:v>0.75821799999999995</c:v>
                </c:pt>
                <c:pt idx="3707">
                  <c:v>0.76397899999999996</c:v>
                </c:pt>
                <c:pt idx="3708">
                  <c:v>0.769011</c:v>
                </c:pt>
                <c:pt idx="3709">
                  <c:v>0.77285499999999996</c:v>
                </c:pt>
                <c:pt idx="3710">
                  <c:v>0.77558899999999997</c:v>
                </c:pt>
                <c:pt idx="3711">
                  <c:v>0.77719700000000003</c:v>
                </c:pt>
                <c:pt idx="3712">
                  <c:v>0.77809600000000001</c:v>
                </c:pt>
                <c:pt idx="3713">
                  <c:v>0.77883100000000005</c:v>
                </c:pt>
                <c:pt idx="3714">
                  <c:v>0.78017700000000001</c:v>
                </c:pt>
                <c:pt idx="3715">
                  <c:v>0.78253399999999995</c:v>
                </c:pt>
                <c:pt idx="3716">
                  <c:v>0.78600899999999996</c:v>
                </c:pt>
                <c:pt idx="3717">
                  <c:v>0.79069999999999996</c:v>
                </c:pt>
                <c:pt idx="3718">
                  <c:v>0.79591400000000001</c:v>
                </c:pt>
                <c:pt idx="3719">
                  <c:v>0.80028200000000005</c:v>
                </c:pt>
                <c:pt idx="3720">
                  <c:v>0.80346899999999999</c:v>
                </c:pt>
                <c:pt idx="3721">
                  <c:v>0.80521900000000002</c:v>
                </c:pt>
                <c:pt idx="3722">
                  <c:v>0.80468300000000004</c:v>
                </c:pt>
                <c:pt idx="3723">
                  <c:v>0.80208599999999997</c:v>
                </c:pt>
                <c:pt idx="3724">
                  <c:v>0.79910899999999996</c:v>
                </c:pt>
                <c:pt idx="3725">
                  <c:v>0.79677900000000002</c:v>
                </c:pt>
                <c:pt idx="3726">
                  <c:v>0.79501699999999997</c:v>
                </c:pt>
                <c:pt idx="3727">
                  <c:v>0.79430699999999999</c:v>
                </c:pt>
                <c:pt idx="3728">
                  <c:v>0.79515000000000002</c:v>
                </c:pt>
                <c:pt idx="3729">
                  <c:v>0.79666400000000004</c:v>
                </c:pt>
                <c:pt idx="3730">
                  <c:v>0.79763899999999999</c:v>
                </c:pt>
                <c:pt idx="3731">
                  <c:v>0.79760500000000001</c:v>
                </c:pt>
                <c:pt idx="3732">
                  <c:v>0.79611799999999999</c:v>
                </c:pt>
                <c:pt idx="3733">
                  <c:v>0.79276000000000002</c:v>
                </c:pt>
                <c:pt idx="3734">
                  <c:v>0.78778999999999999</c:v>
                </c:pt>
                <c:pt idx="3735">
                  <c:v>0.78190599999999999</c:v>
                </c:pt>
                <c:pt idx="3736">
                  <c:v>0.77580199999999999</c:v>
                </c:pt>
                <c:pt idx="3737">
                  <c:v>0.77047699999999997</c:v>
                </c:pt>
                <c:pt idx="3738">
                  <c:v>0.76676200000000005</c:v>
                </c:pt>
                <c:pt idx="3739">
                  <c:v>0.76458199999999998</c:v>
                </c:pt>
                <c:pt idx="3740">
                  <c:v>0.76331199999999999</c:v>
                </c:pt>
                <c:pt idx="3741">
                  <c:v>0.76233499999999998</c:v>
                </c:pt>
                <c:pt idx="3742">
                  <c:v>0.76076500000000002</c:v>
                </c:pt>
                <c:pt idx="3743">
                  <c:v>0.75776500000000002</c:v>
                </c:pt>
                <c:pt idx="3744">
                  <c:v>0.75318099999999999</c:v>
                </c:pt>
                <c:pt idx="3745">
                  <c:v>0.74728099999999997</c:v>
                </c:pt>
                <c:pt idx="3746">
                  <c:v>0.74067700000000003</c:v>
                </c:pt>
                <c:pt idx="3747">
                  <c:v>0.73436299999999999</c:v>
                </c:pt>
                <c:pt idx="3748">
                  <c:v>0.72919299999999998</c:v>
                </c:pt>
                <c:pt idx="3749">
                  <c:v>0.72546299999999997</c:v>
                </c:pt>
                <c:pt idx="3750">
                  <c:v>0.72333000000000003</c:v>
                </c:pt>
                <c:pt idx="3751">
                  <c:v>0.723001</c:v>
                </c:pt>
                <c:pt idx="3752">
                  <c:v>0.72397299999999998</c:v>
                </c:pt>
                <c:pt idx="3753">
                  <c:v>0.72515300000000005</c:v>
                </c:pt>
                <c:pt idx="3754">
                  <c:v>0.72572199999999998</c:v>
                </c:pt>
                <c:pt idx="3755">
                  <c:v>0.72540499999999997</c:v>
                </c:pt>
                <c:pt idx="3756">
                  <c:v>0.72415700000000005</c:v>
                </c:pt>
                <c:pt idx="3757">
                  <c:v>0.72173600000000004</c:v>
                </c:pt>
                <c:pt idx="3758">
                  <c:v>0.71904599999999996</c:v>
                </c:pt>
                <c:pt idx="3759">
                  <c:v>0.71742600000000001</c:v>
                </c:pt>
                <c:pt idx="3760">
                  <c:v>0.71707399999999999</c:v>
                </c:pt>
                <c:pt idx="3761">
                  <c:v>0.71814299999999998</c:v>
                </c:pt>
                <c:pt idx="3762">
                  <c:v>0.72113799999999995</c:v>
                </c:pt>
                <c:pt idx="3763">
                  <c:v>0.72587500000000005</c:v>
                </c:pt>
                <c:pt idx="3764">
                  <c:v>0.73094099999999995</c:v>
                </c:pt>
                <c:pt idx="3765">
                  <c:v>0.73535700000000004</c:v>
                </c:pt>
                <c:pt idx="3766">
                  <c:v>0.739344</c:v>
                </c:pt>
                <c:pt idx="3767">
                  <c:v>0.74209199999999997</c:v>
                </c:pt>
                <c:pt idx="3768">
                  <c:v>0.74261500000000003</c:v>
                </c:pt>
                <c:pt idx="3769">
                  <c:v>0.74200100000000002</c:v>
                </c:pt>
                <c:pt idx="3770">
                  <c:v>0.74134900000000004</c:v>
                </c:pt>
                <c:pt idx="3771">
                  <c:v>0.74129699999999998</c:v>
                </c:pt>
                <c:pt idx="3772">
                  <c:v>0.74170000000000003</c:v>
                </c:pt>
                <c:pt idx="3773">
                  <c:v>0.74289799999999995</c:v>
                </c:pt>
                <c:pt idx="3774">
                  <c:v>0.74614800000000003</c:v>
                </c:pt>
                <c:pt idx="3775">
                  <c:v>0.75041500000000005</c:v>
                </c:pt>
                <c:pt idx="3776">
                  <c:v>0.75385599999999997</c:v>
                </c:pt>
                <c:pt idx="3777">
                  <c:v>0.75563499999999995</c:v>
                </c:pt>
                <c:pt idx="3778">
                  <c:v>0.75597599999999998</c:v>
                </c:pt>
                <c:pt idx="3779">
                  <c:v>0.75453400000000004</c:v>
                </c:pt>
                <c:pt idx="3780">
                  <c:v>0.75066299999999997</c:v>
                </c:pt>
                <c:pt idx="3781">
                  <c:v>0.74484799999999995</c:v>
                </c:pt>
                <c:pt idx="3782">
                  <c:v>0.73937699999999995</c:v>
                </c:pt>
                <c:pt idx="3783">
                  <c:v>0.73520200000000002</c:v>
                </c:pt>
                <c:pt idx="3784">
                  <c:v>0.73132600000000003</c:v>
                </c:pt>
                <c:pt idx="3785">
                  <c:v>0.72779899999999997</c:v>
                </c:pt>
                <c:pt idx="3786">
                  <c:v>0.72512699999999997</c:v>
                </c:pt>
                <c:pt idx="3787">
                  <c:v>0.72267800000000004</c:v>
                </c:pt>
                <c:pt idx="3788">
                  <c:v>0.71875699999999998</c:v>
                </c:pt>
                <c:pt idx="3789">
                  <c:v>0.71265299999999998</c:v>
                </c:pt>
                <c:pt idx="3790">
                  <c:v>0.704677</c:v>
                </c:pt>
                <c:pt idx="3791">
                  <c:v>0.69525499999999996</c:v>
                </c:pt>
                <c:pt idx="3792">
                  <c:v>0.68498300000000001</c:v>
                </c:pt>
                <c:pt idx="3793">
                  <c:v>0.67465900000000001</c:v>
                </c:pt>
                <c:pt idx="3794">
                  <c:v>0.66485099999999997</c:v>
                </c:pt>
                <c:pt idx="3795">
                  <c:v>0.65579799999999999</c:v>
                </c:pt>
                <c:pt idx="3796">
                  <c:v>0.64782300000000004</c:v>
                </c:pt>
                <c:pt idx="3797">
                  <c:v>0.640463</c:v>
                </c:pt>
                <c:pt idx="3798">
                  <c:v>0.63359799999999999</c:v>
                </c:pt>
                <c:pt idx="3799">
                  <c:v>0.62650700000000004</c:v>
                </c:pt>
                <c:pt idx="3800">
                  <c:v>0.61863000000000001</c:v>
                </c:pt>
                <c:pt idx="3801">
                  <c:v>0.60975199999999996</c:v>
                </c:pt>
                <c:pt idx="3802">
                  <c:v>0.60031199999999996</c:v>
                </c:pt>
                <c:pt idx="3803">
                  <c:v>0.58983300000000005</c:v>
                </c:pt>
                <c:pt idx="3804">
                  <c:v>0.57937300000000003</c:v>
                </c:pt>
                <c:pt idx="3805">
                  <c:v>0.57063299999999995</c:v>
                </c:pt>
                <c:pt idx="3806">
                  <c:v>0.563751</c:v>
                </c:pt>
                <c:pt idx="3807">
                  <c:v>0.55840199999999995</c:v>
                </c:pt>
                <c:pt idx="3808">
                  <c:v>0.55355100000000002</c:v>
                </c:pt>
                <c:pt idx="3809">
                  <c:v>0.54994100000000001</c:v>
                </c:pt>
                <c:pt idx="3810">
                  <c:v>0.54738200000000004</c:v>
                </c:pt>
                <c:pt idx="3811">
                  <c:v>0.54256000000000004</c:v>
                </c:pt>
                <c:pt idx="3812">
                  <c:v>0.53700499999999995</c:v>
                </c:pt>
                <c:pt idx="3813">
                  <c:v>0.53118500000000002</c:v>
                </c:pt>
                <c:pt idx="3814">
                  <c:v>0.52404700000000004</c:v>
                </c:pt>
                <c:pt idx="3815">
                  <c:v>0.51700900000000005</c:v>
                </c:pt>
                <c:pt idx="3816">
                  <c:v>0.51115200000000005</c:v>
                </c:pt>
                <c:pt idx="3817">
                  <c:v>0.50733700000000004</c:v>
                </c:pt>
                <c:pt idx="3818">
                  <c:v>0.50657399999999997</c:v>
                </c:pt>
                <c:pt idx="3819">
                  <c:v>0.50625699999999996</c:v>
                </c:pt>
                <c:pt idx="3820">
                  <c:v>0.50756599999999996</c:v>
                </c:pt>
                <c:pt idx="3821">
                  <c:v>0.51065000000000005</c:v>
                </c:pt>
                <c:pt idx="3822">
                  <c:v>0.51336700000000002</c:v>
                </c:pt>
                <c:pt idx="3823">
                  <c:v>0.51322500000000004</c:v>
                </c:pt>
                <c:pt idx="3824">
                  <c:v>0.51159500000000002</c:v>
                </c:pt>
                <c:pt idx="3825">
                  <c:v>0.50987000000000005</c:v>
                </c:pt>
                <c:pt idx="3826">
                  <c:v>0.50770999999999999</c:v>
                </c:pt>
                <c:pt idx="3827">
                  <c:v>0.50585000000000002</c:v>
                </c:pt>
                <c:pt idx="3828">
                  <c:v>0.50542399999999998</c:v>
                </c:pt>
                <c:pt idx="3829">
                  <c:v>0.50678699999999999</c:v>
                </c:pt>
                <c:pt idx="3830">
                  <c:v>0.50966999999999996</c:v>
                </c:pt>
                <c:pt idx="3831">
                  <c:v>0.51309300000000002</c:v>
                </c:pt>
                <c:pt idx="3832">
                  <c:v>0.51735799999999998</c:v>
                </c:pt>
                <c:pt idx="3833">
                  <c:v>0.52191600000000005</c:v>
                </c:pt>
                <c:pt idx="3834">
                  <c:v>0.52484200000000003</c:v>
                </c:pt>
                <c:pt idx="3835">
                  <c:v>0.52561599999999997</c:v>
                </c:pt>
                <c:pt idx="3836">
                  <c:v>0.52496399999999999</c:v>
                </c:pt>
                <c:pt idx="3837">
                  <c:v>0.52407999999999999</c:v>
                </c:pt>
                <c:pt idx="3838">
                  <c:v>0.52385199999999998</c:v>
                </c:pt>
                <c:pt idx="3839">
                  <c:v>0.523447</c:v>
                </c:pt>
                <c:pt idx="3840">
                  <c:v>0.52262799999999998</c:v>
                </c:pt>
                <c:pt idx="3841">
                  <c:v>0.52346099999999995</c:v>
                </c:pt>
                <c:pt idx="3842">
                  <c:v>0.52642599999999995</c:v>
                </c:pt>
                <c:pt idx="3843">
                  <c:v>0.52964</c:v>
                </c:pt>
                <c:pt idx="3844">
                  <c:v>0.53224499999999997</c:v>
                </c:pt>
                <c:pt idx="3845">
                  <c:v>0.53384100000000001</c:v>
                </c:pt>
                <c:pt idx="3846">
                  <c:v>0.53396699999999997</c:v>
                </c:pt>
                <c:pt idx="3847">
                  <c:v>0.53348499999999999</c:v>
                </c:pt>
                <c:pt idx="3848">
                  <c:v>0.53285899999999997</c:v>
                </c:pt>
                <c:pt idx="3849">
                  <c:v>0.530972</c:v>
                </c:pt>
                <c:pt idx="3850">
                  <c:v>0.52825900000000003</c:v>
                </c:pt>
                <c:pt idx="3851">
                  <c:v>0.52720100000000003</c:v>
                </c:pt>
                <c:pt idx="3852">
                  <c:v>0.52803299999999997</c:v>
                </c:pt>
                <c:pt idx="3853">
                  <c:v>0.52860799999999997</c:v>
                </c:pt>
                <c:pt idx="3854">
                  <c:v>0.52876900000000004</c:v>
                </c:pt>
                <c:pt idx="3855">
                  <c:v>0.53029499999999996</c:v>
                </c:pt>
                <c:pt idx="3856">
                  <c:v>0.53236899999999998</c:v>
                </c:pt>
                <c:pt idx="3857">
                  <c:v>0.53236899999999998</c:v>
                </c:pt>
                <c:pt idx="3858">
                  <c:v>0.53079900000000002</c:v>
                </c:pt>
                <c:pt idx="3859">
                  <c:v>0.52918200000000004</c:v>
                </c:pt>
                <c:pt idx="3860">
                  <c:v>0.52721799999999996</c:v>
                </c:pt>
                <c:pt idx="3861">
                  <c:v>0.52490700000000001</c:v>
                </c:pt>
                <c:pt idx="3862">
                  <c:v>0.52280400000000005</c:v>
                </c:pt>
                <c:pt idx="3863">
                  <c:v>0.520903</c:v>
                </c:pt>
                <c:pt idx="3864">
                  <c:v>0.51968000000000003</c:v>
                </c:pt>
                <c:pt idx="3865">
                  <c:v>0.51928300000000005</c:v>
                </c:pt>
                <c:pt idx="3866">
                  <c:v>0.51863700000000001</c:v>
                </c:pt>
                <c:pt idx="3867">
                  <c:v>0.51726399999999995</c:v>
                </c:pt>
                <c:pt idx="3868">
                  <c:v>0.51581299999999997</c:v>
                </c:pt>
                <c:pt idx="3869">
                  <c:v>0.51431300000000002</c:v>
                </c:pt>
                <c:pt idx="3870">
                  <c:v>0.51169900000000001</c:v>
                </c:pt>
                <c:pt idx="3871">
                  <c:v>0.50849699999999998</c:v>
                </c:pt>
                <c:pt idx="3872">
                  <c:v>0.50594499999999998</c:v>
                </c:pt>
                <c:pt idx="3873">
                  <c:v>0.50380000000000003</c:v>
                </c:pt>
                <c:pt idx="3874">
                  <c:v>0.502166</c:v>
                </c:pt>
                <c:pt idx="3875">
                  <c:v>0.50130600000000003</c:v>
                </c:pt>
                <c:pt idx="3876">
                  <c:v>0.50131199999999998</c:v>
                </c:pt>
                <c:pt idx="3877">
                  <c:v>0.501861</c:v>
                </c:pt>
                <c:pt idx="3878">
                  <c:v>0.50240300000000004</c:v>
                </c:pt>
                <c:pt idx="3879">
                  <c:v>0.50253400000000004</c:v>
                </c:pt>
                <c:pt idx="3880">
                  <c:v>0.50191799999999998</c:v>
                </c:pt>
                <c:pt idx="3881">
                  <c:v>0.50105699999999997</c:v>
                </c:pt>
                <c:pt idx="3882">
                  <c:v>0.50027100000000002</c:v>
                </c:pt>
                <c:pt idx="3883">
                  <c:v>0.49958399999999997</c:v>
                </c:pt>
                <c:pt idx="3884">
                  <c:v>0.49933</c:v>
                </c:pt>
                <c:pt idx="3885">
                  <c:v>0.50009700000000001</c:v>
                </c:pt>
                <c:pt idx="3886">
                  <c:v>0.50190999999999997</c:v>
                </c:pt>
                <c:pt idx="3887">
                  <c:v>0.50421099999999996</c:v>
                </c:pt>
                <c:pt idx="3888">
                  <c:v>0.50641700000000001</c:v>
                </c:pt>
                <c:pt idx="3889">
                  <c:v>0.50833499999999998</c:v>
                </c:pt>
                <c:pt idx="3890">
                  <c:v>0.50917900000000005</c:v>
                </c:pt>
                <c:pt idx="3891">
                  <c:v>0.50837299999999996</c:v>
                </c:pt>
                <c:pt idx="3892">
                  <c:v>0.50642900000000002</c:v>
                </c:pt>
                <c:pt idx="3893">
                  <c:v>0.50429400000000002</c:v>
                </c:pt>
                <c:pt idx="3894">
                  <c:v>0.50213700000000006</c:v>
                </c:pt>
                <c:pt idx="3895">
                  <c:v>0.50044</c:v>
                </c:pt>
                <c:pt idx="3896">
                  <c:v>0.50008900000000001</c:v>
                </c:pt>
                <c:pt idx="3897">
                  <c:v>0.50079799999999997</c:v>
                </c:pt>
                <c:pt idx="3898">
                  <c:v>0.50158000000000003</c:v>
                </c:pt>
                <c:pt idx="3899">
                  <c:v>0.50218600000000002</c:v>
                </c:pt>
                <c:pt idx="3900">
                  <c:v>0.50224800000000003</c:v>
                </c:pt>
                <c:pt idx="3901">
                  <c:v>0.50046100000000004</c:v>
                </c:pt>
                <c:pt idx="3902">
                  <c:v>0.49604300000000001</c:v>
                </c:pt>
                <c:pt idx="3903">
                  <c:v>0.48989300000000002</c:v>
                </c:pt>
                <c:pt idx="3904">
                  <c:v>0.483288</c:v>
                </c:pt>
                <c:pt idx="3905">
                  <c:v>0.47694300000000001</c:v>
                </c:pt>
                <c:pt idx="3906">
                  <c:v>0.47176000000000001</c:v>
                </c:pt>
                <c:pt idx="3907">
                  <c:v>0.46871499999999999</c:v>
                </c:pt>
                <c:pt idx="3908">
                  <c:v>0.46764699999999998</c:v>
                </c:pt>
                <c:pt idx="3909">
                  <c:v>0.46754400000000002</c:v>
                </c:pt>
                <c:pt idx="3910">
                  <c:v>0.46714699999999998</c:v>
                </c:pt>
                <c:pt idx="3911">
                  <c:v>0.46517399999999998</c:v>
                </c:pt>
                <c:pt idx="3912">
                  <c:v>0.46068900000000002</c:v>
                </c:pt>
                <c:pt idx="3913">
                  <c:v>0.45365800000000001</c:v>
                </c:pt>
                <c:pt idx="3914">
                  <c:v>0.444633</c:v>
                </c:pt>
                <c:pt idx="3915">
                  <c:v>0.43451299999999998</c:v>
                </c:pt>
                <c:pt idx="3916">
                  <c:v>0.424931</c:v>
                </c:pt>
                <c:pt idx="3917">
                  <c:v>0.41733399999999998</c:v>
                </c:pt>
                <c:pt idx="3918">
                  <c:v>0.41223599999999999</c:v>
                </c:pt>
                <c:pt idx="3919">
                  <c:v>0.40939900000000001</c:v>
                </c:pt>
                <c:pt idx="3920">
                  <c:v>0.40827400000000003</c:v>
                </c:pt>
                <c:pt idx="3921">
                  <c:v>0.408244</c:v>
                </c:pt>
                <c:pt idx="3922">
                  <c:v>0.40794900000000001</c:v>
                </c:pt>
                <c:pt idx="3923">
                  <c:v>0.40592899999999998</c:v>
                </c:pt>
                <c:pt idx="3924">
                  <c:v>0.40138800000000002</c:v>
                </c:pt>
                <c:pt idx="3925">
                  <c:v>0.39429399999999998</c:v>
                </c:pt>
                <c:pt idx="3926">
                  <c:v>0.38577899999999998</c:v>
                </c:pt>
                <c:pt idx="3927">
                  <c:v>0.37777699999999997</c:v>
                </c:pt>
                <c:pt idx="3928">
                  <c:v>0.37142199999999997</c:v>
                </c:pt>
                <c:pt idx="3929">
                  <c:v>0.36751200000000001</c:v>
                </c:pt>
                <c:pt idx="3930">
                  <c:v>0.36637900000000001</c:v>
                </c:pt>
                <c:pt idx="3931">
                  <c:v>0.36806100000000003</c:v>
                </c:pt>
                <c:pt idx="3932">
                  <c:v>0.37135000000000001</c:v>
                </c:pt>
                <c:pt idx="3933">
                  <c:v>0.37509799999999999</c:v>
                </c:pt>
                <c:pt idx="3934">
                  <c:v>0.37771500000000002</c:v>
                </c:pt>
                <c:pt idx="3935">
                  <c:v>0.37762299999999999</c:v>
                </c:pt>
                <c:pt idx="3936">
                  <c:v>0.37495699999999998</c:v>
                </c:pt>
                <c:pt idx="3937">
                  <c:v>0.37114599999999998</c:v>
                </c:pt>
                <c:pt idx="3938">
                  <c:v>0.366842</c:v>
                </c:pt>
                <c:pt idx="3939">
                  <c:v>0.362987</c:v>
                </c:pt>
                <c:pt idx="3940">
                  <c:v>0.362064</c:v>
                </c:pt>
                <c:pt idx="3941">
                  <c:v>0.36407299999999998</c:v>
                </c:pt>
                <c:pt idx="3942">
                  <c:v>0.36850500000000003</c:v>
                </c:pt>
                <c:pt idx="3943">
                  <c:v>0.37537199999999998</c:v>
                </c:pt>
                <c:pt idx="3944">
                  <c:v>0.38270399999999999</c:v>
                </c:pt>
                <c:pt idx="3945">
                  <c:v>0.38887500000000003</c:v>
                </c:pt>
                <c:pt idx="3946">
                  <c:v>0.39280599999999999</c:v>
                </c:pt>
                <c:pt idx="3947">
                  <c:v>0.39444499999999999</c:v>
                </c:pt>
                <c:pt idx="3948">
                  <c:v>0.39356999999999998</c:v>
                </c:pt>
                <c:pt idx="3949">
                  <c:v>0.39135900000000001</c:v>
                </c:pt>
                <c:pt idx="3950">
                  <c:v>0.38997999999999999</c:v>
                </c:pt>
                <c:pt idx="3951">
                  <c:v>0.39063999999999999</c:v>
                </c:pt>
                <c:pt idx="3952">
                  <c:v>0.39366499999999999</c:v>
                </c:pt>
                <c:pt idx="3953">
                  <c:v>0.40004400000000001</c:v>
                </c:pt>
                <c:pt idx="3954">
                  <c:v>0.40830899999999998</c:v>
                </c:pt>
                <c:pt idx="3955">
                  <c:v>0.415937</c:v>
                </c:pt>
                <c:pt idx="3956">
                  <c:v>0.42178500000000002</c:v>
                </c:pt>
                <c:pt idx="3957">
                  <c:v>0.42522700000000002</c:v>
                </c:pt>
                <c:pt idx="3958">
                  <c:v>0.42546600000000001</c:v>
                </c:pt>
                <c:pt idx="3959">
                  <c:v>0.423151</c:v>
                </c:pt>
                <c:pt idx="3960">
                  <c:v>0.420325</c:v>
                </c:pt>
                <c:pt idx="3961">
                  <c:v>0.41834500000000002</c:v>
                </c:pt>
                <c:pt idx="3962">
                  <c:v>0.41770099999999999</c:v>
                </c:pt>
                <c:pt idx="3963">
                  <c:v>0.41892000000000001</c:v>
                </c:pt>
                <c:pt idx="3964">
                  <c:v>0.42175400000000002</c:v>
                </c:pt>
                <c:pt idx="3965">
                  <c:v>0.42495300000000003</c:v>
                </c:pt>
                <c:pt idx="3966">
                  <c:v>0.42719699999999999</c:v>
                </c:pt>
                <c:pt idx="3967">
                  <c:v>0.42727999999999999</c:v>
                </c:pt>
                <c:pt idx="3968">
                  <c:v>0.42424099999999998</c:v>
                </c:pt>
                <c:pt idx="3969">
                  <c:v>0.41847600000000001</c:v>
                </c:pt>
                <c:pt idx="3970">
                  <c:v>0.41064699999999998</c:v>
                </c:pt>
                <c:pt idx="3971">
                  <c:v>0.402119</c:v>
                </c:pt>
                <c:pt idx="3972">
                  <c:v>0.39451999999999998</c:v>
                </c:pt>
                <c:pt idx="3973">
                  <c:v>0.38893299999999997</c:v>
                </c:pt>
                <c:pt idx="3974">
                  <c:v>0.386125</c:v>
                </c:pt>
                <c:pt idx="3975">
                  <c:v>0.38541900000000001</c:v>
                </c:pt>
                <c:pt idx="3976">
                  <c:v>0.38532100000000002</c:v>
                </c:pt>
                <c:pt idx="3977">
                  <c:v>0.38495200000000002</c:v>
                </c:pt>
                <c:pt idx="3978">
                  <c:v>0.38329200000000002</c:v>
                </c:pt>
                <c:pt idx="3979">
                  <c:v>0.379083</c:v>
                </c:pt>
                <c:pt idx="3980">
                  <c:v>0.37233300000000003</c:v>
                </c:pt>
                <c:pt idx="3981">
                  <c:v>0.36442200000000002</c:v>
                </c:pt>
                <c:pt idx="3982">
                  <c:v>0.35678199999999999</c:v>
                </c:pt>
                <c:pt idx="3983">
                  <c:v>0.35047600000000001</c:v>
                </c:pt>
                <c:pt idx="3984">
                  <c:v>0.34644200000000003</c:v>
                </c:pt>
                <c:pt idx="3985">
                  <c:v>0.34510299999999999</c:v>
                </c:pt>
                <c:pt idx="3986">
                  <c:v>0.34625600000000001</c:v>
                </c:pt>
                <c:pt idx="3987">
                  <c:v>0.34912500000000002</c:v>
                </c:pt>
                <c:pt idx="3988">
                  <c:v>0.35255500000000001</c:v>
                </c:pt>
                <c:pt idx="3989">
                  <c:v>0.35546</c:v>
                </c:pt>
                <c:pt idx="3990">
                  <c:v>0.35719299999999998</c:v>
                </c:pt>
                <c:pt idx="3991">
                  <c:v>0.35746600000000001</c:v>
                </c:pt>
                <c:pt idx="3992">
                  <c:v>0.35630299999999998</c:v>
                </c:pt>
                <c:pt idx="3993">
                  <c:v>0.35441</c:v>
                </c:pt>
                <c:pt idx="3994">
                  <c:v>0.35311900000000002</c:v>
                </c:pt>
                <c:pt idx="3995">
                  <c:v>0.353547</c:v>
                </c:pt>
                <c:pt idx="3996">
                  <c:v>0.356236</c:v>
                </c:pt>
                <c:pt idx="3997">
                  <c:v>0.3614</c:v>
                </c:pt>
                <c:pt idx="3998">
                  <c:v>0.36875200000000002</c:v>
                </c:pt>
                <c:pt idx="3999">
                  <c:v>0.37707499999999999</c:v>
                </c:pt>
                <c:pt idx="4000">
                  <c:v>0.38484400000000002</c:v>
                </c:pt>
                <c:pt idx="4001">
                  <c:v>0.39112200000000003</c:v>
                </c:pt>
                <c:pt idx="4002">
                  <c:v>0.39554</c:v>
                </c:pt>
                <c:pt idx="4003">
                  <c:v>0.39801199999999998</c:v>
                </c:pt>
                <c:pt idx="4004">
                  <c:v>0.39898699999999998</c:v>
                </c:pt>
                <c:pt idx="4005">
                  <c:v>0.39953499999999997</c:v>
                </c:pt>
                <c:pt idx="4006">
                  <c:v>0.40079199999999998</c:v>
                </c:pt>
                <c:pt idx="4007">
                  <c:v>0.40360000000000001</c:v>
                </c:pt>
                <c:pt idx="4008">
                  <c:v>0.40842400000000001</c:v>
                </c:pt>
                <c:pt idx="4009">
                  <c:v>0.41514499999999999</c:v>
                </c:pt>
                <c:pt idx="4010">
                  <c:v>0.422925</c:v>
                </c:pt>
                <c:pt idx="4011">
                  <c:v>0.43046600000000002</c:v>
                </c:pt>
                <c:pt idx="4012">
                  <c:v>0.436392</c:v>
                </c:pt>
                <c:pt idx="4013">
                  <c:v>0.43960199999999999</c:v>
                </c:pt>
                <c:pt idx="4014">
                  <c:v>0.43973200000000001</c:v>
                </c:pt>
                <c:pt idx="4015">
                  <c:v>0.43726599999999999</c:v>
                </c:pt>
                <c:pt idx="4016">
                  <c:v>0.43321399999999999</c:v>
                </c:pt>
                <c:pt idx="4017">
                  <c:v>0.42884</c:v>
                </c:pt>
                <c:pt idx="4018">
                  <c:v>0.425481</c:v>
                </c:pt>
                <c:pt idx="4019">
                  <c:v>0.424128</c:v>
                </c:pt>
                <c:pt idx="4020">
                  <c:v>0.425153</c:v>
                </c:pt>
                <c:pt idx="4021">
                  <c:v>0.42818600000000001</c:v>
                </c:pt>
                <c:pt idx="4022">
                  <c:v>0.43201200000000001</c:v>
                </c:pt>
                <c:pt idx="4023">
                  <c:v>0.43480600000000003</c:v>
                </c:pt>
                <c:pt idx="4024">
                  <c:v>0.43493799999999999</c:v>
                </c:pt>
                <c:pt idx="4025">
                  <c:v>0.43167800000000001</c:v>
                </c:pt>
                <c:pt idx="4026">
                  <c:v>0.42529600000000001</c:v>
                </c:pt>
                <c:pt idx="4027">
                  <c:v>0.41683399999999998</c:v>
                </c:pt>
                <c:pt idx="4028">
                  <c:v>0.40784100000000001</c:v>
                </c:pt>
                <c:pt idx="4029">
                  <c:v>0.39990999999999999</c:v>
                </c:pt>
                <c:pt idx="4030">
                  <c:v>0.39429199999999998</c:v>
                </c:pt>
                <c:pt idx="4031">
                  <c:v>0.39163999999999999</c:v>
                </c:pt>
                <c:pt idx="4032">
                  <c:v>0.39190900000000001</c:v>
                </c:pt>
                <c:pt idx="4033">
                  <c:v>0.39432</c:v>
                </c:pt>
                <c:pt idx="4034">
                  <c:v>0.39735399999999998</c:v>
                </c:pt>
                <c:pt idx="4035">
                  <c:v>0.39911400000000002</c:v>
                </c:pt>
                <c:pt idx="4036">
                  <c:v>0.39801300000000001</c:v>
                </c:pt>
                <c:pt idx="4037">
                  <c:v>0.39337800000000001</c:v>
                </c:pt>
                <c:pt idx="4038">
                  <c:v>0.38565100000000002</c:v>
                </c:pt>
                <c:pt idx="4039">
                  <c:v>0.37622299999999997</c:v>
                </c:pt>
                <c:pt idx="4040">
                  <c:v>0.36700899999999997</c:v>
                </c:pt>
                <c:pt idx="4041">
                  <c:v>0.35996</c:v>
                </c:pt>
                <c:pt idx="4042">
                  <c:v>0.35650599999999999</c:v>
                </c:pt>
                <c:pt idx="4043">
                  <c:v>0.35714499999999999</c:v>
                </c:pt>
                <c:pt idx="4044">
                  <c:v>0.36127300000000001</c:v>
                </c:pt>
                <c:pt idx="4045">
                  <c:v>0.36722100000000002</c:v>
                </c:pt>
                <c:pt idx="4046">
                  <c:v>0.37259399999999998</c:v>
                </c:pt>
                <c:pt idx="4047">
                  <c:v>0.375168</c:v>
                </c:pt>
                <c:pt idx="4048">
                  <c:v>0.37371300000000002</c:v>
                </c:pt>
                <c:pt idx="4049">
                  <c:v>0.36833900000000003</c:v>
                </c:pt>
                <c:pt idx="4050">
                  <c:v>0.360342</c:v>
                </c:pt>
                <c:pt idx="4051">
                  <c:v>0.35171400000000003</c:v>
                </c:pt>
                <c:pt idx="4052">
                  <c:v>0.34443200000000002</c:v>
                </c:pt>
                <c:pt idx="4053">
                  <c:v>0.33992299999999998</c:v>
                </c:pt>
                <c:pt idx="4054">
                  <c:v>0.33892800000000001</c:v>
                </c:pt>
                <c:pt idx="4055">
                  <c:v>0.34129700000000002</c:v>
                </c:pt>
                <c:pt idx="4056">
                  <c:v>0.34577200000000002</c:v>
                </c:pt>
                <c:pt idx="4057">
                  <c:v>0.35028799999999999</c:v>
                </c:pt>
                <c:pt idx="4058">
                  <c:v>0.35297600000000001</c:v>
                </c:pt>
                <c:pt idx="4059">
                  <c:v>0.35272500000000001</c:v>
                </c:pt>
                <c:pt idx="4060">
                  <c:v>0.34909000000000001</c:v>
                </c:pt>
                <c:pt idx="4061">
                  <c:v>0.34254899999999999</c:v>
                </c:pt>
                <c:pt idx="4062">
                  <c:v>0.33394600000000002</c:v>
                </c:pt>
                <c:pt idx="4063">
                  <c:v>0.32483099999999998</c:v>
                </c:pt>
                <c:pt idx="4064">
                  <c:v>0.31691000000000003</c:v>
                </c:pt>
                <c:pt idx="4065">
                  <c:v>0.31155100000000002</c:v>
                </c:pt>
                <c:pt idx="4066">
                  <c:v>0.309448</c:v>
                </c:pt>
                <c:pt idx="4067">
                  <c:v>0.310062</c:v>
                </c:pt>
                <c:pt idx="4068">
                  <c:v>0.31222899999999998</c:v>
                </c:pt>
                <c:pt idx="4069">
                  <c:v>0.31422899999999998</c:v>
                </c:pt>
                <c:pt idx="4070">
                  <c:v>0.31448999999999999</c:v>
                </c:pt>
                <c:pt idx="4071">
                  <c:v>0.31252799999999997</c:v>
                </c:pt>
                <c:pt idx="4072">
                  <c:v>0.30751099999999998</c:v>
                </c:pt>
                <c:pt idx="4073">
                  <c:v>0.29933500000000002</c:v>
                </c:pt>
                <c:pt idx="4074">
                  <c:v>0.29023700000000002</c:v>
                </c:pt>
                <c:pt idx="4075">
                  <c:v>0.28207100000000002</c:v>
                </c:pt>
                <c:pt idx="4076">
                  <c:v>0.27538400000000002</c:v>
                </c:pt>
                <c:pt idx="4077">
                  <c:v>0.271339</c:v>
                </c:pt>
                <c:pt idx="4078">
                  <c:v>0.27054299999999998</c:v>
                </c:pt>
                <c:pt idx="4079">
                  <c:v>0.27194699999999999</c:v>
                </c:pt>
                <c:pt idx="4080">
                  <c:v>0.27340700000000001</c:v>
                </c:pt>
                <c:pt idx="4081">
                  <c:v>0.27392100000000003</c:v>
                </c:pt>
                <c:pt idx="4082">
                  <c:v>0.27288600000000002</c:v>
                </c:pt>
                <c:pt idx="4083">
                  <c:v>0.26978000000000002</c:v>
                </c:pt>
                <c:pt idx="4084">
                  <c:v>0.26405000000000001</c:v>
                </c:pt>
                <c:pt idx="4085">
                  <c:v>0.25648300000000002</c:v>
                </c:pt>
                <c:pt idx="4086">
                  <c:v>0.24921099999999999</c:v>
                </c:pt>
                <c:pt idx="4087">
                  <c:v>0.24340500000000001</c:v>
                </c:pt>
                <c:pt idx="4088">
                  <c:v>0.23968600000000001</c:v>
                </c:pt>
                <c:pt idx="4089">
                  <c:v>0.23835600000000001</c:v>
                </c:pt>
                <c:pt idx="4090">
                  <c:v>0.23957999999999999</c:v>
                </c:pt>
                <c:pt idx="4091">
                  <c:v>0.24226800000000001</c:v>
                </c:pt>
                <c:pt idx="4092">
                  <c:v>0.24459900000000001</c:v>
                </c:pt>
                <c:pt idx="4093">
                  <c:v>0.24526400000000001</c:v>
                </c:pt>
                <c:pt idx="4094">
                  <c:v>0.243954</c:v>
                </c:pt>
                <c:pt idx="4095">
                  <c:v>0.24033399999999999</c:v>
                </c:pt>
                <c:pt idx="4096">
                  <c:v>0.23503599999999999</c:v>
                </c:pt>
                <c:pt idx="4097">
                  <c:v>0.22936599999999999</c:v>
                </c:pt>
                <c:pt idx="4098">
                  <c:v>0.223887</c:v>
                </c:pt>
                <c:pt idx="4099">
                  <c:v>0.22009100000000001</c:v>
                </c:pt>
                <c:pt idx="4100">
                  <c:v>0.21890000000000001</c:v>
                </c:pt>
                <c:pt idx="4101">
                  <c:v>0.22014300000000001</c:v>
                </c:pt>
                <c:pt idx="4102">
                  <c:v>0.22290399999999999</c:v>
                </c:pt>
                <c:pt idx="4103">
                  <c:v>0.226409</c:v>
                </c:pt>
                <c:pt idx="4104">
                  <c:v>0.22966300000000001</c:v>
                </c:pt>
                <c:pt idx="4105">
                  <c:v>0.23172300000000001</c:v>
                </c:pt>
                <c:pt idx="4106">
                  <c:v>0.23188500000000001</c:v>
                </c:pt>
                <c:pt idx="4107">
                  <c:v>0.229823</c:v>
                </c:pt>
                <c:pt idx="4108">
                  <c:v>0.225327</c:v>
                </c:pt>
                <c:pt idx="4109">
                  <c:v>0.22000900000000001</c:v>
                </c:pt>
                <c:pt idx="4110">
                  <c:v>0.21634700000000001</c:v>
                </c:pt>
                <c:pt idx="4111">
                  <c:v>0.21484400000000001</c:v>
                </c:pt>
                <c:pt idx="4112">
                  <c:v>0.21529200000000001</c:v>
                </c:pt>
                <c:pt idx="4113">
                  <c:v>0.21789</c:v>
                </c:pt>
                <c:pt idx="4114">
                  <c:v>0.222745</c:v>
                </c:pt>
                <c:pt idx="4115">
                  <c:v>0.22820699999999999</c:v>
                </c:pt>
                <c:pt idx="4116">
                  <c:v>0.231959</c:v>
                </c:pt>
                <c:pt idx="4117">
                  <c:v>0.23311499999999999</c:v>
                </c:pt>
                <c:pt idx="4118">
                  <c:v>0.231986</c:v>
                </c:pt>
                <c:pt idx="4119">
                  <c:v>0.228908</c:v>
                </c:pt>
                <c:pt idx="4120">
                  <c:v>0.22450400000000001</c:v>
                </c:pt>
                <c:pt idx="4121">
                  <c:v>0.21981300000000001</c:v>
                </c:pt>
                <c:pt idx="4122">
                  <c:v>0.21648700000000001</c:v>
                </c:pt>
                <c:pt idx="4123">
                  <c:v>0.215973</c:v>
                </c:pt>
                <c:pt idx="4124">
                  <c:v>0.21810299999999999</c:v>
                </c:pt>
                <c:pt idx="4125">
                  <c:v>0.22170799999999999</c:v>
                </c:pt>
                <c:pt idx="4126">
                  <c:v>0.22619800000000001</c:v>
                </c:pt>
                <c:pt idx="4127">
                  <c:v>0.23089699999999999</c:v>
                </c:pt>
                <c:pt idx="4128">
                  <c:v>0.23391400000000001</c:v>
                </c:pt>
                <c:pt idx="4129">
                  <c:v>0.233406</c:v>
                </c:pt>
                <c:pt idx="4130">
                  <c:v>0.22994899999999999</c:v>
                </c:pt>
                <c:pt idx="4131">
                  <c:v>0.22488</c:v>
                </c:pt>
                <c:pt idx="4132">
                  <c:v>0.219191</c:v>
                </c:pt>
                <c:pt idx="4133">
                  <c:v>0.214225</c:v>
                </c:pt>
                <c:pt idx="4134">
                  <c:v>0.21148900000000001</c:v>
                </c:pt>
                <c:pt idx="4135">
                  <c:v>0.211539</c:v>
                </c:pt>
                <c:pt idx="4136">
                  <c:v>0.21410499999999999</c:v>
                </c:pt>
                <c:pt idx="4137">
                  <c:v>0.218691</c:v>
                </c:pt>
                <c:pt idx="4138">
                  <c:v>0.224416</c:v>
                </c:pt>
                <c:pt idx="4139">
                  <c:v>0.229684</c:v>
                </c:pt>
                <c:pt idx="4140">
                  <c:v>0.233047</c:v>
                </c:pt>
                <c:pt idx="4141">
                  <c:v>0.23372499999999999</c:v>
                </c:pt>
                <c:pt idx="4142">
                  <c:v>0.23161699999999999</c:v>
                </c:pt>
                <c:pt idx="4143">
                  <c:v>0.22734199999999999</c:v>
                </c:pt>
                <c:pt idx="4144">
                  <c:v>0.22235199999999999</c:v>
                </c:pt>
                <c:pt idx="4145">
                  <c:v>0.21828500000000001</c:v>
                </c:pt>
                <c:pt idx="4146">
                  <c:v>0.216475</c:v>
                </c:pt>
                <c:pt idx="4147">
                  <c:v>0.217892</c:v>
                </c:pt>
                <c:pt idx="4148">
                  <c:v>0.222881</c:v>
                </c:pt>
                <c:pt idx="4149">
                  <c:v>0.230522</c:v>
                </c:pt>
                <c:pt idx="4150">
                  <c:v>0.238651</c:v>
                </c:pt>
                <c:pt idx="4151">
                  <c:v>0.24484300000000001</c:v>
                </c:pt>
                <c:pt idx="4152">
                  <c:v>0.247581</c:v>
                </c:pt>
                <c:pt idx="4153">
                  <c:v>0.24617700000000001</c:v>
                </c:pt>
                <c:pt idx="4154">
                  <c:v>0.24116799999999999</c:v>
                </c:pt>
                <c:pt idx="4155">
                  <c:v>0.23409099999999999</c:v>
                </c:pt>
                <c:pt idx="4156">
                  <c:v>0.22691600000000001</c:v>
                </c:pt>
                <c:pt idx="4157">
                  <c:v>0.221471</c:v>
                </c:pt>
                <c:pt idx="4158">
                  <c:v>0.219223</c:v>
                </c:pt>
                <c:pt idx="4159">
                  <c:v>0.220614</c:v>
                </c:pt>
                <c:pt idx="4160">
                  <c:v>0.22492799999999999</c:v>
                </c:pt>
                <c:pt idx="4161">
                  <c:v>0.23050100000000001</c:v>
                </c:pt>
                <c:pt idx="4162">
                  <c:v>0.23516400000000001</c:v>
                </c:pt>
                <c:pt idx="4163">
                  <c:v>0.236702</c:v>
                </c:pt>
                <c:pt idx="4164">
                  <c:v>0.233904</c:v>
                </c:pt>
                <c:pt idx="4165">
                  <c:v>0.226823</c:v>
                </c:pt>
                <c:pt idx="4166">
                  <c:v>0.21637000000000001</c:v>
                </c:pt>
                <c:pt idx="4167">
                  <c:v>0.20428499999999999</c:v>
                </c:pt>
                <c:pt idx="4168">
                  <c:v>0.192609</c:v>
                </c:pt>
                <c:pt idx="4169">
                  <c:v>0.183223</c:v>
                </c:pt>
                <c:pt idx="4170">
                  <c:v>0.17735300000000001</c:v>
                </c:pt>
                <c:pt idx="4171">
                  <c:v>0.17494899999999999</c:v>
                </c:pt>
                <c:pt idx="4172">
                  <c:v>0.175181</c:v>
                </c:pt>
                <c:pt idx="4173">
                  <c:v>0.176478</c:v>
                </c:pt>
                <c:pt idx="4174">
                  <c:v>0.17663300000000001</c:v>
                </c:pt>
                <c:pt idx="4175">
                  <c:v>0.17310200000000001</c:v>
                </c:pt>
                <c:pt idx="4176">
                  <c:v>0.16512099999999999</c:v>
                </c:pt>
                <c:pt idx="4177">
                  <c:v>0.15345900000000001</c:v>
                </c:pt>
                <c:pt idx="4178">
                  <c:v>0.13958599999999999</c:v>
                </c:pt>
                <c:pt idx="4179">
                  <c:v>0.12516099999999999</c:v>
                </c:pt>
                <c:pt idx="4180">
                  <c:v>0.111905</c:v>
                </c:pt>
                <c:pt idx="4181">
                  <c:v>0.10149900000000001</c:v>
                </c:pt>
                <c:pt idx="4182">
                  <c:v>9.4947000000000004E-2</c:v>
                </c:pt>
                <c:pt idx="4183">
                  <c:v>9.2043E-2</c:v>
                </c:pt>
                <c:pt idx="4184">
                  <c:v>9.1489000000000001E-2</c:v>
                </c:pt>
                <c:pt idx="4185">
                  <c:v>9.1747999999999996E-2</c:v>
                </c:pt>
                <c:pt idx="4186">
                  <c:v>9.1027999999999998E-2</c:v>
                </c:pt>
                <c:pt idx="4187">
                  <c:v>8.7286000000000002E-2</c:v>
                </c:pt>
                <c:pt idx="4188">
                  <c:v>8.0223000000000003E-2</c:v>
                </c:pt>
                <c:pt idx="4189">
                  <c:v>6.9997000000000004E-2</c:v>
                </c:pt>
                <c:pt idx="4190">
                  <c:v>5.7461999999999999E-2</c:v>
                </c:pt>
                <c:pt idx="4191">
                  <c:v>4.5147E-2</c:v>
                </c:pt>
                <c:pt idx="4192">
                  <c:v>3.4821999999999999E-2</c:v>
                </c:pt>
                <c:pt idx="4193">
                  <c:v>2.8302999999999998E-2</c:v>
                </c:pt>
                <c:pt idx="4194">
                  <c:v>2.5739000000000001E-2</c:v>
                </c:pt>
                <c:pt idx="4195">
                  <c:v>2.6026000000000001E-2</c:v>
                </c:pt>
                <c:pt idx="4196">
                  <c:v>2.9648000000000001E-2</c:v>
                </c:pt>
                <c:pt idx="4197">
                  <c:v>3.3406999999999999E-2</c:v>
                </c:pt>
                <c:pt idx="4198">
                  <c:v>3.3822999999999999E-2</c:v>
                </c:pt>
                <c:pt idx="4199">
                  <c:v>3.1667000000000001E-2</c:v>
                </c:pt>
                <c:pt idx="4200">
                  <c:v>2.7972E-2</c:v>
                </c:pt>
                <c:pt idx="4201">
                  <c:v>2.0816999999999999E-2</c:v>
                </c:pt>
                <c:pt idx="4202">
                  <c:v>1.2486000000000001E-2</c:v>
                </c:pt>
                <c:pt idx="4203">
                  <c:v>4.895E-3</c:v>
                </c:pt>
                <c:pt idx="4204">
                  <c:v>1.903E-3</c:v>
                </c:pt>
                <c:pt idx="4205">
                  <c:v>2.7560000000000002E-3</c:v>
                </c:pt>
                <c:pt idx="4206">
                  <c:v>6.1279999999999998E-3</c:v>
                </c:pt>
                <c:pt idx="4207">
                  <c:v>1.0628E-2</c:v>
                </c:pt>
                <c:pt idx="4208">
                  <c:v>1.8062000000000002E-2</c:v>
                </c:pt>
                <c:pt idx="4209">
                  <c:v>2.6842000000000001E-2</c:v>
                </c:pt>
                <c:pt idx="4210">
                  <c:v>3.0803000000000001E-2</c:v>
                </c:pt>
                <c:pt idx="4211">
                  <c:v>2.9579999999999999E-2</c:v>
                </c:pt>
                <c:pt idx="4212">
                  <c:v>2.8077000000000001E-2</c:v>
                </c:pt>
                <c:pt idx="4213">
                  <c:v>2.5427999999999999E-2</c:v>
                </c:pt>
                <c:pt idx="4214">
                  <c:v>2.1611999999999999E-2</c:v>
                </c:pt>
                <c:pt idx="4215">
                  <c:v>1.8318000000000001E-2</c:v>
                </c:pt>
                <c:pt idx="4216">
                  <c:v>1.891E-2</c:v>
                </c:pt>
                <c:pt idx="4217">
                  <c:v>2.3810999999999999E-2</c:v>
                </c:pt>
                <c:pt idx="4218">
                  <c:v>3.1683000000000003E-2</c:v>
                </c:pt>
                <c:pt idx="4219">
                  <c:v>4.0286000000000002E-2</c:v>
                </c:pt>
                <c:pt idx="4220">
                  <c:v>4.8743000000000002E-2</c:v>
                </c:pt>
                <c:pt idx="4221">
                  <c:v>5.4690000000000003E-2</c:v>
                </c:pt>
                <c:pt idx="4222">
                  <c:v>5.6676999999999998E-2</c:v>
                </c:pt>
                <c:pt idx="4223">
                  <c:v>5.5590000000000001E-2</c:v>
                </c:pt>
                <c:pt idx="4224">
                  <c:v>5.1214999999999997E-2</c:v>
                </c:pt>
                <c:pt idx="4225">
                  <c:v>4.4373000000000003E-2</c:v>
                </c:pt>
                <c:pt idx="4226">
                  <c:v>3.8565000000000002E-2</c:v>
                </c:pt>
                <c:pt idx="4227">
                  <c:v>3.6269999999999997E-2</c:v>
                </c:pt>
                <c:pt idx="4228">
                  <c:v>3.7139999999999999E-2</c:v>
                </c:pt>
                <c:pt idx="4229">
                  <c:v>4.0300000000000002E-2</c:v>
                </c:pt>
                <c:pt idx="4230">
                  <c:v>4.5553999999999997E-2</c:v>
                </c:pt>
                <c:pt idx="4231">
                  <c:v>5.1746E-2</c:v>
                </c:pt>
                <c:pt idx="4232">
                  <c:v>5.5829999999999998E-2</c:v>
                </c:pt>
                <c:pt idx="4233">
                  <c:v>5.5567999999999999E-2</c:v>
                </c:pt>
                <c:pt idx="4234">
                  <c:v>5.0999999999999997E-2</c:v>
                </c:pt>
                <c:pt idx="4235">
                  <c:v>4.3504000000000001E-2</c:v>
                </c:pt>
                <c:pt idx="4236">
                  <c:v>3.4445999999999997E-2</c:v>
                </c:pt>
                <c:pt idx="4237">
                  <c:v>2.5243000000000002E-2</c:v>
                </c:pt>
                <c:pt idx="4238">
                  <c:v>1.7932E-2</c:v>
                </c:pt>
                <c:pt idx="4239">
                  <c:v>1.4139000000000001E-2</c:v>
                </c:pt>
                <c:pt idx="4240">
                  <c:v>1.4097999999999999E-2</c:v>
                </c:pt>
                <c:pt idx="4241">
                  <c:v>1.634E-2</c:v>
                </c:pt>
                <c:pt idx="4242">
                  <c:v>1.8599000000000001E-2</c:v>
                </c:pt>
                <c:pt idx="4243">
                  <c:v>1.9602999999999999E-2</c:v>
                </c:pt>
                <c:pt idx="4244">
                  <c:v>1.8088E-2</c:v>
                </c:pt>
                <c:pt idx="4245">
                  <c:v>1.2843E-2</c:v>
                </c:pt>
                <c:pt idx="4246">
                  <c:v>4.032E-3</c:v>
                </c:pt>
                <c:pt idx="4247">
                  <c:v>-6.4489999999999999E-3</c:v>
                </c:pt>
                <c:pt idx="4248">
                  <c:v>-1.6188000000000001E-2</c:v>
                </c:pt>
                <c:pt idx="4249">
                  <c:v>-2.3473000000000001E-2</c:v>
                </c:pt>
                <c:pt idx="4250">
                  <c:v>-2.7536000000000001E-2</c:v>
                </c:pt>
                <c:pt idx="4251">
                  <c:v>-2.7904000000000002E-2</c:v>
                </c:pt>
                <c:pt idx="4252">
                  <c:v>-2.5104999999999999E-2</c:v>
                </c:pt>
                <c:pt idx="4253">
                  <c:v>-2.0693E-2</c:v>
                </c:pt>
                <c:pt idx="4254">
                  <c:v>-1.6650999999999999E-2</c:v>
                </c:pt>
                <c:pt idx="4255">
                  <c:v>-1.4671999999999999E-2</c:v>
                </c:pt>
                <c:pt idx="4256">
                  <c:v>-1.5991999999999999E-2</c:v>
                </c:pt>
                <c:pt idx="4257">
                  <c:v>-2.0208E-2</c:v>
                </c:pt>
                <c:pt idx="4258">
                  <c:v>-2.6155999999999999E-2</c:v>
                </c:pt>
                <c:pt idx="4259">
                  <c:v>-3.2695000000000002E-2</c:v>
                </c:pt>
                <c:pt idx="4260">
                  <c:v>-3.8226999999999997E-2</c:v>
                </c:pt>
                <c:pt idx="4261">
                  <c:v>-4.0836999999999998E-2</c:v>
                </c:pt>
                <c:pt idx="4262">
                  <c:v>-3.9254999999999998E-2</c:v>
                </c:pt>
                <c:pt idx="4263">
                  <c:v>-3.4007999999999997E-2</c:v>
                </c:pt>
                <c:pt idx="4264">
                  <c:v>-2.6665999999999999E-2</c:v>
                </c:pt>
                <c:pt idx="4265">
                  <c:v>-1.8978999999999999E-2</c:v>
                </c:pt>
                <c:pt idx="4266">
                  <c:v>-1.2803E-2</c:v>
                </c:pt>
                <c:pt idx="4267">
                  <c:v>-9.6360000000000005E-3</c:v>
                </c:pt>
                <c:pt idx="4268">
                  <c:v>-1.0057E-2</c:v>
                </c:pt>
                <c:pt idx="4269">
                  <c:v>-1.3457999999999999E-2</c:v>
                </c:pt>
                <c:pt idx="4270">
                  <c:v>-1.8428E-2</c:v>
                </c:pt>
                <c:pt idx="4271">
                  <c:v>-2.3182000000000001E-2</c:v>
                </c:pt>
                <c:pt idx="4272">
                  <c:v>-2.5881000000000001E-2</c:v>
                </c:pt>
                <c:pt idx="4273">
                  <c:v>-2.5163000000000001E-2</c:v>
                </c:pt>
                <c:pt idx="4274">
                  <c:v>-2.0638E-2</c:v>
                </c:pt>
                <c:pt idx="4275">
                  <c:v>-1.2909E-2</c:v>
                </c:pt>
                <c:pt idx="4276">
                  <c:v>-3.3679999999999999E-3</c:v>
                </c:pt>
                <c:pt idx="4277">
                  <c:v>5.9449999999999998E-3</c:v>
                </c:pt>
                <c:pt idx="4278">
                  <c:v>1.2940999999999999E-2</c:v>
                </c:pt>
                <c:pt idx="4279">
                  <c:v>1.6338999999999999E-2</c:v>
                </c:pt>
                <c:pt idx="4280">
                  <c:v>1.5903E-2</c:v>
                </c:pt>
                <c:pt idx="4281">
                  <c:v>1.1828E-2</c:v>
                </c:pt>
                <c:pt idx="4282">
                  <c:v>5.4000000000000003E-3</c:v>
                </c:pt>
                <c:pt idx="4283">
                  <c:v>-8.7500000000000002E-4</c:v>
                </c:pt>
                <c:pt idx="4284">
                  <c:v>-4.6129999999999999E-3</c:v>
                </c:pt>
                <c:pt idx="4285">
                  <c:v>-4.3889999999999997E-3</c:v>
                </c:pt>
                <c:pt idx="4286">
                  <c:v>2.9799999999999998E-4</c:v>
                </c:pt>
                <c:pt idx="4287">
                  <c:v>8.7379999999999992E-3</c:v>
                </c:pt>
                <c:pt idx="4288">
                  <c:v>1.8661000000000001E-2</c:v>
                </c:pt>
                <c:pt idx="4289">
                  <c:v>2.6974999999999999E-2</c:v>
                </c:pt>
                <c:pt idx="4290">
                  <c:v>3.1829999999999997E-2</c:v>
                </c:pt>
                <c:pt idx="4291">
                  <c:v>3.209E-2</c:v>
                </c:pt>
                <c:pt idx="4292">
                  <c:v>2.7674000000000001E-2</c:v>
                </c:pt>
                <c:pt idx="4293">
                  <c:v>2.0111E-2</c:v>
                </c:pt>
                <c:pt idx="4294">
                  <c:v>1.1617000000000001E-2</c:v>
                </c:pt>
                <c:pt idx="4295">
                  <c:v>4.4850000000000003E-3</c:v>
                </c:pt>
                <c:pt idx="4296">
                  <c:v>4.6200000000000001E-4</c:v>
                </c:pt>
                <c:pt idx="4297">
                  <c:v>2.32E-4</c:v>
                </c:pt>
                <c:pt idx="4298">
                  <c:v>3.8500000000000001E-3</c:v>
                </c:pt>
                <c:pt idx="4299">
                  <c:v>1.0385E-2</c:v>
                </c:pt>
                <c:pt idx="4300">
                  <c:v>1.7852E-2</c:v>
                </c:pt>
                <c:pt idx="4301">
                  <c:v>2.3963999999999999E-2</c:v>
                </c:pt>
                <c:pt idx="4302">
                  <c:v>2.6682000000000001E-2</c:v>
                </c:pt>
                <c:pt idx="4303">
                  <c:v>2.4612999999999999E-2</c:v>
                </c:pt>
                <c:pt idx="4304">
                  <c:v>1.7706E-2</c:v>
                </c:pt>
                <c:pt idx="4305">
                  <c:v>7.4289999999999998E-3</c:v>
                </c:pt>
                <c:pt idx="4306">
                  <c:v>-3.9069999999999999E-3</c:v>
                </c:pt>
                <c:pt idx="4307">
                  <c:v>-1.3834000000000001E-2</c:v>
                </c:pt>
                <c:pt idx="4308">
                  <c:v>-2.0289999999999999E-2</c:v>
                </c:pt>
                <c:pt idx="4309">
                  <c:v>-2.2131999999999999E-2</c:v>
                </c:pt>
                <c:pt idx="4310">
                  <c:v>-1.9810000000000001E-2</c:v>
                </c:pt>
                <c:pt idx="4311">
                  <c:v>-1.4999E-2</c:v>
                </c:pt>
                <c:pt idx="4312">
                  <c:v>-1.0187E-2</c:v>
                </c:pt>
                <c:pt idx="4313">
                  <c:v>-7.9609999999999993E-3</c:v>
                </c:pt>
                <c:pt idx="4314">
                  <c:v>-9.9919999999999991E-3</c:v>
                </c:pt>
                <c:pt idx="4315">
                  <c:v>-1.6615000000000001E-2</c:v>
                </c:pt>
                <c:pt idx="4316">
                  <c:v>-2.6780000000000002E-2</c:v>
                </c:pt>
                <c:pt idx="4317">
                  <c:v>-3.8679999999999999E-2</c:v>
                </c:pt>
                <c:pt idx="4318">
                  <c:v>-4.9954999999999999E-2</c:v>
                </c:pt>
                <c:pt idx="4319">
                  <c:v>-5.8442000000000001E-2</c:v>
                </c:pt>
                <c:pt idx="4320">
                  <c:v>-6.2761999999999998E-2</c:v>
                </c:pt>
                <c:pt idx="4321">
                  <c:v>-6.2669000000000002E-2</c:v>
                </c:pt>
                <c:pt idx="4322">
                  <c:v>-5.9197E-2</c:v>
                </c:pt>
                <c:pt idx="4323">
                  <c:v>-5.4135000000000003E-2</c:v>
                </c:pt>
                <c:pt idx="4324">
                  <c:v>-4.9633999999999998E-2</c:v>
                </c:pt>
                <c:pt idx="4325">
                  <c:v>-4.7593999999999997E-2</c:v>
                </c:pt>
                <c:pt idx="4326">
                  <c:v>-4.9202999999999997E-2</c:v>
                </c:pt>
                <c:pt idx="4327">
                  <c:v>-5.4586999999999997E-2</c:v>
                </c:pt>
                <c:pt idx="4328">
                  <c:v>-6.3093999999999997E-2</c:v>
                </c:pt>
                <c:pt idx="4329">
                  <c:v>-7.2980000000000003E-2</c:v>
                </c:pt>
                <c:pt idx="4330">
                  <c:v>-8.1705E-2</c:v>
                </c:pt>
                <c:pt idx="4331">
                  <c:v>-8.6935999999999999E-2</c:v>
                </c:pt>
                <c:pt idx="4332">
                  <c:v>-8.7365999999999999E-2</c:v>
                </c:pt>
                <c:pt idx="4333">
                  <c:v>-8.3301E-2</c:v>
                </c:pt>
                <c:pt idx="4334">
                  <c:v>-7.6293E-2</c:v>
                </c:pt>
                <c:pt idx="4335">
                  <c:v>-6.8264000000000005E-2</c:v>
                </c:pt>
                <c:pt idx="4336">
                  <c:v>-6.1787000000000002E-2</c:v>
                </c:pt>
                <c:pt idx="4337">
                  <c:v>-5.9146999999999998E-2</c:v>
                </c:pt>
                <c:pt idx="4338">
                  <c:v>-6.1126E-2</c:v>
                </c:pt>
                <c:pt idx="4339">
                  <c:v>-6.7218E-2</c:v>
                </c:pt>
                <c:pt idx="4340">
                  <c:v>-7.5813000000000005E-2</c:v>
                </c:pt>
                <c:pt idx="4341">
                  <c:v>-8.4387000000000004E-2</c:v>
                </c:pt>
                <c:pt idx="4342">
                  <c:v>-9.0550000000000005E-2</c:v>
                </c:pt>
                <c:pt idx="4343">
                  <c:v>-9.2613000000000001E-2</c:v>
                </c:pt>
                <c:pt idx="4344">
                  <c:v>-9.0045E-2</c:v>
                </c:pt>
                <c:pt idx="4345">
                  <c:v>-8.3566000000000001E-2</c:v>
                </c:pt>
                <c:pt idx="4346">
                  <c:v>-7.4843000000000007E-2</c:v>
                </c:pt>
                <c:pt idx="4347">
                  <c:v>-6.6112000000000004E-2</c:v>
                </c:pt>
                <c:pt idx="4348">
                  <c:v>-5.9566000000000001E-2</c:v>
                </c:pt>
                <c:pt idx="4349">
                  <c:v>-5.7119999999999997E-2</c:v>
                </c:pt>
                <c:pt idx="4350">
                  <c:v>-5.9552000000000001E-2</c:v>
                </c:pt>
                <c:pt idx="4351">
                  <c:v>-6.6168000000000005E-2</c:v>
                </c:pt>
                <c:pt idx="4352">
                  <c:v>-7.4889999999999998E-2</c:v>
                </c:pt>
                <c:pt idx="4353">
                  <c:v>-8.3099000000000006E-2</c:v>
                </c:pt>
                <c:pt idx="4354">
                  <c:v>-8.8057999999999997E-2</c:v>
                </c:pt>
                <c:pt idx="4355">
                  <c:v>-8.7952000000000002E-2</c:v>
                </c:pt>
                <c:pt idx="4356">
                  <c:v>-8.2327999999999998E-2</c:v>
                </c:pt>
                <c:pt idx="4357">
                  <c:v>-7.2649000000000005E-2</c:v>
                </c:pt>
                <c:pt idx="4358">
                  <c:v>-6.2026999999999999E-2</c:v>
                </c:pt>
                <c:pt idx="4359">
                  <c:v>-5.3517000000000002E-2</c:v>
                </c:pt>
                <c:pt idx="4360">
                  <c:v>-4.9313999999999997E-2</c:v>
                </c:pt>
                <c:pt idx="4361">
                  <c:v>-5.0275E-2</c:v>
                </c:pt>
                <c:pt idx="4362">
                  <c:v>-5.5827000000000002E-2</c:v>
                </c:pt>
                <c:pt idx="4363">
                  <c:v>-6.4159999999999995E-2</c:v>
                </c:pt>
                <c:pt idx="4364">
                  <c:v>-7.2403999999999996E-2</c:v>
                </c:pt>
                <c:pt idx="4365">
                  <c:v>-7.8076000000000007E-2</c:v>
                </c:pt>
                <c:pt idx="4366">
                  <c:v>-7.9348000000000002E-2</c:v>
                </c:pt>
                <c:pt idx="4367">
                  <c:v>-7.5471999999999997E-2</c:v>
                </c:pt>
                <c:pt idx="4368">
                  <c:v>-6.6667000000000004E-2</c:v>
                </c:pt>
                <c:pt idx="4369">
                  <c:v>-5.4586999999999997E-2</c:v>
                </c:pt>
                <c:pt idx="4370">
                  <c:v>-4.2106999999999999E-2</c:v>
                </c:pt>
                <c:pt idx="4371">
                  <c:v>-3.2316999999999999E-2</c:v>
                </c:pt>
                <c:pt idx="4372">
                  <c:v>-2.7514E-2</c:v>
                </c:pt>
                <c:pt idx="4373">
                  <c:v>-2.8233000000000001E-2</c:v>
                </c:pt>
                <c:pt idx="4374">
                  <c:v>-3.3499000000000001E-2</c:v>
                </c:pt>
                <c:pt idx="4375">
                  <c:v>-4.1249000000000001E-2</c:v>
                </c:pt>
                <c:pt idx="4376">
                  <c:v>-4.8148999999999997E-2</c:v>
                </c:pt>
                <c:pt idx="4377">
                  <c:v>-5.0556999999999998E-2</c:v>
                </c:pt>
                <c:pt idx="4378">
                  <c:v>-4.6318999999999999E-2</c:v>
                </c:pt>
                <c:pt idx="4379">
                  <c:v>-3.5795E-2</c:v>
                </c:pt>
                <c:pt idx="4380">
                  <c:v>-2.0829E-2</c:v>
                </c:pt>
                <c:pt idx="4381">
                  <c:v>-4.8260000000000004E-3</c:v>
                </c:pt>
                <c:pt idx="4382">
                  <c:v>8.4469999999999996E-3</c:v>
                </c:pt>
                <c:pt idx="4383">
                  <c:v>1.6025000000000001E-2</c:v>
                </c:pt>
                <c:pt idx="4384">
                  <c:v>1.7191000000000001E-2</c:v>
                </c:pt>
                <c:pt idx="4385">
                  <c:v>1.3433E-2</c:v>
                </c:pt>
                <c:pt idx="4386">
                  <c:v>7.5240000000000003E-3</c:v>
                </c:pt>
                <c:pt idx="4387">
                  <c:v>2.562E-3</c:v>
                </c:pt>
                <c:pt idx="4388">
                  <c:v>1.305E-3</c:v>
                </c:pt>
                <c:pt idx="4389">
                  <c:v>5.3940000000000004E-3</c:v>
                </c:pt>
                <c:pt idx="4390">
                  <c:v>1.5216E-2</c:v>
                </c:pt>
                <c:pt idx="4391">
                  <c:v>2.9357000000000001E-2</c:v>
                </c:pt>
                <c:pt idx="4392">
                  <c:v>4.5189E-2</c:v>
                </c:pt>
                <c:pt idx="4393">
                  <c:v>5.9699000000000002E-2</c:v>
                </c:pt>
                <c:pt idx="4394">
                  <c:v>7.0258000000000001E-2</c:v>
                </c:pt>
                <c:pt idx="4395">
                  <c:v>7.5239E-2</c:v>
                </c:pt>
                <c:pt idx="4396">
                  <c:v>7.4975E-2</c:v>
                </c:pt>
                <c:pt idx="4397">
                  <c:v>7.1233000000000005E-2</c:v>
                </c:pt>
                <c:pt idx="4398">
                  <c:v>6.6693000000000002E-2</c:v>
                </c:pt>
                <c:pt idx="4399">
                  <c:v>6.4154000000000003E-2</c:v>
                </c:pt>
                <c:pt idx="4400">
                  <c:v>6.5975000000000006E-2</c:v>
                </c:pt>
                <c:pt idx="4401">
                  <c:v>7.324E-2</c:v>
                </c:pt>
                <c:pt idx="4402">
                  <c:v>8.5559999999999997E-2</c:v>
                </c:pt>
                <c:pt idx="4403">
                  <c:v>0.100884</c:v>
                </c:pt>
                <c:pt idx="4404">
                  <c:v>0.116089</c:v>
                </c:pt>
                <c:pt idx="4405">
                  <c:v>0.12844900000000001</c:v>
                </c:pt>
                <c:pt idx="4406">
                  <c:v>0.136214</c:v>
                </c:pt>
                <c:pt idx="4407">
                  <c:v>0.13900000000000001</c:v>
                </c:pt>
                <c:pt idx="4408">
                  <c:v>0.137742</c:v>
                </c:pt>
                <c:pt idx="4409">
                  <c:v>0.13469200000000001</c:v>
                </c:pt>
                <c:pt idx="4410">
                  <c:v>0.13208</c:v>
                </c:pt>
                <c:pt idx="4411">
                  <c:v>0.13165099999999999</c:v>
                </c:pt>
                <c:pt idx="4412">
                  <c:v>0.134711</c:v>
                </c:pt>
                <c:pt idx="4413">
                  <c:v>0.14193900000000001</c:v>
                </c:pt>
                <c:pt idx="4414">
                  <c:v>0.15317</c:v>
                </c:pt>
                <c:pt idx="4415">
                  <c:v>0.166708</c:v>
                </c:pt>
                <c:pt idx="4416">
                  <c:v>0.180171</c:v>
                </c:pt>
                <c:pt idx="4417">
                  <c:v>0.191354</c:v>
                </c:pt>
                <c:pt idx="4418">
                  <c:v>0.19914299999999999</c:v>
                </c:pt>
                <c:pt idx="4419">
                  <c:v>0.20313700000000001</c:v>
                </c:pt>
                <c:pt idx="4420">
                  <c:v>0.203711</c:v>
                </c:pt>
                <c:pt idx="4421">
                  <c:v>0.202543</c:v>
                </c:pt>
                <c:pt idx="4422">
                  <c:v>0.20155200000000001</c:v>
                </c:pt>
                <c:pt idx="4423">
                  <c:v>0.20294400000000001</c:v>
                </c:pt>
                <c:pt idx="4424">
                  <c:v>0.20791399999999999</c:v>
                </c:pt>
                <c:pt idx="4425">
                  <c:v>0.216888</c:v>
                </c:pt>
                <c:pt idx="4426">
                  <c:v>0.22905400000000001</c:v>
                </c:pt>
                <c:pt idx="4427">
                  <c:v>0.24237300000000001</c:v>
                </c:pt>
                <c:pt idx="4428">
                  <c:v>0.25463999999999998</c:v>
                </c:pt>
                <c:pt idx="4429">
                  <c:v>0.26397900000000002</c:v>
                </c:pt>
                <c:pt idx="4430">
                  <c:v>0.270096</c:v>
                </c:pt>
                <c:pt idx="4431">
                  <c:v>0.27318399999999998</c:v>
                </c:pt>
                <c:pt idx="4432">
                  <c:v>0.27425899999999998</c:v>
                </c:pt>
                <c:pt idx="4433">
                  <c:v>0.27460200000000001</c:v>
                </c:pt>
                <c:pt idx="4434">
                  <c:v>0.27554400000000001</c:v>
                </c:pt>
                <c:pt idx="4435">
                  <c:v>0.278582</c:v>
                </c:pt>
                <c:pt idx="4436">
                  <c:v>0.28463899999999998</c:v>
                </c:pt>
                <c:pt idx="4437">
                  <c:v>0.29387400000000002</c:v>
                </c:pt>
                <c:pt idx="4438">
                  <c:v>0.305253</c:v>
                </c:pt>
                <c:pt idx="4439">
                  <c:v>0.31726599999999999</c:v>
                </c:pt>
                <c:pt idx="4440">
                  <c:v>0.328179</c:v>
                </c:pt>
                <c:pt idx="4441">
                  <c:v>0.33655099999999999</c:v>
                </c:pt>
                <c:pt idx="4442">
                  <c:v>0.341723</c:v>
                </c:pt>
                <c:pt idx="4443">
                  <c:v>0.343829</c:v>
                </c:pt>
                <c:pt idx="4444">
                  <c:v>0.34392099999999998</c:v>
                </c:pt>
                <c:pt idx="4445">
                  <c:v>0.34334999999999999</c:v>
                </c:pt>
                <c:pt idx="4446">
                  <c:v>0.34358899999999998</c:v>
                </c:pt>
                <c:pt idx="4447">
                  <c:v>0.34605799999999998</c:v>
                </c:pt>
                <c:pt idx="4448">
                  <c:v>0.35133999999999999</c:v>
                </c:pt>
                <c:pt idx="4449">
                  <c:v>0.35893700000000001</c:v>
                </c:pt>
                <c:pt idx="4450">
                  <c:v>0.36770900000000001</c:v>
                </c:pt>
                <c:pt idx="4451">
                  <c:v>0.37609100000000001</c:v>
                </c:pt>
                <c:pt idx="4452">
                  <c:v>0.38270500000000002</c:v>
                </c:pt>
                <c:pt idx="4453">
                  <c:v>0.38654300000000003</c:v>
                </c:pt>
                <c:pt idx="4454">
                  <c:v>0.38738899999999998</c:v>
                </c:pt>
                <c:pt idx="4455">
                  <c:v>0.38534000000000002</c:v>
                </c:pt>
                <c:pt idx="4456">
                  <c:v>0.38103700000000001</c:v>
                </c:pt>
                <c:pt idx="4457">
                  <c:v>0.37663000000000002</c:v>
                </c:pt>
                <c:pt idx="4458">
                  <c:v>0.37434299999999998</c:v>
                </c:pt>
                <c:pt idx="4459">
                  <c:v>0.37519799999999998</c:v>
                </c:pt>
                <c:pt idx="4460">
                  <c:v>0.37916100000000003</c:v>
                </c:pt>
                <c:pt idx="4461">
                  <c:v>0.38551000000000002</c:v>
                </c:pt>
                <c:pt idx="4462">
                  <c:v>0.39272899999999999</c:v>
                </c:pt>
                <c:pt idx="4463">
                  <c:v>0.39865600000000001</c:v>
                </c:pt>
                <c:pt idx="4464">
                  <c:v>0.40178900000000001</c:v>
                </c:pt>
                <c:pt idx="4465">
                  <c:v>0.40175699999999998</c:v>
                </c:pt>
                <c:pt idx="4466">
                  <c:v>0.398978</c:v>
                </c:pt>
                <c:pt idx="4467">
                  <c:v>0.39422099999999999</c:v>
                </c:pt>
                <c:pt idx="4468">
                  <c:v>0.38919999999999999</c:v>
                </c:pt>
                <c:pt idx="4469">
                  <c:v>0.38603999999999999</c:v>
                </c:pt>
                <c:pt idx="4470">
                  <c:v>0.38599600000000001</c:v>
                </c:pt>
                <c:pt idx="4471">
                  <c:v>0.38944200000000001</c:v>
                </c:pt>
                <c:pt idx="4472">
                  <c:v>0.39573700000000001</c:v>
                </c:pt>
                <c:pt idx="4473">
                  <c:v>0.40337200000000001</c:v>
                </c:pt>
                <c:pt idx="4474">
                  <c:v>0.410362</c:v>
                </c:pt>
                <c:pt idx="4475">
                  <c:v>0.41513600000000001</c:v>
                </c:pt>
                <c:pt idx="4476">
                  <c:v>0.41690100000000002</c:v>
                </c:pt>
                <c:pt idx="4477">
                  <c:v>0.41561900000000002</c:v>
                </c:pt>
                <c:pt idx="4478">
                  <c:v>0.41212799999999999</c:v>
                </c:pt>
                <c:pt idx="4479">
                  <c:v>0.407912</c:v>
                </c:pt>
                <c:pt idx="4480">
                  <c:v>0.40485700000000002</c:v>
                </c:pt>
                <c:pt idx="4481">
                  <c:v>0.40445700000000001</c:v>
                </c:pt>
                <c:pt idx="4482">
                  <c:v>0.40738099999999999</c:v>
                </c:pt>
                <c:pt idx="4483">
                  <c:v>0.413379</c:v>
                </c:pt>
                <c:pt idx="4484">
                  <c:v>0.42134300000000002</c:v>
                </c:pt>
                <c:pt idx="4485">
                  <c:v>0.42966100000000002</c:v>
                </c:pt>
                <c:pt idx="4486">
                  <c:v>0.43672100000000003</c:v>
                </c:pt>
                <c:pt idx="4487">
                  <c:v>0.44118000000000002</c:v>
                </c:pt>
                <c:pt idx="4488">
                  <c:v>0.44241000000000003</c:v>
                </c:pt>
                <c:pt idx="4489">
                  <c:v>0.44104399999999999</c:v>
                </c:pt>
                <c:pt idx="4490">
                  <c:v>0.43851899999999999</c:v>
                </c:pt>
                <c:pt idx="4491">
                  <c:v>0.43631599999999998</c:v>
                </c:pt>
                <c:pt idx="4492">
                  <c:v>0.43581799999999998</c:v>
                </c:pt>
                <c:pt idx="4493">
                  <c:v>0.43848500000000001</c:v>
                </c:pt>
                <c:pt idx="4494">
                  <c:v>0.44479200000000002</c:v>
                </c:pt>
                <c:pt idx="4495">
                  <c:v>0.45357799999999998</c:v>
                </c:pt>
                <c:pt idx="4496">
                  <c:v>0.46290900000000001</c:v>
                </c:pt>
                <c:pt idx="4497">
                  <c:v>0.471111</c:v>
                </c:pt>
                <c:pt idx="4498">
                  <c:v>0.47679700000000003</c:v>
                </c:pt>
                <c:pt idx="4499">
                  <c:v>0.479211</c:v>
                </c:pt>
                <c:pt idx="4500">
                  <c:v>0.47863</c:v>
                </c:pt>
                <c:pt idx="4501">
                  <c:v>0.47631400000000002</c:v>
                </c:pt>
                <c:pt idx="4502">
                  <c:v>0.47389199999999998</c:v>
                </c:pt>
                <c:pt idx="4503">
                  <c:v>0.47288200000000002</c:v>
                </c:pt>
                <c:pt idx="4504">
                  <c:v>0.47453699999999999</c:v>
                </c:pt>
                <c:pt idx="4505">
                  <c:v>0.47959499999999999</c:v>
                </c:pt>
                <c:pt idx="4506">
                  <c:v>0.48757699999999998</c:v>
                </c:pt>
                <c:pt idx="4507">
                  <c:v>0.496865</c:v>
                </c:pt>
                <c:pt idx="4508">
                  <c:v>0.50546999999999997</c:v>
                </c:pt>
                <c:pt idx="4509">
                  <c:v>0.51186100000000001</c:v>
                </c:pt>
                <c:pt idx="4510">
                  <c:v>0.51513500000000001</c:v>
                </c:pt>
                <c:pt idx="4511">
                  <c:v>0.51547900000000002</c:v>
                </c:pt>
                <c:pt idx="4512">
                  <c:v>0.51393699999999998</c:v>
                </c:pt>
                <c:pt idx="4513">
                  <c:v>0.51203100000000001</c:v>
                </c:pt>
                <c:pt idx="4514">
                  <c:v>0.51141300000000001</c:v>
                </c:pt>
                <c:pt idx="4515">
                  <c:v>0.51362300000000005</c:v>
                </c:pt>
                <c:pt idx="4516">
                  <c:v>0.51919599999999999</c:v>
                </c:pt>
                <c:pt idx="4517">
                  <c:v>0.52751199999999998</c:v>
                </c:pt>
                <c:pt idx="4518">
                  <c:v>0.53727800000000003</c:v>
                </c:pt>
                <c:pt idx="4519">
                  <c:v>0.54679900000000004</c:v>
                </c:pt>
                <c:pt idx="4520">
                  <c:v>0.55430299999999999</c:v>
                </c:pt>
                <c:pt idx="4521">
                  <c:v>0.55876800000000004</c:v>
                </c:pt>
                <c:pt idx="4522">
                  <c:v>0.56029399999999996</c:v>
                </c:pt>
                <c:pt idx="4523">
                  <c:v>0.55983099999999997</c:v>
                </c:pt>
                <c:pt idx="4524">
                  <c:v>0.55869000000000002</c:v>
                </c:pt>
                <c:pt idx="4525">
                  <c:v>0.558423</c:v>
                </c:pt>
                <c:pt idx="4526">
                  <c:v>0.56051899999999999</c:v>
                </c:pt>
                <c:pt idx="4527">
                  <c:v>0.56563600000000003</c:v>
                </c:pt>
                <c:pt idx="4528">
                  <c:v>0.57345800000000002</c:v>
                </c:pt>
                <c:pt idx="4529">
                  <c:v>0.58300399999999997</c:v>
                </c:pt>
                <c:pt idx="4530">
                  <c:v>0.59273900000000002</c:v>
                </c:pt>
                <c:pt idx="4531">
                  <c:v>0.60095399999999999</c:v>
                </c:pt>
                <c:pt idx="4532">
                  <c:v>0.60649699999999995</c:v>
                </c:pt>
                <c:pt idx="4533">
                  <c:v>0.60911199999999999</c:v>
                </c:pt>
                <c:pt idx="4534">
                  <c:v>0.60926599999999997</c:v>
                </c:pt>
                <c:pt idx="4535">
                  <c:v>0.60785699999999998</c:v>
                </c:pt>
                <c:pt idx="4536">
                  <c:v>0.60655800000000004</c:v>
                </c:pt>
                <c:pt idx="4537">
                  <c:v>0.60724599999999995</c:v>
                </c:pt>
                <c:pt idx="4538">
                  <c:v>0.61100100000000002</c:v>
                </c:pt>
                <c:pt idx="4539">
                  <c:v>0.61785199999999996</c:v>
                </c:pt>
                <c:pt idx="4540">
                  <c:v>0.62699800000000006</c:v>
                </c:pt>
                <c:pt idx="4541">
                  <c:v>0.63683199999999995</c:v>
                </c:pt>
                <c:pt idx="4542">
                  <c:v>0.64542900000000003</c:v>
                </c:pt>
                <c:pt idx="4543">
                  <c:v>0.65136799999999995</c:v>
                </c:pt>
                <c:pt idx="4544">
                  <c:v>0.65402000000000005</c:v>
                </c:pt>
                <c:pt idx="4545">
                  <c:v>0.65356300000000001</c:v>
                </c:pt>
                <c:pt idx="4546">
                  <c:v>0.65108500000000002</c:v>
                </c:pt>
                <c:pt idx="4547">
                  <c:v>0.64823299999999995</c:v>
                </c:pt>
                <c:pt idx="4548">
                  <c:v>0.64652900000000002</c:v>
                </c:pt>
                <c:pt idx="4549">
                  <c:v>0.64710400000000001</c:v>
                </c:pt>
                <c:pt idx="4550">
                  <c:v>0.65039199999999997</c:v>
                </c:pt>
                <c:pt idx="4551">
                  <c:v>0.65590099999999996</c:v>
                </c:pt>
                <c:pt idx="4552">
                  <c:v>0.66246799999999995</c:v>
                </c:pt>
                <c:pt idx="4553">
                  <c:v>0.66863099999999998</c:v>
                </c:pt>
                <c:pt idx="4554">
                  <c:v>0.67284999999999995</c:v>
                </c:pt>
                <c:pt idx="4555">
                  <c:v>0.67389500000000002</c:v>
                </c:pt>
                <c:pt idx="4556">
                  <c:v>0.67157199999999995</c:v>
                </c:pt>
                <c:pt idx="4557">
                  <c:v>0.66678199999999999</c:v>
                </c:pt>
                <c:pt idx="4558">
                  <c:v>0.66110899999999995</c:v>
                </c:pt>
                <c:pt idx="4559">
                  <c:v>0.65643200000000002</c:v>
                </c:pt>
                <c:pt idx="4560">
                  <c:v>0.65434899999999996</c:v>
                </c:pt>
                <c:pt idx="4561">
                  <c:v>0.65553499999999998</c:v>
                </c:pt>
                <c:pt idx="4562">
                  <c:v>0.659385</c:v>
                </c:pt>
                <c:pt idx="4563">
                  <c:v>0.66464000000000001</c:v>
                </c:pt>
                <c:pt idx="4564">
                  <c:v>0.66969299999999998</c:v>
                </c:pt>
                <c:pt idx="4565">
                  <c:v>0.67281199999999997</c:v>
                </c:pt>
                <c:pt idx="4566">
                  <c:v>0.672794</c:v>
                </c:pt>
                <c:pt idx="4567">
                  <c:v>0.66958899999999999</c:v>
                </c:pt>
                <c:pt idx="4568">
                  <c:v>0.66423299999999996</c:v>
                </c:pt>
                <c:pt idx="4569">
                  <c:v>0.658219</c:v>
                </c:pt>
                <c:pt idx="4570">
                  <c:v>0.65335100000000002</c:v>
                </c:pt>
                <c:pt idx="4571">
                  <c:v>0.65151899999999996</c:v>
                </c:pt>
                <c:pt idx="4572">
                  <c:v>0.65358499999999997</c:v>
                </c:pt>
                <c:pt idx="4573">
                  <c:v>0.65884399999999999</c:v>
                </c:pt>
                <c:pt idx="4574">
                  <c:v>0.66547699999999999</c:v>
                </c:pt>
                <c:pt idx="4575">
                  <c:v>0.67125000000000001</c:v>
                </c:pt>
                <c:pt idx="4576">
                  <c:v>0.674211</c:v>
                </c:pt>
                <c:pt idx="4577">
                  <c:v>0.67328299999999996</c:v>
                </c:pt>
                <c:pt idx="4578">
                  <c:v>0.66885499999999998</c:v>
                </c:pt>
                <c:pt idx="4579">
                  <c:v>0.66286</c:v>
                </c:pt>
                <c:pt idx="4580">
                  <c:v>0.65803100000000003</c:v>
                </c:pt>
                <c:pt idx="4581">
                  <c:v>0.65644000000000002</c:v>
                </c:pt>
                <c:pt idx="4582">
                  <c:v>0.65881100000000004</c:v>
                </c:pt>
                <c:pt idx="4583">
                  <c:v>0.66468700000000003</c:v>
                </c:pt>
                <c:pt idx="4584">
                  <c:v>0.672319</c:v>
                </c:pt>
                <c:pt idx="4585">
                  <c:v>0.67938299999999996</c:v>
                </c:pt>
                <c:pt idx="4586">
                  <c:v>0.68401400000000001</c:v>
                </c:pt>
                <c:pt idx="4587">
                  <c:v>0.68520999999999999</c:v>
                </c:pt>
                <c:pt idx="4588">
                  <c:v>0.68317600000000001</c:v>
                </c:pt>
                <c:pt idx="4589">
                  <c:v>0.679284</c:v>
                </c:pt>
                <c:pt idx="4590">
                  <c:v>0.67561700000000002</c:v>
                </c:pt>
                <c:pt idx="4591">
                  <c:v>0.67418900000000004</c:v>
                </c:pt>
                <c:pt idx="4592">
                  <c:v>0.67629799999999995</c:v>
                </c:pt>
                <c:pt idx="4593">
                  <c:v>0.68188199999999999</c:v>
                </c:pt>
                <c:pt idx="4594">
                  <c:v>0.689442</c:v>
                </c:pt>
                <c:pt idx="4595">
                  <c:v>0.69668699999999995</c:v>
                </c:pt>
                <c:pt idx="4596">
                  <c:v>0.70153500000000002</c:v>
                </c:pt>
                <c:pt idx="4597">
                  <c:v>0.70285500000000001</c:v>
                </c:pt>
                <c:pt idx="4598">
                  <c:v>0.700901</c:v>
                </c:pt>
                <c:pt idx="4599">
                  <c:v>0.69725899999999996</c:v>
                </c:pt>
                <c:pt idx="4600">
                  <c:v>0.69406900000000005</c:v>
                </c:pt>
                <c:pt idx="4601">
                  <c:v>0.69321200000000005</c:v>
                </c:pt>
                <c:pt idx="4602">
                  <c:v>0.69560699999999998</c:v>
                </c:pt>
                <c:pt idx="4603">
                  <c:v>0.70084000000000002</c:v>
                </c:pt>
                <c:pt idx="4604">
                  <c:v>0.70724799999999999</c:v>
                </c:pt>
                <c:pt idx="4605">
                  <c:v>0.71276700000000004</c:v>
                </c:pt>
                <c:pt idx="4606">
                  <c:v>0.71572599999999997</c:v>
                </c:pt>
                <c:pt idx="4607">
                  <c:v>0.715306</c:v>
                </c:pt>
                <c:pt idx="4608">
                  <c:v>0.711866</c:v>
                </c:pt>
                <c:pt idx="4609">
                  <c:v>0.70688099999999998</c:v>
                </c:pt>
                <c:pt idx="4610">
                  <c:v>0.702268</c:v>
                </c:pt>
                <c:pt idx="4611">
                  <c:v>0.69974899999999995</c:v>
                </c:pt>
                <c:pt idx="4612">
                  <c:v>0.70045999999999997</c:v>
                </c:pt>
                <c:pt idx="4613">
                  <c:v>0.704511</c:v>
                </c:pt>
                <c:pt idx="4614">
                  <c:v>0.71065999999999996</c:v>
                </c:pt>
                <c:pt idx="4615">
                  <c:v>0.71675599999999995</c:v>
                </c:pt>
                <c:pt idx="4616">
                  <c:v>0.72056500000000001</c:v>
                </c:pt>
                <c:pt idx="4617">
                  <c:v>0.72050899999999996</c:v>
                </c:pt>
                <c:pt idx="4618">
                  <c:v>0.71623999999999999</c:v>
                </c:pt>
                <c:pt idx="4619">
                  <c:v>0.70887999999999995</c:v>
                </c:pt>
                <c:pt idx="4620">
                  <c:v>0.700762</c:v>
                </c:pt>
                <c:pt idx="4621">
                  <c:v>0.69453699999999996</c:v>
                </c:pt>
                <c:pt idx="4622">
                  <c:v>0.69205300000000003</c:v>
                </c:pt>
                <c:pt idx="4623">
                  <c:v>0.69368200000000002</c:v>
                </c:pt>
                <c:pt idx="4624">
                  <c:v>0.69833199999999995</c:v>
                </c:pt>
                <c:pt idx="4625">
                  <c:v>0.703843</c:v>
                </c:pt>
                <c:pt idx="4626">
                  <c:v>0.70770100000000002</c:v>
                </c:pt>
                <c:pt idx="4627">
                  <c:v>0.70804299999999998</c:v>
                </c:pt>
                <c:pt idx="4628">
                  <c:v>0.70437099999999997</c:v>
                </c:pt>
                <c:pt idx="4629">
                  <c:v>0.69727600000000001</c:v>
                </c:pt>
                <c:pt idx="4630">
                  <c:v>0.68836299999999995</c:v>
                </c:pt>
                <c:pt idx="4631">
                  <c:v>0.67993800000000004</c:v>
                </c:pt>
                <c:pt idx="4632">
                  <c:v>0.673952</c:v>
                </c:pt>
                <c:pt idx="4633">
                  <c:v>0.67113699999999998</c:v>
                </c:pt>
                <c:pt idx="4634">
                  <c:v>0.67117599999999999</c:v>
                </c:pt>
                <c:pt idx="4635">
                  <c:v>0.67323900000000003</c:v>
                </c:pt>
                <c:pt idx="4636">
                  <c:v>0.67592799999999997</c:v>
                </c:pt>
                <c:pt idx="4637">
                  <c:v>0.67730800000000002</c:v>
                </c:pt>
                <c:pt idx="4638">
                  <c:v>0.67616399999999999</c:v>
                </c:pt>
                <c:pt idx="4639">
                  <c:v>0.67245299999999997</c:v>
                </c:pt>
                <c:pt idx="4640">
                  <c:v>0.66633600000000004</c:v>
                </c:pt>
                <c:pt idx="4641">
                  <c:v>0.65847900000000004</c:v>
                </c:pt>
                <c:pt idx="4642">
                  <c:v>0.65050300000000005</c:v>
                </c:pt>
                <c:pt idx="4643">
                  <c:v>0.64400000000000002</c:v>
                </c:pt>
                <c:pt idx="4644">
                  <c:v>0.63947500000000002</c:v>
                </c:pt>
                <c:pt idx="4645">
                  <c:v>0.63715500000000003</c:v>
                </c:pt>
                <c:pt idx="4646">
                  <c:v>0.63689399999999996</c:v>
                </c:pt>
                <c:pt idx="4647">
                  <c:v>0.63786600000000004</c:v>
                </c:pt>
                <c:pt idx="4648">
                  <c:v>0.63897099999999996</c:v>
                </c:pt>
                <c:pt idx="4649">
                  <c:v>0.63917000000000002</c:v>
                </c:pt>
                <c:pt idx="4650">
                  <c:v>0.63797000000000004</c:v>
                </c:pt>
                <c:pt idx="4651">
                  <c:v>0.63482799999999995</c:v>
                </c:pt>
                <c:pt idx="4652">
                  <c:v>0.62988599999999995</c:v>
                </c:pt>
                <c:pt idx="4653">
                  <c:v>0.623861</c:v>
                </c:pt>
                <c:pt idx="4654">
                  <c:v>0.617649</c:v>
                </c:pt>
                <c:pt idx="4655">
                  <c:v>0.61237699999999995</c:v>
                </c:pt>
                <c:pt idx="4656">
                  <c:v>0.60886200000000001</c:v>
                </c:pt>
                <c:pt idx="4657">
                  <c:v>0.60718099999999997</c:v>
                </c:pt>
                <c:pt idx="4658">
                  <c:v>0.60786399999999996</c:v>
                </c:pt>
                <c:pt idx="4659">
                  <c:v>0.61014000000000002</c:v>
                </c:pt>
                <c:pt idx="4660">
                  <c:v>0.61291499999999999</c:v>
                </c:pt>
                <c:pt idx="4661">
                  <c:v>0.614985</c:v>
                </c:pt>
                <c:pt idx="4662">
                  <c:v>0.61568900000000004</c:v>
                </c:pt>
                <c:pt idx="4663">
                  <c:v>0.61444399999999999</c:v>
                </c:pt>
                <c:pt idx="4664">
                  <c:v>0.61149799999999999</c:v>
                </c:pt>
                <c:pt idx="4665">
                  <c:v>0.60782700000000001</c:v>
                </c:pt>
                <c:pt idx="4666">
                  <c:v>0.60383100000000001</c:v>
                </c:pt>
                <c:pt idx="4667">
                  <c:v>0.60049200000000003</c:v>
                </c:pt>
                <c:pt idx="4668">
                  <c:v>0.599275</c:v>
                </c:pt>
                <c:pt idx="4669">
                  <c:v>0.60119199999999995</c:v>
                </c:pt>
                <c:pt idx="4670">
                  <c:v>0.60571699999999995</c:v>
                </c:pt>
                <c:pt idx="4671">
                  <c:v>0.61150400000000005</c:v>
                </c:pt>
                <c:pt idx="4672">
                  <c:v>0.61741999999999997</c:v>
                </c:pt>
                <c:pt idx="4673">
                  <c:v>0.62187499999999996</c:v>
                </c:pt>
                <c:pt idx="4674">
                  <c:v>0.62406200000000001</c:v>
                </c:pt>
                <c:pt idx="4675">
                  <c:v>0.62305299999999997</c:v>
                </c:pt>
                <c:pt idx="4676">
                  <c:v>0.61776399999999998</c:v>
                </c:pt>
                <c:pt idx="4677">
                  <c:v>0.61213600000000001</c:v>
                </c:pt>
                <c:pt idx="4678">
                  <c:v>0.60813700000000004</c:v>
                </c:pt>
                <c:pt idx="4679">
                  <c:v>0.60497500000000004</c:v>
                </c:pt>
                <c:pt idx="4680">
                  <c:v>0.60493799999999998</c:v>
                </c:pt>
                <c:pt idx="4681">
                  <c:v>0.61011000000000004</c:v>
                </c:pt>
                <c:pt idx="4682">
                  <c:v>0.61741199999999996</c:v>
                </c:pt>
                <c:pt idx="4683">
                  <c:v>0.62321099999999996</c:v>
                </c:pt>
                <c:pt idx="4684">
                  <c:v>0.62766500000000003</c:v>
                </c:pt>
                <c:pt idx="4685">
                  <c:v>0.63051900000000005</c:v>
                </c:pt>
                <c:pt idx="4686">
                  <c:v>0.62771999999999994</c:v>
                </c:pt>
                <c:pt idx="4687">
                  <c:v>0.62033799999999995</c:v>
                </c:pt>
                <c:pt idx="4688">
                  <c:v>0.61218499999999998</c:v>
                </c:pt>
                <c:pt idx="4689">
                  <c:v>0.60477599999999998</c:v>
                </c:pt>
                <c:pt idx="4690">
                  <c:v>0.59877899999999995</c:v>
                </c:pt>
                <c:pt idx="4691">
                  <c:v>0.59659099999999998</c:v>
                </c:pt>
                <c:pt idx="4692">
                  <c:v>0.59935899999999998</c:v>
                </c:pt>
                <c:pt idx="4693">
                  <c:v>0.60518799999999995</c:v>
                </c:pt>
                <c:pt idx="4694">
                  <c:v>0.61075100000000004</c:v>
                </c:pt>
                <c:pt idx="4695">
                  <c:v>0.614649</c:v>
                </c:pt>
                <c:pt idx="4696">
                  <c:v>0.61505900000000002</c:v>
                </c:pt>
                <c:pt idx="4697">
                  <c:v>0.610317</c:v>
                </c:pt>
                <c:pt idx="4698">
                  <c:v>0.60123800000000005</c:v>
                </c:pt>
                <c:pt idx="4699">
                  <c:v>0.59009500000000004</c:v>
                </c:pt>
                <c:pt idx="4700">
                  <c:v>0.57982199999999995</c:v>
                </c:pt>
                <c:pt idx="4701">
                  <c:v>0.57290099999999999</c:v>
                </c:pt>
                <c:pt idx="4702">
                  <c:v>0.57037099999999996</c:v>
                </c:pt>
                <c:pt idx="4703">
                  <c:v>0.57141200000000003</c:v>
                </c:pt>
                <c:pt idx="4704">
                  <c:v>0.57474400000000003</c:v>
                </c:pt>
                <c:pt idx="4705">
                  <c:v>0.57866700000000004</c:v>
                </c:pt>
                <c:pt idx="4706">
                  <c:v>0.58044899999999999</c:v>
                </c:pt>
                <c:pt idx="4707">
                  <c:v>0.57735700000000001</c:v>
                </c:pt>
                <c:pt idx="4708">
                  <c:v>0.57001500000000005</c:v>
                </c:pt>
                <c:pt idx="4709">
                  <c:v>0.56043799999999999</c:v>
                </c:pt>
                <c:pt idx="4710">
                  <c:v>0.54935500000000004</c:v>
                </c:pt>
                <c:pt idx="4711">
                  <c:v>0.538551</c:v>
                </c:pt>
                <c:pt idx="4712">
                  <c:v>0.53105800000000003</c:v>
                </c:pt>
                <c:pt idx="4713">
                  <c:v>0.52798299999999998</c:v>
                </c:pt>
                <c:pt idx="4714">
                  <c:v>0.52777399999999997</c:v>
                </c:pt>
                <c:pt idx="4715">
                  <c:v>0.52973199999999998</c:v>
                </c:pt>
                <c:pt idx="4716">
                  <c:v>0.53229499999999996</c:v>
                </c:pt>
                <c:pt idx="4717">
                  <c:v>0.53236300000000003</c:v>
                </c:pt>
                <c:pt idx="4718">
                  <c:v>0.52949599999999997</c:v>
                </c:pt>
                <c:pt idx="4719">
                  <c:v>0.52385000000000004</c:v>
                </c:pt>
                <c:pt idx="4720">
                  <c:v>0.51494600000000001</c:v>
                </c:pt>
                <c:pt idx="4721">
                  <c:v>0.50482099999999996</c:v>
                </c:pt>
                <c:pt idx="4722">
                  <c:v>0.49648999999999999</c:v>
                </c:pt>
                <c:pt idx="4723">
                  <c:v>0.49149599999999999</c:v>
                </c:pt>
                <c:pt idx="4724">
                  <c:v>0.489313</c:v>
                </c:pt>
                <c:pt idx="4725">
                  <c:v>0.489122</c:v>
                </c:pt>
                <c:pt idx="4726">
                  <c:v>0.49025400000000002</c:v>
                </c:pt>
                <c:pt idx="4727">
                  <c:v>0.49239899999999998</c:v>
                </c:pt>
                <c:pt idx="4728">
                  <c:v>0.49319499999999999</c:v>
                </c:pt>
                <c:pt idx="4729">
                  <c:v>0.49029400000000001</c:v>
                </c:pt>
                <c:pt idx="4730">
                  <c:v>0.48515999999999998</c:v>
                </c:pt>
                <c:pt idx="4731">
                  <c:v>0.47977999999999998</c:v>
                </c:pt>
                <c:pt idx="4732">
                  <c:v>0.47365699999999999</c:v>
                </c:pt>
                <c:pt idx="4733">
                  <c:v>0.46602700000000002</c:v>
                </c:pt>
                <c:pt idx="4734">
                  <c:v>0.45944000000000002</c:v>
                </c:pt>
                <c:pt idx="4735">
                  <c:v>0.45669500000000002</c:v>
                </c:pt>
                <c:pt idx="4736">
                  <c:v>0.45627699999999999</c:v>
                </c:pt>
                <c:pt idx="4737">
                  <c:v>0.45625599999999999</c:v>
                </c:pt>
                <c:pt idx="4738">
                  <c:v>0.45739200000000002</c:v>
                </c:pt>
                <c:pt idx="4739">
                  <c:v>0.45842300000000002</c:v>
                </c:pt>
                <c:pt idx="4740">
                  <c:v>0.45895599999999998</c:v>
                </c:pt>
                <c:pt idx="4741">
                  <c:v>0.45812900000000001</c:v>
                </c:pt>
                <c:pt idx="4742">
                  <c:v>0.45496500000000001</c:v>
                </c:pt>
                <c:pt idx="4743">
                  <c:v>0.449324</c:v>
                </c:pt>
                <c:pt idx="4744">
                  <c:v>0.44401400000000002</c:v>
                </c:pt>
                <c:pt idx="4745">
                  <c:v>0.44017400000000001</c:v>
                </c:pt>
                <c:pt idx="4746">
                  <c:v>0.435637</c:v>
                </c:pt>
                <c:pt idx="4747">
                  <c:v>0.43157499999999999</c:v>
                </c:pt>
                <c:pt idx="4748">
                  <c:v>0.43048799999999998</c:v>
                </c:pt>
                <c:pt idx="4749">
                  <c:v>0.43082900000000002</c:v>
                </c:pt>
                <c:pt idx="4750">
                  <c:v>0.42984600000000001</c:v>
                </c:pt>
                <c:pt idx="4751">
                  <c:v>0.42902299999999999</c:v>
                </c:pt>
                <c:pt idx="4752">
                  <c:v>0.428647</c:v>
                </c:pt>
                <c:pt idx="4753">
                  <c:v>0.42647699999999999</c:v>
                </c:pt>
                <c:pt idx="4754">
                  <c:v>0.42261199999999999</c:v>
                </c:pt>
                <c:pt idx="4755">
                  <c:v>0.41744199999999998</c:v>
                </c:pt>
                <c:pt idx="4756">
                  <c:v>0.41061999999999999</c:v>
                </c:pt>
                <c:pt idx="4757">
                  <c:v>0.40440900000000002</c:v>
                </c:pt>
                <c:pt idx="4758">
                  <c:v>0.40001199999999998</c:v>
                </c:pt>
                <c:pt idx="4759">
                  <c:v>0.395312</c:v>
                </c:pt>
                <c:pt idx="4760">
                  <c:v>0.391121</c:v>
                </c:pt>
                <c:pt idx="4761">
                  <c:v>0.38921499999999998</c:v>
                </c:pt>
                <c:pt idx="4762">
                  <c:v>0.38805699999999999</c:v>
                </c:pt>
                <c:pt idx="4763">
                  <c:v>0.38484200000000002</c:v>
                </c:pt>
                <c:pt idx="4764">
                  <c:v>0.38051299999999999</c:v>
                </c:pt>
                <c:pt idx="4765">
                  <c:v>0.37625799999999998</c:v>
                </c:pt>
                <c:pt idx="4766">
                  <c:v>0.37023699999999998</c:v>
                </c:pt>
                <c:pt idx="4767">
                  <c:v>0.36249900000000002</c:v>
                </c:pt>
                <c:pt idx="4768">
                  <c:v>0.35559800000000003</c:v>
                </c:pt>
                <c:pt idx="4769">
                  <c:v>0.35027999999999998</c:v>
                </c:pt>
                <c:pt idx="4770">
                  <c:v>0.34609200000000001</c:v>
                </c:pt>
                <c:pt idx="4771">
                  <c:v>0.343279</c:v>
                </c:pt>
                <c:pt idx="4772">
                  <c:v>0.342555</c:v>
                </c:pt>
                <c:pt idx="4773">
                  <c:v>0.34291700000000003</c:v>
                </c:pt>
                <c:pt idx="4774">
                  <c:v>0.34426800000000002</c:v>
                </c:pt>
                <c:pt idx="4775">
                  <c:v>0.344115</c:v>
                </c:pt>
                <c:pt idx="4776">
                  <c:v>0.34206900000000001</c:v>
                </c:pt>
                <c:pt idx="4777">
                  <c:v>0.33971400000000002</c:v>
                </c:pt>
                <c:pt idx="4778">
                  <c:v>0.336312</c:v>
                </c:pt>
                <c:pt idx="4779">
                  <c:v>0.332617</c:v>
                </c:pt>
                <c:pt idx="4780">
                  <c:v>0.33138800000000002</c:v>
                </c:pt>
                <c:pt idx="4781">
                  <c:v>0.33311800000000003</c:v>
                </c:pt>
                <c:pt idx="4782">
                  <c:v>0.33665899999999999</c:v>
                </c:pt>
                <c:pt idx="4783">
                  <c:v>0.34278199999999998</c:v>
                </c:pt>
                <c:pt idx="4784">
                  <c:v>0.34978900000000002</c:v>
                </c:pt>
                <c:pt idx="4785">
                  <c:v>0.35498800000000003</c:v>
                </c:pt>
                <c:pt idx="4786">
                  <c:v>0.35826000000000002</c:v>
                </c:pt>
                <c:pt idx="4787">
                  <c:v>0.35942099999999999</c:v>
                </c:pt>
                <c:pt idx="4788">
                  <c:v>0.35804799999999998</c:v>
                </c:pt>
                <c:pt idx="4789">
                  <c:v>0.35574899999999998</c:v>
                </c:pt>
                <c:pt idx="4790">
                  <c:v>0.35441600000000001</c:v>
                </c:pt>
                <c:pt idx="4791">
                  <c:v>0.35519499999999998</c:v>
                </c:pt>
                <c:pt idx="4792">
                  <c:v>0.35886699999999999</c:v>
                </c:pt>
                <c:pt idx="4793">
                  <c:v>0.3664</c:v>
                </c:pt>
                <c:pt idx="4794">
                  <c:v>0.37686199999999997</c:v>
                </c:pt>
                <c:pt idx="4795">
                  <c:v>0.38761800000000002</c:v>
                </c:pt>
                <c:pt idx="4796">
                  <c:v>0.39716800000000002</c:v>
                </c:pt>
                <c:pt idx="4797">
                  <c:v>0.404248</c:v>
                </c:pt>
                <c:pt idx="4798">
                  <c:v>0.40711399999999998</c:v>
                </c:pt>
                <c:pt idx="4799">
                  <c:v>0.40635500000000002</c:v>
                </c:pt>
                <c:pt idx="4800">
                  <c:v>0.40464099999999997</c:v>
                </c:pt>
                <c:pt idx="4801">
                  <c:v>0.40323500000000001</c:v>
                </c:pt>
                <c:pt idx="4802">
                  <c:v>0.40393600000000002</c:v>
                </c:pt>
                <c:pt idx="4803">
                  <c:v>0.40869100000000003</c:v>
                </c:pt>
                <c:pt idx="4804">
                  <c:v>0.416964</c:v>
                </c:pt>
                <c:pt idx="4805">
                  <c:v>0.42654500000000001</c:v>
                </c:pt>
                <c:pt idx="4806">
                  <c:v>0.43561299999999997</c:v>
                </c:pt>
                <c:pt idx="4807">
                  <c:v>0.44277300000000003</c:v>
                </c:pt>
                <c:pt idx="4808">
                  <c:v>0.44618200000000002</c:v>
                </c:pt>
                <c:pt idx="4809">
                  <c:v>0.44559799999999999</c:v>
                </c:pt>
                <c:pt idx="4810">
                  <c:v>0.44274400000000003</c:v>
                </c:pt>
                <c:pt idx="4811">
                  <c:v>0.43952000000000002</c:v>
                </c:pt>
                <c:pt idx="4812">
                  <c:v>0.43715599999999999</c:v>
                </c:pt>
                <c:pt idx="4813">
                  <c:v>0.43672899999999998</c:v>
                </c:pt>
                <c:pt idx="4814">
                  <c:v>0.43912099999999998</c:v>
                </c:pt>
                <c:pt idx="4815">
                  <c:v>0.44395000000000001</c:v>
                </c:pt>
                <c:pt idx="4816">
                  <c:v>0.44999499999999998</c:v>
                </c:pt>
                <c:pt idx="4817">
                  <c:v>0.45586700000000002</c:v>
                </c:pt>
                <c:pt idx="4818">
                  <c:v>0.46005499999999999</c:v>
                </c:pt>
                <c:pt idx="4819">
                  <c:v>0.46165099999999998</c:v>
                </c:pt>
                <c:pt idx="4820">
                  <c:v>0.46066400000000002</c:v>
                </c:pt>
                <c:pt idx="4821">
                  <c:v>0.45787699999999998</c:v>
                </c:pt>
                <c:pt idx="4822">
                  <c:v>0.45476499999999997</c:v>
                </c:pt>
                <c:pt idx="4823">
                  <c:v>0.45277000000000001</c:v>
                </c:pt>
                <c:pt idx="4824">
                  <c:v>0.452629</c:v>
                </c:pt>
                <c:pt idx="4825">
                  <c:v>0.45432699999999998</c:v>
                </c:pt>
                <c:pt idx="4826">
                  <c:v>0.45782899999999999</c:v>
                </c:pt>
                <c:pt idx="4827">
                  <c:v>0.462505</c:v>
                </c:pt>
                <c:pt idx="4828">
                  <c:v>0.46668999999999999</c:v>
                </c:pt>
                <c:pt idx="4829">
                  <c:v>0.46921800000000002</c:v>
                </c:pt>
                <c:pt idx="4830">
                  <c:v>0.47015600000000002</c:v>
                </c:pt>
                <c:pt idx="4831">
                  <c:v>0.46937299999999998</c:v>
                </c:pt>
                <c:pt idx="4832">
                  <c:v>0.46665499999999999</c:v>
                </c:pt>
                <c:pt idx="4833">
                  <c:v>0.46298899999999998</c:v>
                </c:pt>
                <c:pt idx="4834">
                  <c:v>0.45982499999999998</c:v>
                </c:pt>
                <c:pt idx="4835">
                  <c:v>0.45781500000000003</c:v>
                </c:pt>
                <c:pt idx="4836">
                  <c:v>0.45734900000000001</c:v>
                </c:pt>
                <c:pt idx="4837">
                  <c:v>0.45914199999999999</c:v>
                </c:pt>
                <c:pt idx="4838">
                  <c:v>0.463256</c:v>
                </c:pt>
                <c:pt idx="4839">
                  <c:v>0.46859600000000001</c:v>
                </c:pt>
                <c:pt idx="4840">
                  <c:v>0.47375299999999998</c:v>
                </c:pt>
                <c:pt idx="4841">
                  <c:v>0.47759600000000002</c:v>
                </c:pt>
                <c:pt idx="4842">
                  <c:v>0.47931600000000002</c:v>
                </c:pt>
                <c:pt idx="4843">
                  <c:v>0.47867799999999999</c:v>
                </c:pt>
                <c:pt idx="4844">
                  <c:v>0.47637499999999999</c:v>
                </c:pt>
                <c:pt idx="4845">
                  <c:v>0.473889</c:v>
                </c:pt>
                <c:pt idx="4846">
                  <c:v>0.47290900000000002</c:v>
                </c:pt>
                <c:pt idx="4847">
                  <c:v>0.47472199999999998</c:v>
                </c:pt>
                <c:pt idx="4848">
                  <c:v>0.47988399999999998</c:v>
                </c:pt>
                <c:pt idx="4849">
                  <c:v>0.48801699999999998</c:v>
                </c:pt>
                <c:pt idx="4850">
                  <c:v>0.497664</c:v>
                </c:pt>
                <c:pt idx="4851">
                  <c:v>0.50687599999999999</c:v>
                </c:pt>
                <c:pt idx="4852">
                  <c:v>0.51409400000000005</c:v>
                </c:pt>
                <c:pt idx="4853">
                  <c:v>0.51851899999999995</c:v>
                </c:pt>
                <c:pt idx="4854">
                  <c:v>0.52028799999999997</c:v>
                </c:pt>
                <c:pt idx="4855">
                  <c:v>0.52034199999999997</c:v>
                </c:pt>
                <c:pt idx="4856">
                  <c:v>0.52014300000000002</c:v>
                </c:pt>
                <c:pt idx="4857">
                  <c:v>0.52122500000000005</c:v>
                </c:pt>
                <c:pt idx="4858">
                  <c:v>0.52467600000000003</c:v>
                </c:pt>
                <c:pt idx="4859">
                  <c:v>0.53100000000000003</c:v>
                </c:pt>
                <c:pt idx="4860">
                  <c:v>0.540107</c:v>
                </c:pt>
                <c:pt idx="4861">
                  <c:v>0.55131799999999997</c:v>
                </c:pt>
                <c:pt idx="4862">
                  <c:v>0.56318199999999996</c:v>
                </c:pt>
                <c:pt idx="4863">
                  <c:v>0.57391899999999996</c:v>
                </c:pt>
                <c:pt idx="4864">
                  <c:v>0.58223100000000005</c:v>
                </c:pt>
                <c:pt idx="4865">
                  <c:v>0.58765599999999996</c:v>
                </c:pt>
                <c:pt idx="4866">
                  <c:v>0.59059899999999999</c:v>
                </c:pt>
                <c:pt idx="4867">
                  <c:v>0.59209299999999998</c:v>
                </c:pt>
                <c:pt idx="4868">
                  <c:v>0.59369700000000003</c:v>
                </c:pt>
                <c:pt idx="4869">
                  <c:v>0.59712200000000004</c:v>
                </c:pt>
                <c:pt idx="4870">
                  <c:v>0.603379</c:v>
                </c:pt>
                <c:pt idx="4871">
                  <c:v>0.61220600000000003</c:v>
                </c:pt>
                <c:pt idx="4872">
                  <c:v>0.62251500000000004</c:v>
                </c:pt>
                <c:pt idx="4873">
                  <c:v>0.63297199999999998</c:v>
                </c:pt>
                <c:pt idx="4874">
                  <c:v>0.64224999999999999</c:v>
                </c:pt>
                <c:pt idx="4875">
                  <c:v>0.64901500000000001</c:v>
                </c:pt>
                <c:pt idx="4876">
                  <c:v>0.65240399999999998</c:v>
                </c:pt>
                <c:pt idx="4877">
                  <c:v>0.65285599999999999</c:v>
                </c:pt>
                <c:pt idx="4878">
                  <c:v>0.65178899999999995</c:v>
                </c:pt>
                <c:pt idx="4879">
                  <c:v>0.65059</c:v>
                </c:pt>
                <c:pt idx="4880">
                  <c:v>0.65032100000000004</c:v>
                </c:pt>
                <c:pt idx="4881">
                  <c:v>0.65181800000000001</c:v>
                </c:pt>
                <c:pt idx="4882">
                  <c:v>0.65540699999999996</c:v>
                </c:pt>
                <c:pt idx="4883">
                  <c:v>0.66027599999999997</c:v>
                </c:pt>
                <c:pt idx="4884">
                  <c:v>0.66520500000000005</c:v>
                </c:pt>
                <c:pt idx="4885">
                  <c:v>0.669404</c:v>
                </c:pt>
                <c:pt idx="4886">
                  <c:v>0.67242299999999999</c:v>
                </c:pt>
                <c:pt idx="4887">
                  <c:v>0.67380200000000001</c:v>
                </c:pt>
                <c:pt idx="4888">
                  <c:v>0.67337100000000005</c:v>
                </c:pt>
                <c:pt idx="4889">
                  <c:v>0.67166000000000003</c:v>
                </c:pt>
                <c:pt idx="4890">
                  <c:v>0.66951400000000005</c:v>
                </c:pt>
                <c:pt idx="4891">
                  <c:v>0.66786999999999996</c:v>
                </c:pt>
                <c:pt idx="4892">
                  <c:v>0.66766700000000001</c:v>
                </c:pt>
                <c:pt idx="4893">
                  <c:v>0.66952299999999998</c:v>
                </c:pt>
                <c:pt idx="4894">
                  <c:v>0.67323599999999995</c:v>
                </c:pt>
                <c:pt idx="4895">
                  <c:v>0.67802099999999998</c:v>
                </c:pt>
                <c:pt idx="4896">
                  <c:v>0.68306900000000004</c:v>
                </c:pt>
                <c:pt idx="4897">
                  <c:v>0.68753600000000004</c:v>
                </c:pt>
                <c:pt idx="4898">
                  <c:v>0.69059599999999999</c:v>
                </c:pt>
                <c:pt idx="4899">
                  <c:v>0.69212200000000001</c:v>
                </c:pt>
                <c:pt idx="4900">
                  <c:v>0.69274199999999997</c:v>
                </c:pt>
                <c:pt idx="4901">
                  <c:v>0.693083</c:v>
                </c:pt>
                <c:pt idx="4902">
                  <c:v>0.69381300000000001</c:v>
                </c:pt>
                <c:pt idx="4903">
                  <c:v>0.69556399999999996</c:v>
                </c:pt>
                <c:pt idx="4904">
                  <c:v>0.69859099999999996</c:v>
                </c:pt>
                <c:pt idx="4905">
                  <c:v>0.70276400000000006</c:v>
                </c:pt>
                <c:pt idx="4906">
                  <c:v>0.70776099999999997</c:v>
                </c:pt>
                <c:pt idx="4907">
                  <c:v>0.71329299999999995</c:v>
                </c:pt>
                <c:pt idx="4908">
                  <c:v>0.718916</c:v>
                </c:pt>
                <c:pt idx="4909">
                  <c:v>0.72402900000000003</c:v>
                </c:pt>
                <c:pt idx="4910">
                  <c:v>0.72809699999999999</c:v>
                </c:pt>
                <c:pt idx="4911">
                  <c:v>0.73099899999999995</c:v>
                </c:pt>
                <c:pt idx="4912">
                  <c:v>0.73291399999999995</c:v>
                </c:pt>
                <c:pt idx="4913">
                  <c:v>0.734178</c:v>
                </c:pt>
                <c:pt idx="4914">
                  <c:v>0.73517299999999997</c:v>
                </c:pt>
                <c:pt idx="4915">
                  <c:v>0.73633800000000005</c:v>
                </c:pt>
                <c:pt idx="4916">
                  <c:v>0.73815200000000003</c:v>
                </c:pt>
                <c:pt idx="4917">
                  <c:v>0.74102199999999996</c:v>
                </c:pt>
                <c:pt idx="4918">
                  <c:v>0.74506000000000006</c:v>
                </c:pt>
                <c:pt idx="4919">
                  <c:v>0.74999499999999997</c:v>
                </c:pt>
                <c:pt idx="4920">
                  <c:v>0.755216</c:v>
                </c:pt>
                <c:pt idx="4921">
                  <c:v>0.75993299999999997</c:v>
                </c:pt>
                <c:pt idx="4922">
                  <c:v>0.76353800000000005</c:v>
                </c:pt>
                <c:pt idx="4923">
                  <c:v>0.76564900000000002</c:v>
                </c:pt>
                <c:pt idx="4924">
                  <c:v>0.76616200000000001</c:v>
                </c:pt>
                <c:pt idx="4925">
                  <c:v>0.76529199999999997</c:v>
                </c:pt>
                <c:pt idx="4926">
                  <c:v>0.76370099999999996</c:v>
                </c:pt>
                <c:pt idx="4927">
                  <c:v>0.76242900000000002</c:v>
                </c:pt>
                <c:pt idx="4928">
                  <c:v>0.762521</c:v>
                </c:pt>
                <c:pt idx="4929">
                  <c:v>0.76462300000000005</c:v>
                </c:pt>
                <c:pt idx="4930">
                  <c:v>0.76883699999999999</c:v>
                </c:pt>
                <c:pt idx="4931">
                  <c:v>0.77455499999999999</c:v>
                </c:pt>
                <c:pt idx="4932">
                  <c:v>0.78073700000000001</c:v>
                </c:pt>
                <c:pt idx="4933">
                  <c:v>0.78617700000000001</c:v>
                </c:pt>
                <c:pt idx="4934">
                  <c:v>0.78990300000000002</c:v>
                </c:pt>
                <c:pt idx="4935">
                  <c:v>0.79150100000000001</c:v>
                </c:pt>
                <c:pt idx="4936">
                  <c:v>0.79108800000000001</c:v>
                </c:pt>
                <c:pt idx="4937">
                  <c:v>0.78947699999999998</c:v>
                </c:pt>
                <c:pt idx="4938">
                  <c:v>0.78795300000000001</c:v>
                </c:pt>
                <c:pt idx="4939">
                  <c:v>0.78770499999999999</c:v>
                </c:pt>
                <c:pt idx="4940">
                  <c:v>0.78980300000000003</c:v>
                </c:pt>
                <c:pt idx="4941">
                  <c:v>0.79491599999999996</c:v>
                </c:pt>
                <c:pt idx="4942">
                  <c:v>0.80286299999999999</c:v>
                </c:pt>
                <c:pt idx="4943">
                  <c:v>0.81249000000000005</c:v>
                </c:pt>
                <c:pt idx="4944">
                  <c:v>0.82223800000000002</c:v>
                </c:pt>
                <c:pt idx="4945">
                  <c:v>0.83057099999999995</c:v>
                </c:pt>
                <c:pt idx="4946">
                  <c:v>0.83625400000000005</c:v>
                </c:pt>
                <c:pt idx="4947">
                  <c:v>0.83884599999999998</c:v>
                </c:pt>
                <c:pt idx="4948">
                  <c:v>0.83897299999999997</c:v>
                </c:pt>
                <c:pt idx="4949">
                  <c:v>0.83829100000000001</c:v>
                </c:pt>
                <c:pt idx="4950">
                  <c:v>0.83882999999999996</c:v>
                </c:pt>
                <c:pt idx="4951">
                  <c:v>0.842333</c:v>
                </c:pt>
                <c:pt idx="4952">
                  <c:v>0.84977899999999995</c:v>
                </c:pt>
                <c:pt idx="4953">
                  <c:v>0.86107699999999998</c:v>
                </c:pt>
                <c:pt idx="4954">
                  <c:v>0.87505500000000003</c:v>
                </c:pt>
                <c:pt idx="4955">
                  <c:v>0.88972499999999999</c:v>
                </c:pt>
                <c:pt idx="4956">
                  <c:v>0.90297000000000005</c:v>
                </c:pt>
                <c:pt idx="4957">
                  <c:v>0.91333399999999998</c:v>
                </c:pt>
                <c:pt idx="4958">
                  <c:v>0.92025699999999999</c:v>
                </c:pt>
                <c:pt idx="4959">
                  <c:v>0.92394500000000002</c:v>
                </c:pt>
                <c:pt idx="4960">
                  <c:v>0.925369</c:v>
                </c:pt>
                <c:pt idx="4961">
                  <c:v>0.92617499999999997</c:v>
                </c:pt>
                <c:pt idx="4962">
                  <c:v>0.92820800000000003</c:v>
                </c:pt>
                <c:pt idx="4963">
                  <c:v>0.93296100000000004</c:v>
                </c:pt>
                <c:pt idx="4964">
                  <c:v>0.94111900000000004</c:v>
                </c:pt>
                <c:pt idx="4965">
                  <c:v>0.95231600000000005</c:v>
                </c:pt>
                <c:pt idx="4966">
                  <c:v>0.96512200000000004</c:v>
                </c:pt>
                <c:pt idx="4967">
                  <c:v>0.97769200000000001</c:v>
                </c:pt>
                <c:pt idx="4968">
                  <c:v>0.98819900000000005</c:v>
                </c:pt>
                <c:pt idx="4969">
                  <c:v>0.99515299999999995</c:v>
                </c:pt>
                <c:pt idx="4970">
                  <c:v>0.99788600000000005</c:v>
                </c:pt>
                <c:pt idx="4971">
                  <c:v>0.99690400000000001</c:v>
                </c:pt>
                <c:pt idx="4972">
                  <c:v>0.99368100000000004</c:v>
                </c:pt>
                <c:pt idx="4973">
                  <c:v>0.99026499999999995</c:v>
                </c:pt>
                <c:pt idx="4974">
                  <c:v>0.98867899999999997</c:v>
                </c:pt>
                <c:pt idx="4975">
                  <c:v>0.99006700000000003</c:v>
                </c:pt>
                <c:pt idx="4976">
                  <c:v>0.99467799999999995</c:v>
                </c:pt>
                <c:pt idx="4977">
                  <c:v>1.0019020000000001</c:v>
                </c:pt>
                <c:pt idx="4978">
                  <c:v>1.010221</c:v>
                </c:pt>
                <c:pt idx="4979">
                  <c:v>1.0175780000000001</c:v>
                </c:pt>
                <c:pt idx="4980">
                  <c:v>1.022154</c:v>
                </c:pt>
                <c:pt idx="4981">
                  <c:v>1.0229140000000001</c:v>
                </c:pt>
                <c:pt idx="4982">
                  <c:v>1.019636</c:v>
                </c:pt>
                <c:pt idx="4983">
                  <c:v>1.0131840000000001</c:v>
                </c:pt>
                <c:pt idx="4984">
                  <c:v>1.0055099999999999</c:v>
                </c:pt>
                <c:pt idx="4985">
                  <c:v>0.99919199999999997</c:v>
                </c:pt>
                <c:pt idx="4986">
                  <c:v>0.99620299999999995</c:v>
                </c:pt>
                <c:pt idx="4987">
                  <c:v>0.99743599999999999</c:v>
                </c:pt>
                <c:pt idx="4988">
                  <c:v>1.0025010000000001</c:v>
                </c:pt>
                <c:pt idx="4989">
                  <c:v>1.0098069999999999</c:v>
                </c:pt>
                <c:pt idx="4990">
                  <c:v>1.017134</c:v>
                </c:pt>
                <c:pt idx="4991">
                  <c:v>1.02216</c:v>
                </c:pt>
                <c:pt idx="4992">
                  <c:v>1.023139</c:v>
                </c:pt>
                <c:pt idx="4993">
                  <c:v>1.0196970000000001</c:v>
                </c:pt>
                <c:pt idx="4994">
                  <c:v>1.0129699999999999</c:v>
                </c:pt>
                <c:pt idx="4995">
                  <c:v>1.0051589999999999</c:v>
                </c:pt>
                <c:pt idx="4996">
                  <c:v>0.99857099999999999</c:v>
                </c:pt>
                <c:pt idx="4997">
                  <c:v>0.99511700000000003</c:v>
                </c:pt>
                <c:pt idx="4998">
                  <c:v>0.99582400000000004</c:v>
                </c:pt>
                <c:pt idx="4999">
                  <c:v>1.0004010000000001</c:v>
                </c:pt>
                <c:pt idx="5000">
                  <c:v>1.0074080000000001</c:v>
                </c:pt>
                <c:pt idx="5001">
                  <c:v>1.014599</c:v>
                </c:pt>
                <c:pt idx="5002">
                  <c:v>1.0198</c:v>
                </c:pt>
                <c:pt idx="5003">
                  <c:v>1.021598</c:v>
                </c:pt>
                <c:pt idx="5004">
                  <c:v>1.0195939999999999</c:v>
                </c:pt>
                <c:pt idx="5005">
                  <c:v>1.0144029999999999</c:v>
                </c:pt>
                <c:pt idx="5006">
                  <c:v>1.0078510000000001</c:v>
                </c:pt>
                <c:pt idx="5007">
                  <c:v>1.0024010000000001</c:v>
                </c:pt>
                <c:pt idx="5008">
                  <c:v>0.99987899999999996</c:v>
                </c:pt>
                <c:pt idx="5009">
                  <c:v>1.0011429999999999</c:v>
                </c:pt>
                <c:pt idx="5010">
                  <c:v>1.0061469999999999</c:v>
                </c:pt>
                <c:pt idx="5011">
                  <c:v>1.0135670000000001</c:v>
                </c:pt>
                <c:pt idx="5012">
                  <c:v>1.021023</c:v>
                </c:pt>
                <c:pt idx="5013">
                  <c:v>1.025892</c:v>
                </c:pt>
                <c:pt idx="5014">
                  <c:v>1.0267010000000001</c:v>
                </c:pt>
                <c:pt idx="5015">
                  <c:v>1.0233859999999999</c:v>
                </c:pt>
                <c:pt idx="5016">
                  <c:v>1.0172749999999999</c:v>
                </c:pt>
                <c:pt idx="5017">
                  <c:v>1.010491</c:v>
                </c:pt>
                <c:pt idx="5018">
                  <c:v>1.005042</c:v>
                </c:pt>
                <c:pt idx="5019">
                  <c:v>1.0022230000000001</c:v>
                </c:pt>
                <c:pt idx="5020">
                  <c:v>1.0026459999999999</c:v>
                </c:pt>
                <c:pt idx="5021">
                  <c:v>1.0060039999999999</c:v>
                </c:pt>
                <c:pt idx="5022">
                  <c:v>1.0109140000000001</c:v>
                </c:pt>
                <c:pt idx="5023">
                  <c:v>1.015147</c:v>
                </c:pt>
                <c:pt idx="5024">
                  <c:v>1.0166980000000001</c:v>
                </c:pt>
                <c:pt idx="5025">
                  <c:v>1.014459</c:v>
                </c:pt>
                <c:pt idx="5026">
                  <c:v>1.008508</c:v>
                </c:pt>
                <c:pt idx="5027">
                  <c:v>1.0002500000000001</c:v>
                </c:pt>
                <c:pt idx="5028">
                  <c:v>0.99221099999999995</c:v>
                </c:pt>
                <c:pt idx="5029">
                  <c:v>0.98674499999999998</c:v>
                </c:pt>
                <c:pt idx="5030">
                  <c:v>0.98483100000000001</c:v>
                </c:pt>
                <c:pt idx="5031">
                  <c:v>0.98632299999999995</c:v>
                </c:pt>
                <c:pt idx="5032">
                  <c:v>0.99010399999999998</c:v>
                </c:pt>
                <c:pt idx="5033">
                  <c:v>0.99401300000000004</c:v>
                </c:pt>
                <c:pt idx="5034">
                  <c:v>0.995861</c:v>
                </c:pt>
                <c:pt idx="5035">
                  <c:v>0.99443899999999996</c:v>
                </c:pt>
                <c:pt idx="5036">
                  <c:v>0.98938300000000001</c:v>
                </c:pt>
                <c:pt idx="5037">
                  <c:v>0.98139600000000005</c:v>
                </c:pt>
                <c:pt idx="5038">
                  <c:v>0.97243999999999997</c:v>
                </c:pt>
                <c:pt idx="5039">
                  <c:v>0.96494899999999995</c:v>
                </c:pt>
                <c:pt idx="5040">
                  <c:v>0.96069300000000002</c:v>
                </c:pt>
                <c:pt idx="5041">
                  <c:v>0.96033199999999996</c:v>
                </c:pt>
                <c:pt idx="5042">
                  <c:v>0.96341600000000005</c:v>
                </c:pt>
                <c:pt idx="5043">
                  <c:v>0.96858500000000003</c:v>
                </c:pt>
                <c:pt idx="5044">
                  <c:v>0.97354200000000002</c:v>
                </c:pt>
                <c:pt idx="5045">
                  <c:v>0.97637700000000005</c:v>
                </c:pt>
                <c:pt idx="5046">
                  <c:v>0.97601499999999997</c:v>
                </c:pt>
                <c:pt idx="5047">
                  <c:v>0.97230899999999998</c:v>
                </c:pt>
                <c:pt idx="5048">
                  <c:v>0.96602299999999997</c:v>
                </c:pt>
                <c:pt idx="5049">
                  <c:v>0.95888799999999996</c:v>
                </c:pt>
                <c:pt idx="5050">
                  <c:v>0.953959</c:v>
                </c:pt>
                <c:pt idx="5051">
                  <c:v>0.95246799999999998</c:v>
                </c:pt>
                <c:pt idx="5052">
                  <c:v>0.95476399999999995</c:v>
                </c:pt>
                <c:pt idx="5053">
                  <c:v>0.96127399999999996</c:v>
                </c:pt>
                <c:pt idx="5054">
                  <c:v>0.97040599999999999</c:v>
                </c:pt>
                <c:pt idx="5055">
                  <c:v>0.97923499999999997</c:v>
                </c:pt>
                <c:pt idx="5056">
                  <c:v>0.98585999999999996</c:v>
                </c:pt>
                <c:pt idx="5057">
                  <c:v>0.988348</c:v>
                </c:pt>
                <c:pt idx="5058">
                  <c:v>0.98619500000000004</c:v>
                </c:pt>
                <c:pt idx="5059">
                  <c:v>0.98087400000000002</c:v>
                </c:pt>
                <c:pt idx="5060">
                  <c:v>0.97457300000000002</c:v>
                </c:pt>
                <c:pt idx="5061">
                  <c:v>0.96948299999999998</c:v>
                </c:pt>
                <c:pt idx="5062">
                  <c:v>0.96779300000000001</c:v>
                </c:pt>
                <c:pt idx="5063">
                  <c:v>0.97009999999999996</c:v>
                </c:pt>
                <c:pt idx="5064">
                  <c:v>0.97589000000000004</c:v>
                </c:pt>
                <c:pt idx="5065">
                  <c:v>0.98374899999999998</c:v>
                </c:pt>
                <c:pt idx="5066">
                  <c:v>0.99113099999999998</c:v>
                </c:pt>
                <c:pt idx="5067">
                  <c:v>0.99549600000000005</c:v>
                </c:pt>
                <c:pt idx="5068">
                  <c:v>0.99596899999999999</c:v>
                </c:pt>
                <c:pt idx="5069">
                  <c:v>0.99174600000000002</c:v>
                </c:pt>
                <c:pt idx="5070">
                  <c:v>0.98323300000000002</c:v>
                </c:pt>
                <c:pt idx="5071">
                  <c:v>0.97337799999999997</c:v>
                </c:pt>
                <c:pt idx="5072">
                  <c:v>0.964974</c:v>
                </c:pt>
                <c:pt idx="5073">
                  <c:v>0.95969199999999999</c:v>
                </c:pt>
                <c:pt idx="5074">
                  <c:v>0.95869899999999997</c:v>
                </c:pt>
                <c:pt idx="5075">
                  <c:v>0.96179499999999996</c:v>
                </c:pt>
                <c:pt idx="5076">
                  <c:v>0.96773399999999998</c:v>
                </c:pt>
                <c:pt idx="5077">
                  <c:v>0.97375800000000001</c:v>
                </c:pt>
                <c:pt idx="5078">
                  <c:v>0.976908</c:v>
                </c:pt>
                <c:pt idx="5079">
                  <c:v>0.97571300000000005</c:v>
                </c:pt>
                <c:pt idx="5080">
                  <c:v>0.96999599999999997</c:v>
                </c:pt>
                <c:pt idx="5081">
                  <c:v>0.96043100000000003</c:v>
                </c:pt>
                <c:pt idx="5082">
                  <c:v>0.94978499999999999</c:v>
                </c:pt>
                <c:pt idx="5083">
                  <c:v>0.94165399999999999</c:v>
                </c:pt>
                <c:pt idx="5084">
                  <c:v>0.93739099999999997</c:v>
                </c:pt>
                <c:pt idx="5085">
                  <c:v>0.93683899999999998</c:v>
                </c:pt>
                <c:pt idx="5086">
                  <c:v>0.93978899999999999</c:v>
                </c:pt>
                <c:pt idx="5087">
                  <c:v>0.94499900000000003</c:v>
                </c:pt>
                <c:pt idx="5088">
                  <c:v>0.94972599999999996</c:v>
                </c:pt>
                <c:pt idx="5089">
                  <c:v>0.95147000000000004</c:v>
                </c:pt>
                <c:pt idx="5090">
                  <c:v>0.94922700000000004</c:v>
                </c:pt>
                <c:pt idx="5091">
                  <c:v>0.94342599999999999</c:v>
                </c:pt>
                <c:pt idx="5092">
                  <c:v>0.935025</c:v>
                </c:pt>
                <c:pt idx="5093">
                  <c:v>0.92596400000000001</c:v>
                </c:pt>
                <c:pt idx="5094">
                  <c:v>0.91864800000000002</c:v>
                </c:pt>
                <c:pt idx="5095">
                  <c:v>0.91487499999999999</c:v>
                </c:pt>
                <c:pt idx="5096">
                  <c:v>0.91554999999999997</c:v>
                </c:pt>
                <c:pt idx="5097">
                  <c:v>0.91949199999999998</c:v>
                </c:pt>
                <c:pt idx="5098">
                  <c:v>0.92493700000000001</c:v>
                </c:pt>
                <c:pt idx="5099">
                  <c:v>0.93046600000000002</c:v>
                </c:pt>
                <c:pt idx="5100">
                  <c:v>0.93428199999999995</c:v>
                </c:pt>
                <c:pt idx="5101">
                  <c:v>0.93446300000000004</c:v>
                </c:pt>
                <c:pt idx="5102">
                  <c:v>0.93098800000000004</c:v>
                </c:pt>
                <c:pt idx="5103">
                  <c:v>0.92544700000000002</c:v>
                </c:pt>
                <c:pt idx="5104">
                  <c:v>0.91973300000000002</c:v>
                </c:pt>
                <c:pt idx="5105">
                  <c:v>0.91522199999999998</c:v>
                </c:pt>
                <c:pt idx="5106">
                  <c:v>0.91325900000000004</c:v>
                </c:pt>
                <c:pt idx="5107">
                  <c:v>0.91454899999999995</c:v>
                </c:pt>
                <c:pt idx="5108">
                  <c:v>0.91864999999999997</c:v>
                </c:pt>
                <c:pt idx="5109">
                  <c:v>0.92402099999999998</c:v>
                </c:pt>
                <c:pt idx="5110">
                  <c:v>0.92945</c:v>
                </c:pt>
                <c:pt idx="5111">
                  <c:v>0.93387299999999995</c:v>
                </c:pt>
                <c:pt idx="5112">
                  <c:v>0.93569800000000003</c:v>
                </c:pt>
                <c:pt idx="5113">
                  <c:v>0.93483499999999997</c:v>
                </c:pt>
                <c:pt idx="5114">
                  <c:v>0.93226299999999995</c:v>
                </c:pt>
                <c:pt idx="5115">
                  <c:v>0.92842899999999995</c:v>
                </c:pt>
                <c:pt idx="5116">
                  <c:v>0.92421399999999998</c:v>
                </c:pt>
                <c:pt idx="5117">
                  <c:v>0.92138699999999996</c:v>
                </c:pt>
                <c:pt idx="5118">
                  <c:v>0.92138799999999998</c:v>
                </c:pt>
                <c:pt idx="5119">
                  <c:v>0.92428999999999994</c:v>
                </c:pt>
                <c:pt idx="5120">
                  <c:v>0.929369</c:v>
                </c:pt>
                <c:pt idx="5121">
                  <c:v>0.93615499999999996</c:v>
                </c:pt>
                <c:pt idx="5122">
                  <c:v>0.94317600000000001</c:v>
                </c:pt>
                <c:pt idx="5123">
                  <c:v>0.94837700000000003</c:v>
                </c:pt>
                <c:pt idx="5124">
                  <c:v>0.95058200000000004</c:v>
                </c:pt>
                <c:pt idx="5125">
                  <c:v>0.94972000000000001</c:v>
                </c:pt>
                <c:pt idx="5126">
                  <c:v>0.94695700000000005</c:v>
                </c:pt>
                <c:pt idx="5127">
                  <c:v>0.94314799999999999</c:v>
                </c:pt>
                <c:pt idx="5128">
                  <c:v>0.93943399999999999</c:v>
                </c:pt>
                <c:pt idx="5129">
                  <c:v>0.93738900000000003</c:v>
                </c:pt>
                <c:pt idx="5130">
                  <c:v>0.93773700000000004</c:v>
                </c:pt>
                <c:pt idx="5131">
                  <c:v>0.94056099999999998</c:v>
                </c:pt>
                <c:pt idx="5132">
                  <c:v>0.94527099999999997</c:v>
                </c:pt>
                <c:pt idx="5133">
                  <c:v>0.95067900000000005</c:v>
                </c:pt>
                <c:pt idx="5134">
                  <c:v>0.95551900000000001</c:v>
                </c:pt>
                <c:pt idx="5135">
                  <c:v>0.95828199999999997</c:v>
                </c:pt>
                <c:pt idx="5136">
                  <c:v>0.95731299999999997</c:v>
                </c:pt>
                <c:pt idx="5137">
                  <c:v>0.95269099999999995</c:v>
                </c:pt>
                <c:pt idx="5138">
                  <c:v>0.94566399999999995</c:v>
                </c:pt>
                <c:pt idx="5139">
                  <c:v>0.937388</c:v>
                </c:pt>
                <c:pt idx="5140">
                  <c:v>0.929782</c:v>
                </c:pt>
                <c:pt idx="5141">
                  <c:v>0.92507899999999998</c:v>
                </c:pt>
                <c:pt idx="5142">
                  <c:v>0.92431700000000006</c:v>
                </c:pt>
                <c:pt idx="5143">
                  <c:v>0.92711500000000002</c:v>
                </c:pt>
                <c:pt idx="5144">
                  <c:v>0.93232000000000004</c:v>
                </c:pt>
                <c:pt idx="5145">
                  <c:v>0.93790499999999999</c:v>
                </c:pt>
                <c:pt idx="5146">
                  <c:v>0.94150900000000004</c:v>
                </c:pt>
                <c:pt idx="5147">
                  <c:v>0.94116699999999998</c:v>
                </c:pt>
                <c:pt idx="5148">
                  <c:v>0.93657500000000005</c:v>
                </c:pt>
                <c:pt idx="5149">
                  <c:v>0.928562</c:v>
                </c:pt>
                <c:pt idx="5150">
                  <c:v>0.91844300000000001</c:v>
                </c:pt>
                <c:pt idx="5151">
                  <c:v>0.90855900000000001</c:v>
                </c:pt>
                <c:pt idx="5152">
                  <c:v>0.90149100000000004</c:v>
                </c:pt>
                <c:pt idx="5153">
                  <c:v>0.89879200000000004</c:v>
                </c:pt>
                <c:pt idx="5154">
                  <c:v>0.90092000000000005</c:v>
                </c:pt>
                <c:pt idx="5155">
                  <c:v>0.90686199999999995</c:v>
                </c:pt>
                <c:pt idx="5156">
                  <c:v>0.91442599999999996</c:v>
                </c:pt>
                <c:pt idx="5157">
                  <c:v>0.92070300000000005</c:v>
                </c:pt>
                <c:pt idx="5158">
                  <c:v>0.92291900000000004</c:v>
                </c:pt>
                <c:pt idx="5159">
                  <c:v>0.91964800000000002</c:v>
                </c:pt>
                <c:pt idx="5160">
                  <c:v>0.91149599999999997</c:v>
                </c:pt>
                <c:pt idx="5161">
                  <c:v>0.90071000000000001</c:v>
                </c:pt>
                <c:pt idx="5162">
                  <c:v>0.88991100000000001</c:v>
                </c:pt>
                <c:pt idx="5163">
                  <c:v>0.88192300000000001</c:v>
                </c:pt>
                <c:pt idx="5164">
                  <c:v>0.87921300000000002</c:v>
                </c:pt>
                <c:pt idx="5165">
                  <c:v>0.88234800000000002</c:v>
                </c:pt>
                <c:pt idx="5166">
                  <c:v>0.88959600000000005</c:v>
                </c:pt>
                <c:pt idx="5167">
                  <c:v>0.898289</c:v>
                </c:pt>
                <c:pt idx="5168">
                  <c:v>0.90524899999999997</c:v>
                </c:pt>
                <c:pt idx="5169">
                  <c:v>0.90768499999999996</c:v>
                </c:pt>
                <c:pt idx="5170">
                  <c:v>0.90467299999999995</c:v>
                </c:pt>
                <c:pt idx="5171">
                  <c:v>0.89759999999999995</c:v>
                </c:pt>
                <c:pt idx="5172">
                  <c:v>0.88840200000000003</c:v>
                </c:pt>
                <c:pt idx="5173">
                  <c:v>0.87903600000000004</c:v>
                </c:pt>
                <c:pt idx="5174">
                  <c:v>0.87208699999999995</c:v>
                </c:pt>
                <c:pt idx="5175">
                  <c:v>0.86963199999999996</c:v>
                </c:pt>
                <c:pt idx="5176">
                  <c:v>0.87187099999999995</c:v>
                </c:pt>
                <c:pt idx="5177">
                  <c:v>0.877471</c:v>
                </c:pt>
                <c:pt idx="5178">
                  <c:v>0.88414599999999999</c:v>
                </c:pt>
                <c:pt idx="5179">
                  <c:v>0.88903500000000002</c:v>
                </c:pt>
                <c:pt idx="5180">
                  <c:v>0.88974200000000003</c:v>
                </c:pt>
                <c:pt idx="5181">
                  <c:v>0.88552500000000001</c:v>
                </c:pt>
                <c:pt idx="5182">
                  <c:v>0.87740399999999996</c:v>
                </c:pt>
                <c:pt idx="5183">
                  <c:v>0.86717299999999997</c:v>
                </c:pt>
                <c:pt idx="5184">
                  <c:v>0.85700399999999999</c:v>
                </c:pt>
                <c:pt idx="5185">
                  <c:v>0.84923000000000004</c:v>
                </c:pt>
                <c:pt idx="5186">
                  <c:v>0.84550999999999998</c:v>
                </c:pt>
                <c:pt idx="5187">
                  <c:v>0.84598200000000001</c:v>
                </c:pt>
                <c:pt idx="5188">
                  <c:v>0.84957300000000002</c:v>
                </c:pt>
                <c:pt idx="5189">
                  <c:v>0.85419500000000004</c:v>
                </c:pt>
                <c:pt idx="5190">
                  <c:v>0.85713099999999998</c:v>
                </c:pt>
                <c:pt idx="5191">
                  <c:v>0.85657799999999995</c:v>
                </c:pt>
                <c:pt idx="5192">
                  <c:v>0.85255899999999996</c:v>
                </c:pt>
                <c:pt idx="5193">
                  <c:v>0.84575299999999998</c:v>
                </c:pt>
                <c:pt idx="5194">
                  <c:v>0.83757199999999998</c:v>
                </c:pt>
                <c:pt idx="5195">
                  <c:v>0.83000499999999999</c:v>
                </c:pt>
                <c:pt idx="5196">
                  <c:v>0.82449300000000003</c:v>
                </c:pt>
                <c:pt idx="5197">
                  <c:v>0.821766</c:v>
                </c:pt>
                <c:pt idx="5198">
                  <c:v>0.82221299999999997</c:v>
                </c:pt>
                <c:pt idx="5199">
                  <c:v>0.82523599999999997</c:v>
                </c:pt>
                <c:pt idx="5200">
                  <c:v>0.82922399999999996</c:v>
                </c:pt>
                <c:pt idx="5201">
                  <c:v>0.83216199999999996</c:v>
                </c:pt>
                <c:pt idx="5202">
                  <c:v>0.83256399999999997</c:v>
                </c:pt>
                <c:pt idx="5203">
                  <c:v>0.82983499999999999</c:v>
                </c:pt>
                <c:pt idx="5204">
                  <c:v>0.82435199999999997</c:v>
                </c:pt>
                <c:pt idx="5205">
                  <c:v>0.81761499999999998</c:v>
                </c:pt>
                <c:pt idx="5206">
                  <c:v>0.81176400000000004</c:v>
                </c:pt>
                <c:pt idx="5207">
                  <c:v>0.80839799999999995</c:v>
                </c:pt>
                <c:pt idx="5208">
                  <c:v>0.80846899999999999</c:v>
                </c:pt>
                <c:pt idx="5209">
                  <c:v>0.81228500000000003</c:v>
                </c:pt>
                <c:pt idx="5210">
                  <c:v>0.81863799999999998</c:v>
                </c:pt>
                <c:pt idx="5211">
                  <c:v>0.82537700000000003</c:v>
                </c:pt>
                <c:pt idx="5212">
                  <c:v>0.83014399999999999</c:v>
                </c:pt>
                <c:pt idx="5213">
                  <c:v>0.83166799999999996</c:v>
                </c:pt>
                <c:pt idx="5214">
                  <c:v>0.830044</c:v>
                </c:pt>
                <c:pt idx="5215">
                  <c:v>0.825851</c:v>
                </c:pt>
                <c:pt idx="5216">
                  <c:v>0.82116299999999998</c:v>
                </c:pt>
                <c:pt idx="5217">
                  <c:v>0.81848200000000004</c:v>
                </c:pt>
                <c:pt idx="5218">
                  <c:v>0.81868300000000005</c:v>
                </c:pt>
                <c:pt idx="5219">
                  <c:v>0.82188899999999998</c:v>
                </c:pt>
                <c:pt idx="5220">
                  <c:v>0.82797399999999999</c:v>
                </c:pt>
                <c:pt idx="5221">
                  <c:v>0.83594500000000005</c:v>
                </c:pt>
                <c:pt idx="5222">
                  <c:v>0.84378299999999995</c:v>
                </c:pt>
                <c:pt idx="5223">
                  <c:v>0.84963</c:v>
                </c:pt>
                <c:pt idx="5224">
                  <c:v>0.85230399999999995</c:v>
                </c:pt>
                <c:pt idx="5225">
                  <c:v>0.85162499999999997</c:v>
                </c:pt>
                <c:pt idx="5226">
                  <c:v>0.848495</c:v>
                </c:pt>
                <c:pt idx="5227">
                  <c:v>0.84484599999999999</c:v>
                </c:pt>
                <c:pt idx="5228">
                  <c:v>0.84306000000000003</c:v>
                </c:pt>
                <c:pt idx="5229">
                  <c:v>0.84475699999999998</c:v>
                </c:pt>
                <c:pt idx="5230">
                  <c:v>0.85008799999999995</c:v>
                </c:pt>
                <c:pt idx="5231">
                  <c:v>0.85817500000000002</c:v>
                </c:pt>
                <c:pt idx="5232">
                  <c:v>0.86739500000000003</c:v>
                </c:pt>
                <c:pt idx="5233">
                  <c:v>0.87567600000000001</c:v>
                </c:pt>
                <c:pt idx="5234">
                  <c:v>0.88124899999999995</c:v>
                </c:pt>
                <c:pt idx="5235">
                  <c:v>0.883239</c:v>
                </c:pt>
                <c:pt idx="5236">
                  <c:v>0.88165800000000005</c:v>
                </c:pt>
                <c:pt idx="5237">
                  <c:v>0.87782800000000005</c:v>
                </c:pt>
                <c:pt idx="5238">
                  <c:v>0.87455899999999998</c:v>
                </c:pt>
                <c:pt idx="5239">
                  <c:v>0.87393299999999996</c:v>
                </c:pt>
                <c:pt idx="5240">
                  <c:v>0.87629400000000002</c:v>
                </c:pt>
                <c:pt idx="5241">
                  <c:v>0.88151800000000002</c:v>
                </c:pt>
                <c:pt idx="5242">
                  <c:v>0.88916899999999999</c:v>
                </c:pt>
                <c:pt idx="5243">
                  <c:v>0.897648</c:v>
                </c:pt>
                <c:pt idx="5244">
                  <c:v>0.90506299999999995</c:v>
                </c:pt>
                <c:pt idx="5245">
                  <c:v>0.909856</c:v>
                </c:pt>
                <c:pt idx="5246">
                  <c:v>0.91093599999999997</c:v>
                </c:pt>
                <c:pt idx="5247">
                  <c:v>0.90827199999999997</c:v>
                </c:pt>
                <c:pt idx="5248">
                  <c:v>0.90317000000000003</c:v>
                </c:pt>
                <c:pt idx="5249">
                  <c:v>0.89795499999999995</c:v>
                </c:pt>
                <c:pt idx="5250">
                  <c:v>0.89499700000000004</c:v>
                </c:pt>
                <c:pt idx="5251">
                  <c:v>0.89586600000000005</c:v>
                </c:pt>
                <c:pt idx="5252">
                  <c:v>0.90082600000000002</c:v>
                </c:pt>
                <c:pt idx="5253">
                  <c:v>0.90884600000000004</c:v>
                </c:pt>
                <c:pt idx="5254">
                  <c:v>0.91774699999999998</c:v>
                </c:pt>
                <c:pt idx="5255">
                  <c:v>0.92489399999999999</c:v>
                </c:pt>
                <c:pt idx="5256">
                  <c:v>0.92823999999999995</c:v>
                </c:pt>
                <c:pt idx="5257">
                  <c:v>0.92713500000000004</c:v>
                </c:pt>
                <c:pt idx="5258">
                  <c:v>0.92254400000000003</c:v>
                </c:pt>
                <c:pt idx="5259">
                  <c:v>0.91637999999999997</c:v>
                </c:pt>
                <c:pt idx="5260">
                  <c:v>0.91084799999999999</c:v>
                </c:pt>
                <c:pt idx="5261">
                  <c:v>0.90793299999999999</c:v>
                </c:pt>
                <c:pt idx="5262">
                  <c:v>0.90874999999999995</c:v>
                </c:pt>
                <c:pt idx="5263">
                  <c:v>0.91310999999999998</c:v>
                </c:pt>
                <c:pt idx="5264">
                  <c:v>0.919848</c:v>
                </c:pt>
                <c:pt idx="5265">
                  <c:v>0.92722800000000005</c:v>
                </c:pt>
                <c:pt idx="5266">
                  <c:v>0.933257</c:v>
                </c:pt>
                <c:pt idx="5267">
                  <c:v>0.93626100000000001</c:v>
                </c:pt>
                <c:pt idx="5268">
                  <c:v>0.93559199999999998</c:v>
                </c:pt>
                <c:pt idx="5269">
                  <c:v>0.93173399999999995</c:v>
                </c:pt>
                <c:pt idx="5270">
                  <c:v>0.92578700000000003</c:v>
                </c:pt>
                <c:pt idx="5271">
                  <c:v>0.91927899999999996</c:v>
                </c:pt>
                <c:pt idx="5272">
                  <c:v>0.913991</c:v>
                </c:pt>
                <c:pt idx="5273">
                  <c:v>0.91135900000000003</c:v>
                </c:pt>
                <c:pt idx="5274">
                  <c:v>0.91213100000000003</c:v>
                </c:pt>
                <c:pt idx="5275">
                  <c:v>0.91612400000000005</c:v>
                </c:pt>
                <c:pt idx="5276">
                  <c:v>0.92197700000000005</c:v>
                </c:pt>
                <c:pt idx="5277">
                  <c:v>0.92780899999999999</c:v>
                </c:pt>
                <c:pt idx="5278">
                  <c:v>0.93202600000000002</c:v>
                </c:pt>
                <c:pt idx="5279">
                  <c:v>0.93360900000000002</c:v>
                </c:pt>
                <c:pt idx="5280">
                  <c:v>0.93229099999999998</c:v>
                </c:pt>
                <c:pt idx="5281">
                  <c:v>0.92886500000000005</c:v>
                </c:pt>
                <c:pt idx="5282">
                  <c:v>0.92481800000000003</c:v>
                </c:pt>
                <c:pt idx="5283">
                  <c:v>0.92152100000000003</c:v>
                </c:pt>
                <c:pt idx="5284">
                  <c:v>0.92010899999999995</c:v>
                </c:pt>
                <c:pt idx="5285">
                  <c:v>0.92147000000000001</c:v>
                </c:pt>
                <c:pt idx="5286">
                  <c:v>0.92571700000000001</c:v>
                </c:pt>
                <c:pt idx="5287">
                  <c:v>0.93194100000000002</c:v>
                </c:pt>
                <c:pt idx="5288">
                  <c:v>0.93882699999999997</c:v>
                </c:pt>
                <c:pt idx="5289">
                  <c:v>0.94498599999999999</c:v>
                </c:pt>
                <c:pt idx="5290">
                  <c:v>0.94915700000000003</c:v>
                </c:pt>
                <c:pt idx="5291">
                  <c:v>0.95079599999999997</c:v>
                </c:pt>
                <c:pt idx="5292">
                  <c:v>0.950044</c:v>
                </c:pt>
                <c:pt idx="5293">
                  <c:v>0.94755100000000003</c:v>
                </c:pt>
                <c:pt idx="5294">
                  <c:v>0.94464899999999996</c:v>
                </c:pt>
                <c:pt idx="5295">
                  <c:v>0.94326100000000002</c:v>
                </c:pt>
                <c:pt idx="5296">
                  <c:v>0.94494199999999995</c:v>
                </c:pt>
                <c:pt idx="5297">
                  <c:v>0.950156</c:v>
                </c:pt>
                <c:pt idx="5298">
                  <c:v>0.958403</c:v>
                </c:pt>
                <c:pt idx="5299">
                  <c:v>0.96824200000000005</c:v>
                </c:pt>
                <c:pt idx="5300">
                  <c:v>0.97765299999999999</c:v>
                </c:pt>
                <c:pt idx="5301">
                  <c:v>0.98490299999999997</c:v>
                </c:pt>
                <c:pt idx="5302">
                  <c:v>0.98923099999999997</c:v>
                </c:pt>
                <c:pt idx="5303">
                  <c:v>0.99085800000000002</c:v>
                </c:pt>
                <c:pt idx="5304">
                  <c:v>0.99065899999999996</c:v>
                </c:pt>
                <c:pt idx="5305">
                  <c:v>0.98992199999999997</c:v>
                </c:pt>
                <c:pt idx="5306">
                  <c:v>0.990062</c:v>
                </c:pt>
                <c:pt idx="5307">
                  <c:v>0.99215699999999996</c:v>
                </c:pt>
                <c:pt idx="5308">
                  <c:v>0.99669200000000002</c:v>
                </c:pt>
                <c:pt idx="5309">
                  <c:v>1.0036849999999999</c:v>
                </c:pt>
                <c:pt idx="5310">
                  <c:v>1.0124839999999999</c:v>
                </c:pt>
                <c:pt idx="5311">
                  <c:v>1.0218069999999999</c:v>
                </c:pt>
                <c:pt idx="5312">
                  <c:v>1.030011</c:v>
                </c:pt>
                <c:pt idx="5313">
                  <c:v>1.035704</c:v>
                </c:pt>
                <c:pt idx="5314">
                  <c:v>1.03823</c:v>
                </c:pt>
                <c:pt idx="5315">
                  <c:v>1.0378289999999999</c:v>
                </c:pt>
                <c:pt idx="5316">
                  <c:v>1.0356829999999999</c:v>
                </c:pt>
                <c:pt idx="5317">
                  <c:v>1.0334950000000001</c:v>
                </c:pt>
                <c:pt idx="5318">
                  <c:v>1.0329360000000001</c:v>
                </c:pt>
                <c:pt idx="5319">
                  <c:v>1.034996</c:v>
                </c:pt>
                <c:pt idx="5320">
                  <c:v>1.039944</c:v>
                </c:pt>
                <c:pt idx="5321">
                  <c:v>1.0470219999999999</c:v>
                </c:pt>
                <c:pt idx="5322">
                  <c:v>1.0546880000000001</c:v>
                </c:pt>
                <c:pt idx="5323">
                  <c:v>1.0612079999999999</c:v>
                </c:pt>
                <c:pt idx="5324">
                  <c:v>1.0653630000000001</c:v>
                </c:pt>
                <c:pt idx="5325">
                  <c:v>1.066781</c:v>
                </c:pt>
                <c:pt idx="5326">
                  <c:v>1.065672</c:v>
                </c:pt>
                <c:pt idx="5327">
                  <c:v>1.0626869999999999</c:v>
                </c:pt>
                <c:pt idx="5328">
                  <c:v>1.0588770000000001</c:v>
                </c:pt>
                <c:pt idx="5329">
                  <c:v>1.055545</c:v>
                </c:pt>
                <c:pt idx="5330">
                  <c:v>1.0538510000000001</c:v>
                </c:pt>
                <c:pt idx="5331">
                  <c:v>1.054673</c:v>
                </c:pt>
                <c:pt idx="5332">
                  <c:v>1.058276</c:v>
                </c:pt>
                <c:pt idx="5333">
                  <c:v>1.0636909999999999</c:v>
                </c:pt>
                <c:pt idx="5334">
                  <c:v>1.069069</c:v>
                </c:pt>
                <c:pt idx="5335">
                  <c:v>1.0726279999999999</c:v>
                </c:pt>
                <c:pt idx="5336">
                  <c:v>1.0731850000000001</c:v>
                </c:pt>
                <c:pt idx="5337">
                  <c:v>1.0702529999999999</c:v>
                </c:pt>
                <c:pt idx="5338">
                  <c:v>1.0644480000000001</c:v>
                </c:pt>
                <c:pt idx="5339">
                  <c:v>1.0574650000000001</c:v>
                </c:pt>
                <c:pt idx="5340">
                  <c:v>1.051202</c:v>
                </c:pt>
                <c:pt idx="5341">
                  <c:v>1.0469599999999999</c:v>
                </c:pt>
                <c:pt idx="5342">
                  <c:v>1.0453349999999999</c:v>
                </c:pt>
                <c:pt idx="5343">
                  <c:v>1.0463910000000001</c:v>
                </c:pt>
                <c:pt idx="5344">
                  <c:v>1.049393</c:v>
                </c:pt>
                <c:pt idx="5345">
                  <c:v>1.053048</c:v>
                </c:pt>
                <c:pt idx="5346">
                  <c:v>1.055938</c:v>
                </c:pt>
                <c:pt idx="5347">
                  <c:v>1.0566450000000001</c:v>
                </c:pt>
                <c:pt idx="5348">
                  <c:v>1.054514</c:v>
                </c:pt>
                <c:pt idx="5349">
                  <c:v>1.04993</c:v>
                </c:pt>
                <c:pt idx="5350">
                  <c:v>1.044082</c:v>
                </c:pt>
                <c:pt idx="5351">
                  <c:v>1.038667</c:v>
                </c:pt>
                <c:pt idx="5352">
                  <c:v>1.035541</c:v>
                </c:pt>
                <c:pt idx="5353">
                  <c:v>1.0358240000000001</c:v>
                </c:pt>
                <c:pt idx="5354">
                  <c:v>1.0394730000000001</c:v>
                </c:pt>
                <c:pt idx="5355">
                  <c:v>1.0453319999999999</c:v>
                </c:pt>
                <c:pt idx="5356">
                  <c:v>1.051488</c:v>
                </c:pt>
                <c:pt idx="5357">
                  <c:v>1.055984</c:v>
                </c:pt>
                <c:pt idx="5358">
                  <c:v>1.0575730000000001</c:v>
                </c:pt>
                <c:pt idx="5359">
                  <c:v>1.0562419999999999</c:v>
                </c:pt>
                <c:pt idx="5360">
                  <c:v>1.0530949999999999</c:v>
                </c:pt>
                <c:pt idx="5361">
                  <c:v>1.049625</c:v>
                </c:pt>
                <c:pt idx="5362">
                  <c:v>1.047269</c:v>
                </c:pt>
                <c:pt idx="5363">
                  <c:v>1.0473730000000001</c:v>
                </c:pt>
                <c:pt idx="5364">
                  <c:v>1.050597</c:v>
                </c:pt>
                <c:pt idx="5365">
                  <c:v>1.0563370000000001</c:v>
                </c:pt>
                <c:pt idx="5366">
                  <c:v>1.0633360000000001</c:v>
                </c:pt>
                <c:pt idx="5367">
                  <c:v>1.0702769999999999</c:v>
                </c:pt>
                <c:pt idx="5368">
                  <c:v>1.0757479999999999</c:v>
                </c:pt>
                <c:pt idx="5369">
                  <c:v>1.0786579999999999</c:v>
                </c:pt>
                <c:pt idx="5370">
                  <c:v>1.078911</c:v>
                </c:pt>
                <c:pt idx="5371">
                  <c:v>1.0774300000000001</c:v>
                </c:pt>
                <c:pt idx="5372">
                  <c:v>1.075663</c:v>
                </c:pt>
                <c:pt idx="5373">
                  <c:v>1.075172</c:v>
                </c:pt>
                <c:pt idx="5374">
                  <c:v>1.077175</c:v>
                </c:pt>
                <c:pt idx="5375">
                  <c:v>1.082122</c:v>
                </c:pt>
                <c:pt idx="5376">
                  <c:v>1.0893930000000001</c:v>
                </c:pt>
                <c:pt idx="5377">
                  <c:v>1.09761</c:v>
                </c:pt>
                <c:pt idx="5378">
                  <c:v>1.104887</c:v>
                </c:pt>
                <c:pt idx="5379">
                  <c:v>1.1095649999999999</c:v>
                </c:pt>
                <c:pt idx="5380">
                  <c:v>1.111164</c:v>
                </c:pt>
                <c:pt idx="5381">
                  <c:v>1.1100570000000001</c:v>
                </c:pt>
                <c:pt idx="5382">
                  <c:v>1.1070420000000001</c:v>
                </c:pt>
                <c:pt idx="5383">
                  <c:v>1.103569</c:v>
                </c:pt>
                <c:pt idx="5384">
                  <c:v>1.101167</c:v>
                </c:pt>
                <c:pt idx="5385">
                  <c:v>1.1005720000000001</c:v>
                </c:pt>
                <c:pt idx="5386">
                  <c:v>1.101923</c:v>
                </c:pt>
                <c:pt idx="5387">
                  <c:v>1.1053090000000001</c:v>
                </c:pt>
                <c:pt idx="5388">
                  <c:v>1.110193</c:v>
                </c:pt>
                <c:pt idx="5389">
                  <c:v>1.1150960000000001</c:v>
                </c:pt>
                <c:pt idx="5390">
                  <c:v>1.1183639999999999</c:v>
                </c:pt>
                <c:pt idx="5391">
                  <c:v>1.1189210000000001</c:v>
                </c:pt>
                <c:pt idx="5392">
                  <c:v>1.1162259999999999</c:v>
                </c:pt>
                <c:pt idx="5393">
                  <c:v>1.110425</c:v>
                </c:pt>
                <c:pt idx="5394">
                  <c:v>1.1028070000000001</c:v>
                </c:pt>
                <c:pt idx="5395">
                  <c:v>1.095316</c:v>
                </c:pt>
                <c:pt idx="5396">
                  <c:v>1.089707</c:v>
                </c:pt>
                <c:pt idx="5397">
                  <c:v>1.0871850000000001</c:v>
                </c:pt>
                <c:pt idx="5398">
                  <c:v>1.0880920000000001</c:v>
                </c:pt>
                <c:pt idx="5399">
                  <c:v>1.091569</c:v>
                </c:pt>
                <c:pt idx="5400">
                  <c:v>1.0958110000000001</c:v>
                </c:pt>
                <c:pt idx="5401">
                  <c:v>1.0987560000000001</c:v>
                </c:pt>
                <c:pt idx="5402">
                  <c:v>1.0988009999999999</c:v>
                </c:pt>
                <c:pt idx="5403">
                  <c:v>1.0953090000000001</c:v>
                </c:pt>
                <c:pt idx="5404">
                  <c:v>1.088765</c:v>
                </c:pt>
                <c:pt idx="5405">
                  <c:v>1.0803860000000001</c:v>
                </c:pt>
                <c:pt idx="5406">
                  <c:v>1.0715950000000001</c:v>
                </c:pt>
                <c:pt idx="5407">
                  <c:v>1.0638259999999999</c:v>
                </c:pt>
                <c:pt idx="5408">
                  <c:v>1.0583130000000001</c:v>
                </c:pt>
                <c:pt idx="5409">
                  <c:v>1.05575</c:v>
                </c:pt>
                <c:pt idx="5410">
                  <c:v>1.0559259999999999</c:v>
                </c:pt>
                <c:pt idx="5411">
                  <c:v>1.05783</c:v>
                </c:pt>
                <c:pt idx="5412">
                  <c:v>1.059939</c:v>
                </c:pt>
                <c:pt idx="5413">
                  <c:v>1.0605439999999999</c:v>
                </c:pt>
                <c:pt idx="5414">
                  <c:v>1.0582720000000001</c:v>
                </c:pt>
                <c:pt idx="5415">
                  <c:v>1.052694</c:v>
                </c:pt>
                <c:pt idx="5416">
                  <c:v>1.0445260000000001</c:v>
                </c:pt>
                <c:pt idx="5417">
                  <c:v>1.0351889999999999</c:v>
                </c:pt>
                <c:pt idx="5418">
                  <c:v>1.026095</c:v>
                </c:pt>
                <c:pt idx="5419">
                  <c:v>1.0184340000000001</c:v>
                </c:pt>
                <c:pt idx="5420">
                  <c:v>1.0130969999999999</c:v>
                </c:pt>
                <c:pt idx="5421">
                  <c:v>1.010192</c:v>
                </c:pt>
                <c:pt idx="5422">
                  <c:v>1.009244</c:v>
                </c:pt>
                <c:pt idx="5423">
                  <c:v>1.009449</c:v>
                </c:pt>
                <c:pt idx="5424">
                  <c:v>1.00929</c:v>
                </c:pt>
                <c:pt idx="5425">
                  <c:v>1.007536</c:v>
                </c:pt>
                <c:pt idx="5426">
                  <c:v>1.003784</c:v>
                </c:pt>
                <c:pt idx="5427">
                  <c:v>0.997784</c:v>
                </c:pt>
                <c:pt idx="5428">
                  <c:v>0.98996899999999999</c:v>
                </c:pt>
                <c:pt idx="5429">
                  <c:v>0.981796</c:v>
                </c:pt>
                <c:pt idx="5430">
                  <c:v>0.97363699999999997</c:v>
                </c:pt>
                <c:pt idx="5431">
                  <c:v>0.96663699999999997</c:v>
                </c:pt>
                <c:pt idx="5432">
                  <c:v>0.961704</c:v>
                </c:pt>
                <c:pt idx="5433">
                  <c:v>0.95837700000000003</c:v>
                </c:pt>
                <c:pt idx="5434">
                  <c:v>0.95599599999999996</c:v>
                </c:pt>
                <c:pt idx="5435">
                  <c:v>0.95425300000000002</c:v>
                </c:pt>
                <c:pt idx="5436">
                  <c:v>0.95146500000000001</c:v>
                </c:pt>
                <c:pt idx="5437">
                  <c:v>0.94676899999999997</c:v>
                </c:pt>
                <c:pt idx="5438">
                  <c:v>0.94091100000000005</c:v>
                </c:pt>
                <c:pt idx="5439">
                  <c:v>0.93368899999999999</c:v>
                </c:pt>
                <c:pt idx="5440">
                  <c:v>0.92440100000000003</c:v>
                </c:pt>
                <c:pt idx="5441">
                  <c:v>0.91476299999999999</c:v>
                </c:pt>
                <c:pt idx="5442">
                  <c:v>0.90751000000000004</c:v>
                </c:pt>
                <c:pt idx="5443">
                  <c:v>0.90095499999999995</c:v>
                </c:pt>
                <c:pt idx="5444">
                  <c:v>0.89410000000000001</c:v>
                </c:pt>
                <c:pt idx="5445">
                  <c:v>0.888324</c:v>
                </c:pt>
                <c:pt idx="5446">
                  <c:v>0.88321499999999997</c:v>
                </c:pt>
                <c:pt idx="5447">
                  <c:v>0.87713399999999997</c:v>
                </c:pt>
                <c:pt idx="5448">
                  <c:v>0.86847700000000005</c:v>
                </c:pt>
                <c:pt idx="5449">
                  <c:v>0.85914500000000005</c:v>
                </c:pt>
                <c:pt idx="5450">
                  <c:v>0.85116700000000001</c:v>
                </c:pt>
                <c:pt idx="5451">
                  <c:v>0.841395</c:v>
                </c:pt>
                <c:pt idx="5452">
                  <c:v>0.82863100000000001</c:v>
                </c:pt>
                <c:pt idx="5453">
                  <c:v>0.81611699999999998</c:v>
                </c:pt>
                <c:pt idx="5454">
                  <c:v>0.80767100000000003</c:v>
                </c:pt>
                <c:pt idx="5455">
                  <c:v>0.79714799999999997</c:v>
                </c:pt>
                <c:pt idx="5456">
                  <c:v>0.78494799999999998</c:v>
                </c:pt>
                <c:pt idx="5457">
                  <c:v>0.77648600000000001</c:v>
                </c:pt>
                <c:pt idx="5458">
                  <c:v>0.77050099999999999</c:v>
                </c:pt>
                <c:pt idx="5459">
                  <c:v>0.76181500000000002</c:v>
                </c:pt>
                <c:pt idx="5460">
                  <c:v>0.75019599999999997</c:v>
                </c:pt>
                <c:pt idx="5461">
                  <c:v>0.73987400000000003</c:v>
                </c:pt>
                <c:pt idx="5462">
                  <c:v>0.72975800000000002</c:v>
                </c:pt>
                <c:pt idx="5463">
                  <c:v>0.71816599999999997</c:v>
                </c:pt>
                <c:pt idx="5464">
                  <c:v>0.70424299999999995</c:v>
                </c:pt>
                <c:pt idx="5465">
                  <c:v>0.69286400000000004</c:v>
                </c:pt>
                <c:pt idx="5466">
                  <c:v>0.68303199999999997</c:v>
                </c:pt>
                <c:pt idx="5467">
                  <c:v>0.67472900000000002</c:v>
                </c:pt>
                <c:pt idx="5468">
                  <c:v>0.66679999999999995</c:v>
                </c:pt>
                <c:pt idx="5469">
                  <c:v>0.65964</c:v>
                </c:pt>
                <c:pt idx="5470">
                  <c:v>0.65328200000000003</c:v>
                </c:pt>
                <c:pt idx="5471">
                  <c:v>0.64705599999999996</c:v>
                </c:pt>
                <c:pt idx="5472">
                  <c:v>0.64026799999999995</c:v>
                </c:pt>
                <c:pt idx="5473">
                  <c:v>0.63186699999999996</c:v>
                </c:pt>
                <c:pt idx="5474">
                  <c:v>0.62362799999999996</c:v>
                </c:pt>
                <c:pt idx="5475">
                  <c:v>0.61760400000000004</c:v>
                </c:pt>
                <c:pt idx="5476">
                  <c:v>0.60908899999999999</c:v>
                </c:pt>
                <c:pt idx="5477">
                  <c:v>0.60043400000000002</c:v>
                </c:pt>
                <c:pt idx="5478">
                  <c:v>0.59612100000000001</c:v>
                </c:pt>
                <c:pt idx="5479">
                  <c:v>0.59474400000000005</c:v>
                </c:pt>
                <c:pt idx="5480">
                  <c:v>0.59209699999999998</c:v>
                </c:pt>
                <c:pt idx="5481">
                  <c:v>0.58932300000000004</c:v>
                </c:pt>
                <c:pt idx="5482">
                  <c:v>0.58959600000000001</c:v>
                </c:pt>
                <c:pt idx="5483">
                  <c:v>0.58957499999999996</c:v>
                </c:pt>
                <c:pt idx="5484">
                  <c:v>0.58571200000000001</c:v>
                </c:pt>
                <c:pt idx="5485">
                  <c:v>0.58049200000000001</c:v>
                </c:pt>
                <c:pt idx="5486">
                  <c:v>0.57997100000000001</c:v>
                </c:pt>
                <c:pt idx="5487">
                  <c:v>0.57806199999999996</c:v>
                </c:pt>
                <c:pt idx="5488">
                  <c:v>0.573712</c:v>
                </c:pt>
                <c:pt idx="5489">
                  <c:v>0.57082500000000003</c:v>
                </c:pt>
                <c:pt idx="5490">
                  <c:v>0.56957100000000005</c:v>
                </c:pt>
                <c:pt idx="5491">
                  <c:v>0.56753100000000001</c:v>
                </c:pt>
                <c:pt idx="5492">
                  <c:v>0.56685700000000006</c:v>
                </c:pt>
                <c:pt idx="5493">
                  <c:v>0.56769400000000003</c:v>
                </c:pt>
                <c:pt idx="5494">
                  <c:v>0.56728100000000004</c:v>
                </c:pt>
                <c:pt idx="5495">
                  <c:v>0.56686400000000003</c:v>
                </c:pt>
                <c:pt idx="5496">
                  <c:v>0.56521999999999994</c:v>
                </c:pt>
                <c:pt idx="5497">
                  <c:v>0.56097699999999995</c:v>
                </c:pt>
                <c:pt idx="5498">
                  <c:v>0.55507799999999996</c:v>
                </c:pt>
                <c:pt idx="5499">
                  <c:v>0.55169599999999996</c:v>
                </c:pt>
                <c:pt idx="5500">
                  <c:v>0.54808900000000005</c:v>
                </c:pt>
                <c:pt idx="5501">
                  <c:v>0.54278400000000004</c:v>
                </c:pt>
                <c:pt idx="5502">
                  <c:v>0.53728799999999999</c:v>
                </c:pt>
                <c:pt idx="5503">
                  <c:v>0.53339499999999995</c:v>
                </c:pt>
                <c:pt idx="5504">
                  <c:v>0.53151700000000002</c:v>
                </c:pt>
                <c:pt idx="5505">
                  <c:v>0.52917400000000003</c:v>
                </c:pt>
                <c:pt idx="5506">
                  <c:v>0.52467699999999995</c:v>
                </c:pt>
                <c:pt idx="5507">
                  <c:v>0.52063800000000005</c:v>
                </c:pt>
                <c:pt idx="5508">
                  <c:v>0.51761900000000005</c:v>
                </c:pt>
                <c:pt idx="5509">
                  <c:v>0.513351</c:v>
                </c:pt>
                <c:pt idx="5510">
                  <c:v>0.50592300000000001</c:v>
                </c:pt>
                <c:pt idx="5511">
                  <c:v>0.49862000000000001</c:v>
                </c:pt>
                <c:pt idx="5512">
                  <c:v>0.49272500000000002</c:v>
                </c:pt>
                <c:pt idx="5513">
                  <c:v>0.48513299999999998</c:v>
                </c:pt>
                <c:pt idx="5514">
                  <c:v>0.47790500000000002</c:v>
                </c:pt>
                <c:pt idx="5515">
                  <c:v>0.473547</c:v>
                </c:pt>
                <c:pt idx="5516">
                  <c:v>0.47025</c:v>
                </c:pt>
                <c:pt idx="5517">
                  <c:v>0.46784500000000001</c:v>
                </c:pt>
                <c:pt idx="5518">
                  <c:v>0.466368</c:v>
                </c:pt>
                <c:pt idx="5519">
                  <c:v>0.46422600000000003</c:v>
                </c:pt>
                <c:pt idx="5520">
                  <c:v>0.46128200000000003</c:v>
                </c:pt>
                <c:pt idx="5521">
                  <c:v>0.45700000000000002</c:v>
                </c:pt>
                <c:pt idx="5522">
                  <c:v>0.45102500000000001</c:v>
                </c:pt>
                <c:pt idx="5523">
                  <c:v>0.44437100000000002</c:v>
                </c:pt>
                <c:pt idx="5524">
                  <c:v>0.43906000000000001</c:v>
                </c:pt>
                <c:pt idx="5525">
                  <c:v>0.43457600000000002</c:v>
                </c:pt>
                <c:pt idx="5526">
                  <c:v>0.430842</c:v>
                </c:pt>
                <c:pt idx="5527">
                  <c:v>0.42896000000000001</c:v>
                </c:pt>
                <c:pt idx="5528">
                  <c:v>0.42988700000000002</c:v>
                </c:pt>
                <c:pt idx="5529">
                  <c:v>0.42957299999999998</c:v>
                </c:pt>
                <c:pt idx="5530">
                  <c:v>0.42683700000000002</c:v>
                </c:pt>
                <c:pt idx="5531">
                  <c:v>0.42524899999999999</c:v>
                </c:pt>
                <c:pt idx="5532">
                  <c:v>0.42452099999999998</c:v>
                </c:pt>
                <c:pt idx="5533">
                  <c:v>0.421462</c:v>
                </c:pt>
                <c:pt idx="5534">
                  <c:v>0.41632999999999998</c:v>
                </c:pt>
                <c:pt idx="5535">
                  <c:v>0.41106500000000001</c:v>
                </c:pt>
                <c:pt idx="5536">
                  <c:v>0.40669899999999998</c:v>
                </c:pt>
                <c:pt idx="5537">
                  <c:v>0.40218399999999999</c:v>
                </c:pt>
                <c:pt idx="5538">
                  <c:v>0.39841100000000002</c:v>
                </c:pt>
                <c:pt idx="5539">
                  <c:v>0.39579799999999998</c:v>
                </c:pt>
                <c:pt idx="5540">
                  <c:v>0.39314199999999999</c:v>
                </c:pt>
                <c:pt idx="5541">
                  <c:v>0.39218700000000001</c:v>
                </c:pt>
                <c:pt idx="5542">
                  <c:v>0.39221</c:v>
                </c:pt>
                <c:pt idx="5543">
                  <c:v>0.389181</c:v>
                </c:pt>
                <c:pt idx="5544">
                  <c:v>0.38317600000000002</c:v>
                </c:pt>
                <c:pt idx="5545">
                  <c:v>0.37737300000000001</c:v>
                </c:pt>
                <c:pt idx="5546">
                  <c:v>0.37164900000000001</c:v>
                </c:pt>
                <c:pt idx="5547">
                  <c:v>0.36352299999999999</c:v>
                </c:pt>
                <c:pt idx="5548">
                  <c:v>0.35506900000000002</c:v>
                </c:pt>
                <c:pt idx="5549">
                  <c:v>0.34902499999999997</c:v>
                </c:pt>
                <c:pt idx="5550">
                  <c:v>0.34366600000000003</c:v>
                </c:pt>
                <c:pt idx="5551">
                  <c:v>0.33828599999999998</c:v>
                </c:pt>
                <c:pt idx="5552">
                  <c:v>0.33459699999999998</c:v>
                </c:pt>
                <c:pt idx="5553">
                  <c:v>0.33130199999999999</c:v>
                </c:pt>
                <c:pt idx="5554">
                  <c:v>0.32557399999999997</c:v>
                </c:pt>
                <c:pt idx="5555">
                  <c:v>0.31925599999999998</c:v>
                </c:pt>
                <c:pt idx="5556">
                  <c:v>0.31342999999999999</c:v>
                </c:pt>
                <c:pt idx="5557">
                  <c:v>0.305614</c:v>
                </c:pt>
                <c:pt idx="5558">
                  <c:v>0.29543599999999998</c:v>
                </c:pt>
                <c:pt idx="5559">
                  <c:v>0.28573399999999999</c:v>
                </c:pt>
                <c:pt idx="5560">
                  <c:v>0.27742800000000001</c:v>
                </c:pt>
                <c:pt idx="5561">
                  <c:v>0.269293</c:v>
                </c:pt>
                <c:pt idx="5562">
                  <c:v>0.26104100000000002</c:v>
                </c:pt>
                <c:pt idx="5563">
                  <c:v>0.254218</c:v>
                </c:pt>
                <c:pt idx="5564">
                  <c:v>0.248726</c:v>
                </c:pt>
                <c:pt idx="5565">
                  <c:v>0.24324000000000001</c:v>
                </c:pt>
                <c:pt idx="5566">
                  <c:v>0.237174</c:v>
                </c:pt>
                <c:pt idx="5567">
                  <c:v>0.23017699999999999</c:v>
                </c:pt>
                <c:pt idx="5568">
                  <c:v>0.222722</c:v>
                </c:pt>
                <c:pt idx="5569">
                  <c:v>0.214783</c:v>
                </c:pt>
                <c:pt idx="5570">
                  <c:v>0.20642099999999999</c:v>
                </c:pt>
                <c:pt idx="5571">
                  <c:v>0.198077</c:v>
                </c:pt>
                <c:pt idx="5572">
                  <c:v>0.19007599999999999</c:v>
                </c:pt>
                <c:pt idx="5573">
                  <c:v>0.184029</c:v>
                </c:pt>
                <c:pt idx="5574">
                  <c:v>0.179179</c:v>
                </c:pt>
                <c:pt idx="5575">
                  <c:v>0.17289299999999999</c:v>
                </c:pt>
                <c:pt idx="5576">
                  <c:v>0.16689000000000001</c:v>
                </c:pt>
                <c:pt idx="5577">
                  <c:v>0.163686</c:v>
                </c:pt>
                <c:pt idx="5578">
                  <c:v>0.159528</c:v>
                </c:pt>
                <c:pt idx="5579">
                  <c:v>0.15252099999999999</c:v>
                </c:pt>
                <c:pt idx="5580">
                  <c:v>0.147423</c:v>
                </c:pt>
                <c:pt idx="5581">
                  <c:v>0.14374000000000001</c:v>
                </c:pt>
                <c:pt idx="5582">
                  <c:v>0.13882900000000001</c:v>
                </c:pt>
                <c:pt idx="5583">
                  <c:v>0.13381499999999999</c:v>
                </c:pt>
                <c:pt idx="5584">
                  <c:v>0.13047700000000001</c:v>
                </c:pt>
                <c:pt idx="5585">
                  <c:v>0.12795100000000001</c:v>
                </c:pt>
                <c:pt idx="5586">
                  <c:v>0.127196</c:v>
                </c:pt>
                <c:pt idx="5587">
                  <c:v>0.12703900000000001</c:v>
                </c:pt>
                <c:pt idx="5588">
                  <c:v>0.12631800000000001</c:v>
                </c:pt>
                <c:pt idx="5589">
                  <c:v>0.12514900000000001</c:v>
                </c:pt>
                <c:pt idx="5590">
                  <c:v>0.12470299999999999</c:v>
                </c:pt>
                <c:pt idx="5591">
                  <c:v>0.124567</c:v>
                </c:pt>
                <c:pt idx="5592">
                  <c:v>0.123363</c:v>
                </c:pt>
                <c:pt idx="5593">
                  <c:v>0.12152499999999999</c:v>
                </c:pt>
                <c:pt idx="5594">
                  <c:v>0.122573</c:v>
                </c:pt>
                <c:pt idx="5595">
                  <c:v>0.12503600000000001</c:v>
                </c:pt>
                <c:pt idx="5596">
                  <c:v>0.12720300000000001</c:v>
                </c:pt>
                <c:pt idx="5597">
                  <c:v>0.12942400000000001</c:v>
                </c:pt>
                <c:pt idx="5598">
                  <c:v>0.132468</c:v>
                </c:pt>
                <c:pt idx="5599">
                  <c:v>0.13483400000000001</c:v>
                </c:pt>
                <c:pt idx="5600">
                  <c:v>0.13566</c:v>
                </c:pt>
                <c:pt idx="5601">
                  <c:v>0.135329</c:v>
                </c:pt>
                <c:pt idx="5602">
                  <c:v>0.13544100000000001</c:v>
                </c:pt>
                <c:pt idx="5603">
                  <c:v>0.13585800000000001</c:v>
                </c:pt>
                <c:pt idx="5604">
                  <c:v>0.13649600000000001</c:v>
                </c:pt>
                <c:pt idx="5605">
                  <c:v>0.13792499999999999</c:v>
                </c:pt>
                <c:pt idx="5606">
                  <c:v>0.14044000000000001</c:v>
                </c:pt>
                <c:pt idx="5607">
                  <c:v>0.14350399999999999</c:v>
                </c:pt>
                <c:pt idx="5608">
                  <c:v>0.145652</c:v>
                </c:pt>
                <c:pt idx="5609">
                  <c:v>0.147122</c:v>
                </c:pt>
                <c:pt idx="5610">
                  <c:v>0.14912800000000001</c:v>
                </c:pt>
                <c:pt idx="5611">
                  <c:v>0.149172</c:v>
                </c:pt>
                <c:pt idx="5612">
                  <c:v>0.14610899999999999</c:v>
                </c:pt>
                <c:pt idx="5613">
                  <c:v>0.14199400000000001</c:v>
                </c:pt>
                <c:pt idx="5614">
                  <c:v>0.13814799999999999</c:v>
                </c:pt>
                <c:pt idx="5615">
                  <c:v>0.13392899999999999</c:v>
                </c:pt>
                <c:pt idx="5616">
                  <c:v>0.13007099999999999</c:v>
                </c:pt>
                <c:pt idx="5617">
                  <c:v>0.12831400000000001</c:v>
                </c:pt>
                <c:pt idx="5618">
                  <c:v>0.12764600000000001</c:v>
                </c:pt>
                <c:pt idx="5619">
                  <c:v>0.12672600000000001</c:v>
                </c:pt>
                <c:pt idx="5620">
                  <c:v>0.12525700000000001</c:v>
                </c:pt>
                <c:pt idx="5621">
                  <c:v>0.123324</c:v>
                </c:pt>
                <c:pt idx="5622">
                  <c:v>0.11858200000000001</c:v>
                </c:pt>
                <c:pt idx="5623">
                  <c:v>0.11054</c:v>
                </c:pt>
                <c:pt idx="5624">
                  <c:v>0.10180400000000001</c:v>
                </c:pt>
                <c:pt idx="5625">
                  <c:v>9.3708E-2</c:v>
                </c:pt>
                <c:pt idx="5626">
                  <c:v>8.5454000000000002E-2</c:v>
                </c:pt>
                <c:pt idx="5627">
                  <c:v>7.7603000000000005E-2</c:v>
                </c:pt>
                <c:pt idx="5628">
                  <c:v>7.1813000000000002E-2</c:v>
                </c:pt>
                <c:pt idx="5629">
                  <c:v>6.8088999999999997E-2</c:v>
                </c:pt>
                <c:pt idx="5630">
                  <c:v>6.5348000000000003E-2</c:v>
                </c:pt>
                <c:pt idx="5631">
                  <c:v>6.2992000000000006E-2</c:v>
                </c:pt>
                <c:pt idx="5632">
                  <c:v>5.9922999999999997E-2</c:v>
                </c:pt>
                <c:pt idx="5633">
                  <c:v>5.5440999999999997E-2</c:v>
                </c:pt>
                <c:pt idx="5634">
                  <c:v>4.9259999999999998E-2</c:v>
                </c:pt>
                <c:pt idx="5635">
                  <c:v>4.1453999999999998E-2</c:v>
                </c:pt>
                <c:pt idx="5636">
                  <c:v>3.2328999999999997E-2</c:v>
                </c:pt>
                <c:pt idx="5637">
                  <c:v>2.3181E-2</c:v>
                </c:pt>
                <c:pt idx="5638">
                  <c:v>1.558E-2</c:v>
                </c:pt>
                <c:pt idx="5639">
                  <c:v>1.0170999999999999E-2</c:v>
                </c:pt>
                <c:pt idx="5640">
                  <c:v>7.2560000000000003E-3</c:v>
                </c:pt>
                <c:pt idx="5641">
                  <c:v>7.025E-3</c:v>
                </c:pt>
                <c:pt idx="5642">
                  <c:v>8.5179999999999995E-3</c:v>
                </c:pt>
                <c:pt idx="5643">
                  <c:v>1.0127000000000001E-2</c:v>
                </c:pt>
                <c:pt idx="5644">
                  <c:v>1.0928E-2</c:v>
                </c:pt>
                <c:pt idx="5645">
                  <c:v>1.0317E-2</c:v>
                </c:pt>
                <c:pt idx="5646">
                  <c:v>7.5599999999999999E-3</c:v>
                </c:pt>
                <c:pt idx="5647">
                  <c:v>2.9120000000000001E-3</c:v>
                </c:pt>
                <c:pt idx="5648">
                  <c:v>-1.755E-3</c:v>
                </c:pt>
                <c:pt idx="5649">
                  <c:v>-5.0480000000000004E-3</c:v>
                </c:pt>
                <c:pt idx="5650">
                  <c:v>-6.7869999999999996E-3</c:v>
                </c:pt>
                <c:pt idx="5651">
                  <c:v>-6.254E-3</c:v>
                </c:pt>
                <c:pt idx="5652">
                  <c:v>-3.068E-3</c:v>
                </c:pt>
                <c:pt idx="5653">
                  <c:v>2.5899999999999999E-3</c:v>
                </c:pt>
                <c:pt idx="5654">
                  <c:v>1.0101000000000001E-2</c:v>
                </c:pt>
                <c:pt idx="5655">
                  <c:v>1.8294000000000001E-2</c:v>
                </c:pt>
                <c:pt idx="5656">
                  <c:v>2.5923999999999999E-2</c:v>
                </c:pt>
                <c:pt idx="5657">
                  <c:v>3.1937E-2</c:v>
                </c:pt>
                <c:pt idx="5658">
                  <c:v>3.5353000000000002E-2</c:v>
                </c:pt>
                <c:pt idx="5659">
                  <c:v>3.6388999999999998E-2</c:v>
                </c:pt>
                <c:pt idx="5660">
                  <c:v>3.6430999999999998E-2</c:v>
                </c:pt>
                <c:pt idx="5661">
                  <c:v>3.6900000000000002E-2</c:v>
                </c:pt>
                <c:pt idx="5662">
                  <c:v>3.8851999999999998E-2</c:v>
                </c:pt>
                <c:pt idx="5663">
                  <c:v>4.3321999999999999E-2</c:v>
                </c:pt>
                <c:pt idx="5664">
                  <c:v>5.1150000000000001E-2</c:v>
                </c:pt>
                <c:pt idx="5665">
                  <c:v>6.1254000000000003E-2</c:v>
                </c:pt>
                <c:pt idx="5666">
                  <c:v>7.1709999999999996E-2</c:v>
                </c:pt>
                <c:pt idx="5667">
                  <c:v>8.1233E-2</c:v>
                </c:pt>
                <c:pt idx="5668">
                  <c:v>8.8707999999999995E-2</c:v>
                </c:pt>
                <c:pt idx="5669">
                  <c:v>9.2868999999999993E-2</c:v>
                </c:pt>
                <c:pt idx="5670">
                  <c:v>9.3556E-2</c:v>
                </c:pt>
                <c:pt idx="5671">
                  <c:v>9.2149999999999996E-2</c:v>
                </c:pt>
                <c:pt idx="5672">
                  <c:v>8.9781E-2</c:v>
                </c:pt>
                <c:pt idx="5673">
                  <c:v>8.7847999999999996E-2</c:v>
                </c:pt>
                <c:pt idx="5674">
                  <c:v>8.7808999999999998E-2</c:v>
                </c:pt>
                <c:pt idx="5675">
                  <c:v>9.0761999999999995E-2</c:v>
                </c:pt>
                <c:pt idx="5676">
                  <c:v>9.5953999999999998E-2</c:v>
                </c:pt>
                <c:pt idx="5677">
                  <c:v>0.102324</c:v>
                </c:pt>
                <c:pt idx="5678">
                  <c:v>0.10874399999999999</c:v>
                </c:pt>
                <c:pt idx="5679">
                  <c:v>0.113236</c:v>
                </c:pt>
                <c:pt idx="5680">
                  <c:v>0.11433</c:v>
                </c:pt>
                <c:pt idx="5681">
                  <c:v>0.112139</c:v>
                </c:pt>
                <c:pt idx="5682">
                  <c:v>0.107323</c:v>
                </c:pt>
                <c:pt idx="5683">
                  <c:v>0.100534</c:v>
                </c:pt>
                <c:pt idx="5684">
                  <c:v>9.3164999999999998E-2</c:v>
                </c:pt>
                <c:pt idx="5685">
                  <c:v>8.7473999999999996E-2</c:v>
                </c:pt>
                <c:pt idx="5686">
                  <c:v>8.4455000000000002E-2</c:v>
                </c:pt>
                <c:pt idx="5687">
                  <c:v>8.4023E-2</c:v>
                </c:pt>
                <c:pt idx="5688">
                  <c:v>8.5755999999999999E-2</c:v>
                </c:pt>
                <c:pt idx="5689">
                  <c:v>8.9248999999999995E-2</c:v>
                </c:pt>
                <c:pt idx="5690">
                  <c:v>9.3012999999999998E-2</c:v>
                </c:pt>
                <c:pt idx="5691">
                  <c:v>9.5371999999999998E-2</c:v>
                </c:pt>
                <c:pt idx="5692">
                  <c:v>9.5515000000000003E-2</c:v>
                </c:pt>
                <c:pt idx="5693">
                  <c:v>9.3329999999999996E-2</c:v>
                </c:pt>
                <c:pt idx="5694">
                  <c:v>8.9036000000000004E-2</c:v>
                </c:pt>
                <c:pt idx="5695">
                  <c:v>8.3636000000000002E-2</c:v>
                </c:pt>
                <c:pt idx="5696">
                  <c:v>7.8414999999999999E-2</c:v>
                </c:pt>
                <c:pt idx="5697">
                  <c:v>7.4531E-2</c:v>
                </c:pt>
                <c:pt idx="5698">
                  <c:v>7.2916999999999996E-2</c:v>
                </c:pt>
                <c:pt idx="5699">
                  <c:v>7.4296000000000001E-2</c:v>
                </c:pt>
                <c:pt idx="5700">
                  <c:v>7.8256999999999993E-2</c:v>
                </c:pt>
                <c:pt idx="5701">
                  <c:v>8.3709000000000006E-2</c:v>
                </c:pt>
                <c:pt idx="5702">
                  <c:v>8.9411000000000004E-2</c:v>
                </c:pt>
                <c:pt idx="5703">
                  <c:v>9.4139E-2</c:v>
                </c:pt>
                <c:pt idx="5704">
                  <c:v>9.6565999999999999E-2</c:v>
                </c:pt>
                <c:pt idx="5705">
                  <c:v>9.6095E-2</c:v>
                </c:pt>
                <c:pt idx="5706">
                  <c:v>9.2956999999999998E-2</c:v>
                </c:pt>
                <c:pt idx="5707">
                  <c:v>8.8152999999999995E-2</c:v>
                </c:pt>
                <c:pt idx="5708">
                  <c:v>8.3096000000000003E-2</c:v>
                </c:pt>
                <c:pt idx="5709">
                  <c:v>7.9533999999999994E-2</c:v>
                </c:pt>
                <c:pt idx="5710">
                  <c:v>7.8701999999999994E-2</c:v>
                </c:pt>
                <c:pt idx="5711">
                  <c:v>8.1119999999999998E-2</c:v>
                </c:pt>
                <c:pt idx="5712">
                  <c:v>8.6259000000000002E-2</c:v>
                </c:pt>
                <c:pt idx="5713">
                  <c:v>9.2758999999999994E-2</c:v>
                </c:pt>
                <c:pt idx="5714">
                  <c:v>9.8613999999999993E-2</c:v>
                </c:pt>
                <c:pt idx="5715">
                  <c:v>0.10209699999999999</c:v>
                </c:pt>
                <c:pt idx="5716">
                  <c:v>0.102378</c:v>
                </c:pt>
                <c:pt idx="5717">
                  <c:v>9.9639000000000005E-2</c:v>
                </c:pt>
                <c:pt idx="5718">
                  <c:v>9.4534000000000007E-2</c:v>
                </c:pt>
                <c:pt idx="5719">
                  <c:v>8.8433999999999999E-2</c:v>
                </c:pt>
                <c:pt idx="5720">
                  <c:v>8.3111000000000004E-2</c:v>
                </c:pt>
                <c:pt idx="5721">
                  <c:v>8.0382999999999996E-2</c:v>
                </c:pt>
                <c:pt idx="5722">
                  <c:v>8.1032000000000007E-2</c:v>
                </c:pt>
                <c:pt idx="5723">
                  <c:v>8.4815000000000002E-2</c:v>
                </c:pt>
                <c:pt idx="5724">
                  <c:v>9.0604000000000004E-2</c:v>
                </c:pt>
                <c:pt idx="5725">
                  <c:v>9.6948999999999994E-2</c:v>
                </c:pt>
                <c:pt idx="5726">
                  <c:v>0.102058</c:v>
                </c:pt>
                <c:pt idx="5727">
                  <c:v>0.104584</c:v>
                </c:pt>
                <c:pt idx="5728">
                  <c:v>0.10385800000000001</c:v>
                </c:pt>
                <c:pt idx="5729">
                  <c:v>0.100241</c:v>
                </c:pt>
                <c:pt idx="5730">
                  <c:v>9.4722000000000001E-2</c:v>
                </c:pt>
                <c:pt idx="5731">
                  <c:v>8.9135000000000006E-2</c:v>
                </c:pt>
                <c:pt idx="5732">
                  <c:v>8.5353999999999999E-2</c:v>
                </c:pt>
                <c:pt idx="5733">
                  <c:v>8.5123000000000004E-2</c:v>
                </c:pt>
                <c:pt idx="5734">
                  <c:v>8.8961999999999999E-2</c:v>
                </c:pt>
                <c:pt idx="5735">
                  <c:v>9.6308000000000005E-2</c:v>
                </c:pt>
                <c:pt idx="5736">
                  <c:v>0.10537199999999999</c:v>
                </c:pt>
                <c:pt idx="5737">
                  <c:v>0.114119</c:v>
                </c:pt>
                <c:pt idx="5738">
                  <c:v>0.120616</c:v>
                </c:pt>
                <c:pt idx="5739">
                  <c:v>0.123974</c:v>
                </c:pt>
                <c:pt idx="5740">
                  <c:v>0.123971</c:v>
                </c:pt>
                <c:pt idx="5741">
                  <c:v>0.121432</c:v>
                </c:pt>
                <c:pt idx="5742">
                  <c:v>0.118023</c:v>
                </c:pt>
                <c:pt idx="5743">
                  <c:v>0.115872</c:v>
                </c:pt>
                <c:pt idx="5744">
                  <c:v>0.116339</c:v>
                </c:pt>
                <c:pt idx="5745">
                  <c:v>0.120489</c:v>
                </c:pt>
                <c:pt idx="5746">
                  <c:v>0.128695</c:v>
                </c:pt>
                <c:pt idx="5747">
                  <c:v>0.14013900000000001</c:v>
                </c:pt>
                <c:pt idx="5748">
                  <c:v>0.152753</c:v>
                </c:pt>
                <c:pt idx="5749">
                  <c:v>0.16441900000000001</c:v>
                </c:pt>
                <c:pt idx="5750">
                  <c:v>0.173262</c:v>
                </c:pt>
                <c:pt idx="5751">
                  <c:v>0.178199</c:v>
                </c:pt>
                <c:pt idx="5752">
                  <c:v>0.179533</c:v>
                </c:pt>
                <c:pt idx="5753">
                  <c:v>0.178869</c:v>
                </c:pt>
                <c:pt idx="5754">
                  <c:v>0.177922</c:v>
                </c:pt>
                <c:pt idx="5755">
                  <c:v>0.178616</c:v>
                </c:pt>
                <c:pt idx="5756">
                  <c:v>0.18260999999999999</c:v>
                </c:pt>
                <c:pt idx="5757">
                  <c:v>0.190635</c:v>
                </c:pt>
                <c:pt idx="5758">
                  <c:v>0.20202500000000001</c:v>
                </c:pt>
                <c:pt idx="5759">
                  <c:v>0.2157</c:v>
                </c:pt>
                <c:pt idx="5760">
                  <c:v>0.229878</c:v>
                </c:pt>
                <c:pt idx="5761">
                  <c:v>0.242395</c:v>
                </c:pt>
                <c:pt idx="5762">
                  <c:v>0.25172299999999997</c:v>
                </c:pt>
                <c:pt idx="5763">
                  <c:v>0.25755699999999998</c:v>
                </c:pt>
                <c:pt idx="5764">
                  <c:v>0.26040099999999999</c:v>
                </c:pt>
                <c:pt idx="5765">
                  <c:v>0.26130100000000001</c:v>
                </c:pt>
                <c:pt idx="5766">
                  <c:v>0.26188800000000001</c:v>
                </c:pt>
                <c:pt idx="5767">
                  <c:v>0.26405000000000001</c:v>
                </c:pt>
                <c:pt idx="5768">
                  <c:v>0.26921299999999998</c:v>
                </c:pt>
                <c:pt idx="5769">
                  <c:v>0.27803800000000001</c:v>
                </c:pt>
                <c:pt idx="5770">
                  <c:v>0.29005999999999998</c:v>
                </c:pt>
                <c:pt idx="5771">
                  <c:v>0.30379699999999998</c:v>
                </c:pt>
                <c:pt idx="5772">
                  <c:v>0.31707000000000002</c:v>
                </c:pt>
                <c:pt idx="5773">
                  <c:v>0.32794600000000002</c:v>
                </c:pt>
                <c:pt idx="5774">
                  <c:v>0.33509</c:v>
                </c:pt>
                <c:pt idx="5775">
                  <c:v>0.33796300000000001</c:v>
                </c:pt>
                <c:pt idx="5776">
                  <c:v>0.33728999999999998</c:v>
                </c:pt>
                <c:pt idx="5777">
                  <c:v>0.33460699999999999</c:v>
                </c:pt>
                <c:pt idx="5778">
                  <c:v>0.33176099999999997</c:v>
                </c:pt>
                <c:pt idx="5779">
                  <c:v>0.33064500000000002</c:v>
                </c:pt>
                <c:pt idx="5780">
                  <c:v>0.332646</c:v>
                </c:pt>
                <c:pt idx="5781">
                  <c:v>0.33762700000000001</c:v>
                </c:pt>
                <c:pt idx="5782">
                  <c:v>0.34452500000000003</c:v>
                </c:pt>
                <c:pt idx="5783">
                  <c:v>0.35201500000000002</c:v>
                </c:pt>
                <c:pt idx="5784">
                  <c:v>0.35845199999999999</c:v>
                </c:pt>
                <c:pt idx="5785">
                  <c:v>0.36196899999999999</c:v>
                </c:pt>
                <c:pt idx="5786">
                  <c:v>0.36175600000000002</c:v>
                </c:pt>
                <c:pt idx="5787">
                  <c:v>0.35807</c:v>
                </c:pt>
                <c:pt idx="5788">
                  <c:v>0.35163299999999997</c:v>
                </c:pt>
                <c:pt idx="5789">
                  <c:v>0.343721</c:v>
                </c:pt>
                <c:pt idx="5790">
                  <c:v>0.33653699999999998</c:v>
                </c:pt>
                <c:pt idx="5791">
                  <c:v>0.33196300000000001</c:v>
                </c:pt>
                <c:pt idx="5792">
                  <c:v>0.33061200000000002</c:v>
                </c:pt>
                <c:pt idx="5793">
                  <c:v>0.332175</c:v>
                </c:pt>
                <c:pt idx="5794">
                  <c:v>0.33594299999999999</c:v>
                </c:pt>
                <c:pt idx="5795">
                  <c:v>0.340198</c:v>
                </c:pt>
                <c:pt idx="5796">
                  <c:v>0.34285399999999999</c:v>
                </c:pt>
                <c:pt idx="5797">
                  <c:v>0.34259699999999998</c:v>
                </c:pt>
                <c:pt idx="5798">
                  <c:v>0.33889399999999997</c:v>
                </c:pt>
                <c:pt idx="5799">
                  <c:v>0.33194800000000002</c:v>
                </c:pt>
                <c:pt idx="5800">
                  <c:v>0.32308300000000001</c:v>
                </c:pt>
                <c:pt idx="5801">
                  <c:v>0.31448999999999999</c:v>
                </c:pt>
                <c:pt idx="5802">
                  <c:v>0.308172</c:v>
                </c:pt>
                <c:pt idx="5803">
                  <c:v>0.30527100000000001</c:v>
                </c:pt>
                <c:pt idx="5804">
                  <c:v>0.30627799999999999</c:v>
                </c:pt>
                <c:pt idx="5805">
                  <c:v>0.31075399999999997</c:v>
                </c:pt>
                <c:pt idx="5806">
                  <c:v>0.31700800000000001</c:v>
                </c:pt>
                <c:pt idx="5807">
                  <c:v>0.32290400000000002</c:v>
                </c:pt>
                <c:pt idx="5808">
                  <c:v>0.32682800000000001</c:v>
                </c:pt>
                <c:pt idx="5809">
                  <c:v>0.32788499999999998</c:v>
                </c:pt>
                <c:pt idx="5810">
                  <c:v>0.32611499999999999</c:v>
                </c:pt>
                <c:pt idx="5811">
                  <c:v>0.32255</c:v>
                </c:pt>
                <c:pt idx="5812">
                  <c:v>0.31890800000000002</c:v>
                </c:pt>
                <c:pt idx="5813">
                  <c:v>0.31706699999999999</c:v>
                </c:pt>
                <c:pt idx="5814">
                  <c:v>0.31861899999999999</c:v>
                </c:pt>
                <c:pt idx="5815">
                  <c:v>0.32438699999999998</c:v>
                </c:pt>
                <c:pt idx="5816">
                  <c:v>0.333619</c:v>
                </c:pt>
                <c:pt idx="5817">
                  <c:v>0.34478799999999998</c:v>
                </c:pt>
                <c:pt idx="5818">
                  <c:v>0.35621900000000001</c:v>
                </c:pt>
                <c:pt idx="5819">
                  <c:v>0.36602200000000001</c:v>
                </c:pt>
                <c:pt idx="5820">
                  <c:v>0.37241099999999999</c:v>
                </c:pt>
                <c:pt idx="5821">
                  <c:v>0.37493799999999999</c:v>
                </c:pt>
                <c:pt idx="5822">
                  <c:v>0.37459100000000001</c:v>
                </c:pt>
                <c:pt idx="5823">
                  <c:v>0.37290600000000002</c:v>
                </c:pt>
                <c:pt idx="5824">
                  <c:v>0.37172899999999998</c:v>
                </c:pt>
                <c:pt idx="5825">
                  <c:v>0.37308200000000002</c:v>
                </c:pt>
                <c:pt idx="5826">
                  <c:v>0.37809599999999999</c:v>
                </c:pt>
                <c:pt idx="5827">
                  <c:v>0.38647999999999999</c:v>
                </c:pt>
                <c:pt idx="5828">
                  <c:v>0.39684900000000001</c:v>
                </c:pt>
                <c:pt idx="5829">
                  <c:v>0.40737400000000001</c:v>
                </c:pt>
                <c:pt idx="5830">
                  <c:v>0.41623399999999999</c:v>
                </c:pt>
                <c:pt idx="5831">
                  <c:v>0.42218099999999997</c:v>
                </c:pt>
                <c:pt idx="5832">
                  <c:v>0.42457</c:v>
                </c:pt>
                <c:pt idx="5833">
                  <c:v>0.42351299999999997</c:v>
                </c:pt>
                <c:pt idx="5834">
                  <c:v>0.420184</c:v>
                </c:pt>
                <c:pt idx="5835">
                  <c:v>0.41661399999999998</c:v>
                </c:pt>
                <c:pt idx="5836">
                  <c:v>0.41464899999999999</c:v>
                </c:pt>
                <c:pt idx="5837">
                  <c:v>0.41541400000000001</c:v>
                </c:pt>
                <c:pt idx="5838">
                  <c:v>0.41911999999999999</c:v>
                </c:pt>
                <c:pt idx="5839">
                  <c:v>0.42516199999999998</c:v>
                </c:pt>
                <c:pt idx="5840">
                  <c:v>0.43204799999999999</c:v>
                </c:pt>
                <c:pt idx="5841">
                  <c:v>0.43794</c:v>
                </c:pt>
                <c:pt idx="5842">
                  <c:v>0.441272</c:v>
                </c:pt>
                <c:pt idx="5843">
                  <c:v>0.44122299999999998</c:v>
                </c:pt>
                <c:pt idx="5844">
                  <c:v>0.43793399999999999</c:v>
                </c:pt>
                <c:pt idx="5845">
                  <c:v>0.432479</c:v>
                </c:pt>
                <c:pt idx="5846">
                  <c:v>0.42630899999999999</c:v>
                </c:pt>
                <c:pt idx="5847">
                  <c:v>0.420962</c:v>
                </c:pt>
                <c:pt idx="5848">
                  <c:v>0.41786099999999998</c:v>
                </c:pt>
                <c:pt idx="5849">
                  <c:v>0.417659</c:v>
                </c:pt>
                <c:pt idx="5850">
                  <c:v>0.41980800000000001</c:v>
                </c:pt>
                <c:pt idx="5851">
                  <c:v>0.42309200000000002</c:v>
                </c:pt>
                <c:pt idx="5852">
                  <c:v>0.426153</c:v>
                </c:pt>
                <c:pt idx="5853">
                  <c:v>0.42735099999999998</c:v>
                </c:pt>
                <c:pt idx="5854">
                  <c:v>0.42544700000000002</c:v>
                </c:pt>
                <c:pt idx="5855">
                  <c:v>0.42039799999999999</c:v>
                </c:pt>
                <c:pt idx="5856">
                  <c:v>0.41311199999999998</c:v>
                </c:pt>
                <c:pt idx="5857">
                  <c:v>0.404895</c:v>
                </c:pt>
                <c:pt idx="5858">
                  <c:v>0.39738200000000001</c:v>
                </c:pt>
                <c:pt idx="5859">
                  <c:v>0.39227400000000001</c:v>
                </c:pt>
                <c:pt idx="5860">
                  <c:v>0.39044600000000002</c:v>
                </c:pt>
                <c:pt idx="5861">
                  <c:v>0.391403</c:v>
                </c:pt>
                <c:pt idx="5862">
                  <c:v>0.39389299999999999</c:v>
                </c:pt>
                <c:pt idx="5863">
                  <c:v>0.39652799999999999</c:v>
                </c:pt>
                <c:pt idx="5864">
                  <c:v>0.39796500000000001</c:v>
                </c:pt>
                <c:pt idx="5865">
                  <c:v>0.397065</c:v>
                </c:pt>
                <c:pt idx="5866">
                  <c:v>0.39334000000000002</c:v>
                </c:pt>
                <c:pt idx="5867">
                  <c:v>0.38724799999999998</c:v>
                </c:pt>
                <c:pt idx="5868">
                  <c:v>0.37995099999999998</c:v>
                </c:pt>
                <c:pt idx="5869">
                  <c:v>0.37293100000000001</c:v>
                </c:pt>
                <c:pt idx="5870">
                  <c:v>0.36779099999999998</c:v>
                </c:pt>
                <c:pt idx="5871">
                  <c:v>0.365734</c:v>
                </c:pt>
                <c:pt idx="5872">
                  <c:v>0.36685800000000002</c:v>
                </c:pt>
                <c:pt idx="5873">
                  <c:v>0.37001600000000001</c:v>
                </c:pt>
                <c:pt idx="5874">
                  <c:v>0.37371799999999999</c:v>
                </c:pt>
                <c:pt idx="5875">
                  <c:v>0.37658700000000001</c:v>
                </c:pt>
                <c:pt idx="5876">
                  <c:v>0.37742900000000001</c:v>
                </c:pt>
                <c:pt idx="5877">
                  <c:v>0.375502</c:v>
                </c:pt>
                <c:pt idx="5878">
                  <c:v>0.37105900000000003</c:v>
                </c:pt>
                <c:pt idx="5879">
                  <c:v>0.36518800000000001</c:v>
                </c:pt>
                <c:pt idx="5880">
                  <c:v>0.359207</c:v>
                </c:pt>
                <c:pt idx="5881">
                  <c:v>0.354518</c:v>
                </c:pt>
                <c:pt idx="5882">
                  <c:v>0.35240100000000002</c:v>
                </c:pt>
                <c:pt idx="5883">
                  <c:v>0.35327199999999997</c:v>
                </c:pt>
                <c:pt idx="5884">
                  <c:v>0.35646</c:v>
                </c:pt>
                <c:pt idx="5885">
                  <c:v>0.36082199999999998</c:v>
                </c:pt>
                <c:pt idx="5886">
                  <c:v>0.36532300000000001</c:v>
                </c:pt>
                <c:pt idx="5887">
                  <c:v>0.36868899999999999</c:v>
                </c:pt>
                <c:pt idx="5888">
                  <c:v>0.36976300000000001</c:v>
                </c:pt>
                <c:pt idx="5889">
                  <c:v>0.368118</c:v>
                </c:pt>
                <c:pt idx="5890">
                  <c:v>0.36422500000000002</c:v>
                </c:pt>
                <c:pt idx="5891">
                  <c:v>0.35960799999999998</c:v>
                </c:pt>
                <c:pt idx="5892">
                  <c:v>0.355709</c:v>
                </c:pt>
                <c:pt idx="5893">
                  <c:v>0.35402600000000001</c:v>
                </c:pt>
                <c:pt idx="5894">
                  <c:v>0.35488999999999998</c:v>
                </c:pt>
                <c:pt idx="5895">
                  <c:v>0.35838100000000001</c:v>
                </c:pt>
                <c:pt idx="5896">
                  <c:v>0.363618</c:v>
                </c:pt>
                <c:pt idx="5897">
                  <c:v>0.36912899999999998</c:v>
                </c:pt>
                <c:pt idx="5898">
                  <c:v>0.37348100000000001</c:v>
                </c:pt>
                <c:pt idx="5899">
                  <c:v>0.37552600000000003</c:v>
                </c:pt>
                <c:pt idx="5900">
                  <c:v>0.37527199999999999</c:v>
                </c:pt>
                <c:pt idx="5901">
                  <c:v>0.37304900000000002</c:v>
                </c:pt>
                <c:pt idx="5902">
                  <c:v>0.36890000000000001</c:v>
                </c:pt>
                <c:pt idx="5903">
                  <c:v>0.364624</c:v>
                </c:pt>
                <c:pt idx="5904">
                  <c:v>0.36233799999999999</c:v>
                </c:pt>
                <c:pt idx="5905">
                  <c:v>0.36277700000000002</c:v>
                </c:pt>
                <c:pt idx="5906">
                  <c:v>0.36518699999999998</c:v>
                </c:pt>
                <c:pt idx="5907">
                  <c:v>0.36945499999999998</c:v>
                </c:pt>
                <c:pt idx="5908">
                  <c:v>0.37496299999999999</c:v>
                </c:pt>
                <c:pt idx="5909">
                  <c:v>0.37922099999999997</c:v>
                </c:pt>
                <c:pt idx="5910">
                  <c:v>0.38080700000000001</c:v>
                </c:pt>
                <c:pt idx="5911">
                  <c:v>0.38043900000000003</c:v>
                </c:pt>
                <c:pt idx="5912">
                  <c:v>0.37806600000000001</c:v>
                </c:pt>
                <c:pt idx="5913">
                  <c:v>0.373587</c:v>
                </c:pt>
                <c:pt idx="5914">
                  <c:v>0.36879000000000001</c:v>
                </c:pt>
                <c:pt idx="5915">
                  <c:v>0.36573</c:v>
                </c:pt>
                <c:pt idx="5916">
                  <c:v>0.36509999999999998</c:v>
                </c:pt>
                <c:pt idx="5917">
                  <c:v>0.36651699999999998</c:v>
                </c:pt>
                <c:pt idx="5918">
                  <c:v>0.36988500000000002</c:v>
                </c:pt>
                <c:pt idx="5919">
                  <c:v>0.37409799999999999</c:v>
                </c:pt>
                <c:pt idx="5920">
                  <c:v>0.37815799999999999</c:v>
                </c:pt>
                <c:pt idx="5921">
                  <c:v>0.380776</c:v>
                </c:pt>
                <c:pt idx="5922">
                  <c:v>0.38048999999999999</c:v>
                </c:pt>
                <c:pt idx="5923">
                  <c:v>0.37793500000000002</c:v>
                </c:pt>
                <c:pt idx="5924">
                  <c:v>0.37403999999999998</c:v>
                </c:pt>
                <c:pt idx="5925">
                  <c:v>0.369035</c:v>
                </c:pt>
                <c:pt idx="5926">
                  <c:v>0.364068</c:v>
                </c:pt>
                <c:pt idx="5927">
                  <c:v>0.36142299999999999</c:v>
                </c:pt>
                <c:pt idx="5928">
                  <c:v>0.36231000000000002</c:v>
                </c:pt>
                <c:pt idx="5929">
                  <c:v>0.36588500000000002</c:v>
                </c:pt>
                <c:pt idx="5930">
                  <c:v>0.37074000000000001</c:v>
                </c:pt>
                <c:pt idx="5931">
                  <c:v>0.37594499999999997</c:v>
                </c:pt>
                <c:pt idx="5932">
                  <c:v>0.38011899999999998</c:v>
                </c:pt>
                <c:pt idx="5933">
                  <c:v>0.38164700000000001</c:v>
                </c:pt>
                <c:pt idx="5934">
                  <c:v>0.380021</c:v>
                </c:pt>
                <c:pt idx="5935">
                  <c:v>0.37632500000000002</c:v>
                </c:pt>
                <c:pt idx="5936">
                  <c:v>0.372081</c:v>
                </c:pt>
                <c:pt idx="5937">
                  <c:v>0.36851899999999999</c:v>
                </c:pt>
                <c:pt idx="5938">
                  <c:v>0.36682300000000001</c:v>
                </c:pt>
                <c:pt idx="5939">
                  <c:v>0.36799500000000002</c:v>
                </c:pt>
                <c:pt idx="5940">
                  <c:v>0.372085</c:v>
                </c:pt>
                <c:pt idx="5941">
                  <c:v>0.37782100000000002</c:v>
                </c:pt>
                <c:pt idx="5942">
                  <c:v>0.38364799999999999</c:v>
                </c:pt>
                <c:pt idx="5943">
                  <c:v>0.38834299999999999</c:v>
                </c:pt>
                <c:pt idx="5944">
                  <c:v>0.39075599999999999</c:v>
                </c:pt>
                <c:pt idx="5945">
                  <c:v>0.39011499999999999</c:v>
                </c:pt>
                <c:pt idx="5946">
                  <c:v>0.38658300000000001</c:v>
                </c:pt>
                <c:pt idx="5947">
                  <c:v>0.381575</c:v>
                </c:pt>
                <c:pt idx="5948">
                  <c:v>0.37704900000000002</c:v>
                </c:pt>
                <c:pt idx="5949">
                  <c:v>0.37476700000000002</c:v>
                </c:pt>
                <c:pt idx="5950">
                  <c:v>0.37587999999999999</c:v>
                </c:pt>
                <c:pt idx="5951">
                  <c:v>0.38041799999999998</c:v>
                </c:pt>
                <c:pt idx="5952">
                  <c:v>0.38714199999999999</c:v>
                </c:pt>
                <c:pt idx="5953">
                  <c:v>0.39397799999999999</c:v>
                </c:pt>
                <c:pt idx="5954">
                  <c:v>0.398812</c:v>
                </c:pt>
                <c:pt idx="5955">
                  <c:v>0.40043400000000001</c:v>
                </c:pt>
                <c:pt idx="5956">
                  <c:v>0.39865600000000001</c:v>
                </c:pt>
                <c:pt idx="5957">
                  <c:v>0.39425700000000002</c:v>
                </c:pt>
                <c:pt idx="5958">
                  <c:v>0.38872400000000001</c:v>
                </c:pt>
                <c:pt idx="5959">
                  <c:v>0.38387700000000002</c:v>
                </c:pt>
                <c:pt idx="5960">
                  <c:v>0.38131300000000001</c:v>
                </c:pt>
                <c:pt idx="5961">
                  <c:v>0.38205299999999998</c:v>
                </c:pt>
                <c:pt idx="5962">
                  <c:v>0.38618400000000003</c:v>
                </c:pt>
                <c:pt idx="5963">
                  <c:v>0.39282099999999998</c:v>
                </c:pt>
                <c:pt idx="5964">
                  <c:v>0.400391</c:v>
                </c:pt>
                <c:pt idx="5965">
                  <c:v>0.40704000000000001</c:v>
                </c:pt>
                <c:pt idx="5966">
                  <c:v>0.411273</c:v>
                </c:pt>
                <c:pt idx="5967">
                  <c:v>0.41215800000000002</c:v>
                </c:pt>
                <c:pt idx="5968">
                  <c:v>0.40977200000000003</c:v>
                </c:pt>
                <c:pt idx="5969">
                  <c:v>0.40527600000000003</c:v>
                </c:pt>
                <c:pt idx="5970">
                  <c:v>0.40057300000000001</c:v>
                </c:pt>
                <c:pt idx="5971">
                  <c:v>0.39777800000000002</c:v>
                </c:pt>
                <c:pt idx="5972">
                  <c:v>0.39849800000000002</c:v>
                </c:pt>
                <c:pt idx="5973">
                  <c:v>0.40326299999999998</c:v>
                </c:pt>
                <c:pt idx="5974">
                  <c:v>0.41124699999999997</c:v>
                </c:pt>
                <c:pt idx="5975">
                  <c:v>0.42070800000000003</c:v>
                </c:pt>
                <c:pt idx="5976">
                  <c:v>0.429732</c:v>
                </c:pt>
                <c:pt idx="5977">
                  <c:v>0.43648799999999999</c:v>
                </c:pt>
                <c:pt idx="5978">
                  <c:v>0.43961600000000001</c:v>
                </c:pt>
                <c:pt idx="5979">
                  <c:v>0.438942</c:v>
                </c:pt>
                <c:pt idx="5980">
                  <c:v>0.435664</c:v>
                </c:pt>
                <c:pt idx="5981">
                  <c:v>0.43162</c:v>
                </c:pt>
                <c:pt idx="5982">
                  <c:v>0.42868499999999998</c:v>
                </c:pt>
                <c:pt idx="5983">
                  <c:v>0.42854700000000001</c:v>
                </c:pt>
                <c:pt idx="5984">
                  <c:v>0.43234899999999998</c:v>
                </c:pt>
                <c:pt idx="5985">
                  <c:v>0.44008999999999998</c:v>
                </c:pt>
                <c:pt idx="5986">
                  <c:v>0.4506</c:v>
                </c:pt>
                <c:pt idx="5987">
                  <c:v>0.46194200000000002</c:v>
                </c:pt>
                <c:pt idx="5988">
                  <c:v>0.47198800000000002</c:v>
                </c:pt>
                <c:pt idx="5989">
                  <c:v>0.47893599999999997</c:v>
                </c:pt>
                <c:pt idx="5990">
                  <c:v>0.48194900000000002</c:v>
                </c:pt>
                <c:pt idx="5991">
                  <c:v>0.48153400000000002</c:v>
                </c:pt>
                <c:pt idx="5992">
                  <c:v>0.47926400000000002</c:v>
                </c:pt>
                <c:pt idx="5993">
                  <c:v>0.47723900000000002</c:v>
                </c:pt>
                <c:pt idx="5994">
                  <c:v>0.47749799999999998</c:v>
                </c:pt>
                <c:pt idx="5995">
                  <c:v>0.48145500000000002</c:v>
                </c:pt>
                <c:pt idx="5996">
                  <c:v>0.48934100000000003</c:v>
                </c:pt>
                <c:pt idx="5997">
                  <c:v>0.50024599999999997</c:v>
                </c:pt>
                <c:pt idx="5998">
                  <c:v>0.51237999999999995</c:v>
                </c:pt>
                <c:pt idx="5999">
                  <c:v>0.52365200000000001</c:v>
                </c:pt>
                <c:pt idx="6000">
                  <c:v>0.53218500000000002</c:v>
                </c:pt>
                <c:pt idx="6001">
                  <c:v>0.53687499999999999</c:v>
                </c:pt>
                <c:pt idx="6002">
                  <c:v>0.537663</c:v>
                </c:pt>
                <c:pt idx="6003">
                  <c:v>0.53562799999999999</c:v>
                </c:pt>
                <c:pt idx="6004">
                  <c:v>0.53257299999999996</c:v>
                </c:pt>
                <c:pt idx="6005">
                  <c:v>0.53046400000000005</c:v>
                </c:pt>
                <c:pt idx="6006">
                  <c:v>0.53095300000000001</c:v>
                </c:pt>
                <c:pt idx="6007">
                  <c:v>0.53477799999999998</c:v>
                </c:pt>
                <c:pt idx="6008">
                  <c:v>0.54156499999999996</c:v>
                </c:pt>
                <c:pt idx="6009">
                  <c:v>0.54997499999999999</c:v>
                </c:pt>
                <c:pt idx="6010">
                  <c:v>0.55808999999999997</c:v>
                </c:pt>
                <c:pt idx="6011">
                  <c:v>0.56395499999999998</c:v>
                </c:pt>
                <c:pt idx="6012">
                  <c:v>0.56623100000000004</c:v>
                </c:pt>
                <c:pt idx="6013">
                  <c:v>0.56466799999999995</c:v>
                </c:pt>
                <c:pt idx="6014">
                  <c:v>0.56015999999999999</c:v>
                </c:pt>
                <c:pt idx="6015">
                  <c:v>0.55428200000000005</c:v>
                </c:pt>
                <c:pt idx="6016">
                  <c:v>0.54883800000000005</c:v>
                </c:pt>
                <c:pt idx="6017">
                  <c:v>0.54541799999999996</c:v>
                </c:pt>
                <c:pt idx="6018">
                  <c:v>0.54502099999999998</c:v>
                </c:pt>
                <c:pt idx="6019">
                  <c:v>0.54758399999999996</c:v>
                </c:pt>
                <c:pt idx="6020">
                  <c:v>0.552153</c:v>
                </c:pt>
                <c:pt idx="6021">
                  <c:v>0.55740000000000001</c:v>
                </c:pt>
                <c:pt idx="6022">
                  <c:v>0.561751</c:v>
                </c:pt>
                <c:pt idx="6023">
                  <c:v>0.56369499999999995</c:v>
                </c:pt>
                <c:pt idx="6024">
                  <c:v>0.56248799999999999</c:v>
                </c:pt>
                <c:pt idx="6025">
                  <c:v>0.55840699999999999</c:v>
                </c:pt>
                <c:pt idx="6026">
                  <c:v>0.55244499999999996</c:v>
                </c:pt>
                <c:pt idx="6027">
                  <c:v>0.54606100000000002</c:v>
                </c:pt>
                <c:pt idx="6028">
                  <c:v>0.54098100000000005</c:v>
                </c:pt>
                <c:pt idx="6029">
                  <c:v>0.53866000000000003</c:v>
                </c:pt>
                <c:pt idx="6030">
                  <c:v>0.53966700000000001</c:v>
                </c:pt>
                <c:pt idx="6031">
                  <c:v>0.54367399999999999</c:v>
                </c:pt>
                <c:pt idx="6032">
                  <c:v>0.54960799999999999</c:v>
                </c:pt>
                <c:pt idx="6033">
                  <c:v>0.55581499999999995</c:v>
                </c:pt>
                <c:pt idx="6034">
                  <c:v>0.560527</c:v>
                </c:pt>
                <c:pt idx="6035">
                  <c:v>0.56247999999999998</c:v>
                </c:pt>
                <c:pt idx="6036">
                  <c:v>0.56133</c:v>
                </c:pt>
                <c:pt idx="6037">
                  <c:v>0.55775300000000005</c:v>
                </c:pt>
                <c:pt idx="6038">
                  <c:v>0.55339799999999995</c:v>
                </c:pt>
                <c:pt idx="6039">
                  <c:v>0.55016100000000001</c:v>
                </c:pt>
                <c:pt idx="6040">
                  <c:v>0.54949400000000004</c:v>
                </c:pt>
                <c:pt idx="6041">
                  <c:v>0.55207399999999995</c:v>
                </c:pt>
                <c:pt idx="6042">
                  <c:v>0.55784299999999998</c:v>
                </c:pt>
                <c:pt idx="6043">
                  <c:v>0.56606500000000004</c:v>
                </c:pt>
                <c:pt idx="6044">
                  <c:v>0.57525400000000004</c:v>
                </c:pt>
                <c:pt idx="6045">
                  <c:v>0.58365800000000001</c:v>
                </c:pt>
                <c:pt idx="6046">
                  <c:v>0.58971499999999999</c:v>
                </c:pt>
                <c:pt idx="6047">
                  <c:v>0.59246799999999999</c:v>
                </c:pt>
                <c:pt idx="6048">
                  <c:v>0.59207500000000002</c:v>
                </c:pt>
                <c:pt idx="6049">
                  <c:v>0.58976200000000001</c:v>
                </c:pt>
                <c:pt idx="6050">
                  <c:v>0.58730000000000004</c:v>
                </c:pt>
                <c:pt idx="6051">
                  <c:v>0.58642399999999995</c:v>
                </c:pt>
                <c:pt idx="6052">
                  <c:v>0.58840499999999996</c:v>
                </c:pt>
                <c:pt idx="6053">
                  <c:v>0.59381600000000001</c:v>
                </c:pt>
                <c:pt idx="6054">
                  <c:v>0.60214500000000004</c:v>
                </c:pt>
                <c:pt idx="6055">
                  <c:v>0.61187199999999997</c:v>
                </c:pt>
                <c:pt idx="6056">
                  <c:v>0.621</c:v>
                </c:pt>
                <c:pt idx="6057">
                  <c:v>0.62782099999999996</c:v>
                </c:pt>
                <c:pt idx="6058">
                  <c:v>0.63152299999999995</c:v>
                </c:pt>
                <c:pt idx="6059">
                  <c:v>0.63218200000000002</c:v>
                </c:pt>
                <c:pt idx="6060">
                  <c:v>0.63066900000000004</c:v>
                </c:pt>
                <c:pt idx="6061">
                  <c:v>0.62840799999999997</c:v>
                </c:pt>
                <c:pt idx="6062">
                  <c:v>0.62711600000000001</c:v>
                </c:pt>
                <c:pt idx="6063">
                  <c:v>0.62820600000000004</c:v>
                </c:pt>
                <c:pt idx="6064">
                  <c:v>0.63243000000000005</c:v>
                </c:pt>
                <c:pt idx="6065">
                  <c:v>0.63978100000000004</c:v>
                </c:pt>
                <c:pt idx="6066">
                  <c:v>0.64942699999999998</c:v>
                </c:pt>
                <c:pt idx="6067">
                  <c:v>0.65961800000000004</c:v>
                </c:pt>
                <c:pt idx="6068">
                  <c:v>0.66848700000000005</c:v>
                </c:pt>
                <c:pt idx="6069">
                  <c:v>0.67467200000000005</c:v>
                </c:pt>
                <c:pt idx="6070">
                  <c:v>0.67752000000000001</c:v>
                </c:pt>
                <c:pt idx="6071">
                  <c:v>0.67729799999999996</c:v>
                </c:pt>
                <c:pt idx="6072">
                  <c:v>0.67525100000000005</c:v>
                </c:pt>
                <c:pt idx="6073">
                  <c:v>0.67313299999999998</c:v>
                </c:pt>
                <c:pt idx="6074">
                  <c:v>0.67258300000000004</c:v>
                </c:pt>
                <c:pt idx="6075">
                  <c:v>0.674682</c:v>
                </c:pt>
                <c:pt idx="6076">
                  <c:v>0.67973300000000003</c:v>
                </c:pt>
                <c:pt idx="6077">
                  <c:v>0.68713900000000006</c:v>
                </c:pt>
                <c:pt idx="6078">
                  <c:v>0.695295</c:v>
                </c:pt>
                <c:pt idx="6079">
                  <c:v>0.70217300000000005</c:v>
                </c:pt>
                <c:pt idx="6080">
                  <c:v>0.70626599999999995</c:v>
                </c:pt>
                <c:pt idx="6081">
                  <c:v>0.70705700000000005</c:v>
                </c:pt>
                <c:pt idx="6082">
                  <c:v>0.70474800000000004</c:v>
                </c:pt>
                <c:pt idx="6083">
                  <c:v>0.70022799999999996</c:v>
                </c:pt>
                <c:pt idx="6084">
                  <c:v>0.69498300000000002</c:v>
                </c:pt>
                <c:pt idx="6085">
                  <c:v>0.69071300000000002</c:v>
                </c:pt>
                <c:pt idx="6086">
                  <c:v>0.68864999999999998</c:v>
                </c:pt>
                <c:pt idx="6087">
                  <c:v>0.68928299999999998</c:v>
                </c:pt>
                <c:pt idx="6088">
                  <c:v>0.69245500000000004</c:v>
                </c:pt>
                <c:pt idx="6089">
                  <c:v>0.69730199999999998</c:v>
                </c:pt>
                <c:pt idx="6090">
                  <c:v>0.70231699999999997</c:v>
                </c:pt>
                <c:pt idx="6091">
                  <c:v>0.70601599999999998</c:v>
                </c:pt>
                <c:pt idx="6092">
                  <c:v>0.70743199999999995</c:v>
                </c:pt>
                <c:pt idx="6093">
                  <c:v>0.70615899999999998</c:v>
                </c:pt>
                <c:pt idx="6094">
                  <c:v>0.70258799999999999</c:v>
                </c:pt>
                <c:pt idx="6095">
                  <c:v>0.698106</c:v>
                </c:pt>
                <c:pt idx="6096">
                  <c:v>0.69443200000000005</c:v>
                </c:pt>
                <c:pt idx="6097">
                  <c:v>0.692855</c:v>
                </c:pt>
                <c:pt idx="6098">
                  <c:v>0.69427700000000003</c:v>
                </c:pt>
                <c:pt idx="6099">
                  <c:v>0.69890300000000005</c:v>
                </c:pt>
                <c:pt idx="6100">
                  <c:v>0.70599299999999998</c:v>
                </c:pt>
                <c:pt idx="6101">
                  <c:v>0.71402699999999997</c:v>
                </c:pt>
                <c:pt idx="6102">
                  <c:v>0.72152400000000005</c:v>
                </c:pt>
                <c:pt idx="6103">
                  <c:v>0.72740300000000002</c:v>
                </c:pt>
                <c:pt idx="6104">
                  <c:v>0.73113300000000003</c:v>
                </c:pt>
                <c:pt idx="6105">
                  <c:v>0.73285699999999998</c:v>
                </c:pt>
                <c:pt idx="6106">
                  <c:v>0.73328099999999996</c:v>
                </c:pt>
                <c:pt idx="6107">
                  <c:v>0.73349900000000001</c:v>
                </c:pt>
                <c:pt idx="6108">
                  <c:v>0.73500799999999999</c:v>
                </c:pt>
                <c:pt idx="6109">
                  <c:v>0.73912599999999995</c:v>
                </c:pt>
                <c:pt idx="6110">
                  <c:v>0.74639599999999995</c:v>
                </c:pt>
                <c:pt idx="6111">
                  <c:v>0.75642600000000004</c:v>
                </c:pt>
                <c:pt idx="6112">
                  <c:v>0.76805500000000004</c:v>
                </c:pt>
                <c:pt idx="6113">
                  <c:v>0.77960200000000002</c:v>
                </c:pt>
                <c:pt idx="6114">
                  <c:v>0.78943399999999997</c:v>
                </c:pt>
                <c:pt idx="6115">
                  <c:v>0.79659000000000002</c:v>
                </c:pt>
                <c:pt idx="6116">
                  <c:v>0.80107899999999999</c:v>
                </c:pt>
                <c:pt idx="6117">
                  <c:v>0.80363300000000004</c:v>
                </c:pt>
                <c:pt idx="6118">
                  <c:v>0.80527499999999996</c:v>
                </c:pt>
                <c:pt idx="6119">
                  <c:v>0.80740100000000004</c:v>
                </c:pt>
                <c:pt idx="6120">
                  <c:v>0.811311</c:v>
                </c:pt>
                <c:pt idx="6121">
                  <c:v>0.81758399999999998</c:v>
                </c:pt>
                <c:pt idx="6122">
                  <c:v>0.82587999999999995</c:v>
                </c:pt>
                <c:pt idx="6123">
                  <c:v>0.835364</c:v>
                </c:pt>
                <c:pt idx="6124">
                  <c:v>0.84485100000000002</c:v>
                </c:pt>
                <c:pt idx="6125">
                  <c:v>0.85317299999999996</c:v>
                </c:pt>
                <c:pt idx="6126">
                  <c:v>0.859514</c:v>
                </c:pt>
                <c:pt idx="6127">
                  <c:v>0.86342799999999997</c:v>
                </c:pt>
                <c:pt idx="6128">
                  <c:v>0.86506300000000003</c:v>
                </c:pt>
                <c:pt idx="6129">
                  <c:v>0.86532200000000004</c:v>
                </c:pt>
                <c:pt idx="6130">
                  <c:v>0.86571399999999998</c:v>
                </c:pt>
                <c:pt idx="6131">
                  <c:v>0.86751400000000001</c:v>
                </c:pt>
                <c:pt idx="6132">
                  <c:v>0.87130099999999999</c:v>
                </c:pt>
                <c:pt idx="6133">
                  <c:v>0.87709599999999999</c:v>
                </c:pt>
                <c:pt idx="6134">
                  <c:v>0.88446499999999995</c:v>
                </c:pt>
                <c:pt idx="6135">
                  <c:v>0.89249900000000004</c:v>
                </c:pt>
                <c:pt idx="6136">
                  <c:v>0.89995400000000003</c:v>
                </c:pt>
                <c:pt idx="6137">
                  <c:v>0.90576400000000001</c:v>
                </c:pt>
                <c:pt idx="6138">
                  <c:v>0.90959800000000002</c:v>
                </c:pt>
                <c:pt idx="6139">
                  <c:v>0.91182300000000005</c:v>
                </c:pt>
                <c:pt idx="6140">
                  <c:v>0.91310100000000005</c:v>
                </c:pt>
                <c:pt idx="6141">
                  <c:v>0.91441700000000004</c:v>
                </c:pt>
                <c:pt idx="6142">
                  <c:v>0.91698400000000002</c:v>
                </c:pt>
                <c:pt idx="6143">
                  <c:v>0.92156199999999999</c:v>
                </c:pt>
                <c:pt idx="6144">
                  <c:v>0.92797600000000002</c:v>
                </c:pt>
                <c:pt idx="6145">
                  <c:v>0.93549800000000005</c:v>
                </c:pt>
                <c:pt idx="6146">
                  <c:v>0.94321100000000002</c:v>
                </c:pt>
                <c:pt idx="6147">
                  <c:v>0.95036900000000002</c:v>
                </c:pt>
                <c:pt idx="6148">
                  <c:v>0.95645400000000003</c:v>
                </c:pt>
                <c:pt idx="6149">
                  <c:v>0.96119500000000002</c:v>
                </c:pt>
                <c:pt idx="6150">
                  <c:v>0.96481300000000003</c:v>
                </c:pt>
                <c:pt idx="6151">
                  <c:v>0.96790799999999999</c:v>
                </c:pt>
                <c:pt idx="6152">
                  <c:v>0.97131900000000004</c:v>
                </c:pt>
                <c:pt idx="6153">
                  <c:v>0.975719</c:v>
                </c:pt>
                <c:pt idx="6154">
                  <c:v>0.98142399999999996</c:v>
                </c:pt>
                <c:pt idx="6155">
                  <c:v>0.98838000000000004</c:v>
                </c:pt>
                <c:pt idx="6156">
                  <c:v>0.99620900000000001</c:v>
                </c:pt>
                <c:pt idx="6157">
                  <c:v>1.0042</c:v>
                </c:pt>
                <c:pt idx="6158">
                  <c:v>1.0114179999999999</c:v>
                </c:pt>
                <c:pt idx="6159">
                  <c:v>1.017207</c:v>
                </c:pt>
                <c:pt idx="6160">
                  <c:v>1.021317</c:v>
                </c:pt>
                <c:pt idx="6161">
                  <c:v>1.023962</c:v>
                </c:pt>
                <c:pt idx="6162">
                  <c:v>1.025865</c:v>
                </c:pt>
                <c:pt idx="6163">
                  <c:v>1.027844</c:v>
                </c:pt>
                <c:pt idx="6164">
                  <c:v>1.0306709999999999</c:v>
                </c:pt>
                <c:pt idx="6165">
                  <c:v>1.034797</c:v>
                </c:pt>
                <c:pt idx="6166">
                  <c:v>1.039955</c:v>
                </c:pt>
                <c:pt idx="6167">
                  <c:v>1.045452</c:v>
                </c:pt>
                <c:pt idx="6168">
                  <c:v>1.05043</c:v>
                </c:pt>
                <c:pt idx="6169">
                  <c:v>1.0539959999999999</c:v>
                </c:pt>
                <c:pt idx="6170">
                  <c:v>1.0554520000000001</c:v>
                </c:pt>
                <c:pt idx="6171">
                  <c:v>1.054551</c:v>
                </c:pt>
                <c:pt idx="6172">
                  <c:v>1.051685</c:v>
                </c:pt>
                <c:pt idx="6173">
                  <c:v>1.0478099999999999</c:v>
                </c:pt>
                <c:pt idx="6174">
                  <c:v>1.0442039999999999</c:v>
                </c:pt>
                <c:pt idx="6175">
                  <c:v>1.0419449999999999</c:v>
                </c:pt>
                <c:pt idx="6176">
                  <c:v>1.0414779999999999</c:v>
                </c:pt>
                <c:pt idx="6177">
                  <c:v>1.0423260000000001</c:v>
                </c:pt>
                <c:pt idx="6178">
                  <c:v>1.0436129999999999</c:v>
                </c:pt>
                <c:pt idx="6179">
                  <c:v>1.044303</c:v>
                </c:pt>
                <c:pt idx="6180">
                  <c:v>1.043115</c:v>
                </c:pt>
                <c:pt idx="6181">
                  <c:v>1.0393829999999999</c:v>
                </c:pt>
                <c:pt idx="6182">
                  <c:v>1.0335049999999999</c:v>
                </c:pt>
                <c:pt idx="6183">
                  <c:v>1.0264819999999999</c:v>
                </c:pt>
                <c:pt idx="6184">
                  <c:v>1.019603</c:v>
                </c:pt>
                <c:pt idx="6185">
                  <c:v>1.0141450000000001</c:v>
                </c:pt>
                <c:pt idx="6186">
                  <c:v>1.010832</c:v>
                </c:pt>
                <c:pt idx="6187">
                  <c:v>1.0096769999999999</c:v>
                </c:pt>
                <c:pt idx="6188">
                  <c:v>1.0099229999999999</c:v>
                </c:pt>
                <c:pt idx="6189">
                  <c:v>1.0102679999999999</c:v>
                </c:pt>
                <c:pt idx="6190">
                  <c:v>1.0093829999999999</c:v>
                </c:pt>
                <c:pt idx="6191">
                  <c:v>1.0065409999999999</c:v>
                </c:pt>
                <c:pt idx="6192">
                  <c:v>1.001765</c:v>
                </c:pt>
                <c:pt idx="6193">
                  <c:v>0.99531400000000003</c:v>
                </c:pt>
                <c:pt idx="6194">
                  <c:v>0.98824299999999998</c:v>
                </c:pt>
                <c:pt idx="6195">
                  <c:v>0.98236800000000002</c:v>
                </c:pt>
                <c:pt idx="6196">
                  <c:v>0.97948299999999999</c:v>
                </c:pt>
                <c:pt idx="6197">
                  <c:v>0.97972999999999999</c:v>
                </c:pt>
                <c:pt idx="6198">
                  <c:v>0.98189700000000002</c:v>
                </c:pt>
                <c:pt idx="6199">
                  <c:v>0.98459600000000003</c:v>
                </c:pt>
                <c:pt idx="6200">
                  <c:v>0.98672199999999999</c:v>
                </c:pt>
                <c:pt idx="6201">
                  <c:v>0.98722900000000002</c:v>
                </c:pt>
                <c:pt idx="6202">
                  <c:v>0.98545700000000003</c:v>
                </c:pt>
                <c:pt idx="6203">
                  <c:v>0.98133400000000004</c:v>
                </c:pt>
                <c:pt idx="6204">
                  <c:v>0.975715</c:v>
                </c:pt>
                <c:pt idx="6205">
                  <c:v>0.97062199999999998</c:v>
                </c:pt>
                <c:pt idx="6206">
                  <c:v>0.96821500000000005</c:v>
                </c:pt>
                <c:pt idx="6207">
                  <c:v>0.96943800000000002</c:v>
                </c:pt>
                <c:pt idx="6208">
                  <c:v>0.97326500000000005</c:v>
                </c:pt>
                <c:pt idx="6209">
                  <c:v>0.97876300000000005</c:v>
                </c:pt>
                <c:pt idx="6210">
                  <c:v>0.98462700000000003</c:v>
                </c:pt>
                <c:pt idx="6211">
                  <c:v>0.98876299999999995</c:v>
                </c:pt>
                <c:pt idx="6212">
                  <c:v>0.98999300000000001</c:v>
                </c:pt>
                <c:pt idx="6213">
                  <c:v>0.988506</c:v>
                </c:pt>
                <c:pt idx="6214">
                  <c:v>0.98482999999999998</c:v>
                </c:pt>
                <c:pt idx="6215">
                  <c:v>0.98035399999999995</c:v>
                </c:pt>
                <c:pt idx="6216">
                  <c:v>0.97673900000000002</c:v>
                </c:pt>
                <c:pt idx="6217">
                  <c:v>0.97500500000000001</c:v>
                </c:pt>
                <c:pt idx="6218">
                  <c:v>0.97592199999999996</c:v>
                </c:pt>
                <c:pt idx="6219">
                  <c:v>0.97964099999999998</c:v>
                </c:pt>
                <c:pt idx="6220">
                  <c:v>0.98499599999999998</c:v>
                </c:pt>
                <c:pt idx="6221">
                  <c:v>0.99030799999999997</c:v>
                </c:pt>
                <c:pt idx="6222">
                  <c:v>0.99457899999999999</c:v>
                </c:pt>
                <c:pt idx="6223">
                  <c:v>0.99655199999999999</c:v>
                </c:pt>
                <c:pt idx="6224">
                  <c:v>0.99514100000000005</c:v>
                </c:pt>
                <c:pt idx="6225">
                  <c:v>0.99077499999999996</c:v>
                </c:pt>
                <c:pt idx="6226">
                  <c:v>0.98499499999999995</c:v>
                </c:pt>
                <c:pt idx="6227">
                  <c:v>0.97885699999999998</c:v>
                </c:pt>
                <c:pt idx="6228">
                  <c:v>0.97391799999999995</c:v>
                </c:pt>
                <c:pt idx="6229">
                  <c:v>0.97175999999999996</c:v>
                </c:pt>
                <c:pt idx="6230">
                  <c:v>0.97263100000000002</c:v>
                </c:pt>
                <c:pt idx="6231">
                  <c:v>0.974777</c:v>
                </c:pt>
                <c:pt idx="6232">
                  <c:v>0.97708399999999995</c:v>
                </c:pt>
                <c:pt idx="6233">
                  <c:v>0.97868100000000002</c:v>
                </c:pt>
                <c:pt idx="6234">
                  <c:v>0.978379</c:v>
                </c:pt>
                <c:pt idx="6235">
                  <c:v>0.97504000000000002</c:v>
                </c:pt>
                <c:pt idx="6236">
                  <c:v>0.96888399999999997</c:v>
                </c:pt>
                <c:pt idx="6237">
                  <c:v>0.96075299999999997</c:v>
                </c:pt>
                <c:pt idx="6238">
                  <c:v>0.95208599999999999</c:v>
                </c:pt>
                <c:pt idx="6239">
                  <c:v>0.94427399999999995</c:v>
                </c:pt>
                <c:pt idx="6240">
                  <c:v>0.93847800000000003</c:v>
                </c:pt>
                <c:pt idx="6241">
                  <c:v>0.93509900000000001</c:v>
                </c:pt>
                <c:pt idx="6242">
                  <c:v>0.93443299999999996</c:v>
                </c:pt>
                <c:pt idx="6243">
                  <c:v>0.935361</c:v>
                </c:pt>
                <c:pt idx="6244">
                  <c:v>0.93669400000000003</c:v>
                </c:pt>
                <c:pt idx="6245">
                  <c:v>0.93684400000000001</c:v>
                </c:pt>
                <c:pt idx="6246">
                  <c:v>0.93423999999999996</c:v>
                </c:pt>
                <c:pt idx="6247">
                  <c:v>0.92871899999999996</c:v>
                </c:pt>
                <c:pt idx="6248">
                  <c:v>0.92088700000000001</c:v>
                </c:pt>
                <c:pt idx="6249">
                  <c:v>0.91211299999999995</c:v>
                </c:pt>
                <c:pt idx="6250">
                  <c:v>0.90427900000000005</c:v>
                </c:pt>
                <c:pt idx="6251">
                  <c:v>0.89765499999999998</c:v>
                </c:pt>
                <c:pt idx="6252">
                  <c:v>0.89376599999999995</c:v>
                </c:pt>
                <c:pt idx="6253">
                  <c:v>0.893042</c:v>
                </c:pt>
                <c:pt idx="6254">
                  <c:v>0.89329599999999998</c:v>
                </c:pt>
                <c:pt idx="6255">
                  <c:v>0.89366999999999996</c:v>
                </c:pt>
                <c:pt idx="6256">
                  <c:v>0.89361100000000004</c:v>
                </c:pt>
                <c:pt idx="6257">
                  <c:v>0.89204899999999998</c:v>
                </c:pt>
                <c:pt idx="6258">
                  <c:v>0.88772399999999996</c:v>
                </c:pt>
                <c:pt idx="6259">
                  <c:v>0.88114499999999996</c:v>
                </c:pt>
                <c:pt idx="6260">
                  <c:v>0.87426700000000002</c:v>
                </c:pt>
                <c:pt idx="6261">
                  <c:v>0.86693500000000001</c:v>
                </c:pt>
                <c:pt idx="6262">
                  <c:v>0.85947600000000002</c:v>
                </c:pt>
                <c:pt idx="6263">
                  <c:v>0.85489099999999996</c:v>
                </c:pt>
                <c:pt idx="6264">
                  <c:v>0.85390600000000005</c:v>
                </c:pt>
                <c:pt idx="6265">
                  <c:v>0.85464799999999996</c:v>
                </c:pt>
                <c:pt idx="6266">
                  <c:v>0.85574300000000003</c:v>
                </c:pt>
                <c:pt idx="6267">
                  <c:v>0.85704499999999995</c:v>
                </c:pt>
                <c:pt idx="6268">
                  <c:v>0.85841000000000001</c:v>
                </c:pt>
                <c:pt idx="6269">
                  <c:v>0.85840499999999997</c:v>
                </c:pt>
                <c:pt idx="6270">
                  <c:v>0.85469499999999998</c:v>
                </c:pt>
                <c:pt idx="6271">
                  <c:v>0.84837799999999997</c:v>
                </c:pt>
                <c:pt idx="6272">
                  <c:v>0.84421500000000005</c:v>
                </c:pt>
                <c:pt idx="6273">
                  <c:v>0.84207500000000002</c:v>
                </c:pt>
                <c:pt idx="6274">
                  <c:v>0.83956500000000001</c:v>
                </c:pt>
                <c:pt idx="6275">
                  <c:v>0.83842000000000005</c:v>
                </c:pt>
                <c:pt idx="6276">
                  <c:v>0.84045199999999998</c:v>
                </c:pt>
                <c:pt idx="6277">
                  <c:v>0.84396599999999999</c:v>
                </c:pt>
                <c:pt idx="6278">
                  <c:v>0.84691399999999994</c:v>
                </c:pt>
                <c:pt idx="6279">
                  <c:v>0.84851699999999997</c:v>
                </c:pt>
                <c:pt idx="6280">
                  <c:v>0.84795600000000004</c:v>
                </c:pt>
                <c:pt idx="6281">
                  <c:v>0.84723599999999999</c:v>
                </c:pt>
                <c:pt idx="6282">
                  <c:v>0.84451600000000004</c:v>
                </c:pt>
                <c:pt idx="6283">
                  <c:v>0.83849700000000005</c:v>
                </c:pt>
                <c:pt idx="6284">
                  <c:v>0.83245899999999995</c:v>
                </c:pt>
                <c:pt idx="6285">
                  <c:v>0.82831699999999997</c:v>
                </c:pt>
                <c:pt idx="6286">
                  <c:v>0.82476099999999997</c:v>
                </c:pt>
                <c:pt idx="6287">
                  <c:v>0.822878</c:v>
                </c:pt>
                <c:pt idx="6288">
                  <c:v>0.82268799999999997</c:v>
                </c:pt>
                <c:pt idx="6289">
                  <c:v>0.82241799999999998</c:v>
                </c:pt>
                <c:pt idx="6290">
                  <c:v>0.821465</c:v>
                </c:pt>
                <c:pt idx="6291">
                  <c:v>0.81995399999999996</c:v>
                </c:pt>
                <c:pt idx="6292">
                  <c:v>0.81710400000000005</c:v>
                </c:pt>
                <c:pt idx="6293">
                  <c:v>0.81316100000000002</c:v>
                </c:pt>
                <c:pt idx="6294">
                  <c:v>0.808307</c:v>
                </c:pt>
                <c:pt idx="6295">
                  <c:v>0.80185799999999996</c:v>
                </c:pt>
                <c:pt idx="6296">
                  <c:v>0.79614499999999999</c:v>
                </c:pt>
                <c:pt idx="6297">
                  <c:v>0.79272100000000001</c:v>
                </c:pt>
                <c:pt idx="6298">
                  <c:v>0.789381</c:v>
                </c:pt>
                <c:pt idx="6299">
                  <c:v>0.78590700000000002</c:v>
                </c:pt>
                <c:pt idx="6300">
                  <c:v>0.78461000000000003</c:v>
                </c:pt>
                <c:pt idx="6301">
                  <c:v>0.78524899999999997</c:v>
                </c:pt>
                <c:pt idx="6302">
                  <c:v>0.78381500000000004</c:v>
                </c:pt>
                <c:pt idx="6303">
                  <c:v>0.78030699999999997</c:v>
                </c:pt>
                <c:pt idx="6304">
                  <c:v>0.77695000000000003</c:v>
                </c:pt>
                <c:pt idx="6305">
                  <c:v>0.77307000000000003</c:v>
                </c:pt>
                <c:pt idx="6306">
                  <c:v>0.76661599999999996</c:v>
                </c:pt>
                <c:pt idx="6307">
                  <c:v>0.75928700000000005</c:v>
                </c:pt>
                <c:pt idx="6308">
                  <c:v>0.75443899999999997</c:v>
                </c:pt>
                <c:pt idx="6309">
                  <c:v>0.75123300000000004</c:v>
                </c:pt>
                <c:pt idx="6310">
                  <c:v>0.74885599999999997</c:v>
                </c:pt>
                <c:pt idx="6311">
                  <c:v>0.74881799999999998</c:v>
                </c:pt>
                <c:pt idx="6312">
                  <c:v>0.75033099999999997</c:v>
                </c:pt>
                <c:pt idx="6313">
                  <c:v>0.75178400000000001</c:v>
                </c:pt>
                <c:pt idx="6314">
                  <c:v>0.75196499999999999</c:v>
                </c:pt>
                <c:pt idx="6315">
                  <c:v>0.75067899999999999</c:v>
                </c:pt>
                <c:pt idx="6316">
                  <c:v>0.74802800000000003</c:v>
                </c:pt>
                <c:pt idx="6317">
                  <c:v>0.74350400000000005</c:v>
                </c:pt>
                <c:pt idx="6318">
                  <c:v>0.73793699999999995</c:v>
                </c:pt>
                <c:pt idx="6319">
                  <c:v>0.73362400000000005</c:v>
                </c:pt>
                <c:pt idx="6320">
                  <c:v>0.73086399999999996</c:v>
                </c:pt>
                <c:pt idx="6321">
                  <c:v>0.72972700000000001</c:v>
                </c:pt>
                <c:pt idx="6322">
                  <c:v>0.73042499999999999</c:v>
                </c:pt>
                <c:pt idx="6323">
                  <c:v>0.73315300000000005</c:v>
                </c:pt>
                <c:pt idx="6324">
                  <c:v>0.736815</c:v>
                </c:pt>
                <c:pt idx="6325">
                  <c:v>0.73850400000000005</c:v>
                </c:pt>
                <c:pt idx="6326">
                  <c:v>0.73751299999999997</c:v>
                </c:pt>
                <c:pt idx="6327">
                  <c:v>0.73460899999999996</c:v>
                </c:pt>
                <c:pt idx="6328">
                  <c:v>0.72877400000000003</c:v>
                </c:pt>
                <c:pt idx="6329">
                  <c:v>0.72085699999999997</c:v>
                </c:pt>
                <c:pt idx="6330">
                  <c:v>0.71382500000000004</c:v>
                </c:pt>
                <c:pt idx="6331">
                  <c:v>0.70853299999999997</c:v>
                </c:pt>
                <c:pt idx="6332">
                  <c:v>0.70459899999999998</c:v>
                </c:pt>
                <c:pt idx="6333">
                  <c:v>0.702677</c:v>
                </c:pt>
                <c:pt idx="6334">
                  <c:v>0.70253600000000005</c:v>
                </c:pt>
                <c:pt idx="6335">
                  <c:v>0.70200300000000004</c:v>
                </c:pt>
                <c:pt idx="6336">
                  <c:v>0.69994199999999995</c:v>
                </c:pt>
                <c:pt idx="6337">
                  <c:v>0.69659400000000005</c:v>
                </c:pt>
                <c:pt idx="6338">
                  <c:v>0.69122799999999995</c:v>
                </c:pt>
                <c:pt idx="6339">
                  <c:v>0.68268899999999999</c:v>
                </c:pt>
                <c:pt idx="6340">
                  <c:v>0.67247999999999997</c:v>
                </c:pt>
                <c:pt idx="6341">
                  <c:v>0.66264299999999998</c:v>
                </c:pt>
                <c:pt idx="6342">
                  <c:v>0.65355700000000005</c:v>
                </c:pt>
                <c:pt idx="6343">
                  <c:v>0.64599300000000004</c:v>
                </c:pt>
                <c:pt idx="6344">
                  <c:v>0.64111499999999999</c:v>
                </c:pt>
                <c:pt idx="6345">
                  <c:v>0.63737299999999997</c:v>
                </c:pt>
                <c:pt idx="6346">
                  <c:v>0.63340799999999997</c:v>
                </c:pt>
                <c:pt idx="6347">
                  <c:v>0.62927900000000003</c:v>
                </c:pt>
                <c:pt idx="6348">
                  <c:v>0.62368000000000001</c:v>
                </c:pt>
                <c:pt idx="6349">
                  <c:v>0.61571600000000004</c:v>
                </c:pt>
                <c:pt idx="6350">
                  <c:v>0.60552099999999998</c:v>
                </c:pt>
                <c:pt idx="6351">
                  <c:v>0.59329100000000001</c:v>
                </c:pt>
                <c:pt idx="6352">
                  <c:v>0.58151699999999995</c:v>
                </c:pt>
                <c:pt idx="6353">
                  <c:v>0.57217499999999999</c:v>
                </c:pt>
                <c:pt idx="6354">
                  <c:v>0.56376000000000004</c:v>
                </c:pt>
                <c:pt idx="6355">
                  <c:v>0.55694500000000002</c:v>
                </c:pt>
                <c:pt idx="6356">
                  <c:v>0.55313299999999999</c:v>
                </c:pt>
                <c:pt idx="6357">
                  <c:v>0.55125199999999996</c:v>
                </c:pt>
                <c:pt idx="6358">
                  <c:v>0.54904299999999995</c:v>
                </c:pt>
                <c:pt idx="6359">
                  <c:v>0.545956</c:v>
                </c:pt>
                <c:pt idx="6360">
                  <c:v>0.54293999999999998</c:v>
                </c:pt>
                <c:pt idx="6361">
                  <c:v>0.54032500000000006</c:v>
                </c:pt>
                <c:pt idx="6362">
                  <c:v>0.53683899999999996</c:v>
                </c:pt>
                <c:pt idx="6363">
                  <c:v>0.53280099999999997</c:v>
                </c:pt>
                <c:pt idx="6364">
                  <c:v>0.52895800000000004</c:v>
                </c:pt>
                <c:pt idx="6365">
                  <c:v>0.52724800000000005</c:v>
                </c:pt>
                <c:pt idx="6366">
                  <c:v>0.527887</c:v>
                </c:pt>
                <c:pt idx="6367">
                  <c:v>0.53039400000000003</c:v>
                </c:pt>
                <c:pt idx="6368">
                  <c:v>0.53430900000000003</c:v>
                </c:pt>
                <c:pt idx="6369">
                  <c:v>0.53930100000000003</c:v>
                </c:pt>
                <c:pt idx="6370">
                  <c:v>0.54451400000000005</c:v>
                </c:pt>
                <c:pt idx="6371">
                  <c:v>0.54808999999999997</c:v>
                </c:pt>
                <c:pt idx="6372">
                  <c:v>0.54995700000000003</c:v>
                </c:pt>
                <c:pt idx="6373">
                  <c:v>0.55033500000000002</c:v>
                </c:pt>
                <c:pt idx="6374">
                  <c:v>0.55074699999999999</c:v>
                </c:pt>
                <c:pt idx="6375">
                  <c:v>0.55096199999999995</c:v>
                </c:pt>
                <c:pt idx="6376">
                  <c:v>0.55120899999999995</c:v>
                </c:pt>
                <c:pt idx="6377">
                  <c:v>0.55245599999999995</c:v>
                </c:pt>
                <c:pt idx="6378">
                  <c:v>0.55473300000000003</c:v>
                </c:pt>
                <c:pt idx="6379">
                  <c:v>0.55793499999999996</c:v>
                </c:pt>
                <c:pt idx="6380">
                  <c:v>0.56095099999999998</c:v>
                </c:pt>
                <c:pt idx="6381">
                  <c:v>0.56288899999999997</c:v>
                </c:pt>
                <c:pt idx="6382">
                  <c:v>0.56461399999999995</c:v>
                </c:pt>
                <c:pt idx="6383">
                  <c:v>0.56564899999999996</c:v>
                </c:pt>
                <c:pt idx="6384">
                  <c:v>0.56442099999999995</c:v>
                </c:pt>
                <c:pt idx="6385">
                  <c:v>0.56151200000000001</c:v>
                </c:pt>
                <c:pt idx="6386">
                  <c:v>0.55910300000000002</c:v>
                </c:pt>
                <c:pt idx="6387">
                  <c:v>0.55707499999999999</c:v>
                </c:pt>
                <c:pt idx="6388">
                  <c:v>0.55501100000000003</c:v>
                </c:pt>
                <c:pt idx="6389">
                  <c:v>0.55379</c:v>
                </c:pt>
                <c:pt idx="6390">
                  <c:v>0.55311200000000005</c:v>
                </c:pt>
                <c:pt idx="6391">
                  <c:v>0.55216799999999999</c:v>
                </c:pt>
                <c:pt idx="6392">
                  <c:v>0.550319</c:v>
                </c:pt>
                <c:pt idx="6393">
                  <c:v>0.54721399999999998</c:v>
                </c:pt>
                <c:pt idx="6394">
                  <c:v>0.54259800000000002</c:v>
                </c:pt>
                <c:pt idx="6395">
                  <c:v>0.53712499999999996</c:v>
                </c:pt>
                <c:pt idx="6396">
                  <c:v>0.53158899999999998</c:v>
                </c:pt>
                <c:pt idx="6397">
                  <c:v>0.52675700000000003</c:v>
                </c:pt>
                <c:pt idx="6398">
                  <c:v>0.52349000000000001</c:v>
                </c:pt>
                <c:pt idx="6399">
                  <c:v>0.52174200000000004</c:v>
                </c:pt>
                <c:pt idx="6400">
                  <c:v>0.52082700000000004</c:v>
                </c:pt>
                <c:pt idx="6401">
                  <c:v>0.52033200000000002</c:v>
                </c:pt>
                <c:pt idx="6402">
                  <c:v>0.51963400000000004</c:v>
                </c:pt>
                <c:pt idx="6403">
                  <c:v>0.51796299999999995</c:v>
                </c:pt>
                <c:pt idx="6404">
                  <c:v>0.51533700000000005</c:v>
                </c:pt>
                <c:pt idx="6405">
                  <c:v>0.51188</c:v>
                </c:pt>
                <c:pt idx="6406">
                  <c:v>0.50767399999999996</c:v>
                </c:pt>
                <c:pt idx="6407">
                  <c:v>0.50364299999999995</c:v>
                </c:pt>
                <c:pt idx="6408">
                  <c:v>0.50116000000000005</c:v>
                </c:pt>
                <c:pt idx="6409">
                  <c:v>0.50079499999999999</c:v>
                </c:pt>
                <c:pt idx="6410">
                  <c:v>0.50262200000000001</c:v>
                </c:pt>
                <c:pt idx="6411">
                  <c:v>0.50618799999999997</c:v>
                </c:pt>
                <c:pt idx="6412">
                  <c:v>0.51061400000000001</c:v>
                </c:pt>
                <c:pt idx="6413">
                  <c:v>0.51426099999999997</c:v>
                </c:pt>
                <c:pt idx="6414">
                  <c:v>0.51561999999999997</c:v>
                </c:pt>
                <c:pt idx="6415">
                  <c:v>0.51480999999999999</c:v>
                </c:pt>
                <c:pt idx="6416">
                  <c:v>0.51295299999999999</c:v>
                </c:pt>
                <c:pt idx="6417">
                  <c:v>0.51130200000000003</c:v>
                </c:pt>
                <c:pt idx="6418">
                  <c:v>0.51145300000000005</c:v>
                </c:pt>
                <c:pt idx="6419">
                  <c:v>0.51442399999999999</c:v>
                </c:pt>
                <c:pt idx="6420">
                  <c:v>0.51998500000000003</c:v>
                </c:pt>
                <c:pt idx="6421">
                  <c:v>0.52712300000000001</c:v>
                </c:pt>
                <c:pt idx="6422">
                  <c:v>0.53450600000000004</c:v>
                </c:pt>
                <c:pt idx="6423">
                  <c:v>0.54065300000000005</c:v>
                </c:pt>
                <c:pt idx="6424">
                  <c:v>0.54484600000000005</c:v>
                </c:pt>
                <c:pt idx="6425">
                  <c:v>0.54649199999999998</c:v>
                </c:pt>
                <c:pt idx="6426">
                  <c:v>0.546122</c:v>
                </c:pt>
                <c:pt idx="6427">
                  <c:v>0.545261</c:v>
                </c:pt>
                <c:pt idx="6428">
                  <c:v>0.54507899999999998</c:v>
                </c:pt>
                <c:pt idx="6429">
                  <c:v>0.54674999999999996</c:v>
                </c:pt>
                <c:pt idx="6430">
                  <c:v>0.55127800000000005</c:v>
                </c:pt>
                <c:pt idx="6431">
                  <c:v>0.55826900000000002</c:v>
                </c:pt>
                <c:pt idx="6432">
                  <c:v>0.56587100000000001</c:v>
                </c:pt>
                <c:pt idx="6433">
                  <c:v>0.57247599999999998</c:v>
                </c:pt>
                <c:pt idx="6434">
                  <c:v>0.57641600000000004</c:v>
                </c:pt>
                <c:pt idx="6435">
                  <c:v>0.57649600000000001</c:v>
                </c:pt>
                <c:pt idx="6436">
                  <c:v>0.57351700000000005</c:v>
                </c:pt>
                <c:pt idx="6437">
                  <c:v>0.56989599999999996</c:v>
                </c:pt>
                <c:pt idx="6438">
                  <c:v>0.56786899999999996</c:v>
                </c:pt>
                <c:pt idx="6439">
                  <c:v>0.56852400000000003</c:v>
                </c:pt>
                <c:pt idx="6440">
                  <c:v>0.57196800000000003</c:v>
                </c:pt>
                <c:pt idx="6441">
                  <c:v>0.57725899999999997</c:v>
                </c:pt>
                <c:pt idx="6442">
                  <c:v>0.58257199999999998</c:v>
                </c:pt>
                <c:pt idx="6443">
                  <c:v>0.58598499999999998</c:v>
                </c:pt>
                <c:pt idx="6444">
                  <c:v>0.586368</c:v>
                </c:pt>
                <c:pt idx="6445">
                  <c:v>0.58352999999999999</c:v>
                </c:pt>
                <c:pt idx="6446">
                  <c:v>0.57819200000000004</c:v>
                </c:pt>
                <c:pt idx="6447">
                  <c:v>0.57189299999999998</c:v>
                </c:pt>
                <c:pt idx="6448">
                  <c:v>0.56654599999999999</c:v>
                </c:pt>
                <c:pt idx="6449">
                  <c:v>0.56366099999999997</c:v>
                </c:pt>
                <c:pt idx="6450">
                  <c:v>0.56396400000000002</c:v>
                </c:pt>
                <c:pt idx="6451">
                  <c:v>0.567079</c:v>
                </c:pt>
                <c:pt idx="6452">
                  <c:v>0.57158699999999996</c:v>
                </c:pt>
                <c:pt idx="6453">
                  <c:v>0.57531399999999999</c:v>
                </c:pt>
                <c:pt idx="6454">
                  <c:v>0.57656700000000005</c:v>
                </c:pt>
                <c:pt idx="6455">
                  <c:v>0.57421999999999995</c:v>
                </c:pt>
                <c:pt idx="6456">
                  <c:v>0.56813999999999998</c:v>
                </c:pt>
                <c:pt idx="6457">
                  <c:v>0.55964700000000001</c:v>
                </c:pt>
                <c:pt idx="6458">
                  <c:v>0.55103199999999997</c:v>
                </c:pt>
                <c:pt idx="6459">
                  <c:v>0.54444999999999999</c:v>
                </c:pt>
                <c:pt idx="6460">
                  <c:v>0.541215</c:v>
                </c:pt>
                <c:pt idx="6461">
                  <c:v>0.54165200000000002</c:v>
                </c:pt>
                <c:pt idx="6462">
                  <c:v>0.54499500000000001</c:v>
                </c:pt>
                <c:pt idx="6463">
                  <c:v>0.54934700000000003</c:v>
                </c:pt>
                <c:pt idx="6464">
                  <c:v>0.55245299999999997</c:v>
                </c:pt>
                <c:pt idx="6465">
                  <c:v>0.55278000000000005</c:v>
                </c:pt>
                <c:pt idx="6466">
                  <c:v>0.54992799999999997</c:v>
                </c:pt>
                <c:pt idx="6467">
                  <c:v>0.54434899999999997</c:v>
                </c:pt>
                <c:pt idx="6468">
                  <c:v>0.53715500000000005</c:v>
                </c:pt>
                <c:pt idx="6469">
                  <c:v>0.53020999999999996</c:v>
                </c:pt>
                <c:pt idx="6470">
                  <c:v>0.52499899999999999</c:v>
                </c:pt>
                <c:pt idx="6471">
                  <c:v>0.52257900000000002</c:v>
                </c:pt>
                <c:pt idx="6472">
                  <c:v>0.52330100000000002</c:v>
                </c:pt>
                <c:pt idx="6473">
                  <c:v>0.52685800000000005</c:v>
                </c:pt>
                <c:pt idx="6474">
                  <c:v>0.53227599999999997</c:v>
                </c:pt>
                <c:pt idx="6475">
                  <c:v>0.53817599999999999</c:v>
                </c:pt>
                <c:pt idx="6476">
                  <c:v>0.54351000000000005</c:v>
                </c:pt>
                <c:pt idx="6477">
                  <c:v>0.54763799999999996</c:v>
                </c:pt>
                <c:pt idx="6478">
                  <c:v>0.55011500000000002</c:v>
                </c:pt>
                <c:pt idx="6479">
                  <c:v>0.55095099999999997</c:v>
                </c:pt>
                <c:pt idx="6480">
                  <c:v>0.55091000000000001</c:v>
                </c:pt>
                <c:pt idx="6481">
                  <c:v>0.55099399999999998</c:v>
                </c:pt>
                <c:pt idx="6482">
                  <c:v>0.55205599999999999</c:v>
                </c:pt>
                <c:pt idx="6483">
                  <c:v>0.55481499999999995</c:v>
                </c:pt>
                <c:pt idx="6484">
                  <c:v>0.55966000000000005</c:v>
                </c:pt>
                <c:pt idx="6485">
                  <c:v>0.566303</c:v>
                </c:pt>
                <c:pt idx="6486">
                  <c:v>0.57391300000000001</c:v>
                </c:pt>
                <c:pt idx="6487">
                  <c:v>0.58178799999999997</c:v>
                </c:pt>
                <c:pt idx="6488">
                  <c:v>0.589333</c:v>
                </c:pt>
                <c:pt idx="6489">
                  <c:v>0.59568399999999999</c:v>
                </c:pt>
                <c:pt idx="6490">
                  <c:v>0.60001499999999997</c:v>
                </c:pt>
                <c:pt idx="6491">
                  <c:v>0.60205699999999995</c:v>
                </c:pt>
                <c:pt idx="6492">
                  <c:v>0.60219900000000004</c:v>
                </c:pt>
                <c:pt idx="6493">
                  <c:v>0.60126199999999996</c:v>
                </c:pt>
                <c:pt idx="6494">
                  <c:v>0.60034699999999996</c:v>
                </c:pt>
                <c:pt idx="6495">
                  <c:v>0.60051699999999997</c:v>
                </c:pt>
                <c:pt idx="6496">
                  <c:v>0.60234600000000005</c:v>
                </c:pt>
                <c:pt idx="6497">
                  <c:v>0.60594899999999996</c:v>
                </c:pt>
                <c:pt idx="6498">
                  <c:v>0.61090299999999997</c:v>
                </c:pt>
                <c:pt idx="6499">
                  <c:v>0.61626099999999995</c:v>
                </c:pt>
                <c:pt idx="6500">
                  <c:v>0.62083999999999995</c:v>
                </c:pt>
                <c:pt idx="6501">
                  <c:v>0.62363800000000003</c:v>
                </c:pt>
                <c:pt idx="6502">
                  <c:v>0.624054</c:v>
                </c:pt>
                <c:pt idx="6503">
                  <c:v>0.62204400000000004</c:v>
                </c:pt>
                <c:pt idx="6504">
                  <c:v>0.61825399999999997</c:v>
                </c:pt>
                <c:pt idx="6505">
                  <c:v>0.61384899999999998</c:v>
                </c:pt>
                <c:pt idx="6506">
                  <c:v>0.61031400000000002</c:v>
                </c:pt>
                <c:pt idx="6507">
                  <c:v>0.60901300000000003</c:v>
                </c:pt>
                <c:pt idx="6508">
                  <c:v>0.61063400000000001</c:v>
                </c:pt>
                <c:pt idx="6509">
                  <c:v>0.61474099999999998</c:v>
                </c:pt>
                <c:pt idx="6510">
                  <c:v>0.62012400000000001</c:v>
                </c:pt>
                <c:pt idx="6511">
                  <c:v>0.62523200000000001</c:v>
                </c:pt>
                <c:pt idx="6512">
                  <c:v>0.62861</c:v>
                </c:pt>
                <c:pt idx="6513">
                  <c:v>0.62934800000000002</c:v>
                </c:pt>
                <c:pt idx="6514">
                  <c:v>0.62749500000000002</c:v>
                </c:pt>
                <c:pt idx="6515">
                  <c:v>0.62399800000000005</c:v>
                </c:pt>
                <c:pt idx="6516">
                  <c:v>0.62028700000000003</c:v>
                </c:pt>
                <c:pt idx="6517">
                  <c:v>0.61793100000000001</c:v>
                </c:pt>
                <c:pt idx="6518">
                  <c:v>0.61827200000000004</c:v>
                </c:pt>
                <c:pt idx="6519">
                  <c:v>0.62203299999999995</c:v>
                </c:pt>
                <c:pt idx="6520">
                  <c:v>0.62904300000000002</c:v>
                </c:pt>
                <c:pt idx="6521">
                  <c:v>0.63829800000000003</c:v>
                </c:pt>
                <c:pt idx="6522">
                  <c:v>0.64824899999999996</c:v>
                </c:pt>
                <c:pt idx="6523">
                  <c:v>0.65724199999999999</c:v>
                </c:pt>
                <c:pt idx="6524">
                  <c:v>0.66393000000000002</c:v>
                </c:pt>
                <c:pt idx="6525">
                  <c:v>0.66769400000000001</c:v>
                </c:pt>
                <c:pt idx="6526">
                  <c:v>0.66880200000000001</c:v>
                </c:pt>
                <c:pt idx="6527">
                  <c:v>0.66839499999999996</c:v>
                </c:pt>
                <c:pt idx="6528">
                  <c:v>0.66844400000000004</c:v>
                </c:pt>
                <c:pt idx="6529">
                  <c:v>0.67110300000000001</c:v>
                </c:pt>
                <c:pt idx="6530">
                  <c:v>0.67772299999999996</c:v>
                </c:pt>
                <c:pt idx="6531">
                  <c:v>0.68828800000000001</c:v>
                </c:pt>
                <c:pt idx="6532">
                  <c:v>0.70158500000000001</c:v>
                </c:pt>
                <c:pt idx="6533">
                  <c:v>0.71553100000000003</c:v>
                </c:pt>
                <c:pt idx="6534">
                  <c:v>0.72783500000000001</c:v>
                </c:pt>
                <c:pt idx="6535">
                  <c:v>0.73704899999999995</c:v>
                </c:pt>
                <c:pt idx="6536">
                  <c:v>0.74289700000000003</c:v>
                </c:pt>
                <c:pt idx="6537">
                  <c:v>0.74582400000000004</c:v>
                </c:pt>
                <c:pt idx="6538">
                  <c:v>0.74673400000000001</c:v>
                </c:pt>
                <c:pt idx="6539">
                  <c:v>0.74723200000000001</c:v>
                </c:pt>
                <c:pt idx="6540">
                  <c:v>0.74922699999999998</c:v>
                </c:pt>
                <c:pt idx="6541">
                  <c:v>0.75410900000000003</c:v>
                </c:pt>
                <c:pt idx="6542">
                  <c:v>0.76227100000000003</c:v>
                </c:pt>
                <c:pt idx="6543">
                  <c:v>0.77317400000000003</c:v>
                </c:pt>
                <c:pt idx="6544">
                  <c:v>0.78559500000000004</c:v>
                </c:pt>
                <c:pt idx="6545">
                  <c:v>0.79789900000000002</c:v>
                </c:pt>
                <c:pt idx="6546">
                  <c:v>0.808531</c:v>
                </c:pt>
                <c:pt idx="6547">
                  <c:v>0.81621500000000002</c:v>
                </c:pt>
                <c:pt idx="6548">
                  <c:v>0.82056600000000002</c:v>
                </c:pt>
                <c:pt idx="6549">
                  <c:v>0.82233199999999995</c:v>
                </c:pt>
                <c:pt idx="6550">
                  <c:v>0.82269199999999998</c:v>
                </c:pt>
                <c:pt idx="6551">
                  <c:v>0.82284999999999997</c:v>
                </c:pt>
                <c:pt idx="6552">
                  <c:v>0.82417399999999996</c:v>
                </c:pt>
                <c:pt idx="6553">
                  <c:v>0.82778799999999997</c:v>
                </c:pt>
                <c:pt idx="6554">
                  <c:v>0.83370100000000003</c:v>
                </c:pt>
                <c:pt idx="6555">
                  <c:v>0.84104900000000005</c:v>
                </c:pt>
                <c:pt idx="6556">
                  <c:v>0.84877000000000002</c:v>
                </c:pt>
                <c:pt idx="6557">
                  <c:v>0.855827</c:v>
                </c:pt>
                <c:pt idx="6558">
                  <c:v>0.86112999999999995</c:v>
                </c:pt>
                <c:pt idx="6559">
                  <c:v>0.86373800000000001</c:v>
                </c:pt>
                <c:pt idx="6560">
                  <c:v>0.86349799999999999</c:v>
                </c:pt>
                <c:pt idx="6561">
                  <c:v>0.86099899999999996</c:v>
                </c:pt>
                <c:pt idx="6562">
                  <c:v>0.85734999999999995</c:v>
                </c:pt>
                <c:pt idx="6563">
                  <c:v>0.85375199999999996</c:v>
                </c:pt>
                <c:pt idx="6564">
                  <c:v>0.85118700000000003</c:v>
                </c:pt>
                <c:pt idx="6565">
                  <c:v>0.85043599999999997</c:v>
                </c:pt>
                <c:pt idx="6566">
                  <c:v>0.85167700000000002</c:v>
                </c:pt>
                <c:pt idx="6567">
                  <c:v>0.85456399999999999</c:v>
                </c:pt>
                <c:pt idx="6568">
                  <c:v>0.85823899999999997</c:v>
                </c:pt>
                <c:pt idx="6569">
                  <c:v>0.86164200000000002</c:v>
                </c:pt>
                <c:pt idx="6570">
                  <c:v>0.86373699999999998</c:v>
                </c:pt>
                <c:pt idx="6571">
                  <c:v>0.86352399999999996</c:v>
                </c:pt>
                <c:pt idx="6572">
                  <c:v>0.86069700000000005</c:v>
                </c:pt>
                <c:pt idx="6573">
                  <c:v>0.85583200000000004</c:v>
                </c:pt>
                <c:pt idx="6574">
                  <c:v>0.85006099999999996</c:v>
                </c:pt>
                <c:pt idx="6575">
                  <c:v>0.84493399999999996</c:v>
                </c:pt>
                <c:pt idx="6576">
                  <c:v>0.84196499999999996</c:v>
                </c:pt>
                <c:pt idx="6577">
                  <c:v>0.84199599999999997</c:v>
                </c:pt>
                <c:pt idx="6578">
                  <c:v>0.84482199999999996</c:v>
                </c:pt>
                <c:pt idx="6579">
                  <c:v>0.84947399999999995</c:v>
                </c:pt>
                <c:pt idx="6580">
                  <c:v>0.85470100000000004</c:v>
                </c:pt>
                <c:pt idx="6581">
                  <c:v>0.858958</c:v>
                </c:pt>
                <c:pt idx="6582">
                  <c:v>0.86090500000000003</c:v>
                </c:pt>
                <c:pt idx="6583">
                  <c:v>0.86028800000000005</c:v>
                </c:pt>
                <c:pt idx="6584">
                  <c:v>0.857572</c:v>
                </c:pt>
                <c:pt idx="6585">
                  <c:v>0.85364700000000004</c:v>
                </c:pt>
                <c:pt idx="6586">
                  <c:v>0.850136</c:v>
                </c:pt>
                <c:pt idx="6587">
                  <c:v>0.84889800000000004</c:v>
                </c:pt>
                <c:pt idx="6588">
                  <c:v>0.85077999999999998</c:v>
                </c:pt>
                <c:pt idx="6589">
                  <c:v>0.85555599999999998</c:v>
                </c:pt>
                <c:pt idx="6590">
                  <c:v>0.86241500000000004</c:v>
                </c:pt>
                <c:pt idx="6591">
                  <c:v>0.86969700000000005</c:v>
                </c:pt>
                <c:pt idx="6592">
                  <c:v>0.875552</c:v>
                </c:pt>
                <c:pt idx="6593">
                  <c:v>0.87892800000000004</c:v>
                </c:pt>
                <c:pt idx="6594">
                  <c:v>0.87990299999999999</c:v>
                </c:pt>
                <c:pt idx="6595">
                  <c:v>0.87969600000000003</c:v>
                </c:pt>
                <c:pt idx="6596">
                  <c:v>0.880019</c:v>
                </c:pt>
                <c:pt idx="6597">
                  <c:v>0.88202700000000001</c:v>
                </c:pt>
                <c:pt idx="6598">
                  <c:v>0.88629500000000005</c:v>
                </c:pt>
                <c:pt idx="6599">
                  <c:v>0.89275599999999999</c:v>
                </c:pt>
                <c:pt idx="6600">
                  <c:v>0.90036799999999995</c:v>
                </c:pt>
                <c:pt idx="6601">
                  <c:v>0.90753600000000001</c:v>
                </c:pt>
                <c:pt idx="6602">
                  <c:v>0.91290099999999996</c:v>
                </c:pt>
                <c:pt idx="6603">
                  <c:v>0.91567200000000004</c:v>
                </c:pt>
                <c:pt idx="6604">
                  <c:v>0.91597399999999995</c:v>
                </c:pt>
                <c:pt idx="6605">
                  <c:v>0.91511600000000004</c:v>
                </c:pt>
                <c:pt idx="6606">
                  <c:v>0.91499900000000001</c:v>
                </c:pt>
                <c:pt idx="6607">
                  <c:v>0.91708699999999999</c:v>
                </c:pt>
                <c:pt idx="6608">
                  <c:v>0.92189500000000002</c:v>
                </c:pt>
                <c:pt idx="6609">
                  <c:v>0.92886299999999999</c:v>
                </c:pt>
                <c:pt idx="6610">
                  <c:v>0.93621500000000002</c:v>
                </c:pt>
                <c:pt idx="6611">
                  <c:v>0.94166099999999997</c:v>
                </c:pt>
                <c:pt idx="6612">
                  <c:v>0.943411</c:v>
                </c:pt>
                <c:pt idx="6613">
                  <c:v>0.94083099999999997</c:v>
                </c:pt>
                <c:pt idx="6614">
                  <c:v>0.93461799999999995</c:v>
                </c:pt>
                <c:pt idx="6615">
                  <c:v>0.926647</c:v>
                </c:pt>
                <c:pt idx="6616">
                  <c:v>0.91935500000000003</c:v>
                </c:pt>
                <c:pt idx="6617">
                  <c:v>0.91479200000000005</c:v>
                </c:pt>
                <c:pt idx="6618">
                  <c:v>0.91388999999999998</c:v>
                </c:pt>
                <c:pt idx="6619">
                  <c:v>0.91620699999999999</c:v>
                </c:pt>
                <c:pt idx="6620">
                  <c:v>0.92003999999999997</c:v>
                </c:pt>
                <c:pt idx="6621">
                  <c:v>0.92310099999999995</c:v>
                </c:pt>
                <c:pt idx="6622">
                  <c:v>0.92324200000000001</c:v>
                </c:pt>
                <c:pt idx="6623">
                  <c:v>0.919068</c:v>
                </c:pt>
                <c:pt idx="6624">
                  <c:v>0.91058600000000001</c:v>
                </c:pt>
                <c:pt idx="6625">
                  <c:v>0.89932900000000005</c:v>
                </c:pt>
                <c:pt idx="6626">
                  <c:v>0.887706</c:v>
                </c:pt>
                <c:pt idx="6627">
                  <c:v>0.87809400000000004</c:v>
                </c:pt>
                <c:pt idx="6628">
                  <c:v>0.87205699999999997</c:v>
                </c:pt>
                <c:pt idx="6629">
                  <c:v>0.86993600000000004</c:v>
                </c:pt>
                <c:pt idx="6630">
                  <c:v>0.87090299999999998</c:v>
                </c:pt>
                <c:pt idx="6631">
                  <c:v>0.87309800000000004</c:v>
                </c:pt>
                <c:pt idx="6632">
                  <c:v>0.87419199999999997</c:v>
                </c:pt>
                <c:pt idx="6633">
                  <c:v>0.87230099999999999</c:v>
                </c:pt>
                <c:pt idx="6634">
                  <c:v>0.86659200000000003</c:v>
                </c:pt>
                <c:pt idx="6635">
                  <c:v>0.85752899999999999</c:v>
                </c:pt>
                <c:pt idx="6636">
                  <c:v>0.84679000000000004</c:v>
                </c:pt>
                <c:pt idx="6637">
                  <c:v>0.83653999999999995</c:v>
                </c:pt>
                <c:pt idx="6638">
                  <c:v>0.82847000000000004</c:v>
                </c:pt>
                <c:pt idx="6639">
                  <c:v>0.82347000000000004</c:v>
                </c:pt>
                <c:pt idx="6640">
                  <c:v>0.82150299999999998</c:v>
                </c:pt>
                <c:pt idx="6641">
                  <c:v>0.82163600000000003</c:v>
                </c:pt>
                <c:pt idx="6642">
                  <c:v>0.82228500000000004</c:v>
                </c:pt>
                <c:pt idx="6643">
                  <c:v>0.82176800000000005</c:v>
                </c:pt>
                <c:pt idx="6644">
                  <c:v>0.81911400000000001</c:v>
                </c:pt>
                <c:pt idx="6645">
                  <c:v>0.81444499999999997</c:v>
                </c:pt>
                <c:pt idx="6646">
                  <c:v>0.80829700000000004</c:v>
                </c:pt>
                <c:pt idx="6647">
                  <c:v>0.801898</c:v>
                </c:pt>
                <c:pt idx="6648">
                  <c:v>0.79647000000000001</c:v>
                </c:pt>
                <c:pt idx="6649">
                  <c:v>0.79296800000000001</c:v>
                </c:pt>
                <c:pt idx="6650">
                  <c:v>0.79095899999999997</c:v>
                </c:pt>
                <c:pt idx="6651">
                  <c:v>0.78969400000000001</c:v>
                </c:pt>
                <c:pt idx="6652">
                  <c:v>0.78912599999999999</c:v>
                </c:pt>
                <c:pt idx="6653">
                  <c:v>0.78917599999999999</c:v>
                </c:pt>
                <c:pt idx="6654">
                  <c:v>0.78870700000000005</c:v>
                </c:pt>
                <c:pt idx="6655">
                  <c:v>0.78635699999999997</c:v>
                </c:pt>
                <c:pt idx="6656">
                  <c:v>0.78352100000000002</c:v>
                </c:pt>
                <c:pt idx="6657">
                  <c:v>0.781393</c:v>
                </c:pt>
                <c:pt idx="6658">
                  <c:v>0.77896900000000002</c:v>
                </c:pt>
                <c:pt idx="6659">
                  <c:v>0.77603900000000003</c:v>
                </c:pt>
                <c:pt idx="6660">
                  <c:v>0.773038</c:v>
                </c:pt>
                <c:pt idx="6661">
                  <c:v>0.77019199999999999</c:v>
                </c:pt>
                <c:pt idx="6662">
                  <c:v>0.76684200000000002</c:v>
                </c:pt>
                <c:pt idx="6663">
                  <c:v>0.76294499999999998</c:v>
                </c:pt>
                <c:pt idx="6664">
                  <c:v>0.758996</c:v>
                </c:pt>
                <c:pt idx="6665">
                  <c:v>0.75531300000000001</c:v>
                </c:pt>
                <c:pt idx="6666">
                  <c:v>0.75308600000000003</c:v>
                </c:pt>
                <c:pt idx="6667">
                  <c:v>0.75131300000000001</c:v>
                </c:pt>
                <c:pt idx="6668">
                  <c:v>0.74823899999999999</c:v>
                </c:pt>
                <c:pt idx="6669">
                  <c:v>0.74469799999999997</c:v>
                </c:pt>
                <c:pt idx="6670">
                  <c:v>0.74223399999999995</c:v>
                </c:pt>
                <c:pt idx="6671">
                  <c:v>0.737645</c:v>
                </c:pt>
                <c:pt idx="6672">
                  <c:v>0.730626</c:v>
                </c:pt>
                <c:pt idx="6673">
                  <c:v>0.72565000000000002</c:v>
                </c:pt>
                <c:pt idx="6674">
                  <c:v>0.72246999999999995</c:v>
                </c:pt>
                <c:pt idx="6675">
                  <c:v>0.71814999999999996</c:v>
                </c:pt>
                <c:pt idx="6676">
                  <c:v>0.71488600000000002</c:v>
                </c:pt>
                <c:pt idx="6677">
                  <c:v>0.71449700000000005</c:v>
                </c:pt>
                <c:pt idx="6678">
                  <c:v>0.715584</c:v>
                </c:pt>
                <c:pt idx="6679">
                  <c:v>0.71525300000000003</c:v>
                </c:pt>
                <c:pt idx="6680">
                  <c:v>0.71315799999999996</c:v>
                </c:pt>
                <c:pt idx="6681">
                  <c:v>0.711036</c:v>
                </c:pt>
                <c:pt idx="6682">
                  <c:v>0.70811500000000005</c:v>
                </c:pt>
                <c:pt idx="6683">
                  <c:v>0.70385200000000003</c:v>
                </c:pt>
                <c:pt idx="6684">
                  <c:v>0.700963</c:v>
                </c:pt>
                <c:pt idx="6685">
                  <c:v>0.69951799999999997</c:v>
                </c:pt>
                <c:pt idx="6686">
                  <c:v>0.69788700000000004</c:v>
                </c:pt>
                <c:pt idx="6687">
                  <c:v>0.69644899999999998</c:v>
                </c:pt>
                <c:pt idx="6688">
                  <c:v>0.69767400000000002</c:v>
                </c:pt>
                <c:pt idx="6689">
                  <c:v>0.70055800000000001</c:v>
                </c:pt>
                <c:pt idx="6690">
                  <c:v>0.70142499999999997</c:v>
                </c:pt>
                <c:pt idx="6691">
                  <c:v>0.70066099999999998</c:v>
                </c:pt>
                <c:pt idx="6692">
                  <c:v>0.70090600000000003</c:v>
                </c:pt>
                <c:pt idx="6693">
                  <c:v>0.700743</c:v>
                </c:pt>
                <c:pt idx="6694">
                  <c:v>0.69768600000000003</c:v>
                </c:pt>
                <c:pt idx="6695">
                  <c:v>0.69471499999999997</c:v>
                </c:pt>
                <c:pt idx="6696">
                  <c:v>0.69422099999999998</c:v>
                </c:pt>
                <c:pt idx="6697">
                  <c:v>0.69413400000000003</c:v>
                </c:pt>
                <c:pt idx="6698">
                  <c:v>0.69267800000000002</c:v>
                </c:pt>
                <c:pt idx="6699">
                  <c:v>0.69296400000000002</c:v>
                </c:pt>
                <c:pt idx="6700">
                  <c:v>0.69669400000000004</c:v>
                </c:pt>
                <c:pt idx="6701">
                  <c:v>0.70011500000000004</c:v>
                </c:pt>
                <c:pt idx="6702">
                  <c:v>0.70070500000000002</c:v>
                </c:pt>
                <c:pt idx="6703">
                  <c:v>0.69969800000000004</c:v>
                </c:pt>
                <c:pt idx="6704">
                  <c:v>0.699515</c:v>
                </c:pt>
                <c:pt idx="6705">
                  <c:v>0.69803999999999999</c:v>
                </c:pt>
                <c:pt idx="6706">
                  <c:v>0.69370799999999999</c:v>
                </c:pt>
                <c:pt idx="6707">
                  <c:v>0.68913000000000002</c:v>
                </c:pt>
                <c:pt idx="6708">
                  <c:v>0.68677900000000003</c:v>
                </c:pt>
                <c:pt idx="6709">
                  <c:v>0.68559499999999995</c:v>
                </c:pt>
                <c:pt idx="6710">
                  <c:v>0.68315999999999999</c:v>
                </c:pt>
                <c:pt idx="6711">
                  <c:v>0.68097099999999999</c:v>
                </c:pt>
                <c:pt idx="6712">
                  <c:v>0.68028500000000003</c:v>
                </c:pt>
                <c:pt idx="6713">
                  <c:v>0.67891000000000001</c:v>
                </c:pt>
                <c:pt idx="6714">
                  <c:v>0.67608000000000001</c:v>
                </c:pt>
                <c:pt idx="6715">
                  <c:v>0.67200000000000004</c:v>
                </c:pt>
                <c:pt idx="6716">
                  <c:v>0.66630500000000004</c:v>
                </c:pt>
                <c:pt idx="6717">
                  <c:v>0.65959999999999996</c:v>
                </c:pt>
                <c:pt idx="6718">
                  <c:v>0.65290300000000001</c:v>
                </c:pt>
                <c:pt idx="6719">
                  <c:v>0.645702</c:v>
                </c:pt>
                <c:pt idx="6720">
                  <c:v>0.63785000000000003</c:v>
                </c:pt>
                <c:pt idx="6721">
                  <c:v>0.63092099999999995</c:v>
                </c:pt>
                <c:pt idx="6722">
                  <c:v>0.62563500000000005</c:v>
                </c:pt>
                <c:pt idx="6723">
                  <c:v>0.62116300000000002</c:v>
                </c:pt>
                <c:pt idx="6724">
                  <c:v>0.61628499999999997</c:v>
                </c:pt>
                <c:pt idx="6725">
                  <c:v>0.61082099999999995</c:v>
                </c:pt>
                <c:pt idx="6726">
                  <c:v>0.60523300000000002</c:v>
                </c:pt>
                <c:pt idx="6727">
                  <c:v>0.59949799999999998</c:v>
                </c:pt>
                <c:pt idx="6728">
                  <c:v>0.59251799999999999</c:v>
                </c:pt>
                <c:pt idx="6729">
                  <c:v>0.58380699999999996</c:v>
                </c:pt>
                <c:pt idx="6730">
                  <c:v>0.57550500000000004</c:v>
                </c:pt>
                <c:pt idx="6731">
                  <c:v>0.56858299999999995</c:v>
                </c:pt>
                <c:pt idx="6732">
                  <c:v>0.56145299999999998</c:v>
                </c:pt>
                <c:pt idx="6733">
                  <c:v>0.5544</c:v>
                </c:pt>
                <c:pt idx="6734">
                  <c:v>0.54978800000000005</c:v>
                </c:pt>
                <c:pt idx="6735">
                  <c:v>0.54730599999999996</c:v>
                </c:pt>
                <c:pt idx="6736">
                  <c:v>0.54457</c:v>
                </c:pt>
                <c:pt idx="6737">
                  <c:v>0.54155900000000001</c:v>
                </c:pt>
                <c:pt idx="6738">
                  <c:v>0.53882600000000003</c:v>
                </c:pt>
                <c:pt idx="6739">
                  <c:v>0.53459500000000004</c:v>
                </c:pt>
                <c:pt idx="6740">
                  <c:v>0.52864199999999995</c:v>
                </c:pt>
                <c:pt idx="6741">
                  <c:v>0.52210100000000004</c:v>
                </c:pt>
                <c:pt idx="6742">
                  <c:v>0.51571500000000003</c:v>
                </c:pt>
                <c:pt idx="6743">
                  <c:v>0.51053300000000001</c:v>
                </c:pt>
                <c:pt idx="6744">
                  <c:v>0.50692000000000004</c:v>
                </c:pt>
                <c:pt idx="6745">
                  <c:v>0.50401700000000005</c:v>
                </c:pt>
                <c:pt idx="6746">
                  <c:v>0.50322900000000004</c:v>
                </c:pt>
                <c:pt idx="6747">
                  <c:v>0.50609099999999996</c:v>
                </c:pt>
                <c:pt idx="6748">
                  <c:v>0.50870800000000005</c:v>
                </c:pt>
                <c:pt idx="6749">
                  <c:v>0.50842100000000001</c:v>
                </c:pt>
                <c:pt idx="6750">
                  <c:v>0.50643899999999997</c:v>
                </c:pt>
                <c:pt idx="6751">
                  <c:v>0.50465700000000002</c:v>
                </c:pt>
                <c:pt idx="6752">
                  <c:v>0.50051000000000001</c:v>
                </c:pt>
                <c:pt idx="6753">
                  <c:v>0.49240499999999998</c:v>
                </c:pt>
                <c:pt idx="6754">
                  <c:v>0.48260799999999998</c:v>
                </c:pt>
                <c:pt idx="6755">
                  <c:v>0.47600100000000001</c:v>
                </c:pt>
                <c:pt idx="6756">
                  <c:v>0.47264299999999998</c:v>
                </c:pt>
                <c:pt idx="6757">
                  <c:v>0.46975600000000001</c:v>
                </c:pt>
                <c:pt idx="6758">
                  <c:v>0.46751999999999999</c:v>
                </c:pt>
                <c:pt idx="6759">
                  <c:v>0.468252</c:v>
                </c:pt>
                <c:pt idx="6760">
                  <c:v>0.47015499999999999</c:v>
                </c:pt>
                <c:pt idx="6761">
                  <c:v>0.47085100000000002</c:v>
                </c:pt>
                <c:pt idx="6762">
                  <c:v>0.46803400000000001</c:v>
                </c:pt>
                <c:pt idx="6763">
                  <c:v>0.46212900000000001</c:v>
                </c:pt>
                <c:pt idx="6764">
                  <c:v>0.45519799999999999</c:v>
                </c:pt>
                <c:pt idx="6765">
                  <c:v>0.446546</c:v>
                </c:pt>
                <c:pt idx="6766">
                  <c:v>0.43682199999999999</c:v>
                </c:pt>
                <c:pt idx="6767">
                  <c:v>0.428062</c:v>
                </c:pt>
                <c:pt idx="6768">
                  <c:v>0.42222799999999999</c:v>
                </c:pt>
                <c:pt idx="6769">
                  <c:v>0.419433</c:v>
                </c:pt>
                <c:pt idx="6770">
                  <c:v>0.41907100000000003</c:v>
                </c:pt>
                <c:pt idx="6771">
                  <c:v>0.42075699999999999</c:v>
                </c:pt>
                <c:pt idx="6772">
                  <c:v>0.42274699999999998</c:v>
                </c:pt>
                <c:pt idx="6773">
                  <c:v>0.42366500000000001</c:v>
                </c:pt>
                <c:pt idx="6774">
                  <c:v>0.42294399999999999</c:v>
                </c:pt>
                <c:pt idx="6775">
                  <c:v>0.41894199999999998</c:v>
                </c:pt>
                <c:pt idx="6776">
                  <c:v>0.41211999999999999</c:v>
                </c:pt>
                <c:pt idx="6777">
                  <c:v>0.40331699999999998</c:v>
                </c:pt>
                <c:pt idx="6778">
                  <c:v>0.39341199999999998</c:v>
                </c:pt>
                <c:pt idx="6779">
                  <c:v>0.38432500000000003</c:v>
                </c:pt>
                <c:pt idx="6780">
                  <c:v>0.37812499999999999</c:v>
                </c:pt>
                <c:pt idx="6781">
                  <c:v>0.375448</c:v>
                </c:pt>
                <c:pt idx="6782">
                  <c:v>0.37586399999999998</c:v>
                </c:pt>
                <c:pt idx="6783">
                  <c:v>0.37873800000000002</c:v>
                </c:pt>
                <c:pt idx="6784">
                  <c:v>0.38299800000000001</c:v>
                </c:pt>
                <c:pt idx="6785">
                  <c:v>0.386125</c:v>
                </c:pt>
                <c:pt idx="6786">
                  <c:v>0.38753599999999999</c:v>
                </c:pt>
                <c:pt idx="6787">
                  <c:v>0.38715899999999998</c:v>
                </c:pt>
                <c:pt idx="6788">
                  <c:v>0.384828</c:v>
                </c:pt>
                <c:pt idx="6789">
                  <c:v>0.380745</c:v>
                </c:pt>
                <c:pt idx="6790">
                  <c:v>0.37517699999999998</c:v>
                </c:pt>
                <c:pt idx="6791">
                  <c:v>0.37129499999999999</c:v>
                </c:pt>
                <c:pt idx="6792">
                  <c:v>0.370869</c:v>
                </c:pt>
                <c:pt idx="6793">
                  <c:v>0.37234899999999999</c:v>
                </c:pt>
                <c:pt idx="6794">
                  <c:v>0.375836</c:v>
                </c:pt>
                <c:pt idx="6795">
                  <c:v>0.38268000000000002</c:v>
                </c:pt>
                <c:pt idx="6796">
                  <c:v>0.39131100000000002</c:v>
                </c:pt>
                <c:pt idx="6797">
                  <c:v>0.39848899999999998</c:v>
                </c:pt>
                <c:pt idx="6798">
                  <c:v>0.40359099999999998</c:v>
                </c:pt>
                <c:pt idx="6799">
                  <c:v>0.40682000000000001</c:v>
                </c:pt>
                <c:pt idx="6800">
                  <c:v>0.406754</c:v>
                </c:pt>
                <c:pt idx="6801">
                  <c:v>0.40350599999999998</c:v>
                </c:pt>
                <c:pt idx="6802">
                  <c:v>0.39978799999999998</c:v>
                </c:pt>
                <c:pt idx="6803">
                  <c:v>0.39713100000000001</c:v>
                </c:pt>
                <c:pt idx="6804">
                  <c:v>0.395397</c:v>
                </c:pt>
                <c:pt idx="6805">
                  <c:v>0.39629799999999998</c:v>
                </c:pt>
                <c:pt idx="6806">
                  <c:v>0.40035399999999999</c:v>
                </c:pt>
                <c:pt idx="6807">
                  <c:v>0.40524700000000002</c:v>
                </c:pt>
                <c:pt idx="6808">
                  <c:v>0.40955599999999998</c:v>
                </c:pt>
                <c:pt idx="6809">
                  <c:v>0.41344700000000001</c:v>
                </c:pt>
                <c:pt idx="6810">
                  <c:v>0.41558200000000001</c:v>
                </c:pt>
                <c:pt idx="6811">
                  <c:v>0.41420400000000002</c:v>
                </c:pt>
                <c:pt idx="6812">
                  <c:v>0.41005799999999998</c:v>
                </c:pt>
                <c:pt idx="6813">
                  <c:v>0.40464800000000001</c:v>
                </c:pt>
                <c:pt idx="6814">
                  <c:v>0.39899600000000002</c:v>
                </c:pt>
                <c:pt idx="6815">
                  <c:v>0.394957</c:v>
                </c:pt>
                <c:pt idx="6816">
                  <c:v>0.39318900000000001</c:v>
                </c:pt>
                <c:pt idx="6817">
                  <c:v>0.39375399999999999</c:v>
                </c:pt>
                <c:pt idx="6818">
                  <c:v>0.39604</c:v>
                </c:pt>
                <c:pt idx="6819">
                  <c:v>0.39907799999999999</c:v>
                </c:pt>
                <c:pt idx="6820">
                  <c:v>0.40126600000000001</c:v>
                </c:pt>
                <c:pt idx="6821">
                  <c:v>0.40114300000000003</c:v>
                </c:pt>
                <c:pt idx="6822">
                  <c:v>0.39882299999999998</c:v>
                </c:pt>
                <c:pt idx="6823">
                  <c:v>0.39511299999999999</c:v>
                </c:pt>
                <c:pt idx="6824">
                  <c:v>0.39067800000000003</c:v>
                </c:pt>
                <c:pt idx="6825">
                  <c:v>0.38687700000000003</c:v>
                </c:pt>
                <c:pt idx="6826">
                  <c:v>0.384274</c:v>
                </c:pt>
                <c:pt idx="6827">
                  <c:v>0.38268400000000002</c:v>
                </c:pt>
                <c:pt idx="6828">
                  <c:v>0.38193199999999999</c:v>
                </c:pt>
                <c:pt idx="6829">
                  <c:v>0.38186199999999998</c:v>
                </c:pt>
                <c:pt idx="6830">
                  <c:v>0.38157799999999997</c:v>
                </c:pt>
                <c:pt idx="6831">
                  <c:v>0.37998999999999999</c:v>
                </c:pt>
                <c:pt idx="6832">
                  <c:v>0.37783600000000001</c:v>
                </c:pt>
                <c:pt idx="6833">
                  <c:v>0.37565999999999999</c:v>
                </c:pt>
                <c:pt idx="6834">
                  <c:v>0.37241600000000002</c:v>
                </c:pt>
                <c:pt idx="6835">
                  <c:v>0.36866900000000002</c:v>
                </c:pt>
                <c:pt idx="6836">
                  <c:v>0.36624800000000002</c:v>
                </c:pt>
                <c:pt idx="6837">
                  <c:v>0.36543300000000001</c:v>
                </c:pt>
                <c:pt idx="6838">
                  <c:v>0.36516799999999999</c:v>
                </c:pt>
                <c:pt idx="6839">
                  <c:v>0.36548900000000001</c:v>
                </c:pt>
                <c:pt idx="6840">
                  <c:v>0.366288</c:v>
                </c:pt>
                <c:pt idx="6841">
                  <c:v>0.36619200000000002</c:v>
                </c:pt>
                <c:pt idx="6842">
                  <c:v>0.36425299999999999</c:v>
                </c:pt>
                <c:pt idx="6843">
                  <c:v>0.36064299999999999</c:v>
                </c:pt>
                <c:pt idx="6844">
                  <c:v>0.35658899999999999</c:v>
                </c:pt>
                <c:pt idx="6845">
                  <c:v>0.35359099999999999</c:v>
                </c:pt>
                <c:pt idx="6846">
                  <c:v>0.35211500000000001</c:v>
                </c:pt>
                <c:pt idx="6847">
                  <c:v>0.35231699999999999</c:v>
                </c:pt>
                <c:pt idx="6848">
                  <c:v>0.35425699999999999</c:v>
                </c:pt>
                <c:pt idx="6849">
                  <c:v>0.357157</c:v>
                </c:pt>
                <c:pt idx="6850">
                  <c:v>0.360064</c:v>
                </c:pt>
                <c:pt idx="6851">
                  <c:v>0.36175099999999999</c:v>
                </c:pt>
                <c:pt idx="6852">
                  <c:v>0.36187399999999997</c:v>
                </c:pt>
                <c:pt idx="6853">
                  <c:v>0.36044100000000001</c:v>
                </c:pt>
                <c:pt idx="6854">
                  <c:v>0.35786000000000001</c:v>
                </c:pt>
                <c:pt idx="6855">
                  <c:v>0.35480499999999998</c:v>
                </c:pt>
                <c:pt idx="6856">
                  <c:v>0.352404</c:v>
                </c:pt>
                <c:pt idx="6857">
                  <c:v>0.351493</c:v>
                </c:pt>
                <c:pt idx="6858">
                  <c:v>0.35237600000000002</c:v>
                </c:pt>
                <c:pt idx="6859">
                  <c:v>0.35532200000000003</c:v>
                </c:pt>
                <c:pt idx="6860">
                  <c:v>0.36005199999999998</c:v>
                </c:pt>
                <c:pt idx="6861">
                  <c:v>0.36523800000000001</c:v>
                </c:pt>
                <c:pt idx="6862">
                  <c:v>0.36936200000000002</c:v>
                </c:pt>
                <c:pt idx="6863">
                  <c:v>0.37147799999999997</c:v>
                </c:pt>
                <c:pt idx="6864">
                  <c:v>0.371029</c:v>
                </c:pt>
                <c:pt idx="6865">
                  <c:v>0.368062</c:v>
                </c:pt>
                <c:pt idx="6866">
                  <c:v>0.36368600000000001</c:v>
                </c:pt>
                <c:pt idx="6867">
                  <c:v>0.35953299999999999</c:v>
                </c:pt>
                <c:pt idx="6868">
                  <c:v>0.35696800000000001</c:v>
                </c:pt>
                <c:pt idx="6869">
                  <c:v>0.35688999999999999</c:v>
                </c:pt>
                <c:pt idx="6870">
                  <c:v>0.35962300000000003</c:v>
                </c:pt>
                <c:pt idx="6871">
                  <c:v>0.36452800000000002</c:v>
                </c:pt>
                <c:pt idx="6872">
                  <c:v>0.37008600000000003</c:v>
                </c:pt>
                <c:pt idx="6873">
                  <c:v>0.37444499999999997</c:v>
                </c:pt>
                <c:pt idx="6874">
                  <c:v>0.37592300000000001</c:v>
                </c:pt>
                <c:pt idx="6875">
                  <c:v>0.37360300000000002</c:v>
                </c:pt>
                <c:pt idx="6876">
                  <c:v>0.36768699999999999</c:v>
                </c:pt>
                <c:pt idx="6877">
                  <c:v>0.35934300000000002</c:v>
                </c:pt>
                <c:pt idx="6878">
                  <c:v>0.35026400000000002</c:v>
                </c:pt>
                <c:pt idx="6879">
                  <c:v>0.34235399999999999</c:v>
                </c:pt>
                <c:pt idx="6880">
                  <c:v>0.33745199999999997</c:v>
                </c:pt>
                <c:pt idx="6881">
                  <c:v>0.336511</c:v>
                </c:pt>
                <c:pt idx="6882">
                  <c:v>0.33915200000000001</c:v>
                </c:pt>
                <c:pt idx="6883">
                  <c:v>0.34424100000000002</c:v>
                </c:pt>
                <c:pt idx="6884">
                  <c:v>0.349856</c:v>
                </c:pt>
                <c:pt idx="6885">
                  <c:v>0.35330899999999998</c:v>
                </c:pt>
                <c:pt idx="6886">
                  <c:v>0.35245500000000002</c:v>
                </c:pt>
                <c:pt idx="6887">
                  <c:v>0.34686400000000001</c:v>
                </c:pt>
                <c:pt idx="6888">
                  <c:v>0.33782400000000001</c:v>
                </c:pt>
                <c:pt idx="6889">
                  <c:v>0.32760899999999998</c:v>
                </c:pt>
                <c:pt idx="6890">
                  <c:v>0.31867899999999999</c:v>
                </c:pt>
                <c:pt idx="6891">
                  <c:v>0.31333499999999997</c:v>
                </c:pt>
                <c:pt idx="6892">
                  <c:v>0.31301600000000002</c:v>
                </c:pt>
                <c:pt idx="6893">
                  <c:v>0.31758199999999998</c:v>
                </c:pt>
                <c:pt idx="6894">
                  <c:v>0.32535900000000001</c:v>
                </c:pt>
                <c:pt idx="6895">
                  <c:v>0.33412900000000001</c:v>
                </c:pt>
                <c:pt idx="6896">
                  <c:v>0.34116099999999999</c:v>
                </c:pt>
                <c:pt idx="6897">
                  <c:v>0.34371000000000002</c:v>
                </c:pt>
                <c:pt idx="6898">
                  <c:v>0.34113599999999999</c:v>
                </c:pt>
                <c:pt idx="6899">
                  <c:v>0.33438899999999999</c:v>
                </c:pt>
                <c:pt idx="6900">
                  <c:v>0.32555899999999999</c:v>
                </c:pt>
                <c:pt idx="6901">
                  <c:v>0.31710100000000002</c:v>
                </c:pt>
                <c:pt idx="6902">
                  <c:v>0.31150699999999998</c:v>
                </c:pt>
                <c:pt idx="6903">
                  <c:v>0.31041800000000003</c:v>
                </c:pt>
                <c:pt idx="6904">
                  <c:v>0.31411</c:v>
                </c:pt>
                <c:pt idx="6905">
                  <c:v>0.32156299999999999</c:v>
                </c:pt>
                <c:pt idx="6906">
                  <c:v>0.33071600000000001</c:v>
                </c:pt>
                <c:pt idx="6907">
                  <c:v>0.33870699999999998</c:v>
                </c:pt>
                <c:pt idx="6908">
                  <c:v>0.34285900000000002</c:v>
                </c:pt>
                <c:pt idx="6909">
                  <c:v>0.34160200000000002</c:v>
                </c:pt>
                <c:pt idx="6910">
                  <c:v>0.33530300000000002</c:v>
                </c:pt>
                <c:pt idx="6911">
                  <c:v>0.32591599999999998</c:v>
                </c:pt>
                <c:pt idx="6912">
                  <c:v>0.31653900000000001</c:v>
                </c:pt>
                <c:pt idx="6913">
                  <c:v>0.30993799999999999</c:v>
                </c:pt>
                <c:pt idx="6914">
                  <c:v>0.307759</c:v>
                </c:pt>
                <c:pt idx="6915">
                  <c:v>0.31033300000000003</c:v>
                </c:pt>
                <c:pt idx="6916">
                  <c:v>0.31674000000000002</c:v>
                </c:pt>
                <c:pt idx="6917">
                  <c:v>0.32508799999999999</c:v>
                </c:pt>
                <c:pt idx="6918">
                  <c:v>0.33252399999999999</c:v>
                </c:pt>
                <c:pt idx="6919">
                  <c:v>0.33645999999999998</c:v>
                </c:pt>
                <c:pt idx="6920">
                  <c:v>0.33552100000000001</c:v>
                </c:pt>
                <c:pt idx="6921">
                  <c:v>0.33012000000000002</c:v>
                </c:pt>
                <c:pt idx="6922">
                  <c:v>0.321712</c:v>
                </c:pt>
                <c:pt idx="6923">
                  <c:v>0.312469</c:v>
                </c:pt>
                <c:pt idx="6924">
                  <c:v>0.30497999999999997</c:v>
                </c:pt>
                <c:pt idx="6925">
                  <c:v>0.301346</c:v>
                </c:pt>
                <c:pt idx="6926">
                  <c:v>0.30249599999999999</c:v>
                </c:pt>
                <c:pt idx="6927">
                  <c:v>0.30797799999999997</c:v>
                </c:pt>
                <c:pt idx="6928">
                  <c:v>0.316243</c:v>
                </c:pt>
                <c:pt idx="6929">
                  <c:v>0.32511600000000002</c:v>
                </c:pt>
                <c:pt idx="6930">
                  <c:v>0.33219700000000002</c:v>
                </c:pt>
                <c:pt idx="6931">
                  <c:v>0.33549699999999999</c:v>
                </c:pt>
                <c:pt idx="6932">
                  <c:v>0.33422600000000002</c:v>
                </c:pt>
                <c:pt idx="6933">
                  <c:v>0.32921800000000001</c:v>
                </c:pt>
                <c:pt idx="6934">
                  <c:v>0.32267299999999999</c:v>
                </c:pt>
                <c:pt idx="6935">
                  <c:v>0.317218</c:v>
                </c:pt>
                <c:pt idx="6936">
                  <c:v>0.315021</c:v>
                </c:pt>
                <c:pt idx="6937">
                  <c:v>0.31731399999999998</c:v>
                </c:pt>
                <c:pt idx="6938">
                  <c:v>0.32419399999999998</c:v>
                </c:pt>
                <c:pt idx="6939">
                  <c:v>0.334478</c:v>
                </c:pt>
                <c:pt idx="6940">
                  <c:v>0.345858</c:v>
                </c:pt>
                <c:pt idx="6941">
                  <c:v>0.35574299999999998</c:v>
                </c:pt>
                <c:pt idx="6942">
                  <c:v>0.36201899999999998</c:v>
                </c:pt>
                <c:pt idx="6943">
                  <c:v>0.36357</c:v>
                </c:pt>
                <c:pt idx="6944">
                  <c:v>0.36063200000000001</c:v>
                </c:pt>
                <c:pt idx="6945">
                  <c:v>0.35489599999999999</c:v>
                </c:pt>
                <c:pt idx="6946">
                  <c:v>0.34893999999999997</c:v>
                </c:pt>
                <c:pt idx="6947">
                  <c:v>0.34529799999999999</c:v>
                </c:pt>
                <c:pt idx="6948">
                  <c:v>0.345833</c:v>
                </c:pt>
                <c:pt idx="6949">
                  <c:v>0.351439</c:v>
                </c:pt>
                <c:pt idx="6950">
                  <c:v>0.36168400000000001</c:v>
                </c:pt>
                <c:pt idx="6951">
                  <c:v>0.37461499999999998</c:v>
                </c:pt>
                <c:pt idx="6952">
                  <c:v>0.387237</c:v>
                </c:pt>
                <c:pt idx="6953">
                  <c:v>0.39649600000000002</c:v>
                </c:pt>
                <c:pt idx="6954">
                  <c:v>0.40015299999999998</c:v>
                </c:pt>
                <c:pt idx="6955">
                  <c:v>0.39741500000000002</c:v>
                </c:pt>
                <c:pt idx="6956">
                  <c:v>0.38939699999999999</c:v>
                </c:pt>
                <c:pt idx="6957">
                  <c:v>0.37887799999999999</c:v>
                </c:pt>
                <c:pt idx="6958">
                  <c:v>0.36935600000000002</c:v>
                </c:pt>
                <c:pt idx="6959">
                  <c:v>0.36389199999999999</c:v>
                </c:pt>
                <c:pt idx="6960">
                  <c:v>0.364228</c:v>
                </c:pt>
                <c:pt idx="6961">
                  <c:v>0.37029499999999999</c:v>
                </c:pt>
                <c:pt idx="6962">
                  <c:v>0.38030599999999998</c:v>
                </c:pt>
                <c:pt idx="6963">
                  <c:v>0.391345</c:v>
                </c:pt>
                <c:pt idx="6964">
                  <c:v>0.40010800000000002</c:v>
                </c:pt>
                <c:pt idx="6965">
                  <c:v>0.40385199999999999</c:v>
                </c:pt>
                <c:pt idx="6966">
                  <c:v>0.40123399999999998</c:v>
                </c:pt>
                <c:pt idx="6967">
                  <c:v>0.39277099999999998</c:v>
                </c:pt>
                <c:pt idx="6968">
                  <c:v>0.38065100000000002</c:v>
                </c:pt>
                <c:pt idx="6969">
                  <c:v>0.36805900000000003</c:v>
                </c:pt>
                <c:pt idx="6970">
                  <c:v>0.35815999999999998</c:v>
                </c:pt>
                <c:pt idx="6971">
                  <c:v>0.35338999999999998</c:v>
                </c:pt>
                <c:pt idx="6972">
                  <c:v>0.354931</c:v>
                </c:pt>
                <c:pt idx="6973">
                  <c:v>0.36227399999999998</c:v>
                </c:pt>
                <c:pt idx="6974">
                  <c:v>0.373307</c:v>
                </c:pt>
                <c:pt idx="6975">
                  <c:v>0.38492700000000002</c:v>
                </c:pt>
                <c:pt idx="6976">
                  <c:v>0.394013</c:v>
                </c:pt>
                <c:pt idx="6977">
                  <c:v>0.39813599999999999</c:v>
                </c:pt>
                <c:pt idx="6978">
                  <c:v>0.39632699999999998</c:v>
                </c:pt>
                <c:pt idx="6979">
                  <c:v>0.38927299999999998</c:v>
                </c:pt>
                <c:pt idx="6980">
                  <c:v>0.37920700000000002</c:v>
                </c:pt>
                <c:pt idx="6981">
                  <c:v>0.36917699999999998</c:v>
                </c:pt>
                <c:pt idx="6982">
                  <c:v>0.36225499999999999</c:v>
                </c:pt>
                <c:pt idx="6983">
                  <c:v>0.36069699999999999</c:v>
                </c:pt>
                <c:pt idx="6984">
                  <c:v>0.36515199999999998</c:v>
                </c:pt>
                <c:pt idx="6985">
                  <c:v>0.37450899999999998</c:v>
                </c:pt>
                <c:pt idx="6986">
                  <c:v>0.38642100000000001</c:v>
                </c:pt>
                <c:pt idx="6987">
                  <c:v>0.39793400000000001</c:v>
                </c:pt>
                <c:pt idx="6988">
                  <c:v>0.40627600000000003</c:v>
                </c:pt>
                <c:pt idx="6989">
                  <c:v>0.40950999999999999</c:v>
                </c:pt>
                <c:pt idx="6990">
                  <c:v>0.40687099999999998</c:v>
                </c:pt>
                <c:pt idx="6991">
                  <c:v>0.39893400000000001</c:v>
                </c:pt>
                <c:pt idx="6992">
                  <c:v>0.38773299999999999</c:v>
                </c:pt>
                <c:pt idx="6993">
                  <c:v>0.37626300000000001</c:v>
                </c:pt>
                <c:pt idx="6994">
                  <c:v>0.36751400000000001</c:v>
                </c:pt>
                <c:pt idx="6995">
                  <c:v>0.36390800000000001</c:v>
                </c:pt>
                <c:pt idx="6996">
                  <c:v>0.36650100000000002</c:v>
                </c:pt>
                <c:pt idx="6997">
                  <c:v>0.37446800000000002</c:v>
                </c:pt>
                <c:pt idx="6998">
                  <c:v>0.38528299999999999</c:v>
                </c:pt>
                <c:pt idx="6999">
                  <c:v>0.39566899999999999</c:v>
                </c:pt>
                <c:pt idx="7000">
                  <c:v>0.40244200000000002</c:v>
                </c:pt>
                <c:pt idx="7001">
                  <c:v>0.40329199999999998</c:v>
                </c:pt>
                <c:pt idx="7002">
                  <c:v>0.397596</c:v>
                </c:pt>
                <c:pt idx="7003">
                  <c:v>0.38678000000000001</c:v>
                </c:pt>
                <c:pt idx="7004">
                  <c:v>0.37356499999999998</c:v>
                </c:pt>
                <c:pt idx="7005">
                  <c:v>0.36094799999999999</c:v>
                </c:pt>
                <c:pt idx="7006">
                  <c:v>0.35151500000000002</c:v>
                </c:pt>
                <c:pt idx="7007">
                  <c:v>0.34710400000000002</c:v>
                </c:pt>
                <c:pt idx="7008">
                  <c:v>0.34834900000000002</c:v>
                </c:pt>
                <c:pt idx="7009">
                  <c:v>0.35434900000000003</c:v>
                </c:pt>
                <c:pt idx="7010">
                  <c:v>0.36271799999999998</c:v>
                </c:pt>
                <c:pt idx="7011">
                  <c:v>0.37035400000000002</c:v>
                </c:pt>
                <c:pt idx="7012">
                  <c:v>0.374413</c:v>
                </c:pt>
                <c:pt idx="7013">
                  <c:v>0.37319600000000003</c:v>
                </c:pt>
                <c:pt idx="7014">
                  <c:v>0.36632599999999998</c:v>
                </c:pt>
                <c:pt idx="7015">
                  <c:v>0.35480600000000001</c:v>
                </c:pt>
                <c:pt idx="7016">
                  <c:v>0.34072200000000002</c:v>
                </c:pt>
                <c:pt idx="7017">
                  <c:v>0.32692199999999999</c:v>
                </c:pt>
                <c:pt idx="7018">
                  <c:v>0.31618099999999999</c:v>
                </c:pt>
                <c:pt idx="7019">
                  <c:v>0.310473</c:v>
                </c:pt>
                <c:pt idx="7020">
                  <c:v>0.31055700000000003</c:v>
                </c:pt>
                <c:pt idx="7021">
                  <c:v>0.31563799999999997</c:v>
                </c:pt>
                <c:pt idx="7022">
                  <c:v>0.32338</c:v>
                </c:pt>
                <c:pt idx="7023">
                  <c:v>0.33056799999999997</c:v>
                </c:pt>
                <c:pt idx="7024">
                  <c:v>0.334254</c:v>
                </c:pt>
                <c:pt idx="7025">
                  <c:v>0.33268599999999998</c:v>
                </c:pt>
                <c:pt idx="7026">
                  <c:v>0.32544099999999998</c:v>
                </c:pt>
                <c:pt idx="7027">
                  <c:v>0.31332399999999999</c:v>
                </c:pt>
                <c:pt idx="7028">
                  <c:v>0.298425</c:v>
                </c:pt>
                <c:pt idx="7029">
                  <c:v>0.28416799999999998</c:v>
                </c:pt>
                <c:pt idx="7030">
                  <c:v>0.27341399999999999</c:v>
                </c:pt>
                <c:pt idx="7031">
                  <c:v>0.267403</c:v>
                </c:pt>
                <c:pt idx="7032">
                  <c:v>0.26644600000000002</c:v>
                </c:pt>
                <c:pt idx="7033">
                  <c:v>0.270513</c:v>
                </c:pt>
                <c:pt idx="7034">
                  <c:v>0.27730700000000003</c:v>
                </c:pt>
                <c:pt idx="7035">
                  <c:v>0.283306</c:v>
                </c:pt>
                <c:pt idx="7036">
                  <c:v>0.28561999999999999</c:v>
                </c:pt>
                <c:pt idx="7037">
                  <c:v>0.283057</c:v>
                </c:pt>
                <c:pt idx="7038">
                  <c:v>0.27476</c:v>
                </c:pt>
                <c:pt idx="7039">
                  <c:v>0.26167600000000002</c:v>
                </c:pt>
                <c:pt idx="7040">
                  <c:v>0.245888</c:v>
                </c:pt>
                <c:pt idx="7041">
                  <c:v>0.23131199999999999</c:v>
                </c:pt>
                <c:pt idx="7042">
                  <c:v>0.22129399999999999</c:v>
                </c:pt>
                <c:pt idx="7043">
                  <c:v>0.21689900000000001</c:v>
                </c:pt>
                <c:pt idx="7044">
                  <c:v>0.21804299999999999</c:v>
                </c:pt>
                <c:pt idx="7045">
                  <c:v>0.22416700000000001</c:v>
                </c:pt>
                <c:pt idx="7046">
                  <c:v>0.23315</c:v>
                </c:pt>
                <c:pt idx="7047">
                  <c:v>0.24010100000000001</c:v>
                </c:pt>
                <c:pt idx="7048">
                  <c:v>0.242364</c:v>
                </c:pt>
                <c:pt idx="7049">
                  <c:v>0.24127899999999999</c:v>
                </c:pt>
                <c:pt idx="7050">
                  <c:v>0.235819</c:v>
                </c:pt>
                <c:pt idx="7051">
                  <c:v>0.22558800000000001</c:v>
                </c:pt>
                <c:pt idx="7052">
                  <c:v>0.21409700000000001</c:v>
                </c:pt>
                <c:pt idx="7053">
                  <c:v>0.20441100000000001</c:v>
                </c:pt>
                <c:pt idx="7054">
                  <c:v>0.19813900000000001</c:v>
                </c:pt>
                <c:pt idx="7055">
                  <c:v>0.19667999999999999</c:v>
                </c:pt>
                <c:pt idx="7056">
                  <c:v>0.20135400000000001</c:v>
                </c:pt>
                <c:pt idx="7057">
                  <c:v>0.210038</c:v>
                </c:pt>
                <c:pt idx="7058">
                  <c:v>0.21932499999999999</c:v>
                </c:pt>
                <c:pt idx="7059">
                  <c:v>0.22706999999999999</c:v>
                </c:pt>
                <c:pt idx="7060">
                  <c:v>0.23206599999999999</c:v>
                </c:pt>
                <c:pt idx="7061">
                  <c:v>0.23210500000000001</c:v>
                </c:pt>
                <c:pt idx="7062">
                  <c:v>0.22638800000000001</c:v>
                </c:pt>
                <c:pt idx="7063">
                  <c:v>0.21773600000000001</c:v>
                </c:pt>
                <c:pt idx="7064">
                  <c:v>0.20922299999999999</c:v>
                </c:pt>
                <c:pt idx="7065">
                  <c:v>0.20132900000000001</c:v>
                </c:pt>
                <c:pt idx="7066">
                  <c:v>0.19700200000000001</c:v>
                </c:pt>
                <c:pt idx="7067">
                  <c:v>0.198351</c:v>
                </c:pt>
                <c:pt idx="7068">
                  <c:v>0.20371300000000001</c:v>
                </c:pt>
                <c:pt idx="7069">
                  <c:v>0.21088000000000001</c:v>
                </c:pt>
                <c:pt idx="7070">
                  <c:v>0.21834400000000001</c:v>
                </c:pt>
                <c:pt idx="7071">
                  <c:v>0.22505700000000001</c:v>
                </c:pt>
                <c:pt idx="7072">
                  <c:v>0.22776199999999999</c:v>
                </c:pt>
                <c:pt idx="7073">
                  <c:v>0.22489899999999999</c:v>
                </c:pt>
                <c:pt idx="7074">
                  <c:v>0.217366</c:v>
                </c:pt>
                <c:pt idx="7075">
                  <c:v>0.20771100000000001</c:v>
                </c:pt>
                <c:pt idx="7076">
                  <c:v>0.19779099999999999</c:v>
                </c:pt>
                <c:pt idx="7077">
                  <c:v>0.188885</c:v>
                </c:pt>
                <c:pt idx="7078">
                  <c:v>0.182835</c:v>
                </c:pt>
                <c:pt idx="7079">
                  <c:v>0.18072199999999999</c:v>
                </c:pt>
                <c:pt idx="7080">
                  <c:v>0.182726</c:v>
                </c:pt>
                <c:pt idx="7081">
                  <c:v>0.18778</c:v>
                </c:pt>
                <c:pt idx="7082">
                  <c:v>0.19220100000000001</c:v>
                </c:pt>
                <c:pt idx="7083">
                  <c:v>0.19287499999999999</c:v>
                </c:pt>
                <c:pt idx="7084">
                  <c:v>0.190169</c:v>
                </c:pt>
                <c:pt idx="7085">
                  <c:v>0.18454400000000001</c:v>
                </c:pt>
                <c:pt idx="7086">
                  <c:v>0.174234</c:v>
                </c:pt>
                <c:pt idx="7087">
                  <c:v>0.160551</c:v>
                </c:pt>
                <c:pt idx="7088">
                  <c:v>0.148649</c:v>
                </c:pt>
                <c:pt idx="7089">
                  <c:v>0.140537</c:v>
                </c:pt>
                <c:pt idx="7090">
                  <c:v>0.13438800000000001</c:v>
                </c:pt>
                <c:pt idx="7091">
                  <c:v>0.13039600000000001</c:v>
                </c:pt>
                <c:pt idx="7092">
                  <c:v>0.13001399999999999</c:v>
                </c:pt>
                <c:pt idx="7093">
                  <c:v>0.131437</c:v>
                </c:pt>
                <c:pt idx="7094">
                  <c:v>0.13176099999999999</c:v>
                </c:pt>
                <c:pt idx="7095">
                  <c:v>0.12993099999999999</c:v>
                </c:pt>
                <c:pt idx="7096">
                  <c:v>0.12526999999999999</c:v>
                </c:pt>
                <c:pt idx="7097">
                  <c:v>0.117468</c:v>
                </c:pt>
                <c:pt idx="7098">
                  <c:v>0.107513</c:v>
                </c:pt>
                <c:pt idx="7099">
                  <c:v>9.7072000000000006E-2</c:v>
                </c:pt>
                <c:pt idx="7100">
                  <c:v>8.7083999999999995E-2</c:v>
                </c:pt>
                <c:pt idx="7101">
                  <c:v>7.8730999999999995E-2</c:v>
                </c:pt>
                <c:pt idx="7102">
                  <c:v>7.3481000000000005E-2</c:v>
                </c:pt>
                <c:pt idx="7103">
                  <c:v>7.1251999999999996E-2</c:v>
                </c:pt>
                <c:pt idx="7104">
                  <c:v>7.0046999999999998E-2</c:v>
                </c:pt>
                <c:pt idx="7105">
                  <c:v>6.8608000000000002E-2</c:v>
                </c:pt>
                <c:pt idx="7106">
                  <c:v>6.6370999999999999E-2</c:v>
                </c:pt>
                <c:pt idx="7107">
                  <c:v>6.2115999999999998E-2</c:v>
                </c:pt>
                <c:pt idx="7108">
                  <c:v>5.5397000000000002E-2</c:v>
                </c:pt>
                <c:pt idx="7109">
                  <c:v>4.6564000000000001E-2</c:v>
                </c:pt>
                <c:pt idx="7110">
                  <c:v>3.6514999999999999E-2</c:v>
                </c:pt>
                <c:pt idx="7111">
                  <c:v>2.6846999999999999E-2</c:v>
                </c:pt>
                <c:pt idx="7112">
                  <c:v>1.8433999999999999E-2</c:v>
                </c:pt>
                <c:pt idx="7113">
                  <c:v>1.3383000000000001E-2</c:v>
                </c:pt>
                <c:pt idx="7114">
                  <c:v>1.0279999999999999E-2</c:v>
                </c:pt>
                <c:pt idx="7115">
                  <c:v>8.0990000000000003E-3</c:v>
                </c:pt>
                <c:pt idx="7116">
                  <c:v>7.9520000000000007E-3</c:v>
                </c:pt>
                <c:pt idx="7117">
                  <c:v>9.6439999999999998E-3</c:v>
                </c:pt>
                <c:pt idx="7118">
                  <c:v>9.9629999999999996E-3</c:v>
                </c:pt>
                <c:pt idx="7119">
                  <c:v>6.2839999999999997E-3</c:v>
                </c:pt>
                <c:pt idx="7120">
                  <c:v>9.1100000000000003E-4</c:v>
                </c:pt>
                <c:pt idx="7121">
                  <c:v>-4.3200000000000001E-3</c:v>
                </c:pt>
                <c:pt idx="7122">
                  <c:v>-1.0234999999999999E-2</c:v>
                </c:pt>
                <c:pt idx="7123">
                  <c:v>-1.8023000000000001E-2</c:v>
                </c:pt>
                <c:pt idx="7124">
                  <c:v>-2.5137E-2</c:v>
                </c:pt>
                <c:pt idx="7125">
                  <c:v>-2.8835E-2</c:v>
                </c:pt>
                <c:pt idx="7126">
                  <c:v>-3.0714999999999999E-2</c:v>
                </c:pt>
                <c:pt idx="7127">
                  <c:v>-3.1634000000000002E-2</c:v>
                </c:pt>
                <c:pt idx="7128">
                  <c:v>-3.0979E-2</c:v>
                </c:pt>
                <c:pt idx="7129">
                  <c:v>-2.9735000000000001E-2</c:v>
                </c:pt>
                <c:pt idx="7130">
                  <c:v>-2.9423000000000001E-2</c:v>
                </c:pt>
                <c:pt idx="7131">
                  <c:v>-3.1323999999999998E-2</c:v>
                </c:pt>
                <c:pt idx="7132">
                  <c:v>-3.5552E-2</c:v>
                </c:pt>
                <c:pt idx="7133">
                  <c:v>-4.2136E-2</c:v>
                </c:pt>
                <c:pt idx="7134">
                  <c:v>-5.0004E-2</c:v>
                </c:pt>
                <c:pt idx="7135">
                  <c:v>-5.602E-2</c:v>
                </c:pt>
                <c:pt idx="7136">
                  <c:v>-6.1710000000000001E-2</c:v>
                </c:pt>
                <c:pt idx="7137">
                  <c:v>-6.8455000000000002E-2</c:v>
                </c:pt>
                <c:pt idx="7138">
                  <c:v>-7.1267999999999998E-2</c:v>
                </c:pt>
                <c:pt idx="7139">
                  <c:v>-6.9830000000000003E-2</c:v>
                </c:pt>
                <c:pt idx="7140">
                  <c:v>-6.9760000000000003E-2</c:v>
                </c:pt>
                <c:pt idx="7141">
                  <c:v>-6.9710999999999995E-2</c:v>
                </c:pt>
                <c:pt idx="7142">
                  <c:v>-6.8635000000000002E-2</c:v>
                </c:pt>
                <c:pt idx="7143">
                  <c:v>-6.8447999999999995E-2</c:v>
                </c:pt>
                <c:pt idx="7144">
                  <c:v>-7.1800000000000003E-2</c:v>
                </c:pt>
                <c:pt idx="7145">
                  <c:v>-7.7895000000000006E-2</c:v>
                </c:pt>
                <c:pt idx="7146">
                  <c:v>-8.5292000000000007E-2</c:v>
                </c:pt>
                <c:pt idx="7147">
                  <c:v>-9.2471999999999999E-2</c:v>
                </c:pt>
                <c:pt idx="7148">
                  <c:v>-9.9446999999999994E-2</c:v>
                </c:pt>
                <c:pt idx="7149">
                  <c:v>-0.10437</c:v>
                </c:pt>
                <c:pt idx="7150">
                  <c:v>-0.105924</c:v>
                </c:pt>
                <c:pt idx="7151">
                  <c:v>-0.105405</c:v>
                </c:pt>
                <c:pt idx="7152">
                  <c:v>-0.105849</c:v>
                </c:pt>
                <c:pt idx="7153">
                  <c:v>-0.105211</c:v>
                </c:pt>
                <c:pt idx="7154">
                  <c:v>-0.10384500000000001</c:v>
                </c:pt>
                <c:pt idx="7155">
                  <c:v>-0.10574699999999999</c:v>
                </c:pt>
                <c:pt idx="7156">
                  <c:v>-0.11115999999999999</c:v>
                </c:pt>
                <c:pt idx="7157">
                  <c:v>-0.116967</c:v>
                </c:pt>
                <c:pt idx="7158">
                  <c:v>-0.123193</c:v>
                </c:pt>
                <c:pt idx="7159">
                  <c:v>-0.13030800000000001</c:v>
                </c:pt>
                <c:pt idx="7160">
                  <c:v>-0.134884</c:v>
                </c:pt>
                <c:pt idx="7161">
                  <c:v>-0.13528899999999999</c:v>
                </c:pt>
                <c:pt idx="7162">
                  <c:v>-0.13327</c:v>
                </c:pt>
                <c:pt idx="7163">
                  <c:v>-0.12991900000000001</c:v>
                </c:pt>
                <c:pt idx="7164">
                  <c:v>-0.12523999999999999</c:v>
                </c:pt>
                <c:pt idx="7165">
                  <c:v>-0.12086</c:v>
                </c:pt>
                <c:pt idx="7166">
                  <c:v>-0.11882</c:v>
                </c:pt>
                <c:pt idx="7167">
                  <c:v>-0.11854099999999999</c:v>
                </c:pt>
                <c:pt idx="7168">
                  <c:v>-0.119158</c:v>
                </c:pt>
                <c:pt idx="7169">
                  <c:v>-0.121614</c:v>
                </c:pt>
                <c:pt idx="7170">
                  <c:v>-0.12635199999999999</c:v>
                </c:pt>
                <c:pt idx="7171">
                  <c:v>-0.129325</c:v>
                </c:pt>
                <c:pt idx="7172">
                  <c:v>-0.127777</c:v>
                </c:pt>
                <c:pt idx="7173">
                  <c:v>-0.123916</c:v>
                </c:pt>
                <c:pt idx="7174">
                  <c:v>-0.119244</c:v>
                </c:pt>
                <c:pt idx="7175">
                  <c:v>-0.113079</c:v>
                </c:pt>
                <c:pt idx="7176">
                  <c:v>-0.10724</c:v>
                </c:pt>
                <c:pt idx="7177">
                  <c:v>-0.10446800000000001</c:v>
                </c:pt>
                <c:pt idx="7178">
                  <c:v>-0.105077</c:v>
                </c:pt>
                <c:pt idx="7179">
                  <c:v>-0.10813</c:v>
                </c:pt>
                <c:pt idx="7180">
                  <c:v>-0.113081</c:v>
                </c:pt>
                <c:pt idx="7181">
                  <c:v>-0.11959</c:v>
                </c:pt>
                <c:pt idx="7182">
                  <c:v>-0.12573599999999999</c:v>
                </c:pt>
                <c:pt idx="7183">
                  <c:v>-0.12948699999999999</c:v>
                </c:pt>
                <c:pt idx="7184">
                  <c:v>-0.13071099999999999</c:v>
                </c:pt>
                <c:pt idx="7185">
                  <c:v>-0.12994800000000001</c:v>
                </c:pt>
                <c:pt idx="7186">
                  <c:v>-0.12746499999999999</c:v>
                </c:pt>
                <c:pt idx="7187">
                  <c:v>-0.12477199999999999</c:v>
                </c:pt>
                <c:pt idx="7188">
                  <c:v>-0.12395399999999999</c:v>
                </c:pt>
                <c:pt idx="7189">
                  <c:v>-0.12567500000000001</c:v>
                </c:pt>
                <c:pt idx="7190">
                  <c:v>-0.12964300000000001</c:v>
                </c:pt>
                <c:pt idx="7191">
                  <c:v>-0.13623199999999999</c:v>
                </c:pt>
                <c:pt idx="7192">
                  <c:v>-0.14479600000000001</c:v>
                </c:pt>
                <c:pt idx="7193">
                  <c:v>-0.15301000000000001</c:v>
                </c:pt>
                <c:pt idx="7194">
                  <c:v>-0.15886800000000001</c:v>
                </c:pt>
                <c:pt idx="7195">
                  <c:v>-0.16172700000000001</c:v>
                </c:pt>
                <c:pt idx="7196">
                  <c:v>-0.16146199999999999</c:v>
                </c:pt>
                <c:pt idx="7197">
                  <c:v>-0.15887899999999999</c:v>
                </c:pt>
                <c:pt idx="7198">
                  <c:v>-0.15581500000000001</c:v>
                </c:pt>
                <c:pt idx="7199">
                  <c:v>-0.15340300000000001</c:v>
                </c:pt>
                <c:pt idx="7200">
                  <c:v>-0.152619</c:v>
                </c:pt>
              </c:numCache>
            </c:numRef>
          </c:yVal>
          <c:smooth val="1"/>
          <c:extLst>
            <c:ext xmlns:c16="http://schemas.microsoft.com/office/drawing/2014/chart" uri="{C3380CC4-5D6E-409C-BE32-E72D297353CC}">
              <c16:uniqueId val="{00000001-5025-402C-9D0A-6A5DCDC19C5A}"/>
            </c:ext>
          </c:extLst>
        </c:ser>
        <c:dLbls>
          <c:showLegendKey val="0"/>
          <c:showVal val="0"/>
          <c:showCatName val="0"/>
          <c:showSerName val="0"/>
          <c:showPercent val="0"/>
          <c:showBubbleSize val="0"/>
        </c:dLbls>
        <c:axId val="595122336"/>
        <c:axId val="595121352"/>
      </c:scatterChart>
      <c:valAx>
        <c:axId val="595122336"/>
        <c:scaling>
          <c:orientation val="minMax"/>
          <c:max val="7000"/>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595121352"/>
        <c:crosses val="autoZero"/>
        <c:crossBetween val="midCat"/>
      </c:valAx>
      <c:valAx>
        <c:axId val="5951213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595122336"/>
        <c:crosses val="autoZero"/>
        <c:crossBetween val="midCat"/>
      </c:valAx>
    </c:plotArea>
    <c:legend>
      <c:legendPos val="b"/>
      <c:overlay val="0"/>
    </c:legend>
    <c:plotVisOnly val="1"/>
    <c:dispBlanksAs val="gap"/>
    <c:showDLblsOverMax val="0"/>
    <c:extLst/>
  </c:chart>
  <c:spPr>
    <a:solidFill>
      <a:schemeClr val="bg1"/>
    </a:solidFill>
  </c:spPr>
  <c:txPr>
    <a:bodyPr/>
    <a:lstStyle/>
    <a:p>
      <a:pPr>
        <a:defRPr/>
      </a:pPr>
      <a:endParaRPr lang="it-IT"/>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it-IT" dirty="0"/>
              <a:t>TRIESTE</a:t>
            </a:r>
          </a:p>
        </c:rich>
      </c:tx>
      <c:layout>
        <c:manualLayout>
          <c:xMode val="edge"/>
          <c:yMode val="edge"/>
          <c:x val="0.45607625969120696"/>
          <c:y val="6.5771075227609346E-2"/>
        </c:manualLayout>
      </c:layout>
      <c:overlay val="0"/>
      <c:spPr>
        <a:noFill/>
        <a:ln>
          <a:noFill/>
        </a:ln>
        <a:effectLst/>
      </c:spPr>
    </c:title>
    <c:autoTitleDeleted val="0"/>
    <c:plotArea>
      <c:layout>
        <c:manualLayout>
          <c:layoutTarget val="inner"/>
          <c:xMode val="edge"/>
          <c:yMode val="edge"/>
          <c:x val="4.441796582332732E-2"/>
          <c:y val="3.435208486203517E-2"/>
          <c:w val="0.90384773183310962"/>
          <c:h val="0.74875922761364921"/>
        </c:manualLayout>
      </c:layout>
      <c:scatterChart>
        <c:scatterStyle val="smoothMarker"/>
        <c:varyColors val="0"/>
        <c:ser>
          <c:idx val="3"/>
          <c:order val="0"/>
          <c:tx>
            <c:strRef>
              <c:f>Venezia!$C$1</c:f>
              <c:strCache>
                <c:ptCount val="1"/>
                <c:pt idx="0">
                  <c:v>TRIESTE TIDAL STATION</c:v>
                </c:pt>
              </c:strCache>
            </c:strRef>
          </c:tx>
          <c:marker>
            <c:symbol val="none"/>
          </c:marker>
          <c:xVal>
            <c:numRef>
              <c:f>Venezia!$A$2:$A$866</c:f>
              <c:numCache>
                <c:formatCode>0.00</c:formatCode>
                <c:ptCount val="865"/>
                <c:pt idx="0">
                  <c:v>0</c:v>
                </c:pt>
                <c:pt idx="1">
                  <c:v>10</c:v>
                </c:pt>
                <c:pt idx="2">
                  <c:v>20</c:v>
                </c:pt>
                <c:pt idx="3">
                  <c:v>30</c:v>
                </c:pt>
                <c:pt idx="4">
                  <c:v>40</c:v>
                </c:pt>
                <c:pt idx="5">
                  <c:v>50</c:v>
                </c:pt>
                <c:pt idx="6">
                  <c:v>60</c:v>
                </c:pt>
                <c:pt idx="7">
                  <c:v>70</c:v>
                </c:pt>
                <c:pt idx="8">
                  <c:v>80</c:v>
                </c:pt>
                <c:pt idx="9">
                  <c:v>90</c:v>
                </c:pt>
                <c:pt idx="10">
                  <c:v>100</c:v>
                </c:pt>
                <c:pt idx="11">
                  <c:v>110</c:v>
                </c:pt>
                <c:pt idx="12">
                  <c:v>120</c:v>
                </c:pt>
                <c:pt idx="13">
                  <c:v>130</c:v>
                </c:pt>
                <c:pt idx="14">
                  <c:v>140</c:v>
                </c:pt>
                <c:pt idx="15">
                  <c:v>150</c:v>
                </c:pt>
                <c:pt idx="16">
                  <c:v>160</c:v>
                </c:pt>
                <c:pt idx="17">
                  <c:v>170</c:v>
                </c:pt>
                <c:pt idx="18">
                  <c:v>180</c:v>
                </c:pt>
                <c:pt idx="19">
                  <c:v>190</c:v>
                </c:pt>
                <c:pt idx="20">
                  <c:v>200</c:v>
                </c:pt>
                <c:pt idx="21">
                  <c:v>210</c:v>
                </c:pt>
                <c:pt idx="22">
                  <c:v>220</c:v>
                </c:pt>
                <c:pt idx="23">
                  <c:v>230</c:v>
                </c:pt>
                <c:pt idx="24">
                  <c:v>240</c:v>
                </c:pt>
                <c:pt idx="25">
                  <c:v>250</c:v>
                </c:pt>
                <c:pt idx="26">
                  <c:v>260</c:v>
                </c:pt>
                <c:pt idx="27">
                  <c:v>270</c:v>
                </c:pt>
                <c:pt idx="28">
                  <c:v>280</c:v>
                </c:pt>
                <c:pt idx="29">
                  <c:v>290</c:v>
                </c:pt>
                <c:pt idx="30">
                  <c:v>300</c:v>
                </c:pt>
                <c:pt idx="31">
                  <c:v>310</c:v>
                </c:pt>
                <c:pt idx="32">
                  <c:v>320</c:v>
                </c:pt>
                <c:pt idx="33">
                  <c:v>330</c:v>
                </c:pt>
                <c:pt idx="34">
                  <c:v>340</c:v>
                </c:pt>
                <c:pt idx="35">
                  <c:v>350</c:v>
                </c:pt>
                <c:pt idx="36">
                  <c:v>360</c:v>
                </c:pt>
                <c:pt idx="37">
                  <c:v>370</c:v>
                </c:pt>
                <c:pt idx="38">
                  <c:v>380</c:v>
                </c:pt>
                <c:pt idx="39">
                  <c:v>390</c:v>
                </c:pt>
                <c:pt idx="40">
                  <c:v>400</c:v>
                </c:pt>
                <c:pt idx="41">
                  <c:v>410</c:v>
                </c:pt>
                <c:pt idx="42">
                  <c:v>420</c:v>
                </c:pt>
                <c:pt idx="43">
                  <c:v>430</c:v>
                </c:pt>
                <c:pt idx="44">
                  <c:v>440</c:v>
                </c:pt>
                <c:pt idx="45">
                  <c:v>450</c:v>
                </c:pt>
                <c:pt idx="46">
                  <c:v>460</c:v>
                </c:pt>
                <c:pt idx="47">
                  <c:v>470</c:v>
                </c:pt>
                <c:pt idx="48">
                  <c:v>480</c:v>
                </c:pt>
                <c:pt idx="49">
                  <c:v>490</c:v>
                </c:pt>
                <c:pt idx="50">
                  <c:v>500</c:v>
                </c:pt>
                <c:pt idx="51">
                  <c:v>510</c:v>
                </c:pt>
                <c:pt idx="52">
                  <c:v>520</c:v>
                </c:pt>
                <c:pt idx="53">
                  <c:v>530</c:v>
                </c:pt>
                <c:pt idx="54">
                  <c:v>540</c:v>
                </c:pt>
                <c:pt idx="55">
                  <c:v>550</c:v>
                </c:pt>
                <c:pt idx="56">
                  <c:v>560</c:v>
                </c:pt>
                <c:pt idx="57">
                  <c:v>570</c:v>
                </c:pt>
                <c:pt idx="58">
                  <c:v>580</c:v>
                </c:pt>
                <c:pt idx="59">
                  <c:v>590</c:v>
                </c:pt>
                <c:pt idx="60">
                  <c:v>600</c:v>
                </c:pt>
                <c:pt idx="61">
                  <c:v>610</c:v>
                </c:pt>
                <c:pt idx="62">
                  <c:v>620</c:v>
                </c:pt>
                <c:pt idx="63">
                  <c:v>630</c:v>
                </c:pt>
                <c:pt idx="64">
                  <c:v>640</c:v>
                </c:pt>
                <c:pt idx="65">
                  <c:v>650</c:v>
                </c:pt>
                <c:pt idx="66">
                  <c:v>660</c:v>
                </c:pt>
                <c:pt idx="67">
                  <c:v>670</c:v>
                </c:pt>
                <c:pt idx="68">
                  <c:v>680</c:v>
                </c:pt>
                <c:pt idx="69">
                  <c:v>690</c:v>
                </c:pt>
                <c:pt idx="70">
                  <c:v>700</c:v>
                </c:pt>
                <c:pt idx="71">
                  <c:v>710</c:v>
                </c:pt>
                <c:pt idx="72">
                  <c:v>720</c:v>
                </c:pt>
                <c:pt idx="73">
                  <c:v>730</c:v>
                </c:pt>
                <c:pt idx="74">
                  <c:v>740</c:v>
                </c:pt>
                <c:pt idx="75">
                  <c:v>750</c:v>
                </c:pt>
                <c:pt idx="76">
                  <c:v>760</c:v>
                </c:pt>
                <c:pt idx="77">
                  <c:v>770</c:v>
                </c:pt>
                <c:pt idx="78">
                  <c:v>780</c:v>
                </c:pt>
                <c:pt idx="79">
                  <c:v>790</c:v>
                </c:pt>
                <c:pt idx="80">
                  <c:v>800</c:v>
                </c:pt>
                <c:pt idx="81">
                  <c:v>810</c:v>
                </c:pt>
                <c:pt idx="82">
                  <c:v>820</c:v>
                </c:pt>
                <c:pt idx="83">
                  <c:v>830</c:v>
                </c:pt>
                <c:pt idx="84">
                  <c:v>840</c:v>
                </c:pt>
                <c:pt idx="85">
                  <c:v>850</c:v>
                </c:pt>
                <c:pt idx="86">
                  <c:v>860</c:v>
                </c:pt>
                <c:pt idx="87">
                  <c:v>870</c:v>
                </c:pt>
                <c:pt idx="88">
                  <c:v>880</c:v>
                </c:pt>
                <c:pt idx="89">
                  <c:v>890</c:v>
                </c:pt>
                <c:pt idx="90">
                  <c:v>900</c:v>
                </c:pt>
                <c:pt idx="91">
                  <c:v>910</c:v>
                </c:pt>
                <c:pt idx="92">
                  <c:v>920</c:v>
                </c:pt>
                <c:pt idx="93">
                  <c:v>930</c:v>
                </c:pt>
                <c:pt idx="94">
                  <c:v>940</c:v>
                </c:pt>
                <c:pt idx="95">
                  <c:v>950</c:v>
                </c:pt>
                <c:pt idx="96">
                  <c:v>960</c:v>
                </c:pt>
                <c:pt idx="97">
                  <c:v>970</c:v>
                </c:pt>
                <c:pt idx="98">
                  <c:v>980</c:v>
                </c:pt>
                <c:pt idx="99">
                  <c:v>990</c:v>
                </c:pt>
                <c:pt idx="100">
                  <c:v>1000</c:v>
                </c:pt>
                <c:pt idx="101">
                  <c:v>1010</c:v>
                </c:pt>
                <c:pt idx="102">
                  <c:v>1020</c:v>
                </c:pt>
                <c:pt idx="103">
                  <c:v>1030</c:v>
                </c:pt>
                <c:pt idx="104">
                  <c:v>1040</c:v>
                </c:pt>
                <c:pt idx="105">
                  <c:v>1050</c:v>
                </c:pt>
                <c:pt idx="106">
                  <c:v>1060</c:v>
                </c:pt>
                <c:pt idx="107">
                  <c:v>1070</c:v>
                </c:pt>
                <c:pt idx="108">
                  <c:v>1080</c:v>
                </c:pt>
                <c:pt idx="109">
                  <c:v>1090</c:v>
                </c:pt>
                <c:pt idx="110">
                  <c:v>1100</c:v>
                </c:pt>
                <c:pt idx="111">
                  <c:v>1110</c:v>
                </c:pt>
                <c:pt idx="112">
                  <c:v>1120</c:v>
                </c:pt>
                <c:pt idx="113">
                  <c:v>1130</c:v>
                </c:pt>
                <c:pt idx="114">
                  <c:v>1140</c:v>
                </c:pt>
                <c:pt idx="115">
                  <c:v>1150</c:v>
                </c:pt>
                <c:pt idx="116">
                  <c:v>1160</c:v>
                </c:pt>
                <c:pt idx="117">
                  <c:v>1170</c:v>
                </c:pt>
                <c:pt idx="118">
                  <c:v>1180</c:v>
                </c:pt>
                <c:pt idx="119">
                  <c:v>1190</c:v>
                </c:pt>
                <c:pt idx="120">
                  <c:v>1200</c:v>
                </c:pt>
                <c:pt idx="121">
                  <c:v>1210</c:v>
                </c:pt>
                <c:pt idx="122">
                  <c:v>1220</c:v>
                </c:pt>
                <c:pt idx="123">
                  <c:v>1230</c:v>
                </c:pt>
                <c:pt idx="124">
                  <c:v>1240</c:v>
                </c:pt>
                <c:pt idx="125">
                  <c:v>1250</c:v>
                </c:pt>
                <c:pt idx="126">
                  <c:v>1260</c:v>
                </c:pt>
                <c:pt idx="127">
                  <c:v>1270</c:v>
                </c:pt>
                <c:pt idx="128">
                  <c:v>1280</c:v>
                </c:pt>
                <c:pt idx="129">
                  <c:v>1290</c:v>
                </c:pt>
                <c:pt idx="130">
                  <c:v>1300</c:v>
                </c:pt>
                <c:pt idx="131">
                  <c:v>1310</c:v>
                </c:pt>
                <c:pt idx="132">
                  <c:v>1320</c:v>
                </c:pt>
                <c:pt idx="133">
                  <c:v>1330</c:v>
                </c:pt>
                <c:pt idx="134">
                  <c:v>1340</c:v>
                </c:pt>
                <c:pt idx="135">
                  <c:v>1350</c:v>
                </c:pt>
                <c:pt idx="136">
                  <c:v>1360</c:v>
                </c:pt>
                <c:pt idx="137">
                  <c:v>1370</c:v>
                </c:pt>
                <c:pt idx="138">
                  <c:v>1380</c:v>
                </c:pt>
                <c:pt idx="139">
                  <c:v>1390</c:v>
                </c:pt>
                <c:pt idx="140">
                  <c:v>1400</c:v>
                </c:pt>
                <c:pt idx="141">
                  <c:v>1410</c:v>
                </c:pt>
                <c:pt idx="142">
                  <c:v>1420</c:v>
                </c:pt>
                <c:pt idx="143">
                  <c:v>1430</c:v>
                </c:pt>
                <c:pt idx="144">
                  <c:v>1440</c:v>
                </c:pt>
                <c:pt idx="145">
                  <c:v>1450</c:v>
                </c:pt>
                <c:pt idx="146">
                  <c:v>1460</c:v>
                </c:pt>
                <c:pt idx="147">
                  <c:v>1470</c:v>
                </c:pt>
                <c:pt idx="148">
                  <c:v>1480</c:v>
                </c:pt>
                <c:pt idx="149">
                  <c:v>1490</c:v>
                </c:pt>
                <c:pt idx="150">
                  <c:v>1500</c:v>
                </c:pt>
                <c:pt idx="151">
                  <c:v>1510</c:v>
                </c:pt>
                <c:pt idx="152">
                  <c:v>1520</c:v>
                </c:pt>
                <c:pt idx="153">
                  <c:v>1530</c:v>
                </c:pt>
                <c:pt idx="154">
                  <c:v>1540</c:v>
                </c:pt>
                <c:pt idx="155">
                  <c:v>1550</c:v>
                </c:pt>
                <c:pt idx="156">
                  <c:v>1560</c:v>
                </c:pt>
                <c:pt idx="157">
                  <c:v>1570</c:v>
                </c:pt>
                <c:pt idx="158">
                  <c:v>1580</c:v>
                </c:pt>
                <c:pt idx="159">
                  <c:v>1590</c:v>
                </c:pt>
                <c:pt idx="160">
                  <c:v>1600</c:v>
                </c:pt>
                <c:pt idx="161">
                  <c:v>1610</c:v>
                </c:pt>
                <c:pt idx="162">
                  <c:v>1620</c:v>
                </c:pt>
                <c:pt idx="163">
                  <c:v>1630</c:v>
                </c:pt>
                <c:pt idx="164">
                  <c:v>1640</c:v>
                </c:pt>
                <c:pt idx="165">
                  <c:v>1650</c:v>
                </c:pt>
                <c:pt idx="166">
                  <c:v>1660</c:v>
                </c:pt>
                <c:pt idx="167">
                  <c:v>1670</c:v>
                </c:pt>
                <c:pt idx="168">
                  <c:v>1680</c:v>
                </c:pt>
                <c:pt idx="169">
                  <c:v>1690</c:v>
                </c:pt>
                <c:pt idx="170">
                  <c:v>1700</c:v>
                </c:pt>
                <c:pt idx="171">
                  <c:v>1710</c:v>
                </c:pt>
                <c:pt idx="172">
                  <c:v>1720</c:v>
                </c:pt>
                <c:pt idx="173">
                  <c:v>1730</c:v>
                </c:pt>
                <c:pt idx="174">
                  <c:v>1740</c:v>
                </c:pt>
                <c:pt idx="175">
                  <c:v>1750</c:v>
                </c:pt>
                <c:pt idx="176">
                  <c:v>1760</c:v>
                </c:pt>
                <c:pt idx="177">
                  <c:v>1770</c:v>
                </c:pt>
                <c:pt idx="178">
                  <c:v>1780</c:v>
                </c:pt>
                <c:pt idx="179">
                  <c:v>1790</c:v>
                </c:pt>
                <c:pt idx="180">
                  <c:v>1800</c:v>
                </c:pt>
                <c:pt idx="181">
                  <c:v>1810</c:v>
                </c:pt>
                <c:pt idx="182">
                  <c:v>1820</c:v>
                </c:pt>
                <c:pt idx="183">
                  <c:v>1830</c:v>
                </c:pt>
                <c:pt idx="184">
                  <c:v>1840</c:v>
                </c:pt>
                <c:pt idx="185">
                  <c:v>1850</c:v>
                </c:pt>
                <c:pt idx="186">
                  <c:v>1860</c:v>
                </c:pt>
                <c:pt idx="187">
                  <c:v>1870</c:v>
                </c:pt>
                <c:pt idx="188">
                  <c:v>1880</c:v>
                </c:pt>
                <c:pt idx="189">
                  <c:v>1890</c:v>
                </c:pt>
                <c:pt idx="190">
                  <c:v>1900</c:v>
                </c:pt>
                <c:pt idx="191">
                  <c:v>1910</c:v>
                </c:pt>
                <c:pt idx="192">
                  <c:v>1920</c:v>
                </c:pt>
                <c:pt idx="193">
                  <c:v>1930</c:v>
                </c:pt>
                <c:pt idx="194">
                  <c:v>1940</c:v>
                </c:pt>
                <c:pt idx="195">
                  <c:v>1950</c:v>
                </c:pt>
                <c:pt idx="196">
                  <c:v>1960</c:v>
                </c:pt>
                <c:pt idx="197">
                  <c:v>1970</c:v>
                </c:pt>
                <c:pt idx="198">
                  <c:v>1980</c:v>
                </c:pt>
                <c:pt idx="199">
                  <c:v>1990</c:v>
                </c:pt>
                <c:pt idx="200">
                  <c:v>2000</c:v>
                </c:pt>
                <c:pt idx="201">
                  <c:v>2010</c:v>
                </c:pt>
                <c:pt idx="202">
                  <c:v>2020</c:v>
                </c:pt>
                <c:pt idx="203">
                  <c:v>2030</c:v>
                </c:pt>
                <c:pt idx="204">
                  <c:v>2040</c:v>
                </c:pt>
                <c:pt idx="205">
                  <c:v>2050</c:v>
                </c:pt>
                <c:pt idx="206">
                  <c:v>2060</c:v>
                </c:pt>
                <c:pt idx="207">
                  <c:v>2070</c:v>
                </c:pt>
                <c:pt idx="208">
                  <c:v>2080</c:v>
                </c:pt>
                <c:pt idx="209">
                  <c:v>2090</c:v>
                </c:pt>
                <c:pt idx="210">
                  <c:v>2100</c:v>
                </c:pt>
                <c:pt idx="211">
                  <c:v>2110</c:v>
                </c:pt>
                <c:pt idx="212">
                  <c:v>2120</c:v>
                </c:pt>
                <c:pt idx="213">
                  <c:v>2130</c:v>
                </c:pt>
                <c:pt idx="214">
                  <c:v>2140</c:v>
                </c:pt>
                <c:pt idx="215">
                  <c:v>2150</c:v>
                </c:pt>
                <c:pt idx="216">
                  <c:v>2160</c:v>
                </c:pt>
                <c:pt idx="217">
                  <c:v>2170</c:v>
                </c:pt>
                <c:pt idx="218">
                  <c:v>2180</c:v>
                </c:pt>
                <c:pt idx="219">
                  <c:v>2190</c:v>
                </c:pt>
                <c:pt idx="220">
                  <c:v>2200</c:v>
                </c:pt>
                <c:pt idx="221">
                  <c:v>2210</c:v>
                </c:pt>
                <c:pt idx="222">
                  <c:v>2220</c:v>
                </c:pt>
                <c:pt idx="223">
                  <c:v>2230</c:v>
                </c:pt>
                <c:pt idx="224">
                  <c:v>2240</c:v>
                </c:pt>
                <c:pt idx="225">
                  <c:v>2250</c:v>
                </c:pt>
                <c:pt idx="226">
                  <c:v>2260</c:v>
                </c:pt>
                <c:pt idx="227">
                  <c:v>2270</c:v>
                </c:pt>
                <c:pt idx="228">
                  <c:v>2280</c:v>
                </c:pt>
                <c:pt idx="229">
                  <c:v>2290</c:v>
                </c:pt>
                <c:pt idx="230">
                  <c:v>2300</c:v>
                </c:pt>
                <c:pt idx="231">
                  <c:v>2310</c:v>
                </c:pt>
                <c:pt idx="232">
                  <c:v>2320</c:v>
                </c:pt>
                <c:pt idx="233">
                  <c:v>2330</c:v>
                </c:pt>
                <c:pt idx="234">
                  <c:v>2340</c:v>
                </c:pt>
                <c:pt idx="235">
                  <c:v>2350</c:v>
                </c:pt>
                <c:pt idx="236">
                  <c:v>2360</c:v>
                </c:pt>
                <c:pt idx="237">
                  <c:v>2370</c:v>
                </c:pt>
                <c:pt idx="238">
                  <c:v>2380</c:v>
                </c:pt>
                <c:pt idx="239">
                  <c:v>2390</c:v>
                </c:pt>
                <c:pt idx="240">
                  <c:v>2400</c:v>
                </c:pt>
                <c:pt idx="241">
                  <c:v>2410</c:v>
                </c:pt>
                <c:pt idx="242">
                  <c:v>2420</c:v>
                </c:pt>
                <c:pt idx="243">
                  <c:v>2430</c:v>
                </c:pt>
                <c:pt idx="244">
                  <c:v>2440</c:v>
                </c:pt>
                <c:pt idx="245">
                  <c:v>2450</c:v>
                </c:pt>
                <c:pt idx="246">
                  <c:v>2460</c:v>
                </c:pt>
                <c:pt idx="247">
                  <c:v>2470</c:v>
                </c:pt>
                <c:pt idx="248">
                  <c:v>2480</c:v>
                </c:pt>
                <c:pt idx="249">
                  <c:v>2490</c:v>
                </c:pt>
                <c:pt idx="250">
                  <c:v>2500</c:v>
                </c:pt>
                <c:pt idx="251">
                  <c:v>2510</c:v>
                </c:pt>
                <c:pt idx="252">
                  <c:v>2520</c:v>
                </c:pt>
                <c:pt idx="253">
                  <c:v>2530</c:v>
                </c:pt>
                <c:pt idx="254">
                  <c:v>2540</c:v>
                </c:pt>
                <c:pt idx="255">
                  <c:v>2550</c:v>
                </c:pt>
                <c:pt idx="256">
                  <c:v>2560</c:v>
                </c:pt>
                <c:pt idx="257">
                  <c:v>2570</c:v>
                </c:pt>
                <c:pt idx="258">
                  <c:v>2580</c:v>
                </c:pt>
                <c:pt idx="259">
                  <c:v>2590</c:v>
                </c:pt>
                <c:pt idx="260">
                  <c:v>2600</c:v>
                </c:pt>
                <c:pt idx="261">
                  <c:v>2610</c:v>
                </c:pt>
                <c:pt idx="262">
                  <c:v>2620</c:v>
                </c:pt>
                <c:pt idx="263">
                  <c:v>2630</c:v>
                </c:pt>
                <c:pt idx="264">
                  <c:v>2640</c:v>
                </c:pt>
                <c:pt idx="265">
                  <c:v>2650</c:v>
                </c:pt>
                <c:pt idx="266">
                  <c:v>2660</c:v>
                </c:pt>
                <c:pt idx="267">
                  <c:v>2670</c:v>
                </c:pt>
                <c:pt idx="268">
                  <c:v>2680</c:v>
                </c:pt>
                <c:pt idx="269">
                  <c:v>2690</c:v>
                </c:pt>
                <c:pt idx="270">
                  <c:v>2700</c:v>
                </c:pt>
                <c:pt idx="271">
                  <c:v>2710</c:v>
                </c:pt>
                <c:pt idx="272">
                  <c:v>2720</c:v>
                </c:pt>
                <c:pt idx="273">
                  <c:v>2730</c:v>
                </c:pt>
                <c:pt idx="274">
                  <c:v>2740</c:v>
                </c:pt>
                <c:pt idx="275">
                  <c:v>2750</c:v>
                </c:pt>
                <c:pt idx="276">
                  <c:v>2760</c:v>
                </c:pt>
                <c:pt idx="277">
                  <c:v>2770</c:v>
                </c:pt>
                <c:pt idx="278">
                  <c:v>2780</c:v>
                </c:pt>
                <c:pt idx="279">
                  <c:v>2790</c:v>
                </c:pt>
                <c:pt idx="280">
                  <c:v>2800</c:v>
                </c:pt>
                <c:pt idx="281">
                  <c:v>2810</c:v>
                </c:pt>
                <c:pt idx="282">
                  <c:v>2820</c:v>
                </c:pt>
                <c:pt idx="283">
                  <c:v>2830</c:v>
                </c:pt>
                <c:pt idx="284">
                  <c:v>2840</c:v>
                </c:pt>
                <c:pt idx="285">
                  <c:v>2850</c:v>
                </c:pt>
                <c:pt idx="286">
                  <c:v>2860</c:v>
                </c:pt>
                <c:pt idx="287">
                  <c:v>2870</c:v>
                </c:pt>
                <c:pt idx="288">
                  <c:v>2880</c:v>
                </c:pt>
                <c:pt idx="289">
                  <c:v>2890</c:v>
                </c:pt>
                <c:pt idx="290">
                  <c:v>2900</c:v>
                </c:pt>
                <c:pt idx="291">
                  <c:v>2910</c:v>
                </c:pt>
                <c:pt idx="292">
                  <c:v>2920</c:v>
                </c:pt>
                <c:pt idx="293">
                  <c:v>2930</c:v>
                </c:pt>
                <c:pt idx="294">
                  <c:v>2940</c:v>
                </c:pt>
                <c:pt idx="295">
                  <c:v>2950</c:v>
                </c:pt>
                <c:pt idx="296">
                  <c:v>2960</c:v>
                </c:pt>
                <c:pt idx="297">
                  <c:v>2970</c:v>
                </c:pt>
                <c:pt idx="298">
                  <c:v>2980</c:v>
                </c:pt>
                <c:pt idx="299">
                  <c:v>2990</c:v>
                </c:pt>
                <c:pt idx="300">
                  <c:v>3000</c:v>
                </c:pt>
                <c:pt idx="301">
                  <c:v>3010</c:v>
                </c:pt>
                <c:pt idx="302">
                  <c:v>3020</c:v>
                </c:pt>
                <c:pt idx="303">
                  <c:v>3030</c:v>
                </c:pt>
                <c:pt idx="304">
                  <c:v>3040</c:v>
                </c:pt>
                <c:pt idx="305">
                  <c:v>3050</c:v>
                </c:pt>
                <c:pt idx="306">
                  <c:v>3060</c:v>
                </c:pt>
                <c:pt idx="307">
                  <c:v>3070</c:v>
                </c:pt>
                <c:pt idx="308">
                  <c:v>3080</c:v>
                </c:pt>
                <c:pt idx="309">
                  <c:v>3090</c:v>
                </c:pt>
                <c:pt idx="310">
                  <c:v>3100</c:v>
                </c:pt>
                <c:pt idx="311">
                  <c:v>3110</c:v>
                </c:pt>
                <c:pt idx="312">
                  <c:v>3120</c:v>
                </c:pt>
                <c:pt idx="313">
                  <c:v>3130</c:v>
                </c:pt>
                <c:pt idx="314">
                  <c:v>3140</c:v>
                </c:pt>
                <c:pt idx="315">
                  <c:v>3150</c:v>
                </c:pt>
                <c:pt idx="316">
                  <c:v>3160</c:v>
                </c:pt>
                <c:pt idx="317">
                  <c:v>3170</c:v>
                </c:pt>
                <c:pt idx="318">
                  <c:v>3180</c:v>
                </c:pt>
                <c:pt idx="319">
                  <c:v>3190</c:v>
                </c:pt>
                <c:pt idx="320">
                  <c:v>3200</c:v>
                </c:pt>
                <c:pt idx="321">
                  <c:v>3210</c:v>
                </c:pt>
                <c:pt idx="322">
                  <c:v>3220</c:v>
                </c:pt>
                <c:pt idx="323">
                  <c:v>3230</c:v>
                </c:pt>
                <c:pt idx="324">
                  <c:v>3240</c:v>
                </c:pt>
                <c:pt idx="325">
                  <c:v>3250</c:v>
                </c:pt>
                <c:pt idx="326">
                  <c:v>3260</c:v>
                </c:pt>
                <c:pt idx="327">
                  <c:v>3270</c:v>
                </c:pt>
                <c:pt idx="328">
                  <c:v>3280</c:v>
                </c:pt>
                <c:pt idx="329">
                  <c:v>3290</c:v>
                </c:pt>
                <c:pt idx="330">
                  <c:v>3300</c:v>
                </c:pt>
                <c:pt idx="331">
                  <c:v>3310</c:v>
                </c:pt>
                <c:pt idx="332">
                  <c:v>3320</c:v>
                </c:pt>
                <c:pt idx="333">
                  <c:v>3330</c:v>
                </c:pt>
                <c:pt idx="334">
                  <c:v>3340</c:v>
                </c:pt>
                <c:pt idx="335">
                  <c:v>3350</c:v>
                </c:pt>
                <c:pt idx="336">
                  <c:v>3360</c:v>
                </c:pt>
                <c:pt idx="337">
                  <c:v>3370</c:v>
                </c:pt>
                <c:pt idx="338">
                  <c:v>3380</c:v>
                </c:pt>
                <c:pt idx="339">
                  <c:v>3390</c:v>
                </c:pt>
                <c:pt idx="340">
                  <c:v>3400</c:v>
                </c:pt>
                <c:pt idx="341">
                  <c:v>3410</c:v>
                </c:pt>
                <c:pt idx="342">
                  <c:v>3420</c:v>
                </c:pt>
                <c:pt idx="343">
                  <c:v>3430</c:v>
                </c:pt>
                <c:pt idx="344">
                  <c:v>3440</c:v>
                </c:pt>
                <c:pt idx="345">
                  <c:v>3450</c:v>
                </c:pt>
                <c:pt idx="346">
                  <c:v>3460</c:v>
                </c:pt>
                <c:pt idx="347">
                  <c:v>3470</c:v>
                </c:pt>
                <c:pt idx="348">
                  <c:v>3480</c:v>
                </c:pt>
                <c:pt idx="349">
                  <c:v>3490</c:v>
                </c:pt>
                <c:pt idx="350">
                  <c:v>3500</c:v>
                </c:pt>
                <c:pt idx="351">
                  <c:v>3510</c:v>
                </c:pt>
                <c:pt idx="352">
                  <c:v>3520</c:v>
                </c:pt>
                <c:pt idx="353">
                  <c:v>3530</c:v>
                </c:pt>
                <c:pt idx="354">
                  <c:v>3540</c:v>
                </c:pt>
                <c:pt idx="355">
                  <c:v>3550</c:v>
                </c:pt>
                <c:pt idx="356">
                  <c:v>3560</c:v>
                </c:pt>
                <c:pt idx="357">
                  <c:v>3570</c:v>
                </c:pt>
                <c:pt idx="358">
                  <c:v>3580</c:v>
                </c:pt>
                <c:pt idx="359">
                  <c:v>3590</c:v>
                </c:pt>
                <c:pt idx="360">
                  <c:v>3600</c:v>
                </c:pt>
                <c:pt idx="361">
                  <c:v>3610</c:v>
                </c:pt>
                <c:pt idx="362">
                  <c:v>3620</c:v>
                </c:pt>
                <c:pt idx="363">
                  <c:v>3630</c:v>
                </c:pt>
                <c:pt idx="364">
                  <c:v>3640</c:v>
                </c:pt>
                <c:pt idx="365">
                  <c:v>3650</c:v>
                </c:pt>
                <c:pt idx="366">
                  <c:v>3660</c:v>
                </c:pt>
                <c:pt idx="367">
                  <c:v>3670</c:v>
                </c:pt>
                <c:pt idx="368">
                  <c:v>3680</c:v>
                </c:pt>
                <c:pt idx="369">
                  <c:v>3690</c:v>
                </c:pt>
                <c:pt idx="370">
                  <c:v>3700</c:v>
                </c:pt>
                <c:pt idx="371">
                  <c:v>3710</c:v>
                </c:pt>
                <c:pt idx="372">
                  <c:v>3720</c:v>
                </c:pt>
                <c:pt idx="373">
                  <c:v>3730</c:v>
                </c:pt>
                <c:pt idx="374">
                  <c:v>3740</c:v>
                </c:pt>
                <c:pt idx="375">
                  <c:v>3750</c:v>
                </c:pt>
                <c:pt idx="376">
                  <c:v>3760</c:v>
                </c:pt>
                <c:pt idx="377">
                  <c:v>3770</c:v>
                </c:pt>
                <c:pt idx="378">
                  <c:v>3780</c:v>
                </c:pt>
                <c:pt idx="379">
                  <c:v>3790</c:v>
                </c:pt>
                <c:pt idx="380">
                  <c:v>3800</c:v>
                </c:pt>
                <c:pt idx="381">
                  <c:v>3810</c:v>
                </c:pt>
                <c:pt idx="382">
                  <c:v>3820</c:v>
                </c:pt>
                <c:pt idx="383">
                  <c:v>3830</c:v>
                </c:pt>
                <c:pt idx="384">
                  <c:v>3840</c:v>
                </c:pt>
                <c:pt idx="385">
                  <c:v>3850</c:v>
                </c:pt>
                <c:pt idx="386">
                  <c:v>3860</c:v>
                </c:pt>
                <c:pt idx="387">
                  <c:v>3870</c:v>
                </c:pt>
                <c:pt idx="388">
                  <c:v>3880</c:v>
                </c:pt>
                <c:pt idx="389">
                  <c:v>3890</c:v>
                </c:pt>
                <c:pt idx="390">
                  <c:v>3900</c:v>
                </c:pt>
                <c:pt idx="391">
                  <c:v>3910</c:v>
                </c:pt>
                <c:pt idx="392">
                  <c:v>3920</c:v>
                </c:pt>
                <c:pt idx="393">
                  <c:v>3930</c:v>
                </c:pt>
                <c:pt idx="394">
                  <c:v>3940</c:v>
                </c:pt>
                <c:pt idx="395">
                  <c:v>3950</c:v>
                </c:pt>
                <c:pt idx="396">
                  <c:v>3960</c:v>
                </c:pt>
                <c:pt idx="397">
                  <c:v>3970</c:v>
                </c:pt>
                <c:pt idx="398">
                  <c:v>3980</c:v>
                </c:pt>
                <c:pt idx="399">
                  <c:v>3990</c:v>
                </c:pt>
                <c:pt idx="400">
                  <c:v>4000</c:v>
                </c:pt>
                <c:pt idx="401">
                  <c:v>4010</c:v>
                </c:pt>
                <c:pt idx="402">
                  <c:v>4020</c:v>
                </c:pt>
                <c:pt idx="403">
                  <c:v>4030</c:v>
                </c:pt>
                <c:pt idx="404">
                  <c:v>4040</c:v>
                </c:pt>
                <c:pt idx="405">
                  <c:v>4050</c:v>
                </c:pt>
                <c:pt idx="406">
                  <c:v>4060</c:v>
                </c:pt>
                <c:pt idx="407">
                  <c:v>4070</c:v>
                </c:pt>
                <c:pt idx="408">
                  <c:v>4080</c:v>
                </c:pt>
                <c:pt idx="409">
                  <c:v>4090</c:v>
                </c:pt>
                <c:pt idx="410">
                  <c:v>4100</c:v>
                </c:pt>
                <c:pt idx="411">
                  <c:v>4110</c:v>
                </c:pt>
                <c:pt idx="412">
                  <c:v>4120</c:v>
                </c:pt>
                <c:pt idx="413">
                  <c:v>4130</c:v>
                </c:pt>
                <c:pt idx="414">
                  <c:v>4140</c:v>
                </c:pt>
                <c:pt idx="415">
                  <c:v>4150</c:v>
                </c:pt>
                <c:pt idx="416">
                  <c:v>4160</c:v>
                </c:pt>
                <c:pt idx="417">
                  <c:v>4170</c:v>
                </c:pt>
                <c:pt idx="418">
                  <c:v>4180</c:v>
                </c:pt>
                <c:pt idx="419">
                  <c:v>4190</c:v>
                </c:pt>
                <c:pt idx="420">
                  <c:v>4200</c:v>
                </c:pt>
                <c:pt idx="421">
                  <c:v>4210</c:v>
                </c:pt>
                <c:pt idx="422">
                  <c:v>4220</c:v>
                </c:pt>
                <c:pt idx="423">
                  <c:v>4230</c:v>
                </c:pt>
                <c:pt idx="424">
                  <c:v>4240</c:v>
                </c:pt>
                <c:pt idx="425">
                  <c:v>4250</c:v>
                </c:pt>
                <c:pt idx="426">
                  <c:v>4260</c:v>
                </c:pt>
                <c:pt idx="427">
                  <c:v>4270</c:v>
                </c:pt>
                <c:pt idx="428">
                  <c:v>4280</c:v>
                </c:pt>
                <c:pt idx="429">
                  <c:v>4290</c:v>
                </c:pt>
                <c:pt idx="430">
                  <c:v>4300</c:v>
                </c:pt>
                <c:pt idx="431">
                  <c:v>4310</c:v>
                </c:pt>
                <c:pt idx="432">
                  <c:v>4320</c:v>
                </c:pt>
                <c:pt idx="433">
                  <c:v>4330</c:v>
                </c:pt>
                <c:pt idx="434">
                  <c:v>4340</c:v>
                </c:pt>
                <c:pt idx="435">
                  <c:v>4350</c:v>
                </c:pt>
                <c:pt idx="436">
                  <c:v>4360</c:v>
                </c:pt>
                <c:pt idx="437">
                  <c:v>4370</c:v>
                </c:pt>
                <c:pt idx="438">
                  <c:v>4380</c:v>
                </c:pt>
                <c:pt idx="439">
                  <c:v>4390</c:v>
                </c:pt>
                <c:pt idx="440">
                  <c:v>4400</c:v>
                </c:pt>
                <c:pt idx="441">
                  <c:v>4410</c:v>
                </c:pt>
                <c:pt idx="442">
                  <c:v>4420</c:v>
                </c:pt>
                <c:pt idx="443">
                  <c:v>4430</c:v>
                </c:pt>
                <c:pt idx="444">
                  <c:v>4440</c:v>
                </c:pt>
                <c:pt idx="445">
                  <c:v>4450</c:v>
                </c:pt>
                <c:pt idx="446">
                  <c:v>4460</c:v>
                </c:pt>
                <c:pt idx="447">
                  <c:v>4470</c:v>
                </c:pt>
                <c:pt idx="448">
                  <c:v>4480</c:v>
                </c:pt>
                <c:pt idx="449">
                  <c:v>4490</c:v>
                </c:pt>
                <c:pt idx="450">
                  <c:v>4500</c:v>
                </c:pt>
                <c:pt idx="451">
                  <c:v>4510</c:v>
                </c:pt>
                <c:pt idx="452">
                  <c:v>4520</c:v>
                </c:pt>
                <c:pt idx="453">
                  <c:v>4530</c:v>
                </c:pt>
                <c:pt idx="454">
                  <c:v>4540</c:v>
                </c:pt>
                <c:pt idx="455">
                  <c:v>4550</c:v>
                </c:pt>
                <c:pt idx="456">
                  <c:v>4560</c:v>
                </c:pt>
                <c:pt idx="457">
                  <c:v>4570</c:v>
                </c:pt>
                <c:pt idx="458">
                  <c:v>4580</c:v>
                </c:pt>
                <c:pt idx="459">
                  <c:v>4590</c:v>
                </c:pt>
                <c:pt idx="460">
                  <c:v>4600</c:v>
                </c:pt>
                <c:pt idx="461">
                  <c:v>4610</c:v>
                </c:pt>
                <c:pt idx="462">
                  <c:v>4620</c:v>
                </c:pt>
                <c:pt idx="463">
                  <c:v>4630</c:v>
                </c:pt>
                <c:pt idx="464">
                  <c:v>4640</c:v>
                </c:pt>
                <c:pt idx="465">
                  <c:v>4650</c:v>
                </c:pt>
                <c:pt idx="466">
                  <c:v>4660</c:v>
                </c:pt>
                <c:pt idx="467">
                  <c:v>4670</c:v>
                </c:pt>
                <c:pt idx="468">
                  <c:v>4680</c:v>
                </c:pt>
                <c:pt idx="469">
                  <c:v>4690</c:v>
                </c:pt>
                <c:pt idx="470">
                  <c:v>4700</c:v>
                </c:pt>
                <c:pt idx="471">
                  <c:v>4710</c:v>
                </c:pt>
                <c:pt idx="472">
                  <c:v>4720</c:v>
                </c:pt>
                <c:pt idx="473">
                  <c:v>4730</c:v>
                </c:pt>
                <c:pt idx="474">
                  <c:v>4740</c:v>
                </c:pt>
                <c:pt idx="475">
                  <c:v>4750</c:v>
                </c:pt>
                <c:pt idx="476">
                  <c:v>4760</c:v>
                </c:pt>
                <c:pt idx="477">
                  <c:v>4770</c:v>
                </c:pt>
                <c:pt idx="478">
                  <c:v>4780</c:v>
                </c:pt>
                <c:pt idx="479">
                  <c:v>4790</c:v>
                </c:pt>
                <c:pt idx="480">
                  <c:v>4800</c:v>
                </c:pt>
                <c:pt idx="481">
                  <c:v>4810</c:v>
                </c:pt>
                <c:pt idx="482">
                  <c:v>4820</c:v>
                </c:pt>
                <c:pt idx="483">
                  <c:v>4830</c:v>
                </c:pt>
                <c:pt idx="484">
                  <c:v>4840</c:v>
                </c:pt>
                <c:pt idx="485">
                  <c:v>4850</c:v>
                </c:pt>
                <c:pt idx="486">
                  <c:v>4860</c:v>
                </c:pt>
                <c:pt idx="487">
                  <c:v>4870</c:v>
                </c:pt>
                <c:pt idx="488">
                  <c:v>4880</c:v>
                </c:pt>
                <c:pt idx="489">
                  <c:v>4890</c:v>
                </c:pt>
                <c:pt idx="490">
                  <c:v>4900</c:v>
                </c:pt>
                <c:pt idx="491">
                  <c:v>4910</c:v>
                </c:pt>
                <c:pt idx="492">
                  <c:v>4920</c:v>
                </c:pt>
                <c:pt idx="493">
                  <c:v>4930</c:v>
                </c:pt>
                <c:pt idx="494">
                  <c:v>4940</c:v>
                </c:pt>
                <c:pt idx="495">
                  <c:v>4950</c:v>
                </c:pt>
                <c:pt idx="496">
                  <c:v>4960</c:v>
                </c:pt>
                <c:pt idx="497">
                  <c:v>4970</c:v>
                </c:pt>
                <c:pt idx="498">
                  <c:v>4980</c:v>
                </c:pt>
                <c:pt idx="499">
                  <c:v>4990</c:v>
                </c:pt>
                <c:pt idx="500">
                  <c:v>5000</c:v>
                </c:pt>
                <c:pt idx="501">
                  <c:v>5010</c:v>
                </c:pt>
                <c:pt idx="502">
                  <c:v>5020</c:v>
                </c:pt>
                <c:pt idx="503">
                  <c:v>5030</c:v>
                </c:pt>
                <c:pt idx="504">
                  <c:v>5040</c:v>
                </c:pt>
                <c:pt idx="505">
                  <c:v>5050</c:v>
                </c:pt>
                <c:pt idx="506">
                  <c:v>5060</c:v>
                </c:pt>
                <c:pt idx="507">
                  <c:v>5070</c:v>
                </c:pt>
                <c:pt idx="508">
                  <c:v>5080</c:v>
                </c:pt>
                <c:pt idx="509">
                  <c:v>5090</c:v>
                </c:pt>
                <c:pt idx="510">
                  <c:v>5100</c:v>
                </c:pt>
                <c:pt idx="511">
                  <c:v>5110</c:v>
                </c:pt>
                <c:pt idx="512">
                  <c:v>5120</c:v>
                </c:pt>
                <c:pt idx="513">
                  <c:v>5130</c:v>
                </c:pt>
                <c:pt idx="514">
                  <c:v>5140</c:v>
                </c:pt>
                <c:pt idx="515">
                  <c:v>5150</c:v>
                </c:pt>
                <c:pt idx="516">
                  <c:v>5160</c:v>
                </c:pt>
                <c:pt idx="517">
                  <c:v>5170</c:v>
                </c:pt>
                <c:pt idx="518">
                  <c:v>5180</c:v>
                </c:pt>
                <c:pt idx="519">
                  <c:v>5190</c:v>
                </c:pt>
                <c:pt idx="520">
                  <c:v>5200</c:v>
                </c:pt>
                <c:pt idx="521">
                  <c:v>5210</c:v>
                </c:pt>
                <c:pt idx="522">
                  <c:v>5220</c:v>
                </c:pt>
                <c:pt idx="523">
                  <c:v>5230</c:v>
                </c:pt>
                <c:pt idx="524">
                  <c:v>5240</c:v>
                </c:pt>
                <c:pt idx="525">
                  <c:v>5250</c:v>
                </c:pt>
                <c:pt idx="526">
                  <c:v>5260</c:v>
                </c:pt>
                <c:pt idx="527">
                  <c:v>5270</c:v>
                </c:pt>
                <c:pt idx="528">
                  <c:v>5280</c:v>
                </c:pt>
                <c:pt idx="529">
                  <c:v>5290</c:v>
                </c:pt>
                <c:pt idx="530">
                  <c:v>5300</c:v>
                </c:pt>
                <c:pt idx="531">
                  <c:v>5310</c:v>
                </c:pt>
                <c:pt idx="532">
                  <c:v>5320</c:v>
                </c:pt>
                <c:pt idx="533">
                  <c:v>5330</c:v>
                </c:pt>
                <c:pt idx="534">
                  <c:v>5340</c:v>
                </c:pt>
                <c:pt idx="535">
                  <c:v>5350</c:v>
                </c:pt>
                <c:pt idx="536">
                  <c:v>5360</c:v>
                </c:pt>
                <c:pt idx="537">
                  <c:v>5370</c:v>
                </c:pt>
                <c:pt idx="538">
                  <c:v>5380</c:v>
                </c:pt>
                <c:pt idx="539">
                  <c:v>5390</c:v>
                </c:pt>
                <c:pt idx="540">
                  <c:v>5400</c:v>
                </c:pt>
                <c:pt idx="541">
                  <c:v>5410</c:v>
                </c:pt>
                <c:pt idx="542">
                  <c:v>5420</c:v>
                </c:pt>
                <c:pt idx="543">
                  <c:v>5430</c:v>
                </c:pt>
                <c:pt idx="544">
                  <c:v>5440</c:v>
                </c:pt>
                <c:pt idx="545">
                  <c:v>5450</c:v>
                </c:pt>
                <c:pt idx="546">
                  <c:v>5460</c:v>
                </c:pt>
                <c:pt idx="547">
                  <c:v>5470</c:v>
                </c:pt>
                <c:pt idx="548">
                  <c:v>5480</c:v>
                </c:pt>
                <c:pt idx="549">
                  <c:v>5490</c:v>
                </c:pt>
                <c:pt idx="550">
                  <c:v>5500</c:v>
                </c:pt>
                <c:pt idx="551">
                  <c:v>5510</c:v>
                </c:pt>
                <c:pt idx="552">
                  <c:v>5520</c:v>
                </c:pt>
                <c:pt idx="553">
                  <c:v>5530</c:v>
                </c:pt>
                <c:pt idx="554">
                  <c:v>5540</c:v>
                </c:pt>
                <c:pt idx="555">
                  <c:v>5550</c:v>
                </c:pt>
                <c:pt idx="556">
                  <c:v>5560</c:v>
                </c:pt>
                <c:pt idx="557">
                  <c:v>5570</c:v>
                </c:pt>
                <c:pt idx="558">
                  <c:v>5580</c:v>
                </c:pt>
                <c:pt idx="559">
                  <c:v>5590</c:v>
                </c:pt>
                <c:pt idx="560">
                  <c:v>5600</c:v>
                </c:pt>
                <c:pt idx="561">
                  <c:v>5610</c:v>
                </c:pt>
                <c:pt idx="562">
                  <c:v>5620</c:v>
                </c:pt>
                <c:pt idx="563">
                  <c:v>5630</c:v>
                </c:pt>
                <c:pt idx="564">
                  <c:v>5640</c:v>
                </c:pt>
                <c:pt idx="565">
                  <c:v>5650</c:v>
                </c:pt>
                <c:pt idx="566">
                  <c:v>5660</c:v>
                </c:pt>
                <c:pt idx="567">
                  <c:v>5670</c:v>
                </c:pt>
                <c:pt idx="568">
                  <c:v>5680</c:v>
                </c:pt>
                <c:pt idx="569">
                  <c:v>5690</c:v>
                </c:pt>
                <c:pt idx="570">
                  <c:v>5700</c:v>
                </c:pt>
                <c:pt idx="571">
                  <c:v>5710</c:v>
                </c:pt>
                <c:pt idx="572">
                  <c:v>5720</c:v>
                </c:pt>
                <c:pt idx="573">
                  <c:v>5730</c:v>
                </c:pt>
                <c:pt idx="574">
                  <c:v>5740</c:v>
                </c:pt>
                <c:pt idx="575">
                  <c:v>5750</c:v>
                </c:pt>
                <c:pt idx="576">
                  <c:v>5760</c:v>
                </c:pt>
                <c:pt idx="577">
                  <c:v>5770</c:v>
                </c:pt>
                <c:pt idx="578">
                  <c:v>5780</c:v>
                </c:pt>
                <c:pt idx="579">
                  <c:v>5790</c:v>
                </c:pt>
                <c:pt idx="580">
                  <c:v>5800</c:v>
                </c:pt>
                <c:pt idx="581">
                  <c:v>5810</c:v>
                </c:pt>
                <c:pt idx="582">
                  <c:v>5820</c:v>
                </c:pt>
                <c:pt idx="583">
                  <c:v>5830</c:v>
                </c:pt>
                <c:pt idx="584">
                  <c:v>5840</c:v>
                </c:pt>
                <c:pt idx="585">
                  <c:v>5850</c:v>
                </c:pt>
                <c:pt idx="586">
                  <c:v>5860</c:v>
                </c:pt>
                <c:pt idx="587">
                  <c:v>5870</c:v>
                </c:pt>
                <c:pt idx="588">
                  <c:v>5880</c:v>
                </c:pt>
                <c:pt idx="589">
                  <c:v>5890</c:v>
                </c:pt>
                <c:pt idx="590">
                  <c:v>5900</c:v>
                </c:pt>
                <c:pt idx="591">
                  <c:v>5910</c:v>
                </c:pt>
                <c:pt idx="592">
                  <c:v>5920</c:v>
                </c:pt>
                <c:pt idx="593">
                  <c:v>5930</c:v>
                </c:pt>
                <c:pt idx="594">
                  <c:v>5940</c:v>
                </c:pt>
                <c:pt idx="595">
                  <c:v>5950</c:v>
                </c:pt>
                <c:pt idx="596">
                  <c:v>5960</c:v>
                </c:pt>
                <c:pt idx="597">
                  <c:v>5970</c:v>
                </c:pt>
                <c:pt idx="598">
                  <c:v>5980</c:v>
                </c:pt>
                <c:pt idx="599">
                  <c:v>5990</c:v>
                </c:pt>
                <c:pt idx="600">
                  <c:v>6000</c:v>
                </c:pt>
                <c:pt idx="601">
                  <c:v>6010</c:v>
                </c:pt>
                <c:pt idx="602">
                  <c:v>6020</c:v>
                </c:pt>
                <c:pt idx="603">
                  <c:v>6030</c:v>
                </c:pt>
                <c:pt idx="604">
                  <c:v>6040</c:v>
                </c:pt>
                <c:pt idx="605">
                  <c:v>6050</c:v>
                </c:pt>
                <c:pt idx="606">
                  <c:v>6060</c:v>
                </c:pt>
                <c:pt idx="607">
                  <c:v>6070</c:v>
                </c:pt>
                <c:pt idx="608">
                  <c:v>6080</c:v>
                </c:pt>
                <c:pt idx="609">
                  <c:v>6090</c:v>
                </c:pt>
                <c:pt idx="610">
                  <c:v>6100</c:v>
                </c:pt>
                <c:pt idx="611">
                  <c:v>6110</c:v>
                </c:pt>
                <c:pt idx="612">
                  <c:v>6120</c:v>
                </c:pt>
                <c:pt idx="613">
                  <c:v>6130</c:v>
                </c:pt>
                <c:pt idx="614">
                  <c:v>6140</c:v>
                </c:pt>
                <c:pt idx="615">
                  <c:v>6150</c:v>
                </c:pt>
                <c:pt idx="616">
                  <c:v>6160</c:v>
                </c:pt>
                <c:pt idx="617">
                  <c:v>6170</c:v>
                </c:pt>
                <c:pt idx="618">
                  <c:v>6180</c:v>
                </c:pt>
                <c:pt idx="619">
                  <c:v>6190</c:v>
                </c:pt>
                <c:pt idx="620">
                  <c:v>6200</c:v>
                </c:pt>
                <c:pt idx="621">
                  <c:v>6210</c:v>
                </c:pt>
                <c:pt idx="622">
                  <c:v>6220</c:v>
                </c:pt>
                <c:pt idx="623">
                  <c:v>6230</c:v>
                </c:pt>
                <c:pt idx="624">
                  <c:v>6240</c:v>
                </c:pt>
                <c:pt idx="625">
                  <c:v>6250</c:v>
                </c:pt>
                <c:pt idx="626">
                  <c:v>6260</c:v>
                </c:pt>
                <c:pt idx="627">
                  <c:v>6270</c:v>
                </c:pt>
                <c:pt idx="628">
                  <c:v>6280</c:v>
                </c:pt>
                <c:pt idx="629">
                  <c:v>6290</c:v>
                </c:pt>
                <c:pt idx="630">
                  <c:v>6300</c:v>
                </c:pt>
                <c:pt idx="631">
                  <c:v>6310</c:v>
                </c:pt>
                <c:pt idx="632">
                  <c:v>6320</c:v>
                </c:pt>
                <c:pt idx="633">
                  <c:v>6330</c:v>
                </c:pt>
                <c:pt idx="634">
                  <c:v>6340</c:v>
                </c:pt>
                <c:pt idx="635">
                  <c:v>6350</c:v>
                </c:pt>
                <c:pt idx="636">
                  <c:v>6360</c:v>
                </c:pt>
                <c:pt idx="637">
                  <c:v>6370</c:v>
                </c:pt>
                <c:pt idx="638">
                  <c:v>6380</c:v>
                </c:pt>
                <c:pt idx="639">
                  <c:v>6390</c:v>
                </c:pt>
                <c:pt idx="640">
                  <c:v>6400</c:v>
                </c:pt>
                <c:pt idx="641">
                  <c:v>6410</c:v>
                </c:pt>
                <c:pt idx="642">
                  <c:v>6420</c:v>
                </c:pt>
                <c:pt idx="643">
                  <c:v>6430</c:v>
                </c:pt>
                <c:pt idx="644">
                  <c:v>6440</c:v>
                </c:pt>
                <c:pt idx="645">
                  <c:v>6450</c:v>
                </c:pt>
                <c:pt idx="646">
                  <c:v>6460</c:v>
                </c:pt>
                <c:pt idx="647">
                  <c:v>6470</c:v>
                </c:pt>
                <c:pt idx="648">
                  <c:v>6480</c:v>
                </c:pt>
                <c:pt idx="649">
                  <c:v>6490</c:v>
                </c:pt>
                <c:pt idx="650">
                  <c:v>6500</c:v>
                </c:pt>
                <c:pt idx="651">
                  <c:v>6510</c:v>
                </c:pt>
                <c:pt idx="652">
                  <c:v>6520</c:v>
                </c:pt>
                <c:pt idx="653">
                  <c:v>6530</c:v>
                </c:pt>
                <c:pt idx="654">
                  <c:v>6540</c:v>
                </c:pt>
                <c:pt idx="655">
                  <c:v>6550</c:v>
                </c:pt>
                <c:pt idx="656">
                  <c:v>6560</c:v>
                </c:pt>
                <c:pt idx="657">
                  <c:v>6570</c:v>
                </c:pt>
                <c:pt idx="658">
                  <c:v>6580</c:v>
                </c:pt>
                <c:pt idx="659">
                  <c:v>6590</c:v>
                </c:pt>
                <c:pt idx="660">
                  <c:v>6600</c:v>
                </c:pt>
                <c:pt idx="661">
                  <c:v>6610</c:v>
                </c:pt>
                <c:pt idx="662">
                  <c:v>6620</c:v>
                </c:pt>
                <c:pt idx="663">
                  <c:v>6630</c:v>
                </c:pt>
                <c:pt idx="664">
                  <c:v>6640</c:v>
                </c:pt>
                <c:pt idx="665">
                  <c:v>6650</c:v>
                </c:pt>
                <c:pt idx="666">
                  <c:v>6660</c:v>
                </c:pt>
                <c:pt idx="667">
                  <c:v>6670</c:v>
                </c:pt>
                <c:pt idx="668">
                  <c:v>6680</c:v>
                </c:pt>
                <c:pt idx="669">
                  <c:v>6690</c:v>
                </c:pt>
                <c:pt idx="670">
                  <c:v>6700</c:v>
                </c:pt>
                <c:pt idx="671">
                  <c:v>6710</c:v>
                </c:pt>
                <c:pt idx="672">
                  <c:v>6720</c:v>
                </c:pt>
                <c:pt idx="673">
                  <c:v>6730</c:v>
                </c:pt>
                <c:pt idx="674">
                  <c:v>6740</c:v>
                </c:pt>
                <c:pt idx="675">
                  <c:v>6750</c:v>
                </c:pt>
                <c:pt idx="676">
                  <c:v>6760</c:v>
                </c:pt>
                <c:pt idx="677">
                  <c:v>6770</c:v>
                </c:pt>
                <c:pt idx="678">
                  <c:v>6780</c:v>
                </c:pt>
                <c:pt idx="679">
                  <c:v>6790</c:v>
                </c:pt>
                <c:pt idx="680">
                  <c:v>6800</c:v>
                </c:pt>
                <c:pt idx="681">
                  <c:v>6810</c:v>
                </c:pt>
                <c:pt idx="682">
                  <c:v>6820</c:v>
                </c:pt>
                <c:pt idx="683">
                  <c:v>6830</c:v>
                </c:pt>
                <c:pt idx="684">
                  <c:v>6840</c:v>
                </c:pt>
                <c:pt idx="685">
                  <c:v>6850</c:v>
                </c:pt>
                <c:pt idx="686">
                  <c:v>6860</c:v>
                </c:pt>
                <c:pt idx="687">
                  <c:v>6870</c:v>
                </c:pt>
                <c:pt idx="688">
                  <c:v>6880</c:v>
                </c:pt>
                <c:pt idx="689">
                  <c:v>6890</c:v>
                </c:pt>
                <c:pt idx="690">
                  <c:v>6900</c:v>
                </c:pt>
                <c:pt idx="691">
                  <c:v>6910</c:v>
                </c:pt>
                <c:pt idx="692">
                  <c:v>6920</c:v>
                </c:pt>
                <c:pt idx="693">
                  <c:v>6930</c:v>
                </c:pt>
                <c:pt idx="694">
                  <c:v>6940</c:v>
                </c:pt>
                <c:pt idx="695">
                  <c:v>6950</c:v>
                </c:pt>
                <c:pt idx="696">
                  <c:v>6960</c:v>
                </c:pt>
                <c:pt idx="697">
                  <c:v>6970</c:v>
                </c:pt>
                <c:pt idx="698">
                  <c:v>6980</c:v>
                </c:pt>
                <c:pt idx="699">
                  <c:v>6990</c:v>
                </c:pt>
                <c:pt idx="700">
                  <c:v>7000</c:v>
                </c:pt>
                <c:pt idx="701">
                  <c:v>7010</c:v>
                </c:pt>
                <c:pt idx="702">
                  <c:v>7020</c:v>
                </c:pt>
                <c:pt idx="703">
                  <c:v>7030</c:v>
                </c:pt>
                <c:pt idx="704">
                  <c:v>7040</c:v>
                </c:pt>
                <c:pt idx="705">
                  <c:v>7050</c:v>
                </c:pt>
                <c:pt idx="706">
                  <c:v>7060</c:v>
                </c:pt>
                <c:pt idx="707">
                  <c:v>7070</c:v>
                </c:pt>
                <c:pt idx="708">
                  <c:v>7080</c:v>
                </c:pt>
                <c:pt idx="709">
                  <c:v>7090</c:v>
                </c:pt>
                <c:pt idx="710">
                  <c:v>7100</c:v>
                </c:pt>
                <c:pt idx="711">
                  <c:v>7110</c:v>
                </c:pt>
                <c:pt idx="712">
                  <c:v>7120</c:v>
                </c:pt>
                <c:pt idx="713">
                  <c:v>7130</c:v>
                </c:pt>
                <c:pt idx="714">
                  <c:v>7140</c:v>
                </c:pt>
                <c:pt idx="715">
                  <c:v>7150</c:v>
                </c:pt>
                <c:pt idx="716">
                  <c:v>7160</c:v>
                </c:pt>
                <c:pt idx="717">
                  <c:v>7170</c:v>
                </c:pt>
                <c:pt idx="718">
                  <c:v>7180</c:v>
                </c:pt>
                <c:pt idx="719">
                  <c:v>7190</c:v>
                </c:pt>
                <c:pt idx="720">
                  <c:v>7200</c:v>
                </c:pt>
                <c:pt idx="721">
                  <c:v>7210</c:v>
                </c:pt>
                <c:pt idx="722">
                  <c:v>7220</c:v>
                </c:pt>
                <c:pt idx="723">
                  <c:v>7230</c:v>
                </c:pt>
                <c:pt idx="724">
                  <c:v>7240</c:v>
                </c:pt>
                <c:pt idx="725">
                  <c:v>7250</c:v>
                </c:pt>
                <c:pt idx="726">
                  <c:v>7260</c:v>
                </c:pt>
                <c:pt idx="727">
                  <c:v>7270</c:v>
                </c:pt>
                <c:pt idx="728">
                  <c:v>7280</c:v>
                </c:pt>
                <c:pt idx="729">
                  <c:v>7290</c:v>
                </c:pt>
                <c:pt idx="730">
                  <c:v>7300</c:v>
                </c:pt>
                <c:pt idx="731">
                  <c:v>7310</c:v>
                </c:pt>
                <c:pt idx="732">
                  <c:v>7320</c:v>
                </c:pt>
                <c:pt idx="733">
                  <c:v>7330</c:v>
                </c:pt>
                <c:pt idx="734">
                  <c:v>7340</c:v>
                </c:pt>
                <c:pt idx="735">
                  <c:v>7350</c:v>
                </c:pt>
                <c:pt idx="736">
                  <c:v>7360</c:v>
                </c:pt>
                <c:pt idx="737">
                  <c:v>7370</c:v>
                </c:pt>
                <c:pt idx="738">
                  <c:v>7380</c:v>
                </c:pt>
                <c:pt idx="739">
                  <c:v>7390</c:v>
                </c:pt>
                <c:pt idx="740">
                  <c:v>7400</c:v>
                </c:pt>
                <c:pt idx="741">
                  <c:v>7410</c:v>
                </c:pt>
                <c:pt idx="742">
                  <c:v>7420</c:v>
                </c:pt>
                <c:pt idx="743">
                  <c:v>7430</c:v>
                </c:pt>
                <c:pt idx="744">
                  <c:v>7440</c:v>
                </c:pt>
                <c:pt idx="745">
                  <c:v>7450</c:v>
                </c:pt>
                <c:pt idx="746">
                  <c:v>7460</c:v>
                </c:pt>
                <c:pt idx="747">
                  <c:v>7470</c:v>
                </c:pt>
                <c:pt idx="748">
                  <c:v>7480</c:v>
                </c:pt>
                <c:pt idx="749">
                  <c:v>7490</c:v>
                </c:pt>
                <c:pt idx="750">
                  <c:v>7500</c:v>
                </c:pt>
                <c:pt idx="751">
                  <c:v>7510</c:v>
                </c:pt>
                <c:pt idx="752">
                  <c:v>7520</c:v>
                </c:pt>
                <c:pt idx="753">
                  <c:v>7530</c:v>
                </c:pt>
                <c:pt idx="754">
                  <c:v>7540</c:v>
                </c:pt>
                <c:pt idx="755">
                  <c:v>7550</c:v>
                </c:pt>
                <c:pt idx="756">
                  <c:v>7560</c:v>
                </c:pt>
                <c:pt idx="757">
                  <c:v>7570</c:v>
                </c:pt>
                <c:pt idx="758">
                  <c:v>7580</c:v>
                </c:pt>
                <c:pt idx="759">
                  <c:v>7590</c:v>
                </c:pt>
                <c:pt idx="760">
                  <c:v>7600</c:v>
                </c:pt>
                <c:pt idx="761">
                  <c:v>7610</c:v>
                </c:pt>
                <c:pt idx="762">
                  <c:v>7620</c:v>
                </c:pt>
                <c:pt idx="763">
                  <c:v>7630</c:v>
                </c:pt>
                <c:pt idx="764">
                  <c:v>7640</c:v>
                </c:pt>
                <c:pt idx="765">
                  <c:v>7650</c:v>
                </c:pt>
                <c:pt idx="766">
                  <c:v>7660</c:v>
                </c:pt>
                <c:pt idx="767">
                  <c:v>7670</c:v>
                </c:pt>
                <c:pt idx="768">
                  <c:v>7680</c:v>
                </c:pt>
                <c:pt idx="769">
                  <c:v>7690</c:v>
                </c:pt>
                <c:pt idx="770">
                  <c:v>7700</c:v>
                </c:pt>
                <c:pt idx="771">
                  <c:v>7710</c:v>
                </c:pt>
                <c:pt idx="772">
                  <c:v>7720</c:v>
                </c:pt>
                <c:pt idx="773">
                  <c:v>7730</c:v>
                </c:pt>
                <c:pt idx="774">
                  <c:v>7740</c:v>
                </c:pt>
                <c:pt idx="775">
                  <c:v>7750</c:v>
                </c:pt>
                <c:pt idx="776">
                  <c:v>7760</c:v>
                </c:pt>
                <c:pt idx="777">
                  <c:v>7770</c:v>
                </c:pt>
                <c:pt idx="778">
                  <c:v>7780</c:v>
                </c:pt>
                <c:pt idx="779">
                  <c:v>7790</c:v>
                </c:pt>
                <c:pt idx="780">
                  <c:v>7800</c:v>
                </c:pt>
                <c:pt idx="781">
                  <c:v>7810</c:v>
                </c:pt>
                <c:pt idx="782">
                  <c:v>7820</c:v>
                </c:pt>
                <c:pt idx="783">
                  <c:v>7830</c:v>
                </c:pt>
                <c:pt idx="784">
                  <c:v>7840</c:v>
                </c:pt>
                <c:pt idx="785">
                  <c:v>7850</c:v>
                </c:pt>
                <c:pt idx="786">
                  <c:v>7860</c:v>
                </c:pt>
                <c:pt idx="787">
                  <c:v>7870</c:v>
                </c:pt>
                <c:pt idx="788">
                  <c:v>7880</c:v>
                </c:pt>
                <c:pt idx="789">
                  <c:v>7890</c:v>
                </c:pt>
                <c:pt idx="790">
                  <c:v>7900</c:v>
                </c:pt>
                <c:pt idx="791">
                  <c:v>7910</c:v>
                </c:pt>
                <c:pt idx="792">
                  <c:v>7920</c:v>
                </c:pt>
                <c:pt idx="793">
                  <c:v>7930</c:v>
                </c:pt>
                <c:pt idx="794">
                  <c:v>7940</c:v>
                </c:pt>
                <c:pt idx="795">
                  <c:v>7950</c:v>
                </c:pt>
                <c:pt idx="796">
                  <c:v>7960</c:v>
                </c:pt>
                <c:pt idx="797">
                  <c:v>7970</c:v>
                </c:pt>
                <c:pt idx="798">
                  <c:v>7980</c:v>
                </c:pt>
                <c:pt idx="799">
                  <c:v>7990</c:v>
                </c:pt>
                <c:pt idx="800">
                  <c:v>8000</c:v>
                </c:pt>
                <c:pt idx="801">
                  <c:v>8010</c:v>
                </c:pt>
                <c:pt idx="802">
                  <c:v>8020</c:v>
                </c:pt>
                <c:pt idx="803">
                  <c:v>8030</c:v>
                </c:pt>
                <c:pt idx="804">
                  <c:v>8040</c:v>
                </c:pt>
                <c:pt idx="805">
                  <c:v>8050</c:v>
                </c:pt>
                <c:pt idx="806">
                  <c:v>8060</c:v>
                </c:pt>
                <c:pt idx="807">
                  <c:v>8070</c:v>
                </c:pt>
                <c:pt idx="808">
                  <c:v>8080</c:v>
                </c:pt>
                <c:pt idx="809">
                  <c:v>8090</c:v>
                </c:pt>
                <c:pt idx="810">
                  <c:v>8100</c:v>
                </c:pt>
                <c:pt idx="811">
                  <c:v>8110</c:v>
                </c:pt>
                <c:pt idx="812">
                  <c:v>8120</c:v>
                </c:pt>
                <c:pt idx="813">
                  <c:v>8130</c:v>
                </c:pt>
                <c:pt idx="814">
                  <c:v>8140</c:v>
                </c:pt>
                <c:pt idx="815">
                  <c:v>8150</c:v>
                </c:pt>
                <c:pt idx="816">
                  <c:v>8160</c:v>
                </c:pt>
                <c:pt idx="817">
                  <c:v>8170</c:v>
                </c:pt>
                <c:pt idx="818">
                  <c:v>8180</c:v>
                </c:pt>
                <c:pt idx="819">
                  <c:v>8190</c:v>
                </c:pt>
                <c:pt idx="820">
                  <c:v>8200</c:v>
                </c:pt>
                <c:pt idx="821">
                  <c:v>8210</c:v>
                </c:pt>
                <c:pt idx="822">
                  <c:v>8220</c:v>
                </c:pt>
                <c:pt idx="823">
                  <c:v>8230</c:v>
                </c:pt>
                <c:pt idx="824">
                  <c:v>8240</c:v>
                </c:pt>
                <c:pt idx="825">
                  <c:v>8250</c:v>
                </c:pt>
                <c:pt idx="826">
                  <c:v>8260</c:v>
                </c:pt>
                <c:pt idx="827">
                  <c:v>8270</c:v>
                </c:pt>
                <c:pt idx="828">
                  <c:v>8280</c:v>
                </c:pt>
                <c:pt idx="829">
                  <c:v>8290</c:v>
                </c:pt>
                <c:pt idx="830">
                  <c:v>8300</c:v>
                </c:pt>
                <c:pt idx="831">
                  <c:v>8310</c:v>
                </c:pt>
                <c:pt idx="832">
                  <c:v>8320</c:v>
                </c:pt>
                <c:pt idx="833">
                  <c:v>8330</c:v>
                </c:pt>
                <c:pt idx="834">
                  <c:v>8340</c:v>
                </c:pt>
                <c:pt idx="835">
                  <c:v>8350</c:v>
                </c:pt>
                <c:pt idx="836">
                  <c:v>8360</c:v>
                </c:pt>
                <c:pt idx="837">
                  <c:v>8370</c:v>
                </c:pt>
                <c:pt idx="838">
                  <c:v>8380</c:v>
                </c:pt>
                <c:pt idx="839">
                  <c:v>8390</c:v>
                </c:pt>
                <c:pt idx="840">
                  <c:v>8400</c:v>
                </c:pt>
                <c:pt idx="841">
                  <c:v>8410</c:v>
                </c:pt>
                <c:pt idx="842">
                  <c:v>8420</c:v>
                </c:pt>
                <c:pt idx="843">
                  <c:v>8430</c:v>
                </c:pt>
                <c:pt idx="844">
                  <c:v>8440</c:v>
                </c:pt>
                <c:pt idx="845">
                  <c:v>8450</c:v>
                </c:pt>
                <c:pt idx="846">
                  <c:v>8460</c:v>
                </c:pt>
                <c:pt idx="847">
                  <c:v>8470</c:v>
                </c:pt>
                <c:pt idx="848">
                  <c:v>8480</c:v>
                </c:pt>
                <c:pt idx="849">
                  <c:v>8490</c:v>
                </c:pt>
                <c:pt idx="850">
                  <c:v>8500</c:v>
                </c:pt>
                <c:pt idx="851">
                  <c:v>8510</c:v>
                </c:pt>
                <c:pt idx="852">
                  <c:v>8520</c:v>
                </c:pt>
                <c:pt idx="853">
                  <c:v>8530</c:v>
                </c:pt>
                <c:pt idx="854">
                  <c:v>8540</c:v>
                </c:pt>
                <c:pt idx="855">
                  <c:v>8550</c:v>
                </c:pt>
                <c:pt idx="856">
                  <c:v>8560</c:v>
                </c:pt>
                <c:pt idx="857">
                  <c:v>8570</c:v>
                </c:pt>
                <c:pt idx="858">
                  <c:v>8580</c:v>
                </c:pt>
                <c:pt idx="859">
                  <c:v>8590</c:v>
                </c:pt>
                <c:pt idx="860">
                  <c:v>8600</c:v>
                </c:pt>
                <c:pt idx="861">
                  <c:v>8610</c:v>
                </c:pt>
                <c:pt idx="862">
                  <c:v>8620</c:v>
                </c:pt>
                <c:pt idx="863">
                  <c:v>8630</c:v>
                </c:pt>
                <c:pt idx="864">
                  <c:v>8640</c:v>
                </c:pt>
              </c:numCache>
            </c:numRef>
          </c:xVal>
          <c:yVal>
            <c:numRef>
              <c:f>Venezia!$C$2:$C$866</c:f>
              <c:numCache>
                <c:formatCode>General</c:formatCode>
                <c:ptCount val="865"/>
                <c:pt idx="0">
                  <c:v>0.85</c:v>
                </c:pt>
                <c:pt idx="1">
                  <c:v>0.83</c:v>
                </c:pt>
                <c:pt idx="2">
                  <c:v>0.82</c:v>
                </c:pt>
                <c:pt idx="3">
                  <c:v>0.82</c:v>
                </c:pt>
                <c:pt idx="4">
                  <c:v>0.8</c:v>
                </c:pt>
                <c:pt idx="5">
                  <c:v>0.79</c:v>
                </c:pt>
                <c:pt idx="6">
                  <c:v>0.79</c:v>
                </c:pt>
                <c:pt idx="7">
                  <c:v>0.77</c:v>
                </c:pt>
                <c:pt idx="8">
                  <c:v>0.76</c:v>
                </c:pt>
                <c:pt idx="9">
                  <c:v>0.76</c:v>
                </c:pt>
                <c:pt idx="10">
                  <c:v>0.77</c:v>
                </c:pt>
                <c:pt idx="11">
                  <c:v>0.78</c:v>
                </c:pt>
                <c:pt idx="12">
                  <c:v>0.77</c:v>
                </c:pt>
                <c:pt idx="13">
                  <c:v>0.78</c:v>
                </c:pt>
                <c:pt idx="14">
                  <c:v>0.78</c:v>
                </c:pt>
                <c:pt idx="15">
                  <c:v>0.75</c:v>
                </c:pt>
                <c:pt idx="16">
                  <c:v>0.74</c:v>
                </c:pt>
                <c:pt idx="17">
                  <c:v>0.73</c:v>
                </c:pt>
                <c:pt idx="18">
                  <c:v>0.69</c:v>
                </c:pt>
                <c:pt idx="19">
                  <c:v>0.69</c:v>
                </c:pt>
                <c:pt idx="20">
                  <c:v>0.66</c:v>
                </c:pt>
                <c:pt idx="21">
                  <c:v>0.65</c:v>
                </c:pt>
                <c:pt idx="22">
                  <c:v>0.66</c:v>
                </c:pt>
                <c:pt idx="23">
                  <c:v>0.64</c:v>
                </c:pt>
                <c:pt idx="24">
                  <c:v>0.64</c:v>
                </c:pt>
                <c:pt idx="25">
                  <c:v>0.63</c:v>
                </c:pt>
                <c:pt idx="26">
                  <c:v>0.63</c:v>
                </c:pt>
                <c:pt idx="27">
                  <c:v>0.62</c:v>
                </c:pt>
                <c:pt idx="28">
                  <c:v>0.6</c:v>
                </c:pt>
                <c:pt idx="29">
                  <c:v>0.56999999999999995</c:v>
                </c:pt>
                <c:pt idx="30">
                  <c:v>0.55000000000000004</c:v>
                </c:pt>
                <c:pt idx="31">
                  <c:v>0.52</c:v>
                </c:pt>
                <c:pt idx="32">
                  <c:v>0.53</c:v>
                </c:pt>
                <c:pt idx="33">
                  <c:v>0.53</c:v>
                </c:pt>
                <c:pt idx="34">
                  <c:v>0.55000000000000004</c:v>
                </c:pt>
                <c:pt idx="35">
                  <c:v>0.56000000000000005</c:v>
                </c:pt>
                <c:pt idx="36">
                  <c:v>0.56999999999999995</c:v>
                </c:pt>
                <c:pt idx="37">
                  <c:v>0.56999999999999995</c:v>
                </c:pt>
                <c:pt idx="38">
                  <c:v>0.56000000000000005</c:v>
                </c:pt>
                <c:pt idx="39">
                  <c:v>0.6</c:v>
                </c:pt>
                <c:pt idx="40">
                  <c:v>0.62</c:v>
                </c:pt>
                <c:pt idx="41">
                  <c:v>0.65</c:v>
                </c:pt>
                <c:pt idx="42">
                  <c:v>0.63</c:v>
                </c:pt>
                <c:pt idx="43">
                  <c:v>0.64</c:v>
                </c:pt>
                <c:pt idx="44">
                  <c:v>0.66</c:v>
                </c:pt>
                <c:pt idx="45">
                  <c:v>0.68</c:v>
                </c:pt>
                <c:pt idx="46">
                  <c:v>0.69</c:v>
                </c:pt>
                <c:pt idx="47">
                  <c:v>0.7</c:v>
                </c:pt>
                <c:pt idx="48">
                  <c:v>0.7</c:v>
                </c:pt>
                <c:pt idx="49">
                  <c:v>0.7</c:v>
                </c:pt>
                <c:pt idx="50">
                  <c:v>0.71</c:v>
                </c:pt>
                <c:pt idx="51">
                  <c:v>0.74</c:v>
                </c:pt>
                <c:pt idx="52">
                  <c:v>0.76</c:v>
                </c:pt>
                <c:pt idx="53">
                  <c:v>0.77</c:v>
                </c:pt>
                <c:pt idx="54">
                  <c:v>0.79</c:v>
                </c:pt>
                <c:pt idx="55">
                  <c:v>0.82</c:v>
                </c:pt>
                <c:pt idx="56">
                  <c:v>0.84</c:v>
                </c:pt>
                <c:pt idx="57">
                  <c:v>0.85</c:v>
                </c:pt>
                <c:pt idx="58">
                  <c:v>0.84</c:v>
                </c:pt>
                <c:pt idx="59">
                  <c:v>0.85</c:v>
                </c:pt>
                <c:pt idx="60">
                  <c:v>0.84</c:v>
                </c:pt>
                <c:pt idx="61">
                  <c:v>0.85</c:v>
                </c:pt>
                <c:pt idx="62">
                  <c:v>0.86</c:v>
                </c:pt>
                <c:pt idx="63">
                  <c:v>0.85</c:v>
                </c:pt>
                <c:pt idx="64">
                  <c:v>0.83</c:v>
                </c:pt>
                <c:pt idx="65">
                  <c:v>0.81</c:v>
                </c:pt>
                <c:pt idx="66">
                  <c:v>0.82</c:v>
                </c:pt>
                <c:pt idx="67">
                  <c:v>0.79</c:v>
                </c:pt>
                <c:pt idx="68">
                  <c:v>0.79</c:v>
                </c:pt>
                <c:pt idx="69">
                  <c:v>0.78</c:v>
                </c:pt>
                <c:pt idx="70">
                  <c:v>0.79</c:v>
                </c:pt>
                <c:pt idx="71">
                  <c:v>0.74</c:v>
                </c:pt>
                <c:pt idx="72">
                  <c:v>0.73</c:v>
                </c:pt>
                <c:pt idx="73">
                  <c:v>0.71</c:v>
                </c:pt>
                <c:pt idx="74">
                  <c:v>0.7</c:v>
                </c:pt>
                <c:pt idx="75">
                  <c:v>0.69</c:v>
                </c:pt>
                <c:pt idx="76">
                  <c:v>0.67</c:v>
                </c:pt>
                <c:pt idx="77">
                  <c:v>0.66</c:v>
                </c:pt>
                <c:pt idx="78">
                  <c:v>0.65</c:v>
                </c:pt>
                <c:pt idx="79">
                  <c:v>0.63</c:v>
                </c:pt>
                <c:pt idx="80">
                  <c:v>0.62</c:v>
                </c:pt>
                <c:pt idx="81">
                  <c:v>0.59</c:v>
                </c:pt>
                <c:pt idx="82">
                  <c:v>0.59</c:v>
                </c:pt>
                <c:pt idx="83">
                  <c:v>0.56000000000000005</c:v>
                </c:pt>
                <c:pt idx="84">
                  <c:v>0.56000000000000005</c:v>
                </c:pt>
                <c:pt idx="85">
                  <c:v>0.53</c:v>
                </c:pt>
                <c:pt idx="86">
                  <c:v>0.51</c:v>
                </c:pt>
                <c:pt idx="87">
                  <c:v>0.48</c:v>
                </c:pt>
                <c:pt idx="88">
                  <c:v>0.45</c:v>
                </c:pt>
                <c:pt idx="89">
                  <c:v>0.42</c:v>
                </c:pt>
                <c:pt idx="90">
                  <c:v>0.4</c:v>
                </c:pt>
                <c:pt idx="91">
                  <c:v>0.36</c:v>
                </c:pt>
                <c:pt idx="92">
                  <c:v>0.33</c:v>
                </c:pt>
                <c:pt idx="93">
                  <c:v>0.31</c:v>
                </c:pt>
                <c:pt idx="94">
                  <c:v>0.28000000000000003</c:v>
                </c:pt>
                <c:pt idx="95">
                  <c:v>0.28000000000000003</c:v>
                </c:pt>
                <c:pt idx="96">
                  <c:v>0.3</c:v>
                </c:pt>
                <c:pt idx="97">
                  <c:v>0.28999999999999998</c:v>
                </c:pt>
                <c:pt idx="98">
                  <c:v>0.31</c:v>
                </c:pt>
                <c:pt idx="99">
                  <c:v>0.3</c:v>
                </c:pt>
                <c:pt idx="100">
                  <c:v>0.31</c:v>
                </c:pt>
                <c:pt idx="101">
                  <c:v>0.33</c:v>
                </c:pt>
                <c:pt idx="102">
                  <c:v>0.36</c:v>
                </c:pt>
                <c:pt idx="103">
                  <c:v>0.37</c:v>
                </c:pt>
                <c:pt idx="104">
                  <c:v>0.39</c:v>
                </c:pt>
                <c:pt idx="105">
                  <c:v>0.41</c:v>
                </c:pt>
                <c:pt idx="106">
                  <c:v>0.42</c:v>
                </c:pt>
                <c:pt idx="107">
                  <c:v>0.42</c:v>
                </c:pt>
                <c:pt idx="108">
                  <c:v>0.44</c:v>
                </c:pt>
                <c:pt idx="109">
                  <c:v>0.47</c:v>
                </c:pt>
                <c:pt idx="110">
                  <c:v>0.47</c:v>
                </c:pt>
                <c:pt idx="111">
                  <c:v>0.47</c:v>
                </c:pt>
                <c:pt idx="112">
                  <c:v>0.49</c:v>
                </c:pt>
                <c:pt idx="113">
                  <c:v>0.51</c:v>
                </c:pt>
                <c:pt idx="114">
                  <c:v>0.52</c:v>
                </c:pt>
                <c:pt idx="115">
                  <c:v>0.53</c:v>
                </c:pt>
                <c:pt idx="116">
                  <c:v>0.54</c:v>
                </c:pt>
                <c:pt idx="117">
                  <c:v>0.55000000000000004</c:v>
                </c:pt>
                <c:pt idx="118">
                  <c:v>0.55000000000000004</c:v>
                </c:pt>
                <c:pt idx="119">
                  <c:v>0.56999999999999995</c:v>
                </c:pt>
                <c:pt idx="120">
                  <c:v>0.57999999999999996</c:v>
                </c:pt>
                <c:pt idx="121">
                  <c:v>0.59</c:v>
                </c:pt>
                <c:pt idx="122">
                  <c:v>0.61</c:v>
                </c:pt>
                <c:pt idx="123">
                  <c:v>0.63</c:v>
                </c:pt>
                <c:pt idx="124">
                  <c:v>0.65</c:v>
                </c:pt>
                <c:pt idx="125">
                  <c:v>0.67</c:v>
                </c:pt>
                <c:pt idx="126">
                  <c:v>0.7</c:v>
                </c:pt>
                <c:pt idx="127">
                  <c:v>0.73</c:v>
                </c:pt>
                <c:pt idx="128">
                  <c:v>0.74</c:v>
                </c:pt>
                <c:pt idx="129">
                  <c:v>0.74</c:v>
                </c:pt>
                <c:pt idx="130">
                  <c:v>0.75</c:v>
                </c:pt>
                <c:pt idx="131">
                  <c:v>0.79</c:v>
                </c:pt>
                <c:pt idx="132">
                  <c:v>0.78</c:v>
                </c:pt>
                <c:pt idx="133">
                  <c:v>0.78</c:v>
                </c:pt>
                <c:pt idx="134">
                  <c:v>0.77</c:v>
                </c:pt>
                <c:pt idx="135">
                  <c:v>0.79</c:v>
                </c:pt>
                <c:pt idx="136">
                  <c:v>0.79</c:v>
                </c:pt>
                <c:pt idx="137">
                  <c:v>0.78</c:v>
                </c:pt>
                <c:pt idx="138">
                  <c:v>0.78</c:v>
                </c:pt>
                <c:pt idx="139">
                  <c:v>0.8</c:v>
                </c:pt>
                <c:pt idx="140">
                  <c:v>0.84</c:v>
                </c:pt>
                <c:pt idx="141">
                  <c:v>0.83</c:v>
                </c:pt>
                <c:pt idx="142">
                  <c:v>0.86</c:v>
                </c:pt>
                <c:pt idx="143">
                  <c:v>0.88</c:v>
                </c:pt>
                <c:pt idx="144">
                  <c:v>0.89</c:v>
                </c:pt>
                <c:pt idx="145">
                  <c:v>0.9</c:v>
                </c:pt>
                <c:pt idx="146">
                  <c:v>0.9</c:v>
                </c:pt>
                <c:pt idx="147">
                  <c:v>0.89</c:v>
                </c:pt>
                <c:pt idx="148">
                  <c:v>0.88</c:v>
                </c:pt>
                <c:pt idx="149">
                  <c:v>0.87</c:v>
                </c:pt>
                <c:pt idx="150">
                  <c:v>0.84</c:v>
                </c:pt>
                <c:pt idx="151">
                  <c:v>0.83</c:v>
                </c:pt>
                <c:pt idx="152">
                  <c:v>0.82</c:v>
                </c:pt>
                <c:pt idx="153">
                  <c:v>0.8</c:v>
                </c:pt>
                <c:pt idx="154">
                  <c:v>0.77</c:v>
                </c:pt>
                <c:pt idx="155">
                  <c:v>0.76</c:v>
                </c:pt>
                <c:pt idx="156">
                  <c:v>0.72</c:v>
                </c:pt>
                <c:pt idx="157">
                  <c:v>0.71</c:v>
                </c:pt>
                <c:pt idx="158">
                  <c:v>0.71</c:v>
                </c:pt>
                <c:pt idx="159">
                  <c:v>0.68</c:v>
                </c:pt>
                <c:pt idx="160">
                  <c:v>0.66</c:v>
                </c:pt>
                <c:pt idx="161">
                  <c:v>0.63</c:v>
                </c:pt>
                <c:pt idx="162">
                  <c:v>0.57999999999999996</c:v>
                </c:pt>
                <c:pt idx="163">
                  <c:v>0.56000000000000005</c:v>
                </c:pt>
                <c:pt idx="164">
                  <c:v>0.56999999999999995</c:v>
                </c:pt>
                <c:pt idx="165">
                  <c:v>0.56999999999999995</c:v>
                </c:pt>
                <c:pt idx="166">
                  <c:v>0.55000000000000004</c:v>
                </c:pt>
                <c:pt idx="167">
                  <c:v>0.52</c:v>
                </c:pt>
                <c:pt idx="168">
                  <c:v>0.55000000000000004</c:v>
                </c:pt>
                <c:pt idx="169">
                  <c:v>0.56999999999999995</c:v>
                </c:pt>
                <c:pt idx="170">
                  <c:v>0.57999999999999996</c:v>
                </c:pt>
                <c:pt idx="171">
                  <c:v>0.6</c:v>
                </c:pt>
                <c:pt idx="172">
                  <c:v>0.57999999999999996</c:v>
                </c:pt>
                <c:pt idx="173">
                  <c:v>0.59</c:v>
                </c:pt>
                <c:pt idx="174">
                  <c:v>0.61</c:v>
                </c:pt>
                <c:pt idx="175">
                  <c:v>0.59</c:v>
                </c:pt>
                <c:pt idx="176">
                  <c:v>0.55000000000000004</c:v>
                </c:pt>
                <c:pt idx="177">
                  <c:v>0.56999999999999995</c:v>
                </c:pt>
                <c:pt idx="178">
                  <c:v>0.59</c:v>
                </c:pt>
                <c:pt idx="179">
                  <c:v>0.59</c:v>
                </c:pt>
                <c:pt idx="180">
                  <c:v>0.59</c:v>
                </c:pt>
                <c:pt idx="181">
                  <c:v>0.59</c:v>
                </c:pt>
                <c:pt idx="182">
                  <c:v>0.59</c:v>
                </c:pt>
                <c:pt idx="183">
                  <c:v>0.61</c:v>
                </c:pt>
                <c:pt idx="184">
                  <c:v>0.59</c:v>
                </c:pt>
                <c:pt idx="185">
                  <c:v>0.55000000000000004</c:v>
                </c:pt>
                <c:pt idx="186">
                  <c:v>0.55000000000000004</c:v>
                </c:pt>
                <c:pt idx="187">
                  <c:v>0.56999999999999995</c:v>
                </c:pt>
                <c:pt idx="188">
                  <c:v>0.51</c:v>
                </c:pt>
                <c:pt idx="189">
                  <c:v>0.48</c:v>
                </c:pt>
                <c:pt idx="190">
                  <c:v>0.45</c:v>
                </c:pt>
                <c:pt idx="191">
                  <c:v>0.46</c:v>
                </c:pt>
                <c:pt idx="192">
                  <c:v>0.43</c:v>
                </c:pt>
                <c:pt idx="193">
                  <c:v>0.46</c:v>
                </c:pt>
                <c:pt idx="194">
                  <c:v>0.49</c:v>
                </c:pt>
                <c:pt idx="195">
                  <c:v>0.5</c:v>
                </c:pt>
                <c:pt idx="196">
                  <c:v>0.56000000000000005</c:v>
                </c:pt>
                <c:pt idx="197">
                  <c:v>0.61</c:v>
                </c:pt>
                <c:pt idx="198">
                  <c:v>0.69</c:v>
                </c:pt>
                <c:pt idx="199">
                  <c:v>0.69</c:v>
                </c:pt>
                <c:pt idx="200">
                  <c:v>0.73</c:v>
                </c:pt>
                <c:pt idx="201">
                  <c:v>0.76</c:v>
                </c:pt>
                <c:pt idx="202">
                  <c:v>0.77</c:v>
                </c:pt>
                <c:pt idx="203">
                  <c:v>0.8</c:v>
                </c:pt>
                <c:pt idx="204">
                  <c:v>0.78</c:v>
                </c:pt>
                <c:pt idx="205">
                  <c:v>0.81</c:v>
                </c:pt>
                <c:pt idx="206">
                  <c:v>0.76</c:v>
                </c:pt>
                <c:pt idx="207">
                  <c:v>0.78</c:v>
                </c:pt>
                <c:pt idx="208">
                  <c:v>0.82</c:v>
                </c:pt>
                <c:pt idx="209">
                  <c:v>0.82</c:v>
                </c:pt>
                <c:pt idx="210">
                  <c:v>0.83</c:v>
                </c:pt>
                <c:pt idx="211">
                  <c:v>0.85</c:v>
                </c:pt>
                <c:pt idx="212">
                  <c:v>0.85</c:v>
                </c:pt>
                <c:pt idx="213">
                  <c:v>0.84</c:v>
                </c:pt>
                <c:pt idx="214">
                  <c:v>0.84</c:v>
                </c:pt>
                <c:pt idx="215">
                  <c:v>0.84</c:v>
                </c:pt>
                <c:pt idx="216">
                  <c:v>0.82</c:v>
                </c:pt>
                <c:pt idx="217">
                  <c:v>0.79</c:v>
                </c:pt>
                <c:pt idx="218">
                  <c:v>0.8</c:v>
                </c:pt>
                <c:pt idx="219">
                  <c:v>0.76</c:v>
                </c:pt>
                <c:pt idx="220">
                  <c:v>0.78</c:v>
                </c:pt>
                <c:pt idx="221">
                  <c:v>0.86</c:v>
                </c:pt>
                <c:pt idx="222">
                  <c:v>0.88</c:v>
                </c:pt>
                <c:pt idx="223">
                  <c:v>0.87</c:v>
                </c:pt>
                <c:pt idx="224">
                  <c:v>0.84</c:v>
                </c:pt>
                <c:pt idx="225">
                  <c:v>0.85</c:v>
                </c:pt>
                <c:pt idx="226">
                  <c:v>0.91</c:v>
                </c:pt>
                <c:pt idx="227">
                  <c:v>0.9</c:v>
                </c:pt>
                <c:pt idx="228">
                  <c:v>0.9</c:v>
                </c:pt>
                <c:pt idx="229">
                  <c:v>0.88</c:v>
                </c:pt>
                <c:pt idx="230">
                  <c:v>0.82</c:v>
                </c:pt>
                <c:pt idx="231">
                  <c:v>0.81</c:v>
                </c:pt>
                <c:pt idx="232">
                  <c:v>0.82</c:v>
                </c:pt>
                <c:pt idx="233">
                  <c:v>0.86</c:v>
                </c:pt>
                <c:pt idx="234">
                  <c:v>0.8</c:v>
                </c:pt>
                <c:pt idx="235">
                  <c:v>0.78</c:v>
                </c:pt>
                <c:pt idx="236">
                  <c:v>0.76</c:v>
                </c:pt>
                <c:pt idx="237">
                  <c:v>0.75</c:v>
                </c:pt>
                <c:pt idx="238">
                  <c:v>0.76</c:v>
                </c:pt>
                <c:pt idx="239">
                  <c:v>0.72</c:v>
                </c:pt>
                <c:pt idx="240">
                  <c:v>0.68</c:v>
                </c:pt>
                <c:pt idx="241">
                  <c:v>0.63</c:v>
                </c:pt>
                <c:pt idx="242">
                  <c:v>0.65</c:v>
                </c:pt>
                <c:pt idx="243">
                  <c:v>0.64</c:v>
                </c:pt>
                <c:pt idx="244">
                  <c:v>0.57999999999999996</c:v>
                </c:pt>
                <c:pt idx="245">
                  <c:v>0.52</c:v>
                </c:pt>
                <c:pt idx="246">
                  <c:v>0.51</c:v>
                </c:pt>
                <c:pt idx="247">
                  <c:v>0.49</c:v>
                </c:pt>
                <c:pt idx="248">
                  <c:v>0.47</c:v>
                </c:pt>
                <c:pt idx="249">
                  <c:v>0.43</c:v>
                </c:pt>
                <c:pt idx="250">
                  <c:v>0.46</c:v>
                </c:pt>
                <c:pt idx="251">
                  <c:v>0.48</c:v>
                </c:pt>
                <c:pt idx="252">
                  <c:v>0.47</c:v>
                </c:pt>
                <c:pt idx="253">
                  <c:v>0.48</c:v>
                </c:pt>
                <c:pt idx="254">
                  <c:v>0.51</c:v>
                </c:pt>
                <c:pt idx="255">
                  <c:v>0.54</c:v>
                </c:pt>
                <c:pt idx="256">
                  <c:v>0.56000000000000005</c:v>
                </c:pt>
                <c:pt idx="257">
                  <c:v>0.53</c:v>
                </c:pt>
                <c:pt idx="258">
                  <c:v>0.54</c:v>
                </c:pt>
                <c:pt idx="259">
                  <c:v>0.56000000000000005</c:v>
                </c:pt>
                <c:pt idx="260">
                  <c:v>0.56000000000000005</c:v>
                </c:pt>
                <c:pt idx="261">
                  <c:v>0.56999999999999995</c:v>
                </c:pt>
                <c:pt idx="262">
                  <c:v>0.53</c:v>
                </c:pt>
                <c:pt idx="263">
                  <c:v>0.55000000000000004</c:v>
                </c:pt>
                <c:pt idx="264">
                  <c:v>0.52</c:v>
                </c:pt>
                <c:pt idx="265">
                  <c:v>0.44</c:v>
                </c:pt>
                <c:pt idx="266">
                  <c:v>0.45</c:v>
                </c:pt>
                <c:pt idx="267">
                  <c:v>0.44</c:v>
                </c:pt>
                <c:pt idx="268">
                  <c:v>0.41</c:v>
                </c:pt>
                <c:pt idx="269">
                  <c:v>0.35</c:v>
                </c:pt>
                <c:pt idx="270">
                  <c:v>0.3</c:v>
                </c:pt>
                <c:pt idx="271">
                  <c:v>0.32</c:v>
                </c:pt>
                <c:pt idx="272">
                  <c:v>0.31</c:v>
                </c:pt>
                <c:pt idx="273">
                  <c:v>0.34</c:v>
                </c:pt>
                <c:pt idx="274">
                  <c:v>0.35</c:v>
                </c:pt>
                <c:pt idx="275">
                  <c:v>0.38</c:v>
                </c:pt>
                <c:pt idx="276">
                  <c:v>0.35</c:v>
                </c:pt>
                <c:pt idx="277">
                  <c:v>0.4</c:v>
                </c:pt>
                <c:pt idx="278">
                  <c:v>0.45</c:v>
                </c:pt>
                <c:pt idx="279">
                  <c:v>0.47</c:v>
                </c:pt>
                <c:pt idx="280">
                  <c:v>0.47</c:v>
                </c:pt>
                <c:pt idx="281">
                  <c:v>0.52</c:v>
                </c:pt>
                <c:pt idx="282">
                  <c:v>0.52</c:v>
                </c:pt>
                <c:pt idx="283">
                  <c:v>0.52</c:v>
                </c:pt>
                <c:pt idx="284">
                  <c:v>0.5</c:v>
                </c:pt>
                <c:pt idx="285">
                  <c:v>0.5</c:v>
                </c:pt>
                <c:pt idx="286">
                  <c:v>0.48</c:v>
                </c:pt>
                <c:pt idx="287">
                  <c:v>0.48</c:v>
                </c:pt>
                <c:pt idx="288">
                  <c:v>0.47</c:v>
                </c:pt>
                <c:pt idx="289">
                  <c:v>0.49</c:v>
                </c:pt>
                <c:pt idx="290">
                  <c:v>0.5</c:v>
                </c:pt>
                <c:pt idx="291">
                  <c:v>0.47</c:v>
                </c:pt>
                <c:pt idx="292">
                  <c:v>0.5</c:v>
                </c:pt>
                <c:pt idx="293">
                  <c:v>0.53</c:v>
                </c:pt>
                <c:pt idx="294">
                  <c:v>0.53</c:v>
                </c:pt>
                <c:pt idx="295">
                  <c:v>0.5</c:v>
                </c:pt>
                <c:pt idx="296">
                  <c:v>0.5</c:v>
                </c:pt>
                <c:pt idx="297">
                  <c:v>0.53</c:v>
                </c:pt>
                <c:pt idx="298">
                  <c:v>0.51</c:v>
                </c:pt>
                <c:pt idx="299">
                  <c:v>0.5</c:v>
                </c:pt>
                <c:pt idx="300">
                  <c:v>0.52</c:v>
                </c:pt>
                <c:pt idx="301">
                  <c:v>0.49</c:v>
                </c:pt>
                <c:pt idx="302">
                  <c:v>0.47</c:v>
                </c:pt>
                <c:pt idx="303">
                  <c:v>0.43</c:v>
                </c:pt>
                <c:pt idx="304">
                  <c:v>0.39</c:v>
                </c:pt>
                <c:pt idx="305">
                  <c:v>0.34</c:v>
                </c:pt>
                <c:pt idx="306">
                  <c:v>0.32</c:v>
                </c:pt>
                <c:pt idx="307">
                  <c:v>0.31</c:v>
                </c:pt>
                <c:pt idx="308">
                  <c:v>0.28999999999999998</c:v>
                </c:pt>
                <c:pt idx="309">
                  <c:v>0.24</c:v>
                </c:pt>
                <c:pt idx="310">
                  <c:v>0.22</c:v>
                </c:pt>
                <c:pt idx="311">
                  <c:v>0.21</c:v>
                </c:pt>
                <c:pt idx="312">
                  <c:v>0.2</c:v>
                </c:pt>
                <c:pt idx="313">
                  <c:v>0.18</c:v>
                </c:pt>
                <c:pt idx="314">
                  <c:v>0.14000000000000001</c:v>
                </c:pt>
                <c:pt idx="315">
                  <c:v>0.1</c:v>
                </c:pt>
                <c:pt idx="316">
                  <c:v>0.1</c:v>
                </c:pt>
                <c:pt idx="317">
                  <c:v>0.1</c:v>
                </c:pt>
                <c:pt idx="318">
                  <c:v>0.14000000000000001</c:v>
                </c:pt>
                <c:pt idx="319">
                  <c:v>0.16</c:v>
                </c:pt>
                <c:pt idx="320">
                  <c:v>0.17</c:v>
                </c:pt>
                <c:pt idx="321">
                  <c:v>0.18</c:v>
                </c:pt>
                <c:pt idx="322">
                  <c:v>0.21</c:v>
                </c:pt>
                <c:pt idx="323">
                  <c:v>0.24</c:v>
                </c:pt>
                <c:pt idx="324">
                  <c:v>0.25</c:v>
                </c:pt>
                <c:pt idx="325">
                  <c:v>0.27</c:v>
                </c:pt>
                <c:pt idx="326">
                  <c:v>0.3</c:v>
                </c:pt>
                <c:pt idx="327">
                  <c:v>0.27</c:v>
                </c:pt>
                <c:pt idx="328">
                  <c:v>0.28000000000000003</c:v>
                </c:pt>
                <c:pt idx="329">
                  <c:v>0.3</c:v>
                </c:pt>
                <c:pt idx="330">
                  <c:v>0.3</c:v>
                </c:pt>
                <c:pt idx="331">
                  <c:v>0.28999999999999998</c:v>
                </c:pt>
                <c:pt idx="332">
                  <c:v>0.28000000000000003</c:v>
                </c:pt>
                <c:pt idx="333">
                  <c:v>0.28999999999999998</c:v>
                </c:pt>
                <c:pt idx="334">
                  <c:v>0.28999999999999998</c:v>
                </c:pt>
                <c:pt idx="335">
                  <c:v>0.28999999999999998</c:v>
                </c:pt>
                <c:pt idx="336">
                  <c:v>0.3</c:v>
                </c:pt>
                <c:pt idx="337">
                  <c:v>0.3</c:v>
                </c:pt>
                <c:pt idx="338">
                  <c:v>0.33</c:v>
                </c:pt>
                <c:pt idx="339">
                  <c:v>0.34</c:v>
                </c:pt>
                <c:pt idx="340">
                  <c:v>0.38</c:v>
                </c:pt>
                <c:pt idx="341">
                  <c:v>0.41</c:v>
                </c:pt>
                <c:pt idx="342">
                  <c:v>0.42</c:v>
                </c:pt>
                <c:pt idx="343">
                  <c:v>0.45</c:v>
                </c:pt>
                <c:pt idx="344">
                  <c:v>0.46</c:v>
                </c:pt>
                <c:pt idx="345">
                  <c:v>0.49</c:v>
                </c:pt>
                <c:pt idx="346">
                  <c:v>0.51</c:v>
                </c:pt>
                <c:pt idx="347">
                  <c:v>0.51</c:v>
                </c:pt>
                <c:pt idx="348">
                  <c:v>0.54</c:v>
                </c:pt>
                <c:pt idx="349">
                  <c:v>0.54</c:v>
                </c:pt>
                <c:pt idx="350">
                  <c:v>0.55000000000000004</c:v>
                </c:pt>
                <c:pt idx="351">
                  <c:v>0.59</c:v>
                </c:pt>
                <c:pt idx="352">
                  <c:v>0.61</c:v>
                </c:pt>
                <c:pt idx="353">
                  <c:v>0.64</c:v>
                </c:pt>
                <c:pt idx="354">
                  <c:v>0.65</c:v>
                </c:pt>
                <c:pt idx="355">
                  <c:v>0.66</c:v>
                </c:pt>
                <c:pt idx="356">
                  <c:v>0.64</c:v>
                </c:pt>
                <c:pt idx="357">
                  <c:v>0.6</c:v>
                </c:pt>
                <c:pt idx="358">
                  <c:v>0.59</c:v>
                </c:pt>
                <c:pt idx="359">
                  <c:v>0.6</c:v>
                </c:pt>
                <c:pt idx="360">
                  <c:v>0.6</c:v>
                </c:pt>
                <c:pt idx="361">
                  <c:v>0.56000000000000005</c:v>
                </c:pt>
                <c:pt idx="362">
                  <c:v>0.54</c:v>
                </c:pt>
                <c:pt idx="363">
                  <c:v>0.56000000000000005</c:v>
                </c:pt>
                <c:pt idx="364">
                  <c:v>0.59</c:v>
                </c:pt>
                <c:pt idx="365">
                  <c:v>0.6</c:v>
                </c:pt>
                <c:pt idx="366">
                  <c:v>0.56999999999999995</c:v>
                </c:pt>
                <c:pt idx="367">
                  <c:v>0.57999999999999996</c:v>
                </c:pt>
                <c:pt idx="368">
                  <c:v>0.61</c:v>
                </c:pt>
                <c:pt idx="369">
                  <c:v>0.63</c:v>
                </c:pt>
                <c:pt idx="370">
                  <c:v>0.64</c:v>
                </c:pt>
                <c:pt idx="371">
                  <c:v>0.63</c:v>
                </c:pt>
                <c:pt idx="372">
                  <c:v>0.64</c:v>
                </c:pt>
                <c:pt idx="373">
                  <c:v>0.64</c:v>
                </c:pt>
                <c:pt idx="374">
                  <c:v>0.65</c:v>
                </c:pt>
                <c:pt idx="375">
                  <c:v>0.64</c:v>
                </c:pt>
                <c:pt idx="376">
                  <c:v>0.65</c:v>
                </c:pt>
                <c:pt idx="377">
                  <c:v>0.66</c:v>
                </c:pt>
                <c:pt idx="378">
                  <c:v>0.66</c:v>
                </c:pt>
                <c:pt idx="379">
                  <c:v>0.62</c:v>
                </c:pt>
                <c:pt idx="380">
                  <c:v>0.62</c:v>
                </c:pt>
                <c:pt idx="381">
                  <c:v>0.62</c:v>
                </c:pt>
                <c:pt idx="382">
                  <c:v>0.62</c:v>
                </c:pt>
                <c:pt idx="383">
                  <c:v>0.59</c:v>
                </c:pt>
                <c:pt idx="384">
                  <c:v>0.56999999999999995</c:v>
                </c:pt>
                <c:pt idx="385">
                  <c:v>0.56999999999999995</c:v>
                </c:pt>
                <c:pt idx="386">
                  <c:v>0.55000000000000004</c:v>
                </c:pt>
                <c:pt idx="387">
                  <c:v>0.51</c:v>
                </c:pt>
                <c:pt idx="388">
                  <c:v>0.47</c:v>
                </c:pt>
                <c:pt idx="389">
                  <c:v>0.46</c:v>
                </c:pt>
                <c:pt idx="390">
                  <c:v>0.45</c:v>
                </c:pt>
                <c:pt idx="391">
                  <c:v>0.45</c:v>
                </c:pt>
                <c:pt idx="392">
                  <c:v>0.44</c:v>
                </c:pt>
                <c:pt idx="393">
                  <c:v>0.42</c:v>
                </c:pt>
                <c:pt idx="394">
                  <c:v>0.42</c:v>
                </c:pt>
                <c:pt idx="395">
                  <c:v>0.43</c:v>
                </c:pt>
                <c:pt idx="396">
                  <c:v>0.46</c:v>
                </c:pt>
                <c:pt idx="397">
                  <c:v>0.49</c:v>
                </c:pt>
                <c:pt idx="398">
                  <c:v>0.35</c:v>
                </c:pt>
                <c:pt idx="399">
                  <c:v>0.28999999999999998</c:v>
                </c:pt>
                <c:pt idx="400">
                  <c:v>0.18</c:v>
                </c:pt>
                <c:pt idx="401">
                  <c:v>0.11</c:v>
                </c:pt>
                <c:pt idx="402">
                  <c:v>0.11</c:v>
                </c:pt>
                <c:pt idx="403">
                  <c:v>0.03</c:v>
                </c:pt>
                <c:pt idx="404">
                  <c:v>-0.02</c:v>
                </c:pt>
                <c:pt idx="405">
                  <c:v>-0.06</c:v>
                </c:pt>
                <c:pt idx="406">
                  <c:v>-0.09</c:v>
                </c:pt>
                <c:pt idx="407">
                  <c:v>-0.08</c:v>
                </c:pt>
                <c:pt idx="408">
                  <c:v>-0.08</c:v>
                </c:pt>
                <c:pt idx="409">
                  <c:v>-0.09</c:v>
                </c:pt>
                <c:pt idx="410">
                  <c:v>-0.09</c:v>
                </c:pt>
                <c:pt idx="411">
                  <c:v>-0.1</c:v>
                </c:pt>
                <c:pt idx="412">
                  <c:v>-0.1</c:v>
                </c:pt>
                <c:pt idx="413">
                  <c:v>-0.09</c:v>
                </c:pt>
                <c:pt idx="414">
                  <c:v>-0.08</c:v>
                </c:pt>
                <c:pt idx="415">
                  <c:v>-7.0000000000000007E-2</c:v>
                </c:pt>
                <c:pt idx="416">
                  <c:v>-0.06</c:v>
                </c:pt>
                <c:pt idx="417">
                  <c:v>-0.08</c:v>
                </c:pt>
                <c:pt idx="418">
                  <c:v>-7.0000000000000007E-2</c:v>
                </c:pt>
                <c:pt idx="419">
                  <c:v>-0.05</c:v>
                </c:pt>
                <c:pt idx="420">
                  <c:v>-0.02</c:v>
                </c:pt>
                <c:pt idx="421">
                  <c:v>0</c:v>
                </c:pt>
                <c:pt idx="422">
                  <c:v>0</c:v>
                </c:pt>
                <c:pt idx="423">
                  <c:v>0.03</c:v>
                </c:pt>
                <c:pt idx="424">
                  <c:v>7.0000000000000007E-2</c:v>
                </c:pt>
                <c:pt idx="425">
                  <c:v>7.0000000000000007E-2</c:v>
                </c:pt>
                <c:pt idx="426">
                  <c:v>0.08</c:v>
                </c:pt>
                <c:pt idx="427">
                  <c:v>0.09</c:v>
                </c:pt>
                <c:pt idx="428">
                  <c:v>0.09</c:v>
                </c:pt>
                <c:pt idx="429">
                  <c:v>0.08</c:v>
                </c:pt>
                <c:pt idx="430">
                  <c:v>0.1</c:v>
                </c:pt>
                <c:pt idx="431">
                  <c:v>0.08</c:v>
                </c:pt>
                <c:pt idx="432">
                  <c:v>0.08</c:v>
                </c:pt>
                <c:pt idx="433">
                  <c:v>0.09</c:v>
                </c:pt>
                <c:pt idx="434">
                  <c:v>0.14000000000000001</c:v>
                </c:pt>
                <c:pt idx="435">
                  <c:v>0.16</c:v>
                </c:pt>
                <c:pt idx="436">
                  <c:v>0.19</c:v>
                </c:pt>
                <c:pt idx="437">
                  <c:v>0.2</c:v>
                </c:pt>
                <c:pt idx="438">
                  <c:v>0.23</c:v>
                </c:pt>
                <c:pt idx="439">
                  <c:v>0.24</c:v>
                </c:pt>
                <c:pt idx="440">
                  <c:v>0.28000000000000003</c:v>
                </c:pt>
                <c:pt idx="441">
                  <c:v>0.28000000000000003</c:v>
                </c:pt>
                <c:pt idx="442">
                  <c:v>0.28000000000000003</c:v>
                </c:pt>
                <c:pt idx="443">
                  <c:v>0.27</c:v>
                </c:pt>
                <c:pt idx="444">
                  <c:v>0.31</c:v>
                </c:pt>
                <c:pt idx="445">
                  <c:v>0.31</c:v>
                </c:pt>
                <c:pt idx="446">
                  <c:v>0.3</c:v>
                </c:pt>
                <c:pt idx="447">
                  <c:v>0.3</c:v>
                </c:pt>
                <c:pt idx="448">
                  <c:v>0.34</c:v>
                </c:pt>
                <c:pt idx="449">
                  <c:v>0.35</c:v>
                </c:pt>
                <c:pt idx="450">
                  <c:v>0.36</c:v>
                </c:pt>
                <c:pt idx="451">
                  <c:v>0.37</c:v>
                </c:pt>
                <c:pt idx="452">
                  <c:v>0.41</c:v>
                </c:pt>
                <c:pt idx="453">
                  <c:v>0.43</c:v>
                </c:pt>
                <c:pt idx="454">
                  <c:v>0.45</c:v>
                </c:pt>
                <c:pt idx="455">
                  <c:v>0.44</c:v>
                </c:pt>
                <c:pt idx="456">
                  <c:v>0.45</c:v>
                </c:pt>
                <c:pt idx="457">
                  <c:v>0.44</c:v>
                </c:pt>
                <c:pt idx="458">
                  <c:v>0.46</c:v>
                </c:pt>
                <c:pt idx="459">
                  <c:v>0.47</c:v>
                </c:pt>
                <c:pt idx="460">
                  <c:v>0.48</c:v>
                </c:pt>
                <c:pt idx="461">
                  <c:v>0.46</c:v>
                </c:pt>
                <c:pt idx="462">
                  <c:v>0.48</c:v>
                </c:pt>
                <c:pt idx="463">
                  <c:v>0.49</c:v>
                </c:pt>
                <c:pt idx="464">
                  <c:v>0.51</c:v>
                </c:pt>
                <c:pt idx="465">
                  <c:v>0.51</c:v>
                </c:pt>
                <c:pt idx="466">
                  <c:v>0.51</c:v>
                </c:pt>
                <c:pt idx="467">
                  <c:v>0.51</c:v>
                </c:pt>
                <c:pt idx="468">
                  <c:v>0.51</c:v>
                </c:pt>
                <c:pt idx="469">
                  <c:v>0.5</c:v>
                </c:pt>
                <c:pt idx="470">
                  <c:v>0.49</c:v>
                </c:pt>
                <c:pt idx="471">
                  <c:v>0.48</c:v>
                </c:pt>
                <c:pt idx="472">
                  <c:v>0.47</c:v>
                </c:pt>
                <c:pt idx="473">
                  <c:v>0.45</c:v>
                </c:pt>
                <c:pt idx="474">
                  <c:v>0.46</c:v>
                </c:pt>
                <c:pt idx="475">
                  <c:v>0.48</c:v>
                </c:pt>
                <c:pt idx="476">
                  <c:v>0.48</c:v>
                </c:pt>
                <c:pt idx="477">
                  <c:v>0.49</c:v>
                </c:pt>
                <c:pt idx="478">
                  <c:v>0.5</c:v>
                </c:pt>
                <c:pt idx="479">
                  <c:v>0.54</c:v>
                </c:pt>
                <c:pt idx="480">
                  <c:v>0.56999999999999995</c:v>
                </c:pt>
                <c:pt idx="481">
                  <c:v>0.57999999999999996</c:v>
                </c:pt>
                <c:pt idx="482">
                  <c:v>0.61</c:v>
                </c:pt>
                <c:pt idx="483">
                  <c:v>0.62</c:v>
                </c:pt>
                <c:pt idx="484">
                  <c:v>0.63</c:v>
                </c:pt>
                <c:pt idx="485">
                  <c:v>0.64</c:v>
                </c:pt>
                <c:pt idx="486">
                  <c:v>0.63</c:v>
                </c:pt>
                <c:pt idx="487">
                  <c:v>0.64</c:v>
                </c:pt>
                <c:pt idx="488">
                  <c:v>0.63</c:v>
                </c:pt>
                <c:pt idx="489">
                  <c:v>0.6</c:v>
                </c:pt>
                <c:pt idx="490">
                  <c:v>0.59</c:v>
                </c:pt>
                <c:pt idx="491">
                  <c:v>0.6</c:v>
                </c:pt>
                <c:pt idx="492">
                  <c:v>0.61</c:v>
                </c:pt>
                <c:pt idx="493">
                  <c:v>0.64</c:v>
                </c:pt>
                <c:pt idx="494">
                  <c:v>0.61</c:v>
                </c:pt>
                <c:pt idx="495">
                  <c:v>0.63</c:v>
                </c:pt>
                <c:pt idx="496">
                  <c:v>0.65</c:v>
                </c:pt>
                <c:pt idx="497">
                  <c:v>0.71</c:v>
                </c:pt>
                <c:pt idx="498">
                  <c:v>0.72</c:v>
                </c:pt>
                <c:pt idx="499">
                  <c:v>0.75</c:v>
                </c:pt>
                <c:pt idx="500">
                  <c:v>0.79</c:v>
                </c:pt>
                <c:pt idx="501">
                  <c:v>0.83</c:v>
                </c:pt>
                <c:pt idx="502">
                  <c:v>0.86</c:v>
                </c:pt>
                <c:pt idx="503">
                  <c:v>0.91</c:v>
                </c:pt>
                <c:pt idx="504">
                  <c:v>0.96</c:v>
                </c:pt>
                <c:pt idx="505">
                  <c:v>1.03</c:v>
                </c:pt>
                <c:pt idx="506">
                  <c:v>1.07</c:v>
                </c:pt>
                <c:pt idx="507">
                  <c:v>1.08</c:v>
                </c:pt>
                <c:pt idx="508">
                  <c:v>1.1100000000000001</c:v>
                </c:pt>
                <c:pt idx="509">
                  <c:v>1.1499999999999999</c:v>
                </c:pt>
                <c:pt idx="510">
                  <c:v>1.1499999999999999</c:v>
                </c:pt>
                <c:pt idx="511">
                  <c:v>1.18</c:v>
                </c:pt>
                <c:pt idx="512">
                  <c:v>1.17</c:v>
                </c:pt>
                <c:pt idx="513">
                  <c:v>1.17</c:v>
                </c:pt>
                <c:pt idx="514">
                  <c:v>1.1399999999999999</c:v>
                </c:pt>
                <c:pt idx="515">
                  <c:v>1.1299999999999999</c:v>
                </c:pt>
                <c:pt idx="516">
                  <c:v>1.1399999999999999</c:v>
                </c:pt>
                <c:pt idx="517">
                  <c:v>1.1000000000000001</c:v>
                </c:pt>
                <c:pt idx="518">
                  <c:v>1.1000000000000001</c:v>
                </c:pt>
                <c:pt idx="519">
                  <c:v>1.0900000000000001</c:v>
                </c:pt>
                <c:pt idx="520">
                  <c:v>1.03</c:v>
                </c:pt>
                <c:pt idx="521">
                  <c:v>1.01</c:v>
                </c:pt>
                <c:pt idx="522">
                  <c:v>1</c:v>
                </c:pt>
                <c:pt idx="523">
                  <c:v>1.03</c:v>
                </c:pt>
                <c:pt idx="524">
                  <c:v>1.02</c:v>
                </c:pt>
                <c:pt idx="525">
                  <c:v>0.99</c:v>
                </c:pt>
                <c:pt idx="526">
                  <c:v>1.01</c:v>
                </c:pt>
                <c:pt idx="527">
                  <c:v>1</c:v>
                </c:pt>
                <c:pt idx="528">
                  <c:v>1</c:v>
                </c:pt>
                <c:pt idx="529">
                  <c:v>0.97</c:v>
                </c:pt>
                <c:pt idx="530">
                  <c:v>0.94</c:v>
                </c:pt>
                <c:pt idx="531">
                  <c:v>0.92</c:v>
                </c:pt>
                <c:pt idx="532">
                  <c:v>0.87</c:v>
                </c:pt>
                <c:pt idx="533">
                  <c:v>0.84</c:v>
                </c:pt>
                <c:pt idx="534">
                  <c:v>0.8</c:v>
                </c:pt>
                <c:pt idx="535">
                  <c:v>0.78</c:v>
                </c:pt>
                <c:pt idx="536">
                  <c:v>0.75</c:v>
                </c:pt>
                <c:pt idx="537">
                  <c:v>0.71</c:v>
                </c:pt>
                <c:pt idx="538">
                  <c:v>0.65</c:v>
                </c:pt>
                <c:pt idx="539">
                  <c:v>0.66</c:v>
                </c:pt>
                <c:pt idx="540">
                  <c:v>0.63</c:v>
                </c:pt>
                <c:pt idx="541">
                  <c:v>0.57999999999999996</c:v>
                </c:pt>
                <c:pt idx="542">
                  <c:v>0.52</c:v>
                </c:pt>
                <c:pt idx="543">
                  <c:v>0.5</c:v>
                </c:pt>
                <c:pt idx="544">
                  <c:v>0.49</c:v>
                </c:pt>
                <c:pt idx="545">
                  <c:v>0.43</c:v>
                </c:pt>
                <c:pt idx="546">
                  <c:v>0.38</c:v>
                </c:pt>
                <c:pt idx="547">
                  <c:v>0.34</c:v>
                </c:pt>
                <c:pt idx="548">
                  <c:v>0.31</c:v>
                </c:pt>
                <c:pt idx="549">
                  <c:v>0.25</c:v>
                </c:pt>
                <c:pt idx="550">
                  <c:v>0.27</c:v>
                </c:pt>
                <c:pt idx="551">
                  <c:v>0.23</c:v>
                </c:pt>
                <c:pt idx="552">
                  <c:v>0.21</c:v>
                </c:pt>
                <c:pt idx="553">
                  <c:v>0.2</c:v>
                </c:pt>
                <c:pt idx="554">
                  <c:v>0.17</c:v>
                </c:pt>
                <c:pt idx="555">
                  <c:v>0.15</c:v>
                </c:pt>
                <c:pt idx="556">
                  <c:v>0.13</c:v>
                </c:pt>
                <c:pt idx="557">
                  <c:v>0.14000000000000001</c:v>
                </c:pt>
                <c:pt idx="558">
                  <c:v>0.1</c:v>
                </c:pt>
                <c:pt idx="559">
                  <c:v>0.05</c:v>
                </c:pt>
                <c:pt idx="560">
                  <c:v>0.02</c:v>
                </c:pt>
                <c:pt idx="561">
                  <c:v>0.01</c:v>
                </c:pt>
                <c:pt idx="562">
                  <c:v>-0.01</c:v>
                </c:pt>
                <c:pt idx="563">
                  <c:v>-0.05</c:v>
                </c:pt>
                <c:pt idx="564">
                  <c:v>-7.0000000000000007E-2</c:v>
                </c:pt>
                <c:pt idx="565">
                  <c:v>-0.05</c:v>
                </c:pt>
                <c:pt idx="566">
                  <c:v>-0.06</c:v>
                </c:pt>
                <c:pt idx="567">
                  <c:v>-7.0000000000000007E-2</c:v>
                </c:pt>
                <c:pt idx="568">
                  <c:v>-0.08</c:v>
                </c:pt>
                <c:pt idx="569">
                  <c:v>-7.0000000000000007E-2</c:v>
                </c:pt>
                <c:pt idx="570">
                  <c:v>-0.03</c:v>
                </c:pt>
                <c:pt idx="571">
                  <c:v>-0.02</c:v>
                </c:pt>
                <c:pt idx="572">
                  <c:v>-0.02</c:v>
                </c:pt>
                <c:pt idx="573">
                  <c:v>0</c:v>
                </c:pt>
                <c:pt idx="574">
                  <c:v>0</c:v>
                </c:pt>
                <c:pt idx="575">
                  <c:v>0</c:v>
                </c:pt>
                <c:pt idx="576">
                  <c:v>0.03</c:v>
                </c:pt>
                <c:pt idx="577">
                  <c:v>0.03</c:v>
                </c:pt>
                <c:pt idx="578">
                  <c:v>0.05</c:v>
                </c:pt>
                <c:pt idx="579">
                  <c:v>0.05</c:v>
                </c:pt>
                <c:pt idx="580">
                  <c:v>0.06</c:v>
                </c:pt>
                <c:pt idx="581">
                  <c:v>0.12</c:v>
                </c:pt>
                <c:pt idx="582">
                  <c:v>0.13</c:v>
                </c:pt>
                <c:pt idx="583">
                  <c:v>0.16</c:v>
                </c:pt>
                <c:pt idx="584">
                  <c:v>0.19</c:v>
                </c:pt>
                <c:pt idx="585">
                  <c:v>0.2</c:v>
                </c:pt>
                <c:pt idx="586">
                  <c:v>0.23</c:v>
                </c:pt>
                <c:pt idx="587">
                  <c:v>0.28000000000000003</c:v>
                </c:pt>
                <c:pt idx="588">
                  <c:v>0.32</c:v>
                </c:pt>
                <c:pt idx="589">
                  <c:v>0.34</c:v>
                </c:pt>
                <c:pt idx="590">
                  <c:v>0.38</c:v>
                </c:pt>
                <c:pt idx="591">
                  <c:v>0.42</c:v>
                </c:pt>
                <c:pt idx="592">
                  <c:v>0.44</c:v>
                </c:pt>
                <c:pt idx="593">
                  <c:v>0.47</c:v>
                </c:pt>
                <c:pt idx="594">
                  <c:v>0.5</c:v>
                </c:pt>
                <c:pt idx="595">
                  <c:v>0.51</c:v>
                </c:pt>
                <c:pt idx="596">
                  <c:v>0.53</c:v>
                </c:pt>
                <c:pt idx="597">
                  <c:v>0.55000000000000004</c:v>
                </c:pt>
                <c:pt idx="598">
                  <c:v>0.59</c:v>
                </c:pt>
                <c:pt idx="599">
                  <c:v>0.6</c:v>
                </c:pt>
                <c:pt idx="600">
                  <c:v>0.62</c:v>
                </c:pt>
                <c:pt idx="601">
                  <c:v>0.65</c:v>
                </c:pt>
                <c:pt idx="602">
                  <c:v>0.67</c:v>
                </c:pt>
                <c:pt idx="603">
                  <c:v>0.7</c:v>
                </c:pt>
                <c:pt idx="604">
                  <c:v>0.72</c:v>
                </c:pt>
                <c:pt idx="605">
                  <c:v>0.73</c:v>
                </c:pt>
                <c:pt idx="606">
                  <c:v>0.74</c:v>
                </c:pt>
                <c:pt idx="607">
                  <c:v>0.74</c:v>
                </c:pt>
                <c:pt idx="608">
                  <c:v>0.73</c:v>
                </c:pt>
                <c:pt idx="609">
                  <c:v>0.73</c:v>
                </c:pt>
                <c:pt idx="610">
                  <c:v>0.73</c:v>
                </c:pt>
                <c:pt idx="611">
                  <c:v>0.7</c:v>
                </c:pt>
                <c:pt idx="612">
                  <c:v>0.69</c:v>
                </c:pt>
                <c:pt idx="613">
                  <c:v>0.68</c:v>
                </c:pt>
                <c:pt idx="614">
                  <c:v>0.68</c:v>
                </c:pt>
                <c:pt idx="615">
                  <c:v>0.66</c:v>
                </c:pt>
                <c:pt idx="616">
                  <c:v>0.64</c:v>
                </c:pt>
                <c:pt idx="617">
                  <c:v>0.65</c:v>
                </c:pt>
                <c:pt idx="618">
                  <c:v>0.67</c:v>
                </c:pt>
                <c:pt idx="619">
                  <c:v>0.66</c:v>
                </c:pt>
                <c:pt idx="620">
                  <c:v>0.65</c:v>
                </c:pt>
                <c:pt idx="621">
                  <c:v>0.66</c:v>
                </c:pt>
                <c:pt idx="622">
                  <c:v>0.69</c:v>
                </c:pt>
                <c:pt idx="623">
                  <c:v>0.7</c:v>
                </c:pt>
                <c:pt idx="624">
                  <c:v>0.69</c:v>
                </c:pt>
                <c:pt idx="625">
                  <c:v>0.69</c:v>
                </c:pt>
                <c:pt idx="626">
                  <c:v>0.69</c:v>
                </c:pt>
                <c:pt idx="627">
                  <c:v>0.71</c:v>
                </c:pt>
                <c:pt idx="628">
                  <c:v>0.72</c:v>
                </c:pt>
                <c:pt idx="629">
                  <c:v>0.74</c:v>
                </c:pt>
                <c:pt idx="630">
                  <c:v>0.74</c:v>
                </c:pt>
                <c:pt idx="631">
                  <c:v>0.73</c:v>
                </c:pt>
                <c:pt idx="632">
                  <c:v>0.72</c:v>
                </c:pt>
                <c:pt idx="633">
                  <c:v>0.71</c:v>
                </c:pt>
                <c:pt idx="634">
                  <c:v>0.7</c:v>
                </c:pt>
                <c:pt idx="635">
                  <c:v>0.67</c:v>
                </c:pt>
                <c:pt idx="636">
                  <c:v>0.65</c:v>
                </c:pt>
                <c:pt idx="637">
                  <c:v>0.63</c:v>
                </c:pt>
                <c:pt idx="638">
                  <c:v>0.6</c:v>
                </c:pt>
                <c:pt idx="639">
                  <c:v>0.56000000000000005</c:v>
                </c:pt>
                <c:pt idx="640">
                  <c:v>0.56000000000000005</c:v>
                </c:pt>
                <c:pt idx="641">
                  <c:v>0.55000000000000004</c:v>
                </c:pt>
                <c:pt idx="642">
                  <c:v>0.53</c:v>
                </c:pt>
                <c:pt idx="643">
                  <c:v>0.53</c:v>
                </c:pt>
                <c:pt idx="644">
                  <c:v>0.54</c:v>
                </c:pt>
                <c:pt idx="645">
                  <c:v>0.54</c:v>
                </c:pt>
                <c:pt idx="646">
                  <c:v>0.56000000000000005</c:v>
                </c:pt>
                <c:pt idx="647">
                  <c:v>0.56000000000000005</c:v>
                </c:pt>
                <c:pt idx="648">
                  <c:v>0.59</c:v>
                </c:pt>
                <c:pt idx="649">
                  <c:v>0.6</c:v>
                </c:pt>
                <c:pt idx="650">
                  <c:v>0.61</c:v>
                </c:pt>
                <c:pt idx="651">
                  <c:v>0.62</c:v>
                </c:pt>
                <c:pt idx="652">
                  <c:v>0.61</c:v>
                </c:pt>
                <c:pt idx="653">
                  <c:v>0.63</c:v>
                </c:pt>
                <c:pt idx="654">
                  <c:v>0.61</c:v>
                </c:pt>
                <c:pt idx="655">
                  <c:v>0.63</c:v>
                </c:pt>
                <c:pt idx="656">
                  <c:v>0.62</c:v>
                </c:pt>
                <c:pt idx="657">
                  <c:v>0.62</c:v>
                </c:pt>
                <c:pt idx="658">
                  <c:v>0.61</c:v>
                </c:pt>
                <c:pt idx="659">
                  <c:v>0.62</c:v>
                </c:pt>
                <c:pt idx="660">
                  <c:v>0.63</c:v>
                </c:pt>
                <c:pt idx="661">
                  <c:v>0.62</c:v>
                </c:pt>
                <c:pt idx="662">
                  <c:v>0.59</c:v>
                </c:pt>
                <c:pt idx="663">
                  <c:v>0.56999999999999995</c:v>
                </c:pt>
                <c:pt idx="664">
                  <c:v>0.56000000000000005</c:v>
                </c:pt>
                <c:pt idx="665">
                  <c:v>0.56000000000000005</c:v>
                </c:pt>
                <c:pt idx="666">
                  <c:v>0.54</c:v>
                </c:pt>
                <c:pt idx="667">
                  <c:v>0.53</c:v>
                </c:pt>
                <c:pt idx="668">
                  <c:v>0.51</c:v>
                </c:pt>
                <c:pt idx="669">
                  <c:v>0.51</c:v>
                </c:pt>
                <c:pt idx="670">
                  <c:v>0.5</c:v>
                </c:pt>
                <c:pt idx="671">
                  <c:v>0.5</c:v>
                </c:pt>
                <c:pt idx="672">
                  <c:v>0.49</c:v>
                </c:pt>
                <c:pt idx="673">
                  <c:v>0.49</c:v>
                </c:pt>
                <c:pt idx="674">
                  <c:v>0.47</c:v>
                </c:pt>
                <c:pt idx="675">
                  <c:v>0.47</c:v>
                </c:pt>
                <c:pt idx="676">
                  <c:v>0.46</c:v>
                </c:pt>
                <c:pt idx="677">
                  <c:v>0.45</c:v>
                </c:pt>
                <c:pt idx="678">
                  <c:v>0.43</c:v>
                </c:pt>
                <c:pt idx="679">
                  <c:v>0.42</c:v>
                </c:pt>
                <c:pt idx="680">
                  <c:v>0.4</c:v>
                </c:pt>
                <c:pt idx="681">
                  <c:v>0.39</c:v>
                </c:pt>
                <c:pt idx="682">
                  <c:v>0.37</c:v>
                </c:pt>
                <c:pt idx="683">
                  <c:v>0.35</c:v>
                </c:pt>
                <c:pt idx="684">
                  <c:v>0.32</c:v>
                </c:pt>
                <c:pt idx="685">
                  <c:v>0.3</c:v>
                </c:pt>
                <c:pt idx="686">
                  <c:v>0.27</c:v>
                </c:pt>
                <c:pt idx="687">
                  <c:v>0.27</c:v>
                </c:pt>
                <c:pt idx="688">
                  <c:v>0.25</c:v>
                </c:pt>
                <c:pt idx="689">
                  <c:v>0.24</c:v>
                </c:pt>
                <c:pt idx="690">
                  <c:v>0.22</c:v>
                </c:pt>
                <c:pt idx="691">
                  <c:v>0.19</c:v>
                </c:pt>
                <c:pt idx="692">
                  <c:v>0.18</c:v>
                </c:pt>
                <c:pt idx="693">
                  <c:v>0.16</c:v>
                </c:pt>
                <c:pt idx="694">
                  <c:v>0.13</c:v>
                </c:pt>
                <c:pt idx="695">
                  <c:v>0.1</c:v>
                </c:pt>
                <c:pt idx="696">
                  <c:v>7.0000000000000007E-2</c:v>
                </c:pt>
                <c:pt idx="697">
                  <c:v>0.05</c:v>
                </c:pt>
                <c:pt idx="698">
                  <c:v>0.04</c:v>
                </c:pt>
                <c:pt idx="699">
                  <c:v>0.01</c:v>
                </c:pt>
                <c:pt idx="700">
                  <c:v>-0.01</c:v>
                </c:pt>
                <c:pt idx="701">
                  <c:v>-0.03</c:v>
                </c:pt>
                <c:pt idx="702">
                  <c:v>-0.05</c:v>
                </c:pt>
                <c:pt idx="703">
                  <c:v>-7.0000000000000007E-2</c:v>
                </c:pt>
                <c:pt idx="704">
                  <c:v>-0.08</c:v>
                </c:pt>
                <c:pt idx="705">
                  <c:v>-0.1</c:v>
                </c:pt>
                <c:pt idx="706">
                  <c:v>-0.1</c:v>
                </c:pt>
                <c:pt idx="707">
                  <c:v>-0.12</c:v>
                </c:pt>
                <c:pt idx="708">
                  <c:v>-0.13</c:v>
                </c:pt>
                <c:pt idx="709">
                  <c:v>-0.13</c:v>
                </c:pt>
                <c:pt idx="710">
                  <c:v>-0.12</c:v>
                </c:pt>
                <c:pt idx="711">
                  <c:v>-0.11</c:v>
                </c:pt>
                <c:pt idx="712">
                  <c:v>-0.09</c:v>
                </c:pt>
                <c:pt idx="713">
                  <c:v>-0.08</c:v>
                </c:pt>
                <c:pt idx="714">
                  <c:v>-0.06</c:v>
                </c:pt>
                <c:pt idx="715">
                  <c:v>-0.04</c:v>
                </c:pt>
                <c:pt idx="716">
                  <c:v>-0.03</c:v>
                </c:pt>
                <c:pt idx="717">
                  <c:v>0</c:v>
                </c:pt>
                <c:pt idx="718">
                  <c:v>0.01</c:v>
                </c:pt>
                <c:pt idx="719">
                  <c:v>0.04</c:v>
                </c:pt>
                <c:pt idx="720">
                  <c:v>0.06</c:v>
                </c:pt>
                <c:pt idx="721">
                  <c:v>0.09</c:v>
                </c:pt>
                <c:pt idx="722">
                  <c:v>0.12</c:v>
                </c:pt>
                <c:pt idx="723">
                  <c:v>0.16</c:v>
                </c:pt>
                <c:pt idx="724">
                  <c:v>0.19</c:v>
                </c:pt>
                <c:pt idx="725">
                  <c:v>0.23</c:v>
                </c:pt>
                <c:pt idx="726">
                  <c:v>0.26</c:v>
                </c:pt>
                <c:pt idx="727">
                  <c:v>0.28999999999999998</c:v>
                </c:pt>
                <c:pt idx="728">
                  <c:v>0.32</c:v>
                </c:pt>
                <c:pt idx="729">
                  <c:v>0.36</c:v>
                </c:pt>
                <c:pt idx="730">
                  <c:v>0.41</c:v>
                </c:pt>
                <c:pt idx="731">
                  <c:v>0.45</c:v>
                </c:pt>
                <c:pt idx="732">
                  <c:v>0.49</c:v>
                </c:pt>
                <c:pt idx="733">
                  <c:v>0.53</c:v>
                </c:pt>
                <c:pt idx="734">
                  <c:v>0.57999999999999996</c:v>
                </c:pt>
                <c:pt idx="735">
                  <c:v>0.61</c:v>
                </c:pt>
                <c:pt idx="736">
                  <c:v>0.65</c:v>
                </c:pt>
                <c:pt idx="737">
                  <c:v>0.68</c:v>
                </c:pt>
                <c:pt idx="738">
                  <c:v>0.71</c:v>
                </c:pt>
                <c:pt idx="739">
                  <c:v>0.74</c:v>
                </c:pt>
                <c:pt idx="740">
                  <c:v>0.77</c:v>
                </c:pt>
                <c:pt idx="741">
                  <c:v>0.79</c:v>
                </c:pt>
                <c:pt idx="742">
                  <c:v>0.82</c:v>
                </c:pt>
                <c:pt idx="743">
                  <c:v>0.85</c:v>
                </c:pt>
                <c:pt idx="744">
                  <c:v>0.88</c:v>
                </c:pt>
                <c:pt idx="745">
                  <c:v>0.9</c:v>
                </c:pt>
                <c:pt idx="746">
                  <c:v>0.92</c:v>
                </c:pt>
                <c:pt idx="747">
                  <c:v>0.94</c:v>
                </c:pt>
                <c:pt idx="748">
                  <c:v>0.96</c:v>
                </c:pt>
                <c:pt idx="749">
                  <c:v>0.95</c:v>
                </c:pt>
                <c:pt idx="750">
                  <c:v>0.97</c:v>
                </c:pt>
                <c:pt idx="751">
                  <c:v>0.97</c:v>
                </c:pt>
                <c:pt idx="752">
                  <c:v>0.97</c:v>
                </c:pt>
                <c:pt idx="753">
                  <c:v>0.98</c:v>
                </c:pt>
                <c:pt idx="754">
                  <c:v>0.99</c:v>
                </c:pt>
                <c:pt idx="755">
                  <c:v>1</c:v>
                </c:pt>
                <c:pt idx="756">
                  <c:v>0.98</c:v>
                </c:pt>
                <c:pt idx="757">
                  <c:v>0.96</c:v>
                </c:pt>
                <c:pt idx="758">
                  <c:v>0.94</c:v>
                </c:pt>
                <c:pt idx="759">
                  <c:v>0.93</c:v>
                </c:pt>
                <c:pt idx="760">
                  <c:v>0.92</c:v>
                </c:pt>
                <c:pt idx="761">
                  <c:v>0.9</c:v>
                </c:pt>
                <c:pt idx="762">
                  <c:v>0.85</c:v>
                </c:pt>
                <c:pt idx="763">
                  <c:v>0.82</c:v>
                </c:pt>
                <c:pt idx="764">
                  <c:v>0.81</c:v>
                </c:pt>
                <c:pt idx="765">
                  <c:v>0.79</c:v>
                </c:pt>
                <c:pt idx="766">
                  <c:v>0.76</c:v>
                </c:pt>
                <c:pt idx="767">
                  <c:v>0.73</c:v>
                </c:pt>
                <c:pt idx="768">
                  <c:v>0.71</c:v>
                </c:pt>
                <c:pt idx="769">
                  <c:v>0.68</c:v>
                </c:pt>
                <c:pt idx="770">
                  <c:v>0.66</c:v>
                </c:pt>
                <c:pt idx="771">
                  <c:v>0.65</c:v>
                </c:pt>
                <c:pt idx="772">
                  <c:v>0.63</c:v>
                </c:pt>
                <c:pt idx="773">
                  <c:v>0.59</c:v>
                </c:pt>
                <c:pt idx="774">
                  <c:v>0.56999999999999995</c:v>
                </c:pt>
                <c:pt idx="775">
                  <c:v>0.55000000000000004</c:v>
                </c:pt>
                <c:pt idx="776">
                  <c:v>0.51</c:v>
                </c:pt>
                <c:pt idx="777">
                  <c:v>0.49</c:v>
                </c:pt>
                <c:pt idx="778">
                  <c:v>0.45</c:v>
                </c:pt>
                <c:pt idx="779">
                  <c:v>0.42</c:v>
                </c:pt>
                <c:pt idx="780">
                  <c:v>0.39</c:v>
                </c:pt>
                <c:pt idx="781">
                  <c:v>0.37</c:v>
                </c:pt>
                <c:pt idx="782">
                  <c:v>0.34</c:v>
                </c:pt>
                <c:pt idx="783">
                  <c:v>0.32</c:v>
                </c:pt>
                <c:pt idx="784">
                  <c:v>0.28999999999999998</c:v>
                </c:pt>
                <c:pt idx="785">
                  <c:v>0.26</c:v>
                </c:pt>
                <c:pt idx="786">
                  <c:v>0.24</c:v>
                </c:pt>
                <c:pt idx="787">
                  <c:v>0.22</c:v>
                </c:pt>
                <c:pt idx="788">
                  <c:v>0.2</c:v>
                </c:pt>
                <c:pt idx="789">
                  <c:v>0.18</c:v>
                </c:pt>
                <c:pt idx="790">
                  <c:v>0.16</c:v>
                </c:pt>
                <c:pt idx="791">
                  <c:v>0.14000000000000001</c:v>
                </c:pt>
                <c:pt idx="792">
                  <c:v>0.13</c:v>
                </c:pt>
                <c:pt idx="793">
                  <c:v>0.13</c:v>
                </c:pt>
                <c:pt idx="794">
                  <c:v>0.12</c:v>
                </c:pt>
                <c:pt idx="795">
                  <c:v>0.11</c:v>
                </c:pt>
                <c:pt idx="796">
                  <c:v>0.11</c:v>
                </c:pt>
                <c:pt idx="797">
                  <c:v>0.11</c:v>
                </c:pt>
                <c:pt idx="798">
                  <c:v>0.1</c:v>
                </c:pt>
                <c:pt idx="799">
                  <c:v>0.1</c:v>
                </c:pt>
                <c:pt idx="800">
                  <c:v>0.1</c:v>
                </c:pt>
                <c:pt idx="801">
                  <c:v>0.1</c:v>
                </c:pt>
                <c:pt idx="802">
                  <c:v>0.1</c:v>
                </c:pt>
                <c:pt idx="803">
                  <c:v>0.1</c:v>
                </c:pt>
                <c:pt idx="804">
                  <c:v>0.11</c:v>
                </c:pt>
                <c:pt idx="805">
                  <c:v>0.11</c:v>
                </c:pt>
                <c:pt idx="806">
                  <c:v>0.11</c:v>
                </c:pt>
                <c:pt idx="807">
                  <c:v>0.13</c:v>
                </c:pt>
                <c:pt idx="808">
                  <c:v>0.14000000000000001</c:v>
                </c:pt>
                <c:pt idx="809">
                  <c:v>0.17</c:v>
                </c:pt>
                <c:pt idx="810">
                  <c:v>0.17</c:v>
                </c:pt>
                <c:pt idx="811">
                  <c:v>0.18</c:v>
                </c:pt>
                <c:pt idx="812">
                  <c:v>0.19</c:v>
                </c:pt>
                <c:pt idx="813">
                  <c:v>0.22</c:v>
                </c:pt>
                <c:pt idx="814">
                  <c:v>0.24</c:v>
                </c:pt>
                <c:pt idx="815">
                  <c:v>0.27</c:v>
                </c:pt>
                <c:pt idx="816">
                  <c:v>0.28000000000000003</c:v>
                </c:pt>
                <c:pt idx="817">
                  <c:v>0.28999999999999998</c:v>
                </c:pt>
                <c:pt idx="818">
                  <c:v>0.3</c:v>
                </c:pt>
                <c:pt idx="819">
                  <c:v>0.31</c:v>
                </c:pt>
                <c:pt idx="820">
                  <c:v>0.32</c:v>
                </c:pt>
                <c:pt idx="821">
                  <c:v>0.33</c:v>
                </c:pt>
                <c:pt idx="822">
                  <c:v>0.34</c:v>
                </c:pt>
                <c:pt idx="823">
                  <c:v>0.34</c:v>
                </c:pt>
                <c:pt idx="824">
                  <c:v>0.34</c:v>
                </c:pt>
                <c:pt idx="825">
                  <c:v>0.33</c:v>
                </c:pt>
                <c:pt idx="826">
                  <c:v>0.33</c:v>
                </c:pt>
                <c:pt idx="827">
                  <c:v>0.33</c:v>
                </c:pt>
                <c:pt idx="828">
                  <c:v>0.32</c:v>
                </c:pt>
                <c:pt idx="829">
                  <c:v>0.31</c:v>
                </c:pt>
                <c:pt idx="830">
                  <c:v>0.3</c:v>
                </c:pt>
                <c:pt idx="831">
                  <c:v>0.28999999999999998</c:v>
                </c:pt>
                <c:pt idx="832">
                  <c:v>0.28000000000000003</c:v>
                </c:pt>
                <c:pt idx="833">
                  <c:v>0.26</c:v>
                </c:pt>
                <c:pt idx="834">
                  <c:v>0.25</c:v>
                </c:pt>
                <c:pt idx="835">
                  <c:v>0.25</c:v>
                </c:pt>
                <c:pt idx="836">
                  <c:v>0.24</c:v>
                </c:pt>
                <c:pt idx="837">
                  <c:v>0.22</c:v>
                </c:pt>
                <c:pt idx="838">
                  <c:v>0.2</c:v>
                </c:pt>
                <c:pt idx="839">
                  <c:v>0.18</c:v>
                </c:pt>
                <c:pt idx="840">
                  <c:v>0.17</c:v>
                </c:pt>
                <c:pt idx="841">
                  <c:v>0.16</c:v>
                </c:pt>
                <c:pt idx="842">
                  <c:v>0.15</c:v>
                </c:pt>
                <c:pt idx="843">
                  <c:v>0.13</c:v>
                </c:pt>
                <c:pt idx="844">
                  <c:v>0.1</c:v>
                </c:pt>
                <c:pt idx="845">
                  <c:v>0.08</c:v>
                </c:pt>
                <c:pt idx="846">
                  <c:v>0.06</c:v>
                </c:pt>
                <c:pt idx="847">
                  <c:v>0.05</c:v>
                </c:pt>
                <c:pt idx="848">
                  <c:v>0.04</c:v>
                </c:pt>
                <c:pt idx="849">
                  <c:v>0.03</c:v>
                </c:pt>
                <c:pt idx="850">
                  <c:v>0.01</c:v>
                </c:pt>
                <c:pt idx="851">
                  <c:v>0.01</c:v>
                </c:pt>
                <c:pt idx="852">
                  <c:v>0</c:v>
                </c:pt>
                <c:pt idx="853">
                  <c:v>0</c:v>
                </c:pt>
                <c:pt idx="854">
                  <c:v>0</c:v>
                </c:pt>
                <c:pt idx="855">
                  <c:v>0</c:v>
                </c:pt>
                <c:pt idx="856">
                  <c:v>0</c:v>
                </c:pt>
                <c:pt idx="857">
                  <c:v>0.01</c:v>
                </c:pt>
                <c:pt idx="858">
                  <c:v>0.01</c:v>
                </c:pt>
                <c:pt idx="859">
                  <c:v>0.02</c:v>
                </c:pt>
                <c:pt idx="860">
                  <c:v>0.03</c:v>
                </c:pt>
                <c:pt idx="861">
                  <c:v>0.04</c:v>
                </c:pt>
                <c:pt idx="862">
                  <c:v>0.05</c:v>
                </c:pt>
                <c:pt idx="863">
                  <c:v>7.0000000000000007E-2</c:v>
                </c:pt>
                <c:pt idx="864">
                  <c:v>0.1</c:v>
                </c:pt>
              </c:numCache>
            </c:numRef>
          </c:yVal>
          <c:smooth val="1"/>
          <c:extLst>
            <c:ext xmlns:c16="http://schemas.microsoft.com/office/drawing/2014/chart" uri="{C3380CC4-5D6E-409C-BE32-E72D297353CC}">
              <c16:uniqueId val="{00000000-8B2A-4DC1-99DF-0DB25D4363F6}"/>
            </c:ext>
          </c:extLst>
        </c:ser>
        <c:ser>
          <c:idx val="2"/>
          <c:order val="1"/>
          <c:tx>
            <c:strRef>
              <c:f>Venezia!$F$1</c:f>
              <c:strCache>
                <c:ptCount val="1"/>
                <c:pt idx="0">
                  <c:v>TRIESTE MODEL</c:v>
                </c:pt>
              </c:strCache>
            </c:strRef>
          </c:tx>
          <c:marker>
            <c:symbol val="none"/>
          </c:marker>
          <c:xVal>
            <c:numRef>
              <c:f>Venezia!$D$2:$D$7202</c:f>
              <c:numCache>
                <c:formatCode>General</c:formatCode>
                <c:ptCount val="7201"/>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pt idx="525">
                  <c:v>526</c:v>
                </c:pt>
                <c:pt idx="526">
                  <c:v>527</c:v>
                </c:pt>
                <c:pt idx="527">
                  <c:v>528</c:v>
                </c:pt>
                <c:pt idx="528">
                  <c:v>529</c:v>
                </c:pt>
                <c:pt idx="529">
                  <c:v>530</c:v>
                </c:pt>
                <c:pt idx="530">
                  <c:v>531</c:v>
                </c:pt>
                <c:pt idx="531">
                  <c:v>532</c:v>
                </c:pt>
                <c:pt idx="532">
                  <c:v>533</c:v>
                </c:pt>
                <c:pt idx="533">
                  <c:v>534</c:v>
                </c:pt>
                <c:pt idx="534">
                  <c:v>535</c:v>
                </c:pt>
                <c:pt idx="535">
                  <c:v>536</c:v>
                </c:pt>
                <c:pt idx="536">
                  <c:v>537</c:v>
                </c:pt>
                <c:pt idx="537">
                  <c:v>538</c:v>
                </c:pt>
                <c:pt idx="538">
                  <c:v>539</c:v>
                </c:pt>
                <c:pt idx="539">
                  <c:v>540</c:v>
                </c:pt>
                <c:pt idx="540">
                  <c:v>541</c:v>
                </c:pt>
                <c:pt idx="541">
                  <c:v>542</c:v>
                </c:pt>
                <c:pt idx="542">
                  <c:v>543</c:v>
                </c:pt>
                <c:pt idx="543">
                  <c:v>544</c:v>
                </c:pt>
                <c:pt idx="544">
                  <c:v>545</c:v>
                </c:pt>
                <c:pt idx="545">
                  <c:v>546</c:v>
                </c:pt>
                <c:pt idx="546">
                  <c:v>547</c:v>
                </c:pt>
                <c:pt idx="547">
                  <c:v>548</c:v>
                </c:pt>
                <c:pt idx="548">
                  <c:v>549</c:v>
                </c:pt>
                <c:pt idx="549">
                  <c:v>550</c:v>
                </c:pt>
                <c:pt idx="550">
                  <c:v>551</c:v>
                </c:pt>
                <c:pt idx="551">
                  <c:v>552</c:v>
                </c:pt>
                <c:pt idx="552">
                  <c:v>553</c:v>
                </c:pt>
                <c:pt idx="553">
                  <c:v>554</c:v>
                </c:pt>
                <c:pt idx="554">
                  <c:v>555</c:v>
                </c:pt>
                <c:pt idx="555">
                  <c:v>556</c:v>
                </c:pt>
                <c:pt idx="556">
                  <c:v>557</c:v>
                </c:pt>
                <c:pt idx="557">
                  <c:v>558</c:v>
                </c:pt>
                <c:pt idx="558">
                  <c:v>559</c:v>
                </c:pt>
                <c:pt idx="559">
                  <c:v>560</c:v>
                </c:pt>
                <c:pt idx="560">
                  <c:v>561</c:v>
                </c:pt>
                <c:pt idx="561">
                  <c:v>562</c:v>
                </c:pt>
                <c:pt idx="562">
                  <c:v>563</c:v>
                </c:pt>
                <c:pt idx="563">
                  <c:v>564</c:v>
                </c:pt>
                <c:pt idx="564">
                  <c:v>565</c:v>
                </c:pt>
                <c:pt idx="565">
                  <c:v>566</c:v>
                </c:pt>
                <c:pt idx="566">
                  <c:v>567</c:v>
                </c:pt>
                <c:pt idx="567">
                  <c:v>568</c:v>
                </c:pt>
                <c:pt idx="568">
                  <c:v>569</c:v>
                </c:pt>
                <c:pt idx="569">
                  <c:v>570</c:v>
                </c:pt>
                <c:pt idx="570">
                  <c:v>571</c:v>
                </c:pt>
                <c:pt idx="571">
                  <c:v>572</c:v>
                </c:pt>
                <c:pt idx="572">
                  <c:v>573</c:v>
                </c:pt>
                <c:pt idx="573">
                  <c:v>574</c:v>
                </c:pt>
                <c:pt idx="574">
                  <c:v>575</c:v>
                </c:pt>
                <c:pt idx="575">
                  <c:v>576</c:v>
                </c:pt>
                <c:pt idx="576">
                  <c:v>577</c:v>
                </c:pt>
                <c:pt idx="577">
                  <c:v>578</c:v>
                </c:pt>
                <c:pt idx="578">
                  <c:v>579</c:v>
                </c:pt>
                <c:pt idx="579">
                  <c:v>580</c:v>
                </c:pt>
                <c:pt idx="580">
                  <c:v>581</c:v>
                </c:pt>
                <c:pt idx="581">
                  <c:v>582</c:v>
                </c:pt>
                <c:pt idx="582">
                  <c:v>583</c:v>
                </c:pt>
                <c:pt idx="583">
                  <c:v>584</c:v>
                </c:pt>
                <c:pt idx="584">
                  <c:v>585</c:v>
                </c:pt>
                <c:pt idx="585">
                  <c:v>586</c:v>
                </c:pt>
                <c:pt idx="586">
                  <c:v>587</c:v>
                </c:pt>
                <c:pt idx="587">
                  <c:v>588</c:v>
                </c:pt>
                <c:pt idx="588">
                  <c:v>589</c:v>
                </c:pt>
                <c:pt idx="589">
                  <c:v>590</c:v>
                </c:pt>
                <c:pt idx="590">
                  <c:v>591</c:v>
                </c:pt>
                <c:pt idx="591">
                  <c:v>592</c:v>
                </c:pt>
                <c:pt idx="592">
                  <c:v>593</c:v>
                </c:pt>
                <c:pt idx="593">
                  <c:v>594</c:v>
                </c:pt>
                <c:pt idx="594">
                  <c:v>595</c:v>
                </c:pt>
                <c:pt idx="595">
                  <c:v>596</c:v>
                </c:pt>
                <c:pt idx="596">
                  <c:v>597</c:v>
                </c:pt>
                <c:pt idx="597">
                  <c:v>598</c:v>
                </c:pt>
                <c:pt idx="598">
                  <c:v>599</c:v>
                </c:pt>
                <c:pt idx="599">
                  <c:v>600</c:v>
                </c:pt>
                <c:pt idx="600">
                  <c:v>601</c:v>
                </c:pt>
                <c:pt idx="601">
                  <c:v>602</c:v>
                </c:pt>
                <c:pt idx="602">
                  <c:v>603</c:v>
                </c:pt>
                <c:pt idx="603">
                  <c:v>604</c:v>
                </c:pt>
                <c:pt idx="604">
                  <c:v>605</c:v>
                </c:pt>
                <c:pt idx="605">
                  <c:v>606</c:v>
                </c:pt>
                <c:pt idx="606">
                  <c:v>607</c:v>
                </c:pt>
                <c:pt idx="607">
                  <c:v>608</c:v>
                </c:pt>
                <c:pt idx="608">
                  <c:v>609</c:v>
                </c:pt>
                <c:pt idx="609">
                  <c:v>610</c:v>
                </c:pt>
                <c:pt idx="610">
                  <c:v>611</c:v>
                </c:pt>
                <c:pt idx="611">
                  <c:v>612</c:v>
                </c:pt>
                <c:pt idx="612">
                  <c:v>613</c:v>
                </c:pt>
                <c:pt idx="613">
                  <c:v>614</c:v>
                </c:pt>
                <c:pt idx="614">
                  <c:v>615</c:v>
                </c:pt>
                <c:pt idx="615">
                  <c:v>616</c:v>
                </c:pt>
                <c:pt idx="616">
                  <c:v>617</c:v>
                </c:pt>
                <c:pt idx="617">
                  <c:v>618</c:v>
                </c:pt>
                <c:pt idx="618">
                  <c:v>619</c:v>
                </c:pt>
                <c:pt idx="619">
                  <c:v>620</c:v>
                </c:pt>
                <c:pt idx="620">
                  <c:v>621</c:v>
                </c:pt>
                <c:pt idx="621">
                  <c:v>622</c:v>
                </c:pt>
                <c:pt idx="622">
                  <c:v>623</c:v>
                </c:pt>
                <c:pt idx="623">
                  <c:v>624</c:v>
                </c:pt>
                <c:pt idx="624">
                  <c:v>625</c:v>
                </c:pt>
                <c:pt idx="625">
                  <c:v>626</c:v>
                </c:pt>
                <c:pt idx="626">
                  <c:v>627</c:v>
                </c:pt>
                <c:pt idx="627">
                  <c:v>628</c:v>
                </c:pt>
                <c:pt idx="628">
                  <c:v>629</c:v>
                </c:pt>
                <c:pt idx="629">
                  <c:v>630</c:v>
                </c:pt>
                <c:pt idx="630">
                  <c:v>631</c:v>
                </c:pt>
                <c:pt idx="631">
                  <c:v>632</c:v>
                </c:pt>
                <c:pt idx="632">
                  <c:v>633</c:v>
                </c:pt>
                <c:pt idx="633">
                  <c:v>634</c:v>
                </c:pt>
                <c:pt idx="634">
                  <c:v>635</c:v>
                </c:pt>
                <c:pt idx="635">
                  <c:v>636</c:v>
                </c:pt>
                <c:pt idx="636">
                  <c:v>637</c:v>
                </c:pt>
                <c:pt idx="637">
                  <c:v>638</c:v>
                </c:pt>
                <c:pt idx="638">
                  <c:v>639</c:v>
                </c:pt>
                <c:pt idx="639">
                  <c:v>640</c:v>
                </c:pt>
                <c:pt idx="640">
                  <c:v>641</c:v>
                </c:pt>
                <c:pt idx="641">
                  <c:v>642</c:v>
                </c:pt>
                <c:pt idx="642">
                  <c:v>643</c:v>
                </c:pt>
                <c:pt idx="643">
                  <c:v>644</c:v>
                </c:pt>
                <c:pt idx="644">
                  <c:v>645</c:v>
                </c:pt>
                <c:pt idx="645">
                  <c:v>646</c:v>
                </c:pt>
                <c:pt idx="646">
                  <c:v>647</c:v>
                </c:pt>
                <c:pt idx="647">
                  <c:v>648</c:v>
                </c:pt>
                <c:pt idx="648">
                  <c:v>649</c:v>
                </c:pt>
                <c:pt idx="649">
                  <c:v>650</c:v>
                </c:pt>
                <c:pt idx="650">
                  <c:v>651</c:v>
                </c:pt>
                <c:pt idx="651">
                  <c:v>652</c:v>
                </c:pt>
                <c:pt idx="652">
                  <c:v>653</c:v>
                </c:pt>
                <c:pt idx="653">
                  <c:v>654</c:v>
                </c:pt>
                <c:pt idx="654">
                  <c:v>655</c:v>
                </c:pt>
                <c:pt idx="655">
                  <c:v>656</c:v>
                </c:pt>
                <c:pt idx="656">
                  <c:v>657</c:v>
                </c:pt>
                <c:pt idx="657">
                  <c:v>658</c:v>
                </c:pt>
                <c:pt idx="658">
                  <c:v>659</c:v>
                </c:pt>
                <c:pt idx="659">
                  <c:v>660</c:v>
                </c:pt>
                <c:pt idx="660">
                  <c:v>661</c:v>
                </c:pt>
                <c:pt idx="661">
                  <c:v>662</c:v>
                </c:pt>
                <c:pt idx="662">
                  <c:v>663</c:v>
                </c:pt>
                <c:pt idx="663">
                  <c:v>664</c:v>
                </c:pt>
                <c:pt idx="664">
                  <c:v>665</c:v>
                </c:pt>
                <c:pt idx="665">
                  <c:v>666</c:v>
                </c:pt>
                <c:pt idx="666">
                  <c:v>667</c:v>
                </c:pt>
                <c:pt idx="667">
                  <c:v>668</c:v>
                </c:pt>
                <c:pt idx="668">
                  <c:v>669</c:v>
                </c:pt>
                <c:pt idx="669">
                  <c:v>670</c:v>
                </c:pt>
                <c:pt idx="670">
                  <c:v>671</c:v>
                </c:pt>
                <c:pt idx="671">
                  <c:v>672</c:v>
                </c:pt>
                <c:pt idx="672">
                  <c:v>673</c:v>
                </c:pt>
                <c:pt idx="673">
                  <c:v>674</c:v>
                </c:pt>
                <c:pt idx="674">
                  <c:v>675</c:v>
                </c:pt>
                <c:pt idx="675">
                  <c:v>676</c:v>
                </c:pt>
                <c:pt idx="676">
                  <c:v>677</c:v>
                </c:pt>
                <c:pt idx="677">
                  <c:v>678</c:v>
                </c:pt>
                <c:pt idx="678">
                  <c:v>679</c:v>
                </c:pt>
                <c:pt idx="679">
                  <c:v>680</c:v>
                </c:pt>
                <c:pt idx="680">
                  <c:v>681</c:v>
                </c:pt>
                <c:pt idx="681">
                  <c:v>682</c:v>
                </c:pt>
                <c:pt idx="682">
                  <c:v>683</c:v>
                </c:pt>
                <c:pt idx="683">
                  <c:v>684</c:v>
                </c:pt>
                <c:pt idx="684">
                  <c:v>685</c:v>
                </c:pt>
                <c:pt idx="685">
                  <c:v>686</c:v>
                </c:pt>
                <c:pt idx="686">
                  <c:v>687</c:v>
                </c:pt>
                <c:pt idx="687">
                  <c:v>688</c:v>
                </c:pt>
                <c:pt idx="688">
                  <c:v>689</c:v>
                </c:pt>
                <c:pt idx="689">
                  <c:v>690</c:v>
                </c:pt>
                <c:pt idx="690">
                  <c:v>691</c:v>
                </c:pt>
                <c:pt idx="691">
                  <c:v>692</c:v>
                </c:pt>
                <c:pt idx="692">
                  <c:v>693</c:v>
                </c:pt>
                <c:pt idx="693">
                  <c:v>694</c:v>
                </c:pt>
                <c:pt idx="694">
                  <c:v>695</c:v>
                </c:pt>
                <c:pt idx="695">
                  <c:v>696</c:v>
                </c:pt>
                <c:pt idx="696">
                  <c:v>697</c:v>
                </c:pt>
                <c:pt idx="697">
                  <c:v>698</c:v>
                </c:pt>
                <c:pt idx="698">
                  <c:v>699</c:v>
                </c:pt>
                <c:pt idx="699">
                  <c:v>700</c:v>
                </c:pt>
                <c:pt idx="700">
                  <c:v>701</c:v>
                </c:pt>
                <c:pt idx="701">
                  <c:v>702</c:v>
                </c:pt>
                <c:pt idx="702">
                  <c:v>703</c:v>
                </c:pt>
                <c:pt idx="703">
                  <c:v>704</c:v>
                </c:pt>
                <c:pt idx="704">
                  <c:v>705</c:v>
                </c:pt>
                <c:pt idx="705">
                  <c:v>706</c:v>
                </c:pt>
                <c:pt idx="706">
                  <c:v>707</c:v>
                </c:pt>
                <c:pt idx="707">
                  <c:v>708</c:v>
                </c:pt>
                <c:pt idx="708">
                  <c:v>709</c:v>
                </c:pt>
                <c:pt idx="709">
                  <c:v>710</c:v>
                </c:pt>
                <c:pt idx="710">
                  <c:v>711</c:v>
                </c:pt>
                <c:pt idx="711">
                  <c:v>712</c:v>
                </c:pt>
                <c:pt idx="712">
                  <c:v>713</c:v>
                </c:pt>
                <c:pt idx="713">
                  <c:v>714</c:v>
                </c:pt>
                <c:pt idx="714">
                  <c:v>715</c:v>
                </c:pt>
                <c:pt idx="715">
                  <c:v>716</c:v>
                </c:pt>
                <c:pt idx="716">
                  <c:v>717</c:v>
                </c:pt>
                <c:pt idx="717">
                  <c:v>718</c:v>
                </c:pt>
                <c:pt idx="718">
                  <c:v>719</c:v>
                </c:pt>
                <c:pt idx="719">
                  <c:v>720</c:v>
                </c:pt>
                <c:pt idx="720">
                  <c:v>721</c:v>
                </c:pt>
                <c:pt idx="721">
                  <c:v>722</c:v>
                </c:pt>
                <c:pt idx="722">
                  <c:v>723</c:v>
                </c:pt>
                <c:pt idx="723">
                  <c:v>724</c:v>
                </c:pt>
                <c:pt idx="724">
                  <c:v>725</c:v>
                </c:pt>
                <c:pt idx="725">
                  <c:v>726</c:v>
                </c:pt>
                <c:pt idx="726">
                  <c:v>727</c:v>
                </c:pt>
                <c:pt idx="727">
                  <c:v>728</c:v>
                </c:pt>
                <c:pt idx="728">
                  <c:v>729</c:v>
                </c:pt>
                <c:pt idx="729">
                  <c:v>730</c:v>
                </c:pt>
                <c:pt idx="730">
                  <c:v>731</c:v>
                </c:pt>
                <c:pt idx="731">
                  <c:v>732</c:v>
                </c:pt>
                <c:pt idx="732">
                  <c:v>733</c:v>
                </c:pt>
                <c:pt idx="733">
                  <c:v>734</c:v>
                </c:pt>
                <c:pt idx="734">
                  <c:v>735</c:v>
                </c:pt>
                <c:pt idx="735">
                  <c:v>736</c:v>
                </c:pt>
                <c:pt idx="736">
                  <c:v>737</c:v>
                </c:pt>
                <c:pt idx="737">
                  <c:v>738</c:v>
                </c:pt>
                <c:pt idx="738">
                  <c:v>739</c:v>
                </c:pt>
                <c:pt idx="739">
                  <c:v>740</c:v>
                </c:pt>
                <c:pt idx="740">
                  <c:v>741</c:v>
                </c:pt>
                <c:pt idx="741">
                  <c:v>742</c:v>
                </c:pt>
                <c:pt idx="742">
                  <c:v>743</c:v>
                </c:pt>
                <c:pt idx="743">
                  <c:v>744</c:v>
                </c:pt>
                <c:pt idx="744">
                  <c:v>745</c:v>
                </c:pt>
                <c:pt idx="745">
                  <c:v>746</c:v>
                </c:pt>
                <c:pt idx="746">
                  <c:v>747</c:v>
                </c:pt>
                <c:pt idx="747">
                  <c:v>748</c:v>
                </c:pt>
                <c:pt idx="748">
                  <c:v>749</c:v>
                </c:pt>
                <c:pt idx="749">
                  <c:v>750</c:v>
                </c:pt>
                <c:pt idx="750">
                  <c:v>751</c:v>
                </c:pt>
                <c:pt idx="751">
                  <c:v>752</c:v>
                </c:pt>
                <c:pt idx="752">
                  <c:v>753</c:v>
                </c:pt>
                <c:pt idx="753">
                  <c:v>754</c:v>
                </c:pt>
                <c:pt idx="754">
                  <c:v>755</c:v>
                </c:pt>
                <c:pt idx="755">
                  <c:v>756</c:v>
                </c:pt>
                <c:pt idx="756">
                  <c:v>757</c:v>
                </c:pt>
                <c:pt idx="757">
                  <c:v>758</c:v>
                </c:pt>
                <c:pt idx="758">
                  <c:v>759</c:v>
                </c:pt>
                <c:pt idx="759">
                  <c:v>760</c:v>
                </c:pt>
                <c:pt idx="760">
                  <c:v>761</c:v>
                </c:pt>
                <c:pt idx="761">
                  <c:v>762</c:v>
                </c:pt>
                <c:pt idx="762">
                  <c:v>763</c:v>
                </c:pt>
                <c:pt idx="763">
                  <c:v>764</c:v>
                </c:pt>
                <c:pt idx="764">
                  <c:v>765</c:v>
                </c:pt>
                <c:pt idx="765">
                  <c:v>766</c:v>
                </c:pt>
                <c:pt idx="766">
                  <c:v>767</c:v>
                </c:pt>
                <c:pt idx="767">
                  <c:v>768</c:v>
                </c:pt>
                <c:pt idx="768">
                  <c:v>769</c:v>
                </c:pt>
                <c:pt idx="769">
                  <c:v>770</c:v>
                </c:pt>
                <c:pt idx="770">
                  <c:v>771</c:v>
                </c:pt>
                <c:pt idx="771">
                  <c:v>772</c:v>
                </c:pt>
                <c:pt idx="772">
                  <c:v>773</c:v>
                </c:pt>
                <c:pt idx="773">
                  <c:v>774</c:v>
                </c:pt>
                <c:pt idx="774">
                  <c:v>775</c:v>
                </c:pt>
                <c:pt idx="775">
                  <c:v>776</c:v>
                </c:pt>
                <c:pt idx="776">
                  <c:v>777</c:v>
                </c:pt>
                <c:pt idx="777">
                  <c:v>778</c:v>
                </c:pt>
                <c:pt idx="778">
                  <c:v>779</c:v>
                </c:pt>
                <c:pt idx="779">
                  <c:v>780</c:v>
                </c:pt>
                <c:pt idx="780">
                  <c:v>781</c:v>
                </c:pt>
                <c:pt idx="781">
                  <c:v>782</c:v>
                </c:pt>
                <c:pt idx="782">
                  <c:v>783</c:v>
                </c:pt>
                <c:pt idx="783">
                  <c:v>784</c:v>
                </c:pt>
                <c:pt idx="784">
                  <c:v>785</c:v>
                </c:pt>
                <c:pt idx="785">
                  <c:v>786</c:v>
                </c:pt>
                <c:pt idx="786">
                  <c:v>787</c:v>
                </c:pt>
                <c:pt idx="787">
                  <c:v>788</c:v>
                </c:pt>
                <c:pt idx="788">
                  <c:v>789</c:v>
                </c:pt>
                <c:pt idx="789">
                  <c:v>790</c:v>
                </c:pt>
                <c:pt idx="790">
                  <c:v>791</c:v>
                </c:pt>
                <c:pt idx="791">
                  <c:v>792</c:v>
                </c:pt>
                <c:pt idx="792">
                  <c:v>793</c:v>
                </c:pt>
                <c:pt idx="793">
                  <c:v>794</c:v>
                </c:pt>
                <c:pt idx="794">
                  <c:v>795</c:v>
                </c:pt>
                <c:pt idx="795">
                  <c:v>796</c:v>
                </c:pt>
                <c:pt idx="796">
                  <c:v>797</c:v>
                </c:pt>
                <c:pt idx="797">
                  <c:v>798</c:v>
                </c:pt>
                <c:pt idx="798">
                  <c:v>799</c:v>
                </c:pt>
                <c:pt idx="799">
                  <c:v>800</c:v>
                </c:pt>
                <c:pt idx="800">
                  <c:v>801</c:v>
                </c:pt>
                <c:pt idx="801">
                  <c:v>802</c:v>
                </c:pt>
                <c:pt idx="802">
                  <c:v>803</c:v>
                </c:pt>
                <c:pt idx="803">
                  <c:v>804</c:v>
                </c:pt>
                <c:pt idx="804">
                  <c:v>805</c:v>
                </c:pt>
                <c:pt idx="805">
                  <c:v>806</c:v>
                </c:pt>
                <c:pt idx="806">
                  <c:v>807</c:v>
                </c:pt>
                <c:pt idx="807">
                  <c:v>808</c:v>
                </c:pt>
                <c:pt idx="808">
                  <c:v>809</c:v>
                </c:pt>
                <c:pt idx="809">
                  <c:v>810</c:v>
                </c:pt>
                <c:pt idx="810">
                  <c:v>811</c:v>
                </c:pt>
                <c:pt idx="811">
                  <c:v>812</c:v>
                </c:pt>
                <c:pt idx="812">
                  <c:v>813</c:v>
                </c:pt>
                <c:pt idx="813">
                  <c:v>814</c:v>
                </c:pt>
                <c:pt idx="814">
                  <c:v>815</c:v>
                </c:pt>
                <c:pt idx="815">
                  <c:v>816</c:v>
                </c:pt>
                <c:pt idx="816">
                  <c:v>817</c:v>
                </c:pt>
                <c:pt idx="817">
                  <c:v>818</c:v>
                </c:pt>
                <c:pt idx="818">
                  <c:v>819</c:v>
                </c:pt>
                <c:pt idx="819">
                  <c:v>820</c:v>
                </c:pt>
                <c:pt idx="820">
                  <c:v>821</c:v>
                </c:pt>
                <c:pt idx="821">
                  <c:v>822</c:v>
                </c:pt>
                <c:pt idx="822">
                  <c:v>823</c:v>
                </c:pt>
                <c:pt idx="823">
                  <c:v>824</c:v>
                </c:pt>
                <c:pt idx="824">
                  <c:v>825</c:v>
                </c:pt>
                <c:pt idx="825">
                  <c:v>826</c:v>
                </c:pt>
                <c:pt idx="826">
                  <c:v>827</c:v>
                </c:pt>
                <c:pt idx="827">
                  <c:v>828</c:v>
                </c:pt>
                <c:pt idx="828">
                  <c:v>829</c:v>
                </c:pt>
                <c:pt idx="829">
                  <c:v>830</c:v>
                </c:pt>
                <c:pt idx="830">
                  <c:v>831</c:v>
                </c:pt>
                <c:pt idx="831">
                  <c:v>832</c:v>
                </c:pt>
                <c:pt idx="832">
                  <c:v>833</c:v>
                </c:pt>
                <c:pt idx="833">
                  <c:v>834</c:v>
                </c:pt>
                <c:pt idx="834">
                  <c:v>835</c:v>
                </c:pt>
                <c:pt idx="835">
                  <c:v>836</c:v>
                </c:pt>
                <c:pt idx="836">
                  <c:v>837</c:v>
                </c:pt>
                <c:pt idx="837">
                  <c:v>838</c:v>
                </c:pt>
                <c:pt idx="838">
                  <c:v>839</c:v>
                </c:pt>
                <c:pt idx="839">
                  <c:v>840</c:v>
                </c:pt>
                <c:pt idx="840">
                  <c:v>841</c:v>
                </c:pt>
                <c:pt idx="841">
                  <c:v>842</c:v>
                </c:pt>
                <c:pt idx="842">
                  <c:v>843</c:v>
                </c:pt>
                <c:pt idx="843">
                  <c:v>844</c:v>
                </c:pt>
                <c:pt idx="844">
                  <c:v>845</c:v>
                </c:pt>
                <c:pt idx="845">
                  <c:v>846</c:v>
                </c:pt>
                <c:pt idx="846">
                  <c:v>847</c:v>
                </c:pt>
                <c:pt idx="847">
                  <c:v>848</c:v>
                </c:pt>
                <c:pt idx="848">
                  <c:v>849</c:v>
                </c:pt>
                <c:pt idx="849">
                  <c:v>850</c:v>
                </c:pt>
                <c:pt idx="850">
                  <c:v>851</c:v>
                </c:pt>
                <c:pt idx="851">
                  <c:v>852</c:v>
                </c:pt>
                <c:pt idx="852">
                  <c:v>853</c:v>
                </c:pt>
                <c:pt idx="853">
                  <c:v>854</c:v>
                </c:pt>
                <c:pt idx="854">
                  <c:v>855</c:v>
                </c:pt>
                <c:pt idx="855">
                  <c:v>856</c:v>
                </c:pt>
                <c:pt idx="856">
                  <c:v>857</c:v>
                </c:pt>
                <c:pt idx="857">
                  <c:v>858</c:v>
                </c:pt>
                <c:pt idx="858">
                  <c:v>859</c:v>
                </c:pt>
                <c:pt idx="859">
                  <c:v>860</c:v>
                </c:pt>
                <c:pt idx="860">
                  <c:v>861</c:v>
                </c:pt>
                <c:pt idx="861">
                  <c:v>862</c:v>
                </c:pt>
                <c:pt idx="862">
                  <c:v>863</c:v>
                </c:pt>
                <c:pt idx="863">
                  <c:v>864</c:v>
                </c:pt>
                <c:pt idx="864">
                  <c:v>865</c:v>
                </c:pt>
                <c:pt idx="865">
                  <c:v>866</c:v>
                </c:pt>
                <c:pt idx="866">
                  <c:v>867</c:v>
                </c:pt>
                <c:pt idx="867">
                  <c:v>868</c:v>
                </c:pt>
                <c:pt idx="868">
                  <c:v>869</c:v>
                </c:pt>
                <c:pt idx="869">
                  <c:v>870</c:v>
                </c:pt>
                <c:pt idx="870">
                  <c:v>871</c:v>
                </c:pt>
                <c:pt idx="871">
                  <c:v>872</c:v>
                </c:pt>
                <c:pt idx="872">
                  <c:v>873</c:v>
                </c:pt>
                <c:pt idx="873">
                  <c:v>874</c:v>
                </c:pt>
                <c:pt idx="874">
                  <c:v>875</c:v>
                </c:pt>
                <c:pt idx="875">
                  <c:v>876</c:v>
                </c:pt>
                <c:pt idx="876">
                  <c:v>877</c:v>
                </c:pt>
                <c:pt idx="877">
                  <c:v>878</c:v>
                </c:pt>
                <c:pt idx="878">
                  <c:v>879</c:v>
                </c:pt>
                <c:pt idx="879">
                  <c:v>880</c:v>
                </c:pt>
                <c:pt idx="880">
                  <c:v>881</c:v>
                </c:pt>
                <c:pt idx="881">
                  <c:v>882</c:v>
                </c:pt>
                <c:pt idx="882">
                  <c:v>883</c:v>
                </c:pt>
                <c:pt idx="883">
                  <c:v>884</c:v>
                </c:pt>
                <c:pt idx="884">
                  <c:v>885</c:v>
                </c:pt>
                <c:pt idx="885">
                  <c:v>886</c:v>
                </c:pt>
                <c:pt idx="886">
                  <c:v>887</c:v>
                </c:pt>
                <c:pt idx="887">
                  <c:v>888</c:v>
                </c:pt>
                <c:pt idx="888">
                  <c:v>889</c:v>
                </c:pt>
                <c:pt idx="889">
                  <c:v>890</c:v>
                </c:pt>
                <c:pt idx="890">
                  <c:v>891</c:v>
                </c:pt>
                <c:pt idx="891">
                  <c:v>892</c:v>
                </c:pt>
                <c:pt idx="892">
                  <c:v>893</c:v>
                </c:pt>
                <c:pt idx="893">
                  <c:v>894</c:v>
                </c:pt>
                <c:pt idx="894">
                  <c:v>895</c:v>
                </c:pt>
                <c:pt idx="895">
                  <c:v>896</c:v>
                </c:pt>
                <c:pt idx="896">
                  <c:v>897</c:v>
                </c:pt>
                <c:pt idx="897">
                  <c:v>898</c:v>
                </c:pt>
                <c:pt idx="898">
                  <c:v>899</c:v>
                </c:pt>
                <c:pt idx="899">
                  <c:v>900</c:v>
                </c:pt>
                <c:pt idx="900">
                  <c:v>901</c:v>
                </c:pt>
                <c:pt idx="901">
                  <c:v>902</c:v>
                </c:pt>
                <c:pt idx="902">
                  <c:v>903</c:v>
                </c:pt>
                <c:pt idx="903">
                  <c:v>904</c:v>
                </c:pt>
                <c:pt idx="904">
                  <c:v>905</c:v>
                </c:pt>
                <c:pt idx="905">
                  <c:v>906</c:v>
                </c:pt>
                <c:pt idx="906">
                  <c:v>907</c:v>
                </c:pt>
                <c:pt idx="907">
                  <c:v>908</c:v>
                </c:pt>
                <c:pt idx="908">
                  <c:v>909</c:v>
                </c:pt>
                <c:pt idx="909">
                  <c:v>910</c:v>
                </c:pt>
                <c:pt idx="910">
                  <c:v>911</c:v>
                </c:pt>
                <c:pt idx="911">
                  <c:v>912</c:v>
                </c:pt>
                <c:pt idx="912">
                  <c:v>913</c:v>
                </c:pt>
                <c:pt idx="913">
                  <c:v>914</c:v>
                </c:pt>
                <c:pt idx="914">
                  <c:v>915</c:v>
                </c:pt>
                <c:pt idx="915">
                  <c:v>916</c:v>
                </c:pt>
                <c:pt idx="916">
                  <c:v>917</c:v>
                </c:pt>
                <c:pt idx="917">
                  <c:v>918</c:v>
                </c:pt>
                <c:pt idx="918">
                  <c:v>919</c:v>
                </c:pt>
                <c:pt idx="919">
                  <c:v>920</c:v>
                </c:pt>
                <c:pt idx="920">
                  <c:v>921</c:v>
                </c:pt>
                <c:pt idx="921">
                  <c:v>922</c:v>
                </c:pt>
                <c:pt idx="922">
                  <c:v>923</c:v>
                </c:pt>
                <c:pt idx="923">
                  <c:v>924</c:v>
                </c:pt>
                <c:pt idx="924">
                  <c:v>925</c:v>
                </c:pt>
                <c:pt idx="925">
                  <c:v>926</c:v>
                </c:pt>
                <c:pt idx="926">
                  <c:v>927</c:v>
                </c:pt>
                <c:pt idx="927">
                  <c:v>928</c:v>
                </c:pt>
                <c:pt idx="928">
                  <c:v>929</c:v>
                </c:pt>
                <c:pt idx="929">
                  <c:v>930</c:v>
                </c:pt>
                <c:pt idx="930">
                  <c:v>931</c:v>
                </c:pt>
                <c:pt idx="931">
                  <c:v>932</c:v>
                </c:pt>
                <c:pt idx="932">
                  <c:v>933</c:v>
                </c:pt>
                <c:pt idx="933">
                  <c:v>934</c:v>
                </c:pt>
                <c:pt idx="934">
                  <c:v>935</c:v>
                </c:pt>
                <c:pt idx="935">
                  <c:v>936</c:v>
                </c:pt>
                <c:pt idx="936">
                  <c:v>937</c:v>
                </c:pt>
                <c:pt idx="937">
                  <c:v>938</c:v>
                </c:pt>
                <c:pt idx="938">
                  <c:v>939</c:v>
                </c:pt>
                <c:pt idx="939">
                  <c:v>940</c:v>
                </c:pt>
                <c:pt idx="940">
                  <c:v>941</c:v>
                </c:pt>
                <c:pt idx="941">
                  <c:v>942</c:v>
                </c:pt>
                <c:pt idx="942">
                  <c:v>943</c:v>
                </c:pt>
                <c:pt idx="943">
                  <c:v>944</c:v>
                </c:pt>
                <c:pt idx="944">
                  <c:v>945</c:v>
                </c:pt>
                <c:pt idx="945">
                  <c:v>946</c:v>
                </c:pt>
                <c:pt idx="946">
                  <c:v>947</c:v>
                </c:pt>
                <c:pt idx="947">
                  <c:v>948</c:v>
                </c:pt>
                <c:pt idx="948">
                  <c:v>949</c:v>
                </c:pt>
                <c:pt idx="949">
                  <c:v>950</c:v>
                </c:pt>
                <c:pt idx="950">
                  <c:v>951</c:v>
                </c:pt>
                <c:pt idx="951">
                  <c:v>952</c:v>
                </c:pt>
                <c:pt idx="952">
                  <c:v>953</c:v>
                </c:pt>
                <c:pt idx="953">
                  <c:v>954</c:v>
                </c:pt>
                <c:pt idx="954">
                  <c:v>955</c:v>
                </c:pt>
                <c:pt idx="955">
                  <c:v>956</c:v>
                </c:pt>
                <c:pt idx="956">
                  <c:v>957</c:v>
                </c:pt>
                <c:pt idx="957">
                  <c:v>958</c:v>
                </c:pt>
                <c:pt idx="958">
                  <c:v>959</c:v>
                </c:pt>
                <c:pt idx="959">
                  <c:v>960</c:v>
                </c:pt>
                <c:pt idx="960">
                  <c:v>961</c:v>
                </c:pt>
                <c:pt idx="961">
                  <c:v>962</c:v>
                </c:pt>
                <c:pt idx="962">
                  <c:v>963</c:v>
                </c:pt>
                <c:pt idx="963">
                  <c:v>964</c:v>
                </c:pt>
                <c:pt idx="964">
                  <c:v>965</c:v>
                </c:pt>
                <c:pt idx="965">
                  <c:v>966</c:v>
                </c:pt>
                <c:pt idx="966">
                  <c:v>967</c:v>
                </c:pt>
                <c:pt idx="967">
                  <c:v>968</c:v>
                </c:pt>
                <c:pt idx="968">
                  <c:v>969</c:v>
                </c:pt>
                <c:pt idx="969">
                  <c:v>970</c:v>
                </c:pt>
                <c:pt idx="970">
                  <c:v>971</c:v>
                </c:pt>
                <c:pt idx="971">
                  <c:v>972</c:v>
                </c:pt>
                <c:pt idx="972">
                  <c:v>973</c:v>
                </c:pt>
                <c:pt idx="973">
                  <c:v>974</c:v>
                </c:pt>
                <c:pt idx="974">
                  <c:v>975</c:v>
                </c:pt>
                <c:pt idx="975">
                  <c:v>976</c:v>
                </c:pt>
                <c:pt idx="976">
                  <c:v>977</c:v>
                </c:pt>
                <c:pt idx="977">
                  <c:v>978</c:v>
                </c:pt>
                <c:pt idx="978">
                  <c:v>979</c:v>
                </c:pt>
                <c:pt idx="979">
                  <c:v>980</c:v>
                </c:pt>
                <c:pt idx="980">
                  <c:v>981</c:v>
                </c:pt>
                <c:pt idx="981">
                  <c:v>982</c:v>
                </c:pt>
                <c:pt idx="982">
                  <c:v>983</c:v>
                </c:pt>
                <c:pt idx="983">
                  <c:v>984</c:v>
                </c:pt>
                <c:pt idx="984">
                  <c:v>985</c:v>
                </c:pt>
                <c:pt idx="985">
                  <c:v>986</c:v>
                </c:pt>
                <c:pt idx="986">
                  <c:v>987</c:v>
                </c:pt>
                <c:pt idx="987">
                  <c:v>988</c:v>
                </c:pt>
                <c:pt idx="988">
                  <c:v>989</c:v>
                </c:pt>
                <c:pt idx="989">
                  <c:v>990</c:v>
                </c:pt>
                <c:pt idx="990">
                  <c:v>991</c:v>
                </c:pt>
                <c:pt idx="991">
                  <c:v>992</c:v>
                </c:pt>
                <c:pt idx="992">
                  <c:v>993</c:v>
                </c:pt>
                <c:pt idx="993">
                  <c:v>994</c:v>
                </c:pt>
                <c:pt idx="994">
                  <c:v>995</c:v>
                </c:pt>
                <c:pt idx="995">
                  <c:v>996</c:v>
                </c:pt>
                <c:pt idx="996">
                  <c:v>997</c:v>
                </c:pt>
                <c:pt idx="997">
                  <c:v>998</c:v>
                </c:pt>
                <c:pt idx="998">
                  <c:v>999</c:v>
                </c:pt>
                <c:pt idx="999">
                  <c:v>1000</c:v>
                </c:pt>
                <c:pt idx="1000">
                  <c:v>1001</c:v>
                </c:pt>
                <c:pt idx="1001">
                  <c:v>1002</c:v>
                </c:pt>
                <c:pt idx="1002">
                  <c:v>1003</c:v>
                </c:pt>
                <c:pt idx="1003">
                  <c:v>1004</c:v>
                </c:pt>
                <c:pt idx="1004">
                  <c:v>1005</c:v>
                </c:pt>
                <c:pt idx="1005">
                  <c:v>1006</c:v>
                </c:pt>
                <c:pt idx="1006">
                  <c:v>1007</c:v>
                </c:pt>
                <c:pt idx="1007">
                  <c:v>1008</c:v>
                </c:pt>
                <c:pt idx="1008">
                  <c:v>1009</c:v>
                </c:pt>
                <c:pt idx="1009">
                  <c:v>1010</c:v>
                </c:pt>
                <c:pt idx="1010">
                  <c:v>1011</c:v>
                </c:pt>
                <c:pt idx="1011">
                  <c:v>1012</c:v>
                </c:pt>
                <c:pt idx="1012">
                  <c:v>1013</c:v>
                </c:pt>
                <c:pt idx="1013">
                  <c:v>1014</c:v>
                </c:pt>
                <c:pt idx="1014">
                  <c:v>1015</c:v>
                </c:pt>
                <c:pt idx="1015">
                  <c:v>1016</c:v>
                </c:pt>
                <c:pt idx="1016">
                  <c:v>1017</c:v>
                </c:pt>
                <c:pt idx="1017">
                  <c:v>1018</c:v>
                </c:pt>
                <c:pt idx="1018">
                  <c:v>1019</c:v>
                </c:pt>
                <c:pt idx="1019">
                  <c:v>1020</c:v>
                </c:pt>
                <c:pt idx="1020">
                  <c:v>1021</c:v>
                </c:pt>
                <c:pt idx="1021">
                  <c:v>1022</c:v>
                </c:pt>
                <c:pt idx="1022">
                  <c:v>1023</c:v>
                </c:pt>
                <c:pt idx="1023">
                  <c:v>1024</c:v>
                </c:pt>
                <c:pt idx="1024">
                  <c:v>1025</c:v>
                </c:pt>
                <c:pt idx="1025">
                  <c:v>1026</c:v>
                </c:pt>
                <c:pt idx="1026">
                  <c:v>1027</c:v>
                </c:pt>
                <c:pt idx="1027">
                  <c:v>1028</c:v>
                </c:pt>
                <c:pt idx="1028">
                  <c:v>1029</c:v>
                </c:pt>
                <c:pt idx="1029">
                  <c:v>1030</c:v>
                </c:pt>
                <c:pt idx="1030">
                  <c:v>1031</c:v>
                </c:pt>
                <c:pt idx="1031">
                  <c:v>1032</c:v>
                </c:pt>
                <c:pt idx="1032">
                  <c:v>1033</c:v>
                </c:pt>
                <c:pt idx="1033">
                  <c:v>1034</c:v>
                </c:pt>
                <c:pt idx="1034">
                  <c:v>1035</c:v>
                </c:pt>
                <c:pt idx="1035">
                  <c:v>1036</c:v>
                </c:pt>
                <c:pt idx="1036">
                  <c:v>1037</c:v>
                </c:pt>
                <c:pt idx="1037">
                  <c:v>1038</c:v>
                </c:pt>
                <c:pt idx="1038">
                  <c:v>1039</c:v>
                </c:pt>
                <c:pt idx="1039">
                  <c:v>1040</c:v>
                </c:pt>
                <c:pt idx="1040">
                  <c:v>1041</c:v>
                </c:pt>
                <c:pt idx="1041">
                  <c:v>1042</c:v>
                </c:pt>
                <c:pt idx="1042">
                  <c:v>1043</c:v>
                </c:pt>
                <c:pt idx="1043">
                  <c:v>1044</c:v>
                </c:pt>
                <c:pt idx="1044">
                  <c:v>1045</c:v>
                </c:pt>
                <c:pt idx="1045">
                  <c:v>1046</c:v>
                </c:pt>
                <c:pt idx="1046">
                  <c:v>1047</c:v>
                </c:pt>
                <c:pt idx="1047">
                  <c:v>1048</c:v>
                </c:pt>
                <c:pt idx="1048">
                  <c:v>1049</c:v>
                </c:pt>
                <c:pt idx="1049">
                  <c:v>1050</c:v>
                </c:pt>
                <c:pt idx="1050">
                  <c:v>1051</c:v>
                </c:pt>
                <c:pt idx="1051">
                  <c:v>1052</c:v>
                </c:pt>
                <c:pt idx="1052">
                  <c:v>1053</c:v>
                </c:pt>
                <c:pt idx="1053">
                  <c:v>1054</c:v>
                </c:pt>
                <c:pt idx="1054">
                  <c:v>1055</c:v>
                </c:pt>
                <c:pt idx="1055">
                  <c:v>1056</c:v>
                </c:pt>
                <c:pt idx="1056">
                  <c:v>1057</c:v>
                </c:pt>
                <c:pt idx="1057">
                  <c:v>1058</c:v>
                </c:pt>
                <c:pt idx="1058">
                  <c:v>1059</c:v>
                </c:pt>
                <c:pt idx="1059">
                  <c:v>1060</c:v>
                </c:pt>
                <c:pt idx="1060">
                  <c:v>1061</c:v>
                </c:pt>
                <c:pt idx="1061">
                  <c:v>1062</c:v>
                </c:pt>
                <c:pt idx="1062">
                  <c:v>1063</c:v>
                </c:pt>
                <c:pt idx="1063">
                  <c:v>1064</c:v>
                </c:pt>
                <c:pt idx="1064">
                  <c:v>1065</c:v>
                </c:pt>
                <c:pt idx="1065">
                  <c:v>1066</c:v>
                </c:pt>
                <c:pt idx="1066">
                  <c:v>1067</c:v>
                </c:pt>
                <c:pt idx="1067">
                  <c:v>1068</c:v>
                </c:pt>
                <c:pt idx="1068">
                  <c:v>1069</c:v>
                </c:pt>
                <c:pt idx="1069">
                  <c:v>1070</c:v>
                </c:pt>
                <c:pt idx="1070">
                  <c:v>1071</c:v>
                </c:pt>
                <c:pt idx="1071">
                  <c:v>1072</c:v>
                </c:pt>
                <c:pt idx="1072">
                  <c:v>1073</c:v>
                </c:pt>
                <c:pt idx="1073">
                  <c:v>1074</c:v>
                </c:pt>
                <c:pt idx="1074">
                  <c:v>1075</c:v>
                </c:pt>
                <c:pt idx="1075">
                  <c:v>1076</c:v>
                </c:pt>
                <c:pt idx="1076">
                  <c:v>1077</c:v>
                </c:pt>
                <c:pt idx="1077">
                  <c:v>1078</c:v>
                </c:pt>
                <c:pt idx="1078">
                  <c:v>1079</c:v>
                </c:pt>
                <c:pt idx="1079">
                  <c:v>1080</c:v>
                </c:pt>
                <c:pt idx="1080">
                  <c:v>1081</c:v>
                </c:pt>
                <c:pt idx="1081">
                  <c:v>1082</c:v>
                </c:pt>
                <c:pt idx="1082">
                  <c:v>1083</c:v>
                </c:pt>
                <c:pt idx="1083">
                  <c:v>1084</c:v>
                </c:pt>
                <c:pt idx="1084">
                  <c:v>1085</c:v>
                </c:pt>
                <c:pt idx="1085">
                  <c:v>1086</c:v>
                </c:pt>
                <c:pt idx="1086">
                  <c:v>1087</c:v>
                </c:pt>
                <c:pt idx="1087">
                  <c:v>1088</c:v>
                </c:pt>
                <c:pt idx="1088">
                  <c:v>1089</c:v>
                </c:pt>
                <c:pt idx="1089">
                  <c:v>1090</c:v>
                </c:pt>
                <c:pt idx="1090">
                  <c:v>1091</c:v>
                </c:pt>
                <c:pt idx="1091">
                  <c:v>1092</c:v>
                </c:pt>
                <c:pt idx="1092">
                  <c:v>1093</c:v>
                </c:pt>
                <c:pt idx="1093">
                  <c:v>1094</c:v>
                </c:pt>
                <c:pt idx="1094">
                  <c:v>1095</c:v>
                </c:pt>
                <c:pt idx="1095">
                  <c:v>1096</c:v>
                </c:pt>
                <c:pt idx="1096">
                  <c:v>1097</c:v>
                </c:pt>
                <c:pt idx="1097">
                  <c:v>1098</c:v>
                </c:pt>
                <c:pt idx="1098">
                  <c:v>1099</c:v>
                </c:pt>
                <c:pt idx="1099">
                  <c:v>1100</c:v>
                </c:pt>
                <c:pt idx="1100">
                  <c:v>1101</c:v>
                </c:pt>
                <c:pt idx="1101">
                  <c:v>1102</c:v>
                </c:pt>
                <c:pt idx="1102">
                  <c:v>1103</c:v>
                </c:pt>
                <c:pt idx="1103">
                  <c:v>1104</c:v>
                </c:pt>
                <c:pt idx="1104">
                  <c:v>1105</c:v>
                </c:pt>
                <c:pt idx="1105">
                  <c:v>1106</c:v>
                </c:pt>
                <c:pt idx="1106">
                  <c:v>1107</c:v>
                </c:pt>
                <c:pt idx="1107">
                  <c:v>1108</c:v>
                </c:pt>
                <c:pt idx="1108">
                  <c:v>1109</c:v>
                </c:pt>
                <c:pt idx="1109">
                  <c:v>1110</c:v>
                </c:pt>
                <c:pt idx="1110">
                  <c:v>1111</c:v>
                </c:pt>
                <c:pt idx="1111">
                  <c:v>1112</c:v>
                </c:pt>
                <c:pt idx="1112">
                  <c:v>1113</c:v>
                </c:pt>
                <c:pt idx="1113">
                  <c:v>1114</c:v>
                </c:pt>
                <c:pt idx="1114">
                  <c:v>1115</c:v>
                </c:pt>
                <c:pt idx="1115">
                  <c:v>1116</c:v>
                </c:pt>
                <c:pt idx="1116">
                  <c:v>1117</c:v>
                </c:pt>
                <c:pt idx="1117">
                  <c:v>1118</c:v>
                </c:pt>
                <c:pt idx="1118">
                  <c:v>1119</c:v>
                </c:pt>
                <c:pt idx="1119">
                  <c:v>1120</c:v>
                </c:pt>
                <c:pt idx="1120">
                  <c:v>1121</c:v>
                </c:pt>
                <c:pt idx="1121">
                  <c:v>1122</c:v>
                </c:pt>
                <c:pt idx="1122">
                  <c:v>1123</c:v>
                </c:pt>
                <c:pt idx="1123">
                  <c:v>1124</c:v>
                </c:pt>
                <c:pt idx="1124">
                  <c:v>1125</c:v>
                </c:pt>
                <c:pt idx="1125">
                  <c:v>1126</c:v>
                </c:pt>
                <c:pt idx="1126">
                  <c:v>1127</c:v>
                </c:pt>
                <c:pt idx="1127">
                  <c:v>1128</c:v>
                </c:pt>
                <c:pt idx="1128">
                  <c:v>1129</c:v>
                </c:pt>
                <c:pt idx="1129">
                  <c:v>1130</c:v>
                </c:pt>
                <c:pt idx="1130">
                  <c:v>1131</c:v>
                </c:pt>
                <c:pt idx="1131">
                  <c:v>1132</c:v>
                </c:pt>
                <c:pt idx="1132">
                  <c:v>1133</c:v>
                </c:pt>
                <c:pt idx="1133">
                  <c:v>1134</c:v>
                </c:pt>
                <c:pt idx="1134">
                  <c:v>1135</c:v>
                </c:pt>
                <c:pt idx="1135">
                  <c:v>1136</c:v>
                </c:pt>
                <c:pt idx="1136">
                  <c:v>1137</c:v>
                </c:pt>
                <c:pt idx="1137">
                  <c:v>1138</c:v>
                </c:pt>
                <c:pt idx="1138">
                  <c:v>1139</c:v>
                </c:pt>
                <c:pt idx="1139">
                  <c:v>1140</c:v>
                </c:pt>
                <c:pt idx="1140">
                  <c:v>1141</c:v>
                </c:pt>
                <c:pt idx="1141">
                  <c:v>1142</c:v>
                </c:pt>
                <c:pt idx="1142">
                  <c:v>1143</c:v>
                </c:pt>
                <c:pt idx="1143">
                  <c:v>1144</c:v>
                </c:pt>
                <c:pt idx="1144">
                  <c:v>1145</c:v>
                </c:pt>
                <c:pt idx="1145">
                  <c:v>1146</c:v>
                </c:pt>
                <c:pt idx="1146">
                  <c:v>1147</c:v>
                </c:pt>
                <c:pt idx="1147">
                  <c:v>1148</c:v>
                </c:pt>
                <c:pt idx="1148">
                  <c:v>1149</c:v>
                </c:pt>
                <c:pt idx="1149">
                  <c:v>1150</c:v>
                </c:pt>
                <c:pt idx="1150">
                  <c:v>1151</c:v>
                </c:pt>
                <c:pt idx="1151">
                  <c:v>1152</c:v>
                </c:pt>
                <c:pt idx="1152">
                  <c:v>1153</c:v>
                </c:pt>
                <c:pt idx="1153">
                  <c:v>1154</c:v>
                </c:pt>
                <c:pt idx="1154">
                  <c:v>1155</c:v>
                </c:pt>
                <c:pt idx="1155">
                  <c:v>1156</c:v>
                </c:pt>
                <c:pt idx="1156">
                  <c:v>1157</c:v>
                </c:pt>
                <c:pt idx="1157">
                  <c:v>1158</c:v>
                </c:pt>
                <c:pt idx="1158">
                  <c:v>1159</c:v>
                </c:pt>
                <c:pt idx="1159">
                  <c:v>1160</c:v>
                </c:pt>
                <c:pt idx="1160">
                  <c:v>1161</c:v>
                </c:pt>
                <c:pt idx="1161">
                  <c:v>1162</c:v>
                </c:pt>
                <c:pt idx="1162">
                  <c:v>1163</c:v>
                </c:pt>
                <c:pt idx="1163">
                  <c:v>1164</c:v>
                </c:pt>
                <c:pt idx="1164">
                  <c:v>1165</c:v>
                </c:pt>
                <c:pt idx="1165">
                  <c:v>1166</c:v>
                </c:pt>
                <c:pt idx="1166">
                  <c:v>1167</c:v>
                </c:pt>
                <c:pt idx="1167">
                  <c:v>1168</c:v>
                </c:pt>
                <c:pt idx="1168">
                  <c:v>1169</c:v>
                </c:pt>
                <c:pt idx="1169">
                  <c:v>1170</c:v>
                </c:pt>
                <c:pt idx="1170">
                  <c:v>1171</c:v>
                </c:pt>
                <c:pt idx="1171">
                  <c:v>1172</c:v>
                </c:pt>
                <c:pt idx="1172">
                  <c:v>1173</c:v>
                </c:pt>
                <c:pt idx="1173">
                  <c:v>1174</c:v>
                </c:pt>
                <c:pt idx="1174">
                  <c:v>1175</c:v>
                </c:pt>
                <c:pt idx="1175">
                  <c:v>1176</c:v>
                </c:pt>
                <c:pt idx="1176">
                  <c:v>1177</c:v>
                </c:pt>
                <c:pt idx="1177">
                  <c:v>1178</c:v>
                </c:pt>
                <c:pt idx="1178">
                  <c:v>1179</c:v>
                </c:pt>
                <c:pt idx="1179">
                  <c:v>1180</c:v>
                </c:pt>
                <c:pt idx="1180">
                  <c:v>1181</c:v>
                </c:pt>
                <c:pt idx="1181">
                  <c:v>1182</c:v>
                </c:pt>
                <c:pt idx="1182">
                  <c:v>1183</c:v>
                </c:pt>
                <c:pt idx="1183">
                  <c:v>1184</c:v>
                </c:pt>
                <c:pt idx="1184">
                  <c:v>1185</c:v>
                </c:pt>
                <c:pt idx="1185">
                  <c:v>1186</c:v>
                </c:pt>
                <c:pt idx="1186">
                  <c:v>1187</c:v>
                </c:pt>
                <c:pt idx="1187">
                  <c:v>1188</c:v>
                </c:pt>
                <c:pt idx="1188">
                  <c:v>1189</c:v>
                </c:pt>
                <c:pt idx="1189">
                  <c:v>1190</c:v>
                </c:pt>
                <c:pt idx="1190">
                  <c:v>1191</c:v>
                </c:pt>
                <c:pt idx="1191">
                  <c:v>1192</c:v>
                </c:pt>
                <c:pt idx="1192">
                  <c:v>1193</c:v>
                </c:pt>
                <c:pt idx="1193">
                  <c:v>1194</c:v>
                </c:pt>
                <c:pt idx="1194">
                  <c:v>1195</c:v>
                </c:pt>
                <c:pt idx="1195">
                  <c:v>1196</c:v>
                </c:pt>
                <c:pt idx="1196">
                  <c:v>1197</c:v>
                </c:pt>
                <c:pt idx="1197">
                  <c:v>1198</c:v>
                </c:pt>
                <c:pt idx="1198">
                  <c:v>1199</c:v>
                </c:pt>
                <c:pt idx="1199">
                  <c:v>1200</c:v>
                </c:pt>
                <c:pt idx="1200">
                  <c:v>1201</c:v>
                </c:pt>
                <c:pt idx="1201">
                  <c:v>1202</c:v>
                </c:pt>
                <c:pt idx="1202">
                  <c:v>1203</c:v>
                </c:pt>
                <c:pt idx="1203">
                  <c:v>1204</c:v>
                </c:pt>
                <c:pt idx="1204">
                  <c:v>1205</c:v>
                </c:pt>
                <c:pt idx="1205">
                  <c:v>1206</c:v>
                </c:pt>
                <c:pt idx="1206">
                  <c:v>1207</c:v>
                </c:pt>
                <c:pt idx="1207">
                  <c:v>1208</c:v>
                </c:pt>
                <c:pt idx="1208">
                  <c:v>1209</c:v>
                </c:pt>
                <c:pt idx="1209">
                  <c:v>1210</c:v>
                </c:pt>
                <c:pt idx="1210">
                  <c:v>1211</c:v>
                </c:pt>
                <c:pt idx="1211">
                  <c:v>1212</c:v>
                </c:pt>
                <c:pt idx="1212">
                  <c:v>1213</c:v>
                </c:pt>
                <c:pt idx="1213">
                  <c:v>1214</c:v>
                </c:pt>
                <c:pt idx="1214">
                  <c:v>1215</c:v>
                </c:pt>
                <c:pt idx="1215">
                  <c:v>1216</c:v>
                </c:pt>
                <c:pt idx="1216">
                  <c:v>1217</c:v>
                </c:pt>
                <c:pt idx="1217">
                  <c:v>1218</c:v>
                </c:pt>
                <c:pt idx="1218">
                  <c:v>1219</c:v>
                </c:pt>
                <c:pt idx="1219">
                  <c:v>1220</c:v>
                </c:pt>
                <c:pt idx="1220">
                  <c:v>1221</c:v>
                </c:pt>
                <c:pt idx="1221">
                  <c:v>1222</c:v>
                </c:pt>
                <c:pt idx="1222">
                  <c:v>1223</c:v>
                </c:pt>
                <c:pt idx="1223">
                  <c:v>1224</c:v>
                </c:pt>
                <c:pt idx="1224">
                  <c:v>1225</c:v>
                </c:pt>
                <c:pt idx="1225">
                  <c:v>1226</c:v>
                </c:pt>
                <c:pt idx="1226">
                  <c:v>1227</c:v>
                </c:pt>
                <c:pt idx="1227">
                  <c:v>1228</c:v>
                </c:pt>
                <c:pt idx="1228">
                  <c:v>1229</c:v>
                </c:pt>
                <c:pt idx="1229">
                  <c:v>1230</c:v>
                </c:pt>
                <c:pt idx="1230">
                  <c:v>1231</c:v>
                </c:pt>
                <c:pt idx="1231">
                  <c:v>1232</c:v>
                </c:pt>
                <c:pt idx="1232">
                  <c:v>1233</c:v>
                </c:pt>
                <c:pt idx="1233">
                  <c:v>1234</c:v>
                </c:pt>
                <c:pt idx="1234">
                  <c:v>1235</c:v>
                </c:pt>
                <c:pt idx="1235">
                  <c:v>1236</c:v>
                </c:pt>
                <c:pt idx="1236">
                  <c:v>1237</c:v>
                </c:pt>
                <c:pt idx="1237">
                  <c:v>1238</c:v>
                </c:pt>
                <c:pt idx="1238">
                  <c:v>1239</c:v>
                </c:pt>
                <c:pt idx="1239">
                  <c:v>1240</c:v>
                </c:pt>
                <c:pt idx="1240">
                  <c:v>1241</c:v>
                </c:pt>
                <c:pt idx="1241">
                  <c:v>1242</c:v>
                </c:pt>
                <c:pt idx="1242">
                  <c:v>1243</c:v>
                </c:pt>
                <c:pt idx="1243">
                  <c:v>1244</c:v>
                </c:pt>
                <c:pt idx="1244">
                  <c:v>1245</c:v>
                </c:pt>
                <c:pt idx="1245">
                  <c:v>1246</c:v>
                </c:pt>
                <c:pt idx="1246">
                  <c:v>1247</c:v>
                </c:pt>
                <c:pt idx="1247">
                  <c:v>1248</c:v>
                </c:pt>
                <c:pt idx="1248">
                  <c:v>1249</c:v>
                </c:pt>
                <c:pt idx="1249">
                  <c:v>1250</c:v>
                </c:pt>
                <c:pt idx="1250">
                  <c:v>1251</c:v>
                </c:pt>
                <c:pt idx="1251">
                  <c:v>1252</c:v>
                </c:pt>
                <c:pt idx="1252">
                  <c:v>1253</c:v>
                </c:pt>
                <c:pt idx="1253">
                  <c:v>1254</c:v>
                </c:pt>
                <c:pt idx="1254">
                  <c:v>1255</c:v>
                </c:pt>
                <c:pt idx="1255">
                  <c:v>1256</c:v>
                </c:pt>
                <c:pt idx="1256">
                  <c:v>1257</c:v>
                </c:pt>
                <c:pt idx="1257">
                  <c:v>1258</c:v>
                </c:pt>
                <c:pt idx="1258">
                  <c:v>1259</c:v>
                </c:pt>
                <c:pt idx="1259">
                  <c:v>1260</c:v>
                </c:pt>
                <c:pt idx="1260">
                  <c:v>1261</c:v>
                </c:pt>
                <c:pt idx="1261">
                  <c:v>1262</c:v>
                </c:pt>
                <c:pt idx="1262">
                  <c:v>1263</c:v>
                </c:pt>
                <c:pt idx="1263">
                  <c:v>1264</c:v>
                </c:pt>
                <c:pt idx="1264">
                  <c:v>1265</c:v>
                </c:pt>
                <c:pt idx="1265">
                  <c:v>1266</c:v>
                </c:pt>
                <c:pt idx="1266">
                  <c:v>1267</c:v>
                </c:pt>
                <c:pt idx="1267">
                  <c:v>1268</c:v>
                </c:pt>
                <c:pt idx="1268">
                  <c:v>1269</c:v>
                </c:pt>
                <c:pt idx="1269">
                  <c:v>1270</c:v>
                </c:pt>
                <c:pt idx="1270">
                  <c:v>1271</c:v>
                </c:pt>
                <c:pt idx="1271">
                  <c:v>1272</c:v>
                </c:pt>
                <c:pt idx="1272">
                  <c:v>1273</c:v>
                </c:pt>
                <c:pt idx="1273">
                  <c:v>1274</c:v>
                </c:pt>
                <c:pt idx="1274">
                  <c:v>1275</c:v>
                </c:pt>
                <c:pt idx="1275">
                  <c:v>1276</c:v>
                </c:pt>
                <c:pt idx="1276">
                  <c:v>1277</c:v>
                </c:pt>
                <c:pt idx="1277">
                  <c:v>1278</c:v>
                </c:pt>
                <c:pt idx="1278">
                  <c:v>1279</c:v>
                </c:pt>
                <c:pt idx="1279">
                  <c:v>1280</c:v>
                </c:pt>
                <c:pt idx="1280">
                  <c:v>1281</c:v>
                </c:pt>
                <c:pt idx="1281">
                  <c:v>1282</c:v>
                </c:pt>
                <c:pt idx="1282">
                  <c:v>1283</c:v>
                </c:pt>
                <c:pt idx="1283">
                  <c:v>1284</c:v>
                </c:pt>
                <c:pt idx="1284">
                  <c:v>1285</c:v>
                </c:pt>
                <c:pt idx="1285">
                  <c:v>1286</c:v>
                </c:pt>
                <c:pt idx="1286">
                  <c:v>1287</c:v>
                </c:pt>
                <c:pt idx="1287">
                  <c:v>1288</c:v>
                </c:pt>
                <c:pt idx="1288">
                  <c:v>1289</c:v>
                </c:pt>
                <c:pt idx="1289">
                  <c:v>1290</c:v>
                </c:pt>
                <c:pt idx="1290">
                  <c:v>1291</c:v>
                </c:pt>
                <c:pt idx="1291">
                  <c:v>1292</c:v>
                </c:pt>
                <c:pt idx="1292">
                  <c:v>1293</c:v>
                </c:pt>
                <c:pt idx="1293">
                  <c:v>1294</c:v>
                </c:pt>
                <c:pt idx="1294">
                  <c:v>1295</c:v>
                </c:pt>
                <c:pt idx="1295">
                  <c:v>1296</c:v>
                </c:pt>
                <c:pt idx="1296">
                  <c:v>1297</c:v>
                </c:pt>
                <c:pt idx="1297">
                  <c:v>1298</c:v>
                </c:pt>
                <c:pt idx="1298">
                  <c:v>1299</c:v>
                </c:pt>
                <c:pt idx="1299">
                  <c:v>1300</c:v>
                </c:pt>
                <c:pt idx="1300">
                  <c:v>1301</c:v>
                </c:pt>
                <c:pt idx="1301">
                  <c:v>1302</c:v>
                </c:pt>
                <c:pt idx="1302">
                  <c:v>1303</c:v>
                </c:pt>
                <c:pt idx="1303">
                  <c:v>1304</c:v>
                </c:pt>
                <c:pt idx="1304">
                  <c:v>1305</c:v>
                </c:pt>
                <c:pt idx="1305">
                  <c:v>1306</c:v>
                </c:pt>
                <c:pt idx="1306">
                  <c:v>1307</c:v>
                </c:pt>
                <c:pt idx="1307">
                  <c:v>1308</c:v>
                </c:pt>
                <c:pt idx="1308">
                  <c:v>1309</c:v>
                </c:pt>
                <c:pt idx="1309">
                  <c:v>1310</c:v>
                </c:pt>
                <c:pt idx="1310">
                  <c:v>1311</c:v>
                </c:pt>
                <c:pt idx="1311">
                  <c:v>1312</c:v>
                </c:pt>
                <c:pt idx="1312">
                  <c:v>1313</c:v>
                </c:pt>
                <c:pt idx="1313">
                  <c:v>1314</c:v>
                </c:pt>
                <c:pt idx="1314">
                  <c:v>1315</c:v>
                </c:pt>
                <c:pt idx="1315">
                  <c:v>1316</c:v>
                </c:pt>
                <c:pt idx="1316">
                  <c:v>1317</c:v>
                </c:pt>
                <c:pt idx="1317">
                  <c:v>1318</c:v>
                </c:pt>
                <c:pt idx="1318">
                  <c:v>1319</c:v>
                </c:pt>
                <c:pt idx="1319">
                  <c:v>1320</c:v>
                </c:pt>
                <c:pt idx="1320">
                  <c:v>1321</c:v>
                </c:pt>
                <c:pt idx="1321">
                  <c:v>1322</c:v>
                </c:pt>
                <c:pt idx="1322">
                  <c:v>1323</c:v>
                </c:pt>
                <c:pt idx="1323">
                  <c:v>1324</c:v>
                </c:pt>
                <c:pt idx="1324">
                  <c:v>1325</c:v>
                </c:pt>
                <c:pt idx="1325">
                  <c:v>1326</c:v>
                </c:pt>
                <c:pt idx="1326">
                  <c:v>1327</c:v>
                </c:pt>
                <c:pt idx="1327">
                  <c:v>1328</c:v>
                </c:pt>
                <c:pt idx="1328">
                  <c:v>1329</c:v>
                </c:pt>
                <c:pt idx="1329">
                  <c:v>1330</c:v>
                </c:pt>
                <c:pt idx="1330">
                  <c:v>1331</c:v>
                </c:pt>
                <c:pt idx="1331">
                  <c:v>1332</c:v>
                </c:pt>
                <c:pt idx="1332">
                  <c:v>1333</c:v>
                </c:pt>
                <c:pt idx="1333">
                  <c:v>1334</c:v>
                </c:pt>
                <c:pt idx="1334">
                  <c:v>1335</c:v>
                </c:pt>
                <c:pt idx="1335">
                  <c:v>1336</c:v>
                </c:pt>
                <c:pt idx="1336">
                  <c:v>1337</c:v>
                </c:pt>
                <c:pt idx="1337">
                  <c:v>1338</c:v>
                </c:pt>
                <c:pt idx="1338">
                  <c:v>1339</c:v>
                </c:pt>
                <c:pt idx="1339">
                  <c:v>1340</c:v>
                </c:pt>
                <c:pt idx="1340">
                  <c:v>1341</c:v>
                </c:pt>
                <c:pt idx="1341">
                  <c:v>1342</c:v>
                </c:pt>
                <c:pt idx="1342">
                  <c:v>1343</c:v>
                </c:pt>
                <c:pt idx="1343">
                  <c:v>1344</c:v>
                </c:pt>
                <c:pt idx="1344">
                  <c:v>1345</c:v>
                </c:pt>
                <c:pt idx="1345">
                  <c:v>1346</c:v>
                </c:pt>
                <c:pt idx="1346">
                  <c:v>1347</c:v>
                </c:pt>
                <c:pt idx="1347">
                  <c:v>1348</c:v>
                </c:pt>
                <c:pt idx="1348">
                  <c:v>1349</c:v>
                </c:pt>
                <c:pt idx="1349">
                  <c:v>1350</c:v>
                </c:pt>
                <c:pt idx="1350">
                  <c:v>1351</c:v>
                </c:pt>
                <c:pt idx="1351">
                  <c:v>1352</c:v>
                </c:pt>
                <c:pt idx="1352">
                  <c:v>1353</c:v>
                </c:pt>
                <c:pt idx="1353">
                  <c:v>1354</c:v>
                </c:pt>
                <c:pt idx="1354">
                  <c:v>1355</c:v>
                </c:pt>
                <c:pt idx="1355">
                  <c:v>1356</c:v>
                </c:pt>
                <c:pt idx="1356">
                  <c:v>1357</c:v>
                </c:pt>
                <c:pt idx="1357">
                  <c:v>1358</c:v>
                </c:pt>
                <c:pt idx="1358">
                  <c:v>1359</c:v>
                </c:pt>
                <c:pt idx="1359">
                  <c:v>1360</c:v>
                </c:pt>
                <c:pt idx="1360">
                  <c:v>1361</c:v>
                </c:pt>
                <c:pt idx="1361">
                  <c:v>1362</c:v>
                </c:pt>
                <c:pt idx="1362">
                  <c:v>1363</c:v>
                </c:pt>
                <c:pt idx="1363">
                  <c:v>1364</c:v>
                </c:pt>
                <c:pt idx="1364">
                  <c:v>1365</c:v>
                </c:pt>
                <c:pt idx="1365">
                  <c:v>1366</c:v>
                </c:pt>
                <c:pt idx="1366">
                  <c:v>1367</c:v>
                </c:pt>
                <c:pt idx="1367">
                  <c:v>1368</c:v>
                </c:pt>
                <c:pt idx="1368">
                  <c:v>1369</c:v>
                </c:pt>
                <c:pt idx="1369">
                  <c:v>1370</c:v>
                </c:pt>
                <c:pt idx="1370">
                  <c:v>1371</c:v>
                </c:pt>
                <c:pt idx="1371">
                  <c:v>1372</c:v>
                </c:pt>
                <c:pt idx="1372">
                  <c:v>1373</c:v>
                </c:pt>
                <c:pt idx="1373">
                  <c:v>1374</c:v>
                </c:pt>
                <c:pt idx="1374">
                  <c:v>1375</c:v>
                </c:pt>
                <c:pt idx="1375">
                  <c:v>1376</c:v>
                </c:pt>
                <c:pt idx="1376">
                  <c:v>1377</c:v>
                </c:pt>
                <c:pt idx="1377">
                  <c:v>1378</c:v>
                </c:pt>
                <c:pt idx="1378">
                  <c:v>1379</c:v>
                </c:pt>
                <c:pt idx="1379">
                  <c:v>1380</c:v>
                </c:pt>
                <c:pt idx="1380">
                  <c:v>1381</c:v>
                </c:pt>
                <c:pt idx="1381">
                  <c:v>1382</c:v>
                </c:pt>
                <c:pt idx="1382">
                  <c:v>1383</c:v>
                </c:pt>
                <c:pt idx="1383">
                  <c:v>1384</c:v>
                </c:pt>
                <c:pt idx="1384">
                  <c:v>1385</c:v>
                </c:pt>
                <c:pt idx="1385">
                  <c:v>1386</c:v>
                </c:pt>
                <c:pt idx="1386">
                  <c:v>1387</c:v>
                </c:pt>
                <c:pt idx="1387">
                  <c:v>1388</c:v>
                </c:pt>
                <c:pt idx="1388">
                  <c:v>1389</c:v>
                </c:pt>
                <c:pt idx="1389">
                  <c:v>1390</c:v>
                </c:pt>
                <c:pt idx="1390">
                  <c:v>1391</c:v>
                </c:pt>
                <c:pt idx="1391">
                  <c:v>1392</c:v>
                </c:pt>
                <c:pt idx="1392">
                  <c:v>1393</c:v>
                </c:pt>
                <c:pt idx="1393">
                  <c:v>1394</c:v>
                </c:pt>
                <c:pt idx="1394">
                  <c:v>1395</c:v>
                </c:pt>
                <c:pt idx="1395">
                  <c:v>1396</c:v>
                </c:pt>
                <c:pt idx="1396">
                  <c:v>1397</c:v>
                </c:pt>
                <c:pt idx="1397">
                  <c:v>1398</c:v>
                </c:pt>
                <c:pt idx="1398">
                  <c:v>1399</c:v>
                </c:pt>
                <c:pt idx="1399">
                  <c:v>1400</c:v>
                </c:pt>
                <c:pt idx="1400">
                  <c:v>1401</c:v>
                </c:pt>
                <c:pt idx="1401">
                  <c:v>1402</c:v>
                </c:pt>
                <c:pt idx="1402">
                  <c:v>1403</c:v>
                </c:pt>
                <c:pt idx="1403">
                  <c:v>1404</c:v>
                </c:pt>
                <c:pt idx="1404">
                  <c:v>1405</c:v>
                </c:pt>
                <c:pt idx="1405">
                  <c:v>1406</c:v>
                </c:pt>
                <c:pt idx="1406">
                  <c:v>1407</c:v>
                </c:pt>
                <c:pt idx="1407">
                  <c:v>1408</c:v>
                </c:pt>
                <c:pt idx="1408">
                  <c:v>1409</c:v>
                </c:pt>
                <c:pt idx="1409">
                  <c:v>1410</c:v>
                </c:pt>
                <c:pt idx="1410">
                  <c:v>1411</c:v>
                </c:pt>
                <c:pt idx="1411">
                  <c:v>1412</c:v>
                </c:pt>
                <c:pt idx="1412">
                  <c:v>1413</c:v>
                </c:pt>
                <c:pt idx="1413">
                  <c:v>1414</c:v>
                </c:pt>
                <c:pt idx="1414">
                  <c:v>1415</c:v>
                </c:pt>
                <c:pt idx="1415">
                  <c:v>1416</c:v>
                </c:pt>
                <c:pt idx="1416">
                  <c:v>1417</c:v>
                </c:pt>
                <c:pt idx="1417">
                  <c:v>1418</c:v>
                </c:pt>
                <c:pt idx="1418">
                  <c:v>1419</c:v>
                </c:pt>
                <c:pt idx="1419">
                  <c:v>1420</c:v>
                </c:pt>
                <c:pt idx="1420">
                  <c:v>1421</c:v>
                </c:pt>
                <c:pt idx="1421">
                  <c:v>1422</c:v>
                </c:pt>
                <c:pt idx="1422">
                  <c:v>1423</c:v>
                </c:pt>
                <c:pt idx="1423">
                  <c:v>1424</c:v>
                </c:pt>
                <c:pt idx="1424">
                  <c:v>1425</c:v>
                </c:pt>
                <c:pt idx="1425">
                  <c:v>1426</c:v>
                </c:pt>
                <c:pt idx="1426">
                  <c:v>1427</c:v>
                </c:pt>
                <c:pt idx="1427">
                  <c:v>1428</c:v>
                </c:pt>
                <c:pt idx="1428">
                  <c:v>1429</c:v>
                </c:pt>
                <c:pt idx="1429">
                  <c:v>1430</c:v>
                </c:pt>
                <c:pt idx="1430">
                  <c:v>1431</c:v>
                </c:pt>
                <c:pt idx="1431">
                  <c:v>1432</c:v>
                </c:pt>
                <c:pt idx="1432">
                  <c:v>1433</c:v>
                </c:pt>
                <c:pt idx="1433">
                  <c:v>1434</c:v>
                </c:pt>
                <c:pt idx="1434">
                  <c:v>1435</c:v>
                </c:pt>
                <c:pt idx="1435">
                  <c:v>1436</c:v>
                </c:pt>
                <c:pt idx="1436">
                  <c:v>1437</c:v>
                </c:pt>
                <c:pt idx="1437">
                  <c:v>1438</c:v>
                </c:pt>
                <c:pt idx="1438">
                  <c:v>1439</c:v>
                </c:pt>
                <c:pt idx="1439">
                  <c:v>1440</c:v>
                </c:pt>
                <c:pt idx="1440">
                  <c:v>1441</c:v>
                </c:pt>
                <c:pt idx="1441">
                  <c:v>1442</c:v>
                </c:pt>
                <c:pt idx="1442">
                  <c:v>1443</c:v>
                </c:pt>
                <c:pt idx="1443">
                  <c:v>1444</c:v>
                </c:pt>
                <c:pt idx="1444">
                  <c:v>1445</c:v>
                </c:pt>
                <c:pt idx="1445">
                  <c:v>1446</c:v>
                </c:pt>
                <c:pt idx="1446">
                  <c:v>1447</c:v>
                </c:pt>
                <c:pt idx="1447">
                  <c:v>1448</c:v>
                </c:pt>
                <c:pt idx="1448">
                  <c:v>1449</c:v>
                </c:pt>
                <c:pt idx="1449">
                  <c:v>1450</c:v>
                </c:pt>
                <c:pt idx="1450">
                  <c:v>1451</c:v>
                </c:pt>
                <c:pt idx="1451">
                  <c:v>1452</c:v>
                </c:pt>
                <c:pt idx="1452">
                  <c:v>1453</c:v>
                </c:pt>
                <c:pt idx="1453">
                  <c:v>1454</c:v>
                </c:pt>
                <c:pt idx="1454">
                  <c:v>1455</c:v>
                </c:pt>
                <c:pt idx="1455">
                  <c:v>1456</c:v>
                </c:pt>
                <c:pt idx="1456">
                  <c:v>1457</c:v>
                </c:pt>
                <c:pt idx="1457">
                  <c:v>1458</c:v>
                </c:pt>
                <c:pt idx="1458">
                  <c:v>1459</c:v>
                </c:pt>
                <c:pt idx="1459">
                  <c:v>1460</c:v>
                </c:pt>
                <c:pt idx="1460">
                  <c:v>1461</c:v>
                </c:pt>
                <c:pt idx="1461">
                  <c:v>1462</c:v>
                </c:pt>
                <c:pt idx="1462">
                  <c:v>1463</c:v>
                </c:pt>
                <c:pt idx="1463">
                  <c:v>1464</c:v>
                </c:pt>
                <c:pt idx="1464">
                  <c:v>1465</c:v>
                </c:pt>
                <c:pt idx="1465">
                  <c:v>1466</c:v>
                </c:pt>
                <c:pt idx="1466">
                  <c:v>1467</c:v>
                </c:pt>
                <c:pt idx="1467">
                  <c:v>1468</c:v>
                </c:pt>
                <c:pt idx="1468">
                  <c:v>1469</c:v>
                </c:pt>
                <c:pt idx="1469">
                  <c:v>1470</c:v>
                </c:pt>
                <c:pt idx="1470">
                  <c:v>1471</c:v>
                </c:pt>
                <c:pt idx="1471">
                  <c:v>1472</c:v>
                </c:pt>
                <c:pt idx="1472">
                  <c:v>1473</c:v>
                </c:pt>
                <c:pt idx="1473">
                  <c:v>1474</c:v>
                </c:pt>
                <c:pt idx="1474">
                  <c:v>1475</c:v>
                </c:pt>
                <c:pt idx="1475">
                  <c:v>1476</c:v>
                </c:pt>
                <c:pt idx="1476">
                  <c:v>1477</c:v>
                </c:pt>
                <c:pt idx="1477">
                  <c:v>1478</c:v>
                </c:pt>
                <c:pt idx="1478">
                  <c:v>1479</c:v>
                </c:pt>
                <c:pt idx="1479">
                  <c:v>1480</c:v>
                </c:pt>
                <c:pt idx="1480">
                  <c:v>1481</c:v>
                </c:pt>
                <c:pt idx="1481">
                  <c:v>1482</c:v>
                </c:pt>
                <c:pt idx="1482">
                  <c:v>1483</c:v>
                </c:pt>
                <c:pt idx="1483">
                  <c:v>1484</c:v>
                </c:pt>
                <c:pt idx="1484">
                  <c:v>1485</c:v>
                </c:pt>
                <c:pt idx="1485">
                  <c:v>1486</c:v>
                </c:pt>
                <c:pt idx="1486">
                  <c:v>1487</c:v>
                </c:pt>
                <c:pt idx="1487">
                  <c:v>1488</c:v>
                </c:pt>
                <c:pt idx="1488">
                  <c:v>1489</c:v>
                </c:pt>
                <c:pt idx="1489">
                  <c:v>1490</c:v>
                </c:pt>
                <c:pt idx="1490">
                  <c:v>1491</c:v>
                </c:pt>
                <c:pt idx="1491">
                  <c:v>1492</c:v>
                </c:pt>
                <c:pt idx="1492">
                  <c:v>1493</c:v>
                </c:pt>
                <c:pt idx="1493">
                  <c:v>1494</c:v>
                </c:pt>
                <c:pt idx="1494">
                  <c:v>1495</c:v>
                </c:pt>
                <c:pt idx="1495">
                  <c:v>1496</c:v>
                </c:pt>
                <c:pt idx="1496">
                  <c:v>1497</c:v>
                </c:pt>
                <c:pt idx="1497">
                  <c:v>1498</c:v>
                </c:pt>
                <c:pt idx="1498">
                  <c:v>1499</c:v>
                </c:pt>
                <c:pt idx="1499">
                  <c:v>1500</c:v>
                </c:pt>
                <c:pt idx="1500">
                  <c:v>1501</c:v>
                </c:pt>
                <c:pt idx="1501">
                  <c:v>1502</c:v>
                </c:pt>
                <c:pt idx="1502">
                  <c:v>1503</c:v>
                </c:pt>
                <c:pt idx="1503">
                  <c:v>1504</c:v>
                </c:pt>
                <c:pt idx="1504">
                  <c:v>1505</c:v>
                </c:pt>
                <c:pt idx="1505">
                  <c:v>1506</c:v>
                </c:pt>
                <c:pt idx="1506">
                  <c:v>1507</c:v>
                </c:pt>
                <c:pt idx="1507">
                  <c:v>1508</c:v>
                </c:pt>
                <c:pt idx="1508">
                  <c:v>1509</c:v>
                </c:pt>
                <c:pt idx="1509">
                  <c:v>1510</c:v>
                </c:pt>
                <c:pt idx="1510">
                  <c:v>1511</c:v>
                </c:pt>
                <c:pt idx="1511">
                  <c:v>1512</c:v>
                </c:pt>
                <c:pt idx="1512">
                  <c:v>1513</c:v>
                </c:pt>
                <c:pt idx="1513">
                  <c:v>1514</c:v>
                </c:pt>
                <c:pt idx="1514">
                  <c:v>1515</c:v>
                </c:pt>
                <c:pt idx="1515">
                  <c:v>1516</c:v>
                </c:pt>
                <c:pt idx="1516">
                  <c:v>1517</c:v>
                </c:pt>
                <c:pt idx="1517">
                  <c:v>1518</c:v>
                </c:pt>
                <c:pt idx="1518">
                  <c:v>1519</c:v>
                </c:pt>
                <c:pt idx="1519">
                  <c:v>1520</c:v>
                </c:pt>
                <c:pt idx="1520">
                  <c:v>1521</c:v>
                </c:pt>
                <c:pt idx="1521">
                  <c:v>1522</c:v>
                </c:pt>
                <c:pt idx="1522">
                  <c:v>1523</c:v>
                </c:pt>
                <c:pt idx="1523">
                  <c:v>1524</c:v>
                </c:pt>
                <c:pt idx="1524">
                  <c:v>1525</c:v>
                </c:pt>
                <c:pt idx="1525">
                  <c:v>1526</c:v>
                </c:pt>
                <c:pt idx="1526">
                  <c:v>1527</c:v>
                </c:pt>
                <c:pt idx="1527">
                  <c:v>1528</c:v>
                </c:pt>
                <c:pt idx="1528">
                  <c:v>1529</c:v>
                </c:pt>
                <c:pt idx="1529">
                  <c:v>1530</c:v>
                </c:pt>
                <c:pt idx="1530">
                  <c:v>1531</c:v>
                </c:pt>
                <c:pt idx="1531">
                  <c:v>1532</c:v>
                </c:pt>
                <c:pt idx="1532">
                  <c:v>1533</c:v>
                </c:pt>
                <c:pt idx="1533">
                  <c:v>1534</c:v>
                </c:pt>
                <c:pt idx="1534">
                  <c:v>1535</c:v>
                </c:pt>
                <c:pt idx="1535">
                  <c:v>1536</c:v>
                </c:pt>
                <c:pt idx="1536">
                  <c:v>1537</c:v>
                </c:pt>
                <c:pt idx="1537">
                  <c:v>1538</c:v>
                </c:pt>
                <c:pt idx="1538">
                  <c:v>1539</c:v>
                </c:pt>
                <c:pt idx="1539">
                  <c:v>1540</c:v>
                </c:pt>
                <c:pt idx="1540">
                  <c:v>1541</c:v>
                </c:pt>
                <c:pt idx="1541">
                  <c:v>1542</c:v>
                </c:pt>
                <c:pt idx="1542">
                  <c:v>1543</c:v>
                </c:pt>
                <c:pt idx="1543">
                  <c:v>1544</c:v>
                </c:pt>
                <c:pt idx="1544">
                  <c:v>1545</c:v>
                </c:pt>
                <c:pt idx="1545">
                  <c:v>1546</c:v>
                </c:pt>
                <c:pt idx="1546">
                  <c:v>1547</c:v>
                </c:pt>
                <c:pt idx="1547">
                  <c:v>1548</c:v>
                </c:pt>
                <c:pt idx="1548">
                  <c:v>1549</c:v>
                </c:pt>
                <c:pt idx="1549">
                  <c:v>1550</c:v>
                </c:pt>
                <c:pt idx="1550">
                  <c:v>1551</c:v>
                </c:pt>
                <c:pt idx="1551">
                  <c:v>1552</c:v>
                </c:pt>
                <c:pt idx="1552">
                  <c:v>1553</c:v>
                </c:pt>
                <c:pt idx="1553">
                  <c:v>1554</c:v>
                </c:pt>
                <c:pt idx="1554">
                  <c:v>1555</c:v>
                </c:pt>
                <c:pt idx="1555">
                  <c:v>1556</c:v>
                </c:pt>
                <c:pt idx="1556">
                  <c:v>1557</c:v>
                </c:pt>
                <c:pt idx="1557">
                  <c:v>1558</c:v>
                </c:pt>
                <c:pt idx="1558">
                  <c:v>1559</c:v>
                </c:pt>
                <c:pt idx="1559">
                  <c:v>1560</c:v>
                </c:pt>
                <c:pt idx="1560">
                  <c:v>1561</c:v>
                </c:pt>
                <c:pt idx="1561">
                  <c:v>1562</c:v>
                </c:pt>
                <c:pt idx="1562">
                  <c:v>1563</c:v>
                </c:pt>
                <c:pt idx="1563">
                  <c:v>1564</c:v>
                </c:pt>
                <c:pt idx="1564">
                  <c:v>1565</c:v>
                </c:pt>
                <c:pt idx="1565">
                  <c:v>1566</c:v>
                </c:pt>
                <c:pt idx="1566">
                  <c:v>1567</c:v>
                </c:pt>
                <c:pt idx="1567">
                  <c:v>1568</c:v>
                </c:pt>
                <c:pt idx="1568">
                  <c:v>1569</c:v>
                </c:pt>
                <c:pt idx="1569">
                  <c:v>1570</c:v>
                </c:pt>
                <c:pt idx="1570">
                  <c:v>1571</c:v>
                </c:pt>
                <c:pt idx="1571">
                  <c:v>1572</c:v>
                </c:pt>
                <c:pt idx="1572">
                  <c:v>1573</c:v>
                </c:pt>
                <c:pt idx="1573">
                  <c:v>1574</c:v>
                </c:pt>
                <c:pt idx="1574">
                  <c:v>1575</c:v>
                </c:pt>
                <c:pt idx="1575">
                  <c:v>1576</c:v>
                </c:pt>
                <c:pt idx="1576">
                  <c:v>1577</c:v>
                </c:pt>
                <c:pt idx="1577">
                  <c:v>1578</c:v>
                </c:pt>
                <c:pt idx="1578">
                  <c:v>1579</c:v>
                </c:pt>
                <c:pt idx="1579">
                  <c:v>1580</c:v>
                </c:pt>
                <c:pt idx="1580">
                  <c:v>1581</c:v>
                </c:pt>
                <c:pt idx="1581">
                  <c:v>1582</c:v>
                </c:pt>
                <c:pt idx="1582">
                  <c:v>1583</c:v>
                </c:pt>
                <c:pt idx="1583">
                  <c:v>1584</c:v>
                </c:pt>
                <c:pt idx="1584">
                  <c:v>1585</c:v>
                </c:pt>
                <c:pt idx="1585">
                  <c:v>1586</c:v>
                </c:pt>
                <c:pt idx="1586">
                  <c:v>1587</c:v>
                </c:pt>
                <c:pt idx="1587">
                  <c:v>1588</c:v>
                </c:pt>
                <c:pt idx="1588">
                  <c:v>1589</c:v>
                </c:pt>
                <c:pt idx="1589">
                  <c:v>1590</c:v>
                </c:pt>
                <c:pt idx="1590">
                  <c:v>1591</c:v>
                </c:pt>
                <c:pt idx="1591">
                  <c:v>1592</c:v>
                </c:pt>
                <c:pt idx="1592">
                  <c:v>1593</c:v>
                </c:pt>
                <c:pt idx="1593">
                  <c:v>1594</c:v>
                </c:pt>
                <c:pt idx="1594">
                  <c:v>1595</c:v>
                </c:pt>
                <c:pt idx="1595">
                  <c:v>1596</c:v>
                </c:pt>
                <c:pt idx="1596">
                  <c:v>1597</c:v>
                </c:pt>
                <c:pt idx="1597">
                  <c:v>1598</c:v>
                </c:pt>
                <c:pt idx="1598">
                  <c:v>1599</c:v>
                </c:pt>
                <c:pt idx="1599">
                  <c:v>1600</c:v>
                </c:pt>
                <c:pt idx="1600">
                  <c:v>1601</c:v>
                </c:pt>
                <c:pt idx="1601">
                  <c:v>1602</c:v>
                </c:pt>
                <c:pt idx="1602">
                  <c:v>1603</c:v>
                </c:pt>
                <c:pt idx="1603">
                  <c:v>1604</c:v>
                </c:pt>
                <c:pt idx="1604">
                  <c:v>1605</c:v>
                </c:pt>
                <c:pt idx="1605">
                  <c:v>1606</c:v>
                </c:pt>
                <c:pt idx="1606">
                  <c:v>1607</c:v>
                </c:pt>
                <c:pt idx="1607">
                  <c:v>1608</c:v>
                </c:pt>
                <c:pt idx="1608">
                  <c:v>1609</c:v>
                </c:pt>
                <c:pt idx="1609">
                  <c:v>1610</c:v>
                </c:pt>
                <c:pt idx="1610">
                  <c:v>1611</c:v>
                </c:pt>
                <c:pt idx="1611">
                  <c:v>1612</c:v>
                </c:pt>
                <c:pt idx="1612">
                  <c:v>1613</c:v>
                </c:pt>
                <c:pt idx="1613">
                  <c:v>1614</c:v>
                </c:pt>
                <c:pt idx="1614">
                  <c:v>1615</c:v>
                </c:pt>
                <c:pt idx="1615">
                  <c:v>1616</c:v>
                </c:pt>
                <c:pt idx="1616">
                  <c:v>1617</c:v>
                </c:pt>
                <c:pt idx="1617">
                  <c:v>1618</c:v>
                </c:pt>
                <c:pt idx="1618">
                  <c:v>1619</c:v>
                </c:pt>
                <c:pt idx="1619">
                  <c:v>1620</c:v>
                </c:pt>
                <c:pt idx="1620">
                  <c:v>1621</c:v>
                </c:pt>
                <c:pt idx="1621">
                  <c:v>1622</c:v>
                </c:pt>
                <c:pt idx="1622">
                  <c:v>1623</c:v>
                </c:pt>
                <c:pt idx="1623">
                  <c:v>1624</c:v>
                </c:pt>
                <c:pt idx="1624">
                  <c:v>1625</c:v>
                </c:pt>
                <c:pt idx="1625">
                  <c:v>1626</c:v>
                </c:pt>
                <c:pt idx="1626">
                  <c:v>1627</c:v>
                </c:pt>
                <c:pt idx="1627">
                  <c:v>1628</c:v>
                </c:pt>
                <c:pt idx="1628">
                  <c:v>1629</c:v>
                </c:pt>
                <c:pt idx="1629">
                  <c:v>1630</c:v>
                </c:pt>
                <c:pt idx="1630">
                  <c:v>1631</c:v>
                </c:pt>
                <c:pt idx="1631">
                  <c:v>1632</c:v>
                </c:pt>
                <c:pt idx="1632">
                  <c:v>1633</c:v>
                </c:pt>
                <c:pt idx="1633">
                  <c:v>1634</c:v>
                </c:pt>
                <c:pt idx="1634">
                  <c:v>1635</c:v>
                </c:pt>
                <c:pt idx="1635">
                  <c:v>1636</c:v>
                </c:pt>
                <c:pt idx="1636">
                  <c:v>1637</c:v>
                </c:pt>
                <c:pt idx="1637">
                  <c:v>1638</c:v>
                </c:pt>
                <c:pt idx="1638">
                  <c:v>1639</c:v>
                </c:pt>
                <c:pt idx="1639">
                  <c:v>1640</c:v>
                </c:pt>
                <c:pt idx="1640">
                  <c:v>1641</c:v>
                </c:pt>
                <c:pt idx="1641">
                  <c:v>1642</c:v>
                </c:pt>
                <c:pt idx="1642">
                  <c:v>1643</c:v>
                </c:pt>
                <c:pt idx="1643">
                  <c:v>1644</c:v>
                </c:pt>
                <c:pt idx="1644">
                  <c:v>1645</c:v>
                </c:pt>
                <c:pt idx="1645">
                  <c:v>1646</c:v>
                </c:pt>
                <c:pt idx="1646">
                  <c:v>1647</c:v>
                </c:pt>
                <c:pt idx="1647">
                  <c:v>1648</c:v>
                </c:pt>
                <c:pt idx="1648">
                  <c:v>1649</c:v>
                </c:pt>
                <c:pt idx="1649">
                  <c:v>1650</c:v>
                </c:pt>
                <c:pt idx="1650">
                  <c:v>1651</c:v>
                </c:pt>
                <c:pt idx="1651">
                  <c:v>1652</c:v>
                </c:pt>
                <c:pt idx="1652">
                  <c:v>1653</c:v>
                </c:pt>
                <c:pt idx="1653">
                  <c:v>1654</c:v>
                </c:pt>
                <c:pt idx="1654">
                  <c:v>1655</c:v>
                </c:pt>
                <c:pt idx="1655">
                  <c:v>1656</c:v>
                </c:pt>
                <c:pt idx="1656">
                  <c:v>1657</c:v>
                </c:pt>
                <c:pt idx="1657">
                  <c:v>1658</c:v>
                </c:pt>
                <c:pt idx="1658">
                  <c:v>1659</c:v>
                </c:pt>
                <c:pt idx="1659">
                  <c:v>1660</c:v>
                </c:pt>
                <c:pt idx="1660">
                  <c:v>1661</c:v>
                </c:pt>
                <c:pt idx="1661">
                  <c:v>1662</c:v>
                </c:pt>
                <c:pt idx="1662">
                  <c:v>1663</c:v>
                </c:pt>
                <c:pt idx="1663">
                  <c:v>1664</c:v>
                </c:pt>
                <c:pt idx="1664">
                  <c:v>1665</c:v>
                </c:pt>
                <c:pt idx="1665">
                  <c:v>1666</c:v>
                </c:pt>
                <c:pt idx="1666">
                  <c:v>1667</c:v>
                </c:pt>
                <c:pt idx="1667">
                  <c:v>1668</c:v>
                </c:pt>
                <c:pt idx="1668">
                  <c:v>1669</c:v>
                </c:pt>
                <c:pt idx="1669">
                  <c:v>1670</c:v>
                </c:pt>
                <c:pt idx="1670">
                  <c:v>1671</c:v>
                </c:pt>
                <c:pt idx="1671">
                  <c:v>1672</c:v>
                </c:pt>
                <c:pt idx="1672">
                  <c:v>1673</c:v>
                </c:pt>
                <c:pt idx="1673">
                  <c:v>1674</c:v>
                </c:pt>
                <c:pt idx="1674">
                  <c:v>1675</c:v>
                </c:pt>
                <c:pt idx="1675">
                  <c:v>1676</c:v>
                </c:pt>
                <c:pt idx="1676">
                  <c:v>1677</c:v>
                </c:pt>
                <c:pt idx="1677">
                  <c:v>1678</c:v>
                </c:pt>
                <c:pt idx="1678">
                  <c:v>1679</c:v>
                </c:pt>
                <c:pt idx="1679">
                  <c:v>1680</c:v>
                </c:pt>
                <c:pt idx="1680">
                  <c:v>1681</c:v>
                </c:pt>
                <c:pt idx="1681">
                  <c:v>1682</c:v>
                </c:pt>
                <c:pt idx="1682">
                  <c:v>1683</c:v>
                </c:pt>
                <c:pt idx="1683">
                  <c:v>1684</c:v>
                </c:pt>
                <c:pt idx="1684">
                  <c:v>1685</c:v>
                </c:pt>
                <c:pt idx="1685">
                  <c:v>1686</c:v>
                </c:pt>
                <c:pt idx="1686">
                  <c:v>1687</c:v>
                </c:pt>
                <c:pt idx="1687">
                  <c:v>1688</c:v>
                </c:pt>
                <c:pt idx="1688">
                  <c:v>1689</c:v>
                </c:pt>
                <c:pt idx="1689">
                  <c:v>1690</c:v>
                </c:pt>
                <c:pt idx="1690">
                  <c:v>1691</c:v>
                </c:pt>
                <c:pt idx="1691">
                  <c:v>1692</c:v>
                </c:pt>
                <c:pt idx="1692">
                  <c:v>1693</c:v>
                </c:pt>
                <c:pt idx="1693">
                  <c:v>1694</c:v>
                </c:pt>
                <c:pt idx="1694">
                  <c:v>1695</c:v>
                </c:pt>
                <c:pt idx="1695">
                  <c:v>1696</c:v>
                </c:pt>
                <c:pt idx="1696">
                  <c:v>1697</c:v>
                </c:pt>
                <c:pt idx="1697">
                  <c:v>1698</c:v>
                </c:pt>
                <c:pt idx="1698">
                  <c:v>1699</c:v>
                </c:pt>
                <c:pt idx="1699">
                  <c:v>1700</c:v>
                </c:pt>
                <c:pt idx="1700">
                  <c:v>1701</c:v>
                </c:pt>
                <c:pt idx="1701">
                  <c:v>1702</c:v>
                </c:pt>
                <c:pt idx="1702">
                  <c:v>1703</c:v>
                </c:pt>
                <c:pt idx="1703">
                  <c:v>1704</c:v>
                </c:pt>
                <c:pt idx="1704">
                  <c:v>1705</c:v>
                </c:pt>
                <c:pt idx="1705">
                  <c:v>1706</c:v>
                </c:pt>
                <c:pt idx="1706">
                  <c:v>1707</c:v>
                </c:pt>
                <c:pt idx="1707">
                  <c:v>1708</c:v>
                </c:pt>
                <c:pt idx="1708">
                  <c:v>1709</c:v>
                </c:pt>
                <c:pt idx="1709">
                  <c:v>1710</c:v>
                </c:pt>
                <c:pt idx="1710">
                  <c:v>1711</c:v>
                </c:pt>
                <c:pt idx="1711">
                  <c:v>1712</c:v>
                </c:pt>
                <c:pt idx="1712">
                  <c:v>1713</c:v>
                </c:pt>
                <c:pt idx="1713">
                  <c:v>1714</c:v>
                </c:pt>
                <c:pt idx="1714">
                  <c:v>1715</c:v>
                </c:pt>
                <c:pt idx="1715">
                  <c:v>1716</c:v>
                </c:pt>
                <c:pt idx="1716">
                  <c:v>1717</c:v>
                </c:pt>
                <c:pt idx="1717">
                  <c:v>1718</c:v>
                </c:pt>
                <c:pt idx="1718">
                  <c:v>1719</c:v>
                </c:pt>
                <c:pt idx="1719">
                  <c:v>1720</c:v>
                </c:pt>
                <c:pt idx="1720">
                  <c:v>1721</c:v>
                </c:pt>
                <c:pt idx="1721">
                  <c:v>1722</c:v>
                </c:pt>
                <c:pt idx="1722">
                  <c:v>1723</c:v>
                </c:pt>
                <c:pt idx="1723">
                  <c:v>1724</c:v>
                </c:pt>
                <c:pt idx="1724">
                  <c:v>1725</c:v>
                </c:pt>
                <c:pt idx="1725">
                  <c:v>1726</c:v>
                </c:pt>
                <c:pt idx="1726">
                  <c:v>1727</c:v>
                </c:pt>
                <c:pt idx="1727">
                  <c:v>1728</c:v>
                </c:pt>
                <c:pt idx="1728">
                  <c:v>1729</c:v>
                </c:pt>
                <c:pt idx="1729">
                  <c:v>1730</c:v>
                </c:pt>
                <c:pt idx="1730">
                  <c:v>1731</c:v>
                </c:pt>
                <c:pt idx="1731">
                  <c:v>1732</c:v>
                </c:pt>
                <c:pt idx="1732">
                  <c:v>1733</c:v>
                </c:pt>
                <c:pt idx="1733">
                  <c:v>1734</c:v>
                </c:pt>
                <c:pt idx="1734">
                  <c:v>1735</c:v>
                </c:pt>
                <c:pt idx="1735">
                  <c:v>1736</c:v>
                </c:pt>
                <c:pt idx="1736">
                  <c:v>1737</c:v>
                </c:pt>
                <c:pt idx="1737">
                  <c:v>1738</c:v>
                </c:pt>
                <c:pt idx="1738">
                  <c:v>1739</c:v>
                </c:pt>
                <c:pt idx="1739">
                  <c:v>1740</c:v>
                </c:pt>
                <c:pt idx="1740">
                  <c:v>1741</c:v>
                </c:pt>
                <c:pt idx="1741">
                  <c:v>1742</c:v>
                </c:pt>
                <c:pt idx="1742">
                  <c:v>1743</c:v>
                </c:pt>
                <c:pt idx="1743">
                  <c:v>1744</c:v>
                </c:pt>
                <c:pt idx="1744">
                  <c:v>1745</c:v>
                </c:pt>
                <c:pt idx="1745">
                  <c:v>1746</c:v>
                </c:pt>
                <c:pt idx="1746">
                  <c:v>1747</c:v>
                </c:pt>
                <c:pt idx="1747">
                  <c:v>1748</c:v>
                </c:pt>
                <c:pt idx="1748">
                  <c:v>1749</c:v>
                </c:pt>
                <c:pt idx="1749">
                  <c:v>1750</c:v>
                </c:pt>
                <c:pt idx="1750">
                  <c:v>1751</c:v>
                </c:pt>
                <c:pt idx="1751">
                  <c:v>1752</c:v>
                </c:pt>
                <c:pt idx="1752">
                  <c:v>1753</c:v>
                </c:pt>
                <c:pt idx="1753">
                  <c:v>1754</c:v>
                </c:pt>
                <c:pt idx="1754">
                  <c:v>1755</c:v>
                </c:pt>
                <c:pt idx="1755">
                  <c:v>1756</c:v>
                </c:pt>
                <c:pt idx="1756">
                  <c:v>1757</c:v>
                </c:pt>
                <c:pt idx="1757">
                  <c:v>1758</c:v>
                </c:pt>
                <c:pt idx="1758">
                  <c:v>1759</c:v>
                </c:pt>
                <c:pt idx="1759">
                  <c:v>1760</c:v>
                </c:pt>
                <c:pt idx="1760">
                  <c:v>1761</c:v>
                </c:pt>
                <c:pt idx="1761">
                  <c:v>1762</c:v>
                </c:pt>
                <c:pt idx="1762">
                  <c:v>1763</c:v>
                </c:pt>
                <c:pt idx="1763">
                  <c:v>1764</c:v>
                </c:pt>
                <c:pt idx="1764">
                  <c:v>1765</c:v>
                </c:pt>
                <c:pt idx="1765">
                  <c:v>1766</c:v>
                </c:pt>
                <c:pt idx="1766">
                  <c:v>1767</c:v>
                </c:pt>
                <c:pt idx="1767">
                  <c:v>1768</c:v>
                </c:pt>
                <c:pt idx="1768">
                  <c:v>1769</c:v>
                </c:pt>
                <c:pt idx="1769">
                  <c:v>1770</c:v>
                </c:pt>
                <c:pt idx="1770">
                  <c:v>1771</c:v>
                </c:pt>
                <c:pt idx="1771">
                  <c:v>1772</c:v>
                </c:pt>
                <c:pt idx="1772">
                  <c:v>1773</c:v>
                </c:pt>
                <c:pt idx="1773">
                  <c:v>1774</c:v>
                </c:pt>
                <c:pt idx="1774">
                  <c:v>1775</c:v>
                </c:pt>
                <c:pt idx="1775">
                  <c:v>1776</c:v>
                </c:pt>
                <c:pt idx="1776">
                  <c:v>1777</c:v>
                </c:pt>
                <c:pt idx="1777">
                  <c:v>1778</c:v>
                </c:pt>
                <c:pt idx="1778">
                  <c:v>1779</c:v>
                </c:pt>
                <c:pt idx="1779">
                  <c:v>1780</c:v>
                </c:pt>
                <c:pt idx="1780">
                  <c:v>1781</c:v>
                </c:pt>
                <c:pt idx="1781">
                  <c:v>1782</c:v>
                </c:pt>
                <c:pt idx="1782">
                  <c:v>1783</c:v>
                </c:pt>
                <c:pt idx="1783">
                  <c:v>1784</c:v>
                </c:pt>
                <c:pt idx="1784">
                  <c:v>1785</c:v>
                </c:pt>
                <c:pt idx="1785">
                  <c:v>1786</c:v>
                </c:pt>
                <c:pt idx="1786">
                  <c:v>1787</c:v>
                </c:pt>
                <c:pt idx="1787">
                  <c:v>1788</c:v>
                </c:pt>
                <c:pt idx="1788">
                  <c:v>1789</c:v>
                </c:pt>
                <c:pt idx="1789">
                  <c:v>1790</c:v>
                </c:pt>
                <c:pt idx="1790">
                  <c:v>1791</c:v>
                </c:pt>
                <c:pt idx="1791">
                  <c:v>1792</c:v>
                </c:pt>
                <c:pt idx="1792">
                  <c:v>1793</c:v>
                </c:pt>
                <c:pt idx="1793">
                  <c:v>1794</c:v>
                </c:pt>
                <c:pt idx="1794">
                  <c:v>1795</c:v>
                </c:pt>
                <c:pt idx="1795">
                  <c:v>1796</c:v>
                </c:pt>
                <c:pt idx="1796">
                  <c:v>1797</c:v>
                </c:pt>
                <c:pt idx="1797">
                  <c:v>1798</c:v>
                </c:pt>
                <c:pt idx="1798">
                  <c:v>1799</c:v>
                </c:pt>
                <c:pt idx="1799">
                  <c:v>1800</c:v>
                </c:pt>
                <c:pt idx="1800">
                  <c:v>1801</c:v>
                </c:pt>
                <c:pt idx="1801">
                  <c:v>1802</c:v>
                </c:pt>
                <c:pt idx="1802">
                  <c:v>1803</c:v>
                </c:pt>
                <c:pt idx="1803">
                  <c:v>1804</c:v>
                </c:pt>
                <c:pt idx="1804">
                  <c:v>1805</c:v>
                </c:pt>
                <c:pt idx="1805">
                  <c:v>1806</c:v>
                </c:pt>
                <c:pt idx="1806">
                  <c:v>1807</c:v>
                </c:pt>
                <c:pt idx="1807">
                  <c:v>1808</c:v>
                </c:pt>
                <c:pt idx="1808">
                  <c:v>1809</c:v>
                </c:pt>
                <c:pt idx="1809">
                  <c:v>1810</c:v>
                </c:pt>
                <c:pt idx="1810">
                  <c:v>1811</c:v>
                </c:pt>
                <c:pt idx="1811">
                  <c:v>1812</c:v>
                </c:pt>
                <c:pt idx="1812">
                  <c:v>1813</c:v>
                </c:pt>
                <c:pt idx="1813">
                  <c:v>1814</c:v>
                </c:pt>
                <c:pt idx="1814">
                  <c:v>1815</c:v>
                </c:pt>
                <c:pt idx="1815">
                  <c:v>1816</c:v>
                </c:pt>
                <c:pt idx="1816">
                  <c:v>1817</c:v>
                </c:pt>
                <c:pt idx="1817">
                  <c:v>1818</c:v>
                </c:pt>
                <c:pt idx="1818">
                  <c:v>1819</c:v>
                </c:pt>
                <c:pt idx="1819">
                  <c:v>1820</c:v>
                </c:pt>
                <c:pt idx="1820">
                  <c:v>1821</c:v>
                </c:pt>
                <c:pt idx="1821">
                  <c:v>1822</c:v>
                </c:pt>
                <c:pt idx="1822">
                  <c:v>1823</c:v>
                </c:pt>
                <c:pt idx="1823">
                  <c:v>1824</c:v>
                </c:pt>
                <c:pt idx="1824">
                  <c:v>1825</c:v>
                </c:pt>
                <c:pt idx="1825">
                  <c:v>1826</c:v>
                </c:pt>
                <c:pt idx="1826">
                  <c:v>1827</c:v>
                </c:pt>
                <c:pt idx="1827">
                  <c:v>1828</c:v>
                </c:pt>
                <c:pt idx="1828">
                  <c:v>1829</c:v>
                </c:pt>
                <c:pt idx="1829">
                  <c:v>1830</c:v>
                </c:pt>
                <c:pt idx="1830">
                  <c:v>1831</c:v>
                </c:pt>
                <c:pt idx="1831">
                  <c:v>1832</c:v>
                </c:pt>
                <c:pt idx="1832">
                  <c:v>1833</c:v>
                </c:pt>
                <c:pt idx="1833">
                  <c:v>1834</c:v>
                </c:pt>
                <c:pt idx="1834">
                  <c:v>1835</c:v>
                </c:pt>
                <c:pt idx="1835">
                  <c:v>1836</c:v>
                </c:pt>
                <c:pt idx="1836">
                  <c:v>1837</c:v>
                </c:pt>
                <c:pt idx="1837">
                  <c:v>1838</c:v>
                </c:pt>
                <c:pt idx="1838">
                  <c:v>1839</c:v>
                </c:pt>
                <c:pt idx="1839">
                  <c:v>1840</c:v>
                </c:pt>
                <c:pt idx="1840">
                  <c:v>1841</c:v>
                </c:pt>
                <c:pt idx="1841">
                  <c:v>1842</c:v>
                </c:pt>
                <c:pt idx="1842">
                  <c:v>1843</c:v>
                </c:pt>
                <c:pt idx="1843">
                  <c:v>1844</c:v>
                </c:pt>
                <c:pt idx="1844">
                  <c:v>1845</c:v>
                </c:pt>
                <c:pt idx="1845">
                  <c:v>1846</c:v>
                </c:pt>
                <c:pt idx="1846">
                  <c:v>1847</c:v>
                </c:pt>
                <c:pt idx="1847">
                  <c:v>1848</c:v>
                </c:pt>
                <c:pt idx="1848">
                  <c:v>1849</c:v>
                </c:pt>
                <c:pt idx="1849">
                  <c:v>1850</c:v>
                </c:pt>
                <c:pt idx="1850">
                  <c:v>1851</c:v>
                </c:pt>
                <c:pt idx="1851">
                  <c:v>1852</c:v>
                </c:pt>
                <c:pt idx="1852">
                  <c:v>1853</c:v>
                </c:pt>
                <c:pt idx="1853">
                  <c:v>1854</c:v>
                </c:pt>
                <c:pt idx="1854">
                  <c:v>1855</c:v>
                </c:pt>
                <c:pt idx="1855">
                  <c:v>1856</c:v>
                </c:pt>
                <c:pt idx="1856">
                  <c:v>1857</c:v>
                </c:pt>
                <c:pt idx="1857">
                  <c:v>1858</c:v>
                </c:pt>
                <c:pt idx="1858">
                  <c:v>1859</c:v>
                </c:pt>
                <c:pt idx="1859">
                  <c:v>1860</c:v>
                </c:pt>
                <c:pt idx="1860">
                  <c:v>1861</c:v>
                </c:pt>
                <c:pt idx="1861">
                  <c:v>1862</c:v>
                </c:pt>
                <c:pt idx="1862">
                  <c:v>1863</c:v>
                </c:pt>
                <c:pt idx="1863">
                  <c:v>1864</c:v>
                </c:pt>
                <c:pt idx="1864">
                  <c:v>1865</c:v>
                </c:pt>
                <c:pt idx="1865">
                  <c:v>1866</c:v>
                </c:pt>
                <c:pt idx="1866">
                  <c:v>1867</c:v>
                </c:pt>
                <c:pt idx="1867">
                  <c:v>1868</c:v>
                </c:pt>
                <c:pt idx="1868">
                  <c:v>1869</c:v>
                </c:pt>
                <c:pt idx="1869">
                  <c:v>1870</c:v>
                </c:pt>
                <c:pt idx="1870">
                  <c:v>1871</c:v>
                </c:pt>
                <c:pt idx="1871">
                  <c:v>1872</c:v>
                </c:pt>
                <c:pt idx="1872">
                  <c:v>1873</c:v>
                </c:pt>
                <c:pt idx="1873">
                  <c:v>1874</c:v>
                </c:pt>
                <c:pt idx="1874">
                  <c:v>1875</c:v>
                </c:pt>
                <c:pt idx="1875">
                  <c:v>1876</c:v>
                </c:pt>
                <c:pt idx="1876">
                  <c:v>1877</c:v>
                </c:pt>
                <c:pt idx="1877">
                  <c:v>1878</c:v>
                </c:pt>
                <c:pt idx="1878">
                  <c:v>1879</c:v>
                </c:pt>
                <c:pt idx="1879">
                  <c:v>1880</c:v>
                </c:pt>
                <c:pt idx="1880">
                  <c:v>1881</c:v>
                </c:pt>
                <c:pt idx="1881">
                  <c:v>1882</c:v>
                </c:pt>
                <c:pt idx="1882">
                  <c:v>1883</c:v>
                </c:pt>
                <c:pt idx="1883">
                  <c:v>1884</c:v>
                </c:pt>
                <c:pt idx="1884">
                  <c:v>1885</c:v>
                </c:pt>
                <c:pt idx="1885">
                  <c:v>1886</c:v>
                </c:pt>
                <c:pt idx="1886">
                  <c:v>1887</c:v>
                </c:pt>
                <c:pt idx="1887">
                  <c:v>1888</c:v>
                </c:pt>
                <c:pt idx="1888">
                  <c:v>1889</c:v>
                </c:pt>
                <c:pt idx="1889">
                  <c:v>1890</c:v>
                </c:pt>
                <c:pt idx="1890">
                  <c:v>1891</c:v>
                </c:pt>
                <c:pt idx="1891">
                  <c:v>1892</c:v>
                </c:pt>
                <c:pt idx="1892">
                  <c:v>1893</c:v>
                </c:pt>
                <c:pt idx="1893">
                  <c:v>1894</c:v>
                </c:pt>
                <c:pt idx="1894">
                  <c:v>1895</c:v>
                </c:pt>
                <c:pt idx="1895">
                  <c:v>1896</c:v>
                </c:pt>
                <c:pt idx="1896">
                  <c:v>1897</c:v>
                </c:pt>
                <c:pt idx="1897">
                  <c:v>1898</c:v>
                </c:pt>
                <c:pt idx="1898">
                  <c:v>1899</c:v>
                </c:pt>
                <c:pt idx="1899">
                  <c:v>1900</c:v>
                </c:pt>
                <c:pt idx="1900">
                  <c:v>1901</c:v>
                </c:pt>
                <c:pt idx="1901">
                  <c:v>1902</c:v>
                </c:pt>
                <c:pt idx="1902">
                  <c:v>1903</c:v>
                </c:pt>
                <c:pt idx="1903">
                  <c:v>1904</c:v>
                </c:pt>
                <c:pt idx="1904">
                  <c:v>1905</c:v>
                </c:pt>
                <c:pt idx="1905">
                  <c:v>1906</c:v>
                </c:pt>
                <c:pt idx="1906">
                  <c:v>1907</c:v>
                </c:pt>
                <c:pt idx="1907">
                  <c:v>1908</c:v>
                </c:pt>
                <c:pt idx="1908">
                  <c:v>1909</c:v>
                </c:pt>
                <c:pt idx="1909">
                  <c:v>1910</c:v>
                </c:pt>
                <c:pt idx="1910">
                  <c:v>1911</c:v>
                </c:pt>
                <c:pt idx="1911">
                  <c:v>1912</c:v>
                </c:pt>
                <c:pt idx="1912">
                  <c:v>1913</c:v>
                </c:pt>
                <c:pt idx="1913">
                  <c:v>1914</c:v>
                </c:pt>
                <c:pt idx="1914">
                  <c:v>1915</c:v>
                </c:pt>
                <c:pt idx="1915">
                  <c:v>1916</c:v>
                </c:pt>
                <c:pt idx="1916">
                  <c:v>1917</c:v>
                </c:pt>
                <c:pt idx="1917">
                  <c:v>1918</c:v>
                </c:pt>
                <c:pt idx="1918">
                  <c:v>1919</c:v>
                </c:pt>
                <c:pt idx="1919">
                  <c:v>1920</c:v>
                </c:pt>
                <c:pt idx="1920">
                  <c:v>1921</c:v>
                </c:pt>
                <c:pt idx="1921">
                  <c:v>1922</c:v>
                </c:pt>
                <c:pt idx="1922">
                  <c:v>1923</c:v>
                </c:pt>
                <c:pt idx="1923">
                  <c:v>1924</c:v>
                </c:pt>
                <c:pt idx="1924">
                  <c:v>1925</c:v>
                </c:pt>
                <c:pt idx="1925">
                  <c:v>1926</c:v>
                </c:pt>
                <c:pt idx="1926">
                  <c:v>1927</c:v>
                </c:pt>
                <c:pt idx="1927">
                  <c:v>1928</c:v>
                </c:pt>
                <c:pt idx="1928">
                  <c:v>1929</c:v>
                </c:pt>
                <c:pt idx="1929">
                  <c:v>1930</c:v>
                </c:pt>
                <c:pt idx="1930">
                  <c:v>1931</c:v>
                </c:pt>
                <c:pt idx="1931">
                  <c:v>1932</c:v>
                </c:pt>
                <c:pt idx="1932">
                  <c:v>1933</c:v>
                </c:pt>
                <c:pt idx="1933">
                  <c:v>1934</c:v>
                </c:pt>
                <c:pt idx="1934">
                  <c:v>1935</c:v>
                </c:pt>
                <c:pt idx="1935">
                  <c:v>1936</c:v>
                </c:pt>
                <c:pt idx="1936">
                  <c:v>1937</c:v>
                </c:pt>
                <c:pt idx="1937">
                  <c:v>1938</c:v>
                </c:pt>
                <c:pt idx="1938">
                  <c:v>1939</c:v>
                </c:pt>
                <c:pt idx="1939">
                  <c:v>1940</c:v>
                </c:pt>
                <c:pt idx="1940">
                  <c:v>1941</c:v>
                </c:pt>
                <c:pt idx="1941">
                  <c:v>1942</c:v>
                </c:pt>
                <c:pt idx="1942">
                  <c:v>1943</c:v>
                </c:pt>
                <c:pt idx="1943">
                  <c:v>1944</c:v>
                </c:pt>
                <c:pt idx="1944">
                  <c:v>1945</c:v>
                </c:pt>
                <c:pt idx="1945">
                  <c:v>1946</c:v>
                </c:pt>
                <c:pt idx="1946">
                  <c:v>1947</c:v>
                </c:pt>
                <c:pt idx="1947">
                  <c:v>1948</c:v>
                </c:pt>
                <c:pt idx="1948">
                  <c:v>1949</c:v>
                </c:pt>
                <c:pt idx="1949">
                  <c:v>1950</c:v>
                </c:pt>
                <c:pt idx="1950">
                  <c:v>1951</c:v>
                </c:pt>
                <c:pt idx="1951">
                  <c:v>1952</c:v>
                </c:pt>
                <c:pt idx="1952">
                  <c:v>1953</c:v>
                </c:pt>
                <c:pt idx="1953">
                  <c:v>1954</c:v>
                </c:pt>
                <c:pt idx="1954">
                  <c:v>1955</c:v>
                </c:pt>
                <c:pt idx="1955">
                  <c:v>1956</c:v>
                </c:pt>
                <c:pt idx="1956">
                  <c:v>1957</c:v>
                </c:pt>
                <c:pt idx="1957">
                  <c:v>1958</c:v>
                </c:pt>
                <c:pt idx="1958">
                  <c:v>1959</c:v>
                </c:pt>
                <c:pt idx="1959">
                  <c:v>1960</c:v>
                </c:pt>
                <c:pt idx="1960">
                  <c:v>1961</c:v>
                </c:pt>
                <c:pt idx="1961">
                  <c:v>1962</c:v>
                </c:pt>
                <c:pt idx="1962">
                  <c:v>1963</c:v>
                </c:pt>
                <c:pt idx="1963">
                  <c:v>1964</c:v>
                </c:pt>
                <c:pt idx="1964">
                  <c:v>1965</c:v>
                </c:pt>
                <c:pt idx="1965">
                  <c:v>1966</c:v>
                </c:pt>
                <c:pt idx="1966">
                  <c:v>1967</c:v>
                </c:pt>
                <c:pt idx="1967">
                  <c:v>1968</c:v>
                </c:pt>
                <c:pt idx="1968">
                  <c:v>1969</c:v>
                </c:pt>
                <c:pt idx="1969">
                  <c:v>1970</c:v>
                </c:pt>
                <c:pt idx="1970">
                  <c:v>1971</c:v>
                </c:pt>
                <c:pt idx="1971">
                  <c:v>1972</c:v>
                </c:pt>
                <c:pt idx="1972">
                  <c:v>1973</c:v>
                </c:pt>
                <c:pt idx="1973">
                  <c:v>1974</c:v>
                </c:pt>
                <c:pt idx="1974">
                  <c:v>1975</c:v>
                </c:pt>
                <c:pt idx="1975">
                  <c:v>1976</c:v>
                </c:pt>
                <c:pt idx="1976">
                  <c:v>1977</c:v>
                </c:pt>
                <c:pt idx="1977">
                  <c:v>1978</c:v>
                </c:pt>
                <c:pt idx="1978">
                  <c:v>1979</c:v>
                </c:pt>
                <c:pt idx="1979">
                  <c:v>1980</c:v>
                </c:pt>
                <c:pt idx="1980">
                  <c:v>1981</c:v>
                </c:pt>
                <c:pt idx="1981">
                  <c:v>1982</c:v>
                </c:pt>
                <c:pt idx="1982">
                  <c:v>1983</c:v>
                </c:pt>
                <c:pt idx="1983">
                  <c:v>1984</c:v>
                </c:pt>
                <c:pt idx="1984">
                  <c:v>1985</c:v>
                </c:pt>
                <c:pt idx="1985">
                  <c:v>1986</c:v>
                </c:pt>
                <c:pt idx="1986">
                  <c:v>1987</c:v>
                </c:pt>
                <c:pt idx="1987">
                  <c:v>1988</c:v>
                </c:pt>
                <c:pt idx="1988">
                  <c:v>1989</c:v>
                </c:pt>
                <c:pt idx="1989">
                  <c:v>1990</c:v>
                </c:pt>
                <c:pt idx="1990">
                  <c:v>1991</c:v>
                </c:pt>
                <c:pt idx="1991">
                  <c:v>1992</c:v>
                </c:pt>
                <c:pt idx="1992">
                  <c:v>1993</c:v>
                </c:pt>
                <c:pt idx="1993">
                  <c:v>1994</c:v>
                </c:pt>
                <c:pt idx="1994">
                  <c:v>1995</c:v>
                </c:pt>
                <c:pt idx="1995">
                  <c:v>1996</c:v>
                </c:pt>
                <c:pt idx="1996">
                  <c:v>1997</c:v>
                </c:pt>
                <c:pt idx="1997">
                  <c:v>1998</c:v>
                </c:pt>
                <c:pt idx="1998">
                  <c:v>1999</c:v>
                </c:pt>
                <c:pt idx="1999">
                  <c:v>2000</c:v>
                </c:pt>
                <c:pt idx="2000">
                  <c:v>2001</c:v>
                </c:pt>
                <c:pt idx="2001">
                  <c:v>2002</c:v>
                </c:pt>
                <c:pt idx="2002">
                  <c:v>2003</c:v>
                </c:pt>
                <c:pt idx="2003">
                  <c:v>2004</c:v>
                </c:pt>
                <c:pt idx="2004">
                  <c:v>2005</c:v>
                </c:pt>
                <c:pt idx="2005">
                  <c:v>2006</c:v>
                </c:pt>
                <c:pt idx="2006">
                  <c:v>2007</c:v>
                </c:pt>
                <c:pt idx="2007">
                  <c:v>2008</c:v>
                </c:pt>
                <c:pt idx="2008">
                  <c:v>2009</c:v>
                </c:pt>
                <c:pt idx="2009">
                  <c:v>2010</c:v>
                </c:pt>
                <c:pt idx="2010">
                  <c:v>2011</c:v>
                </c:pt>
                <c:pt idx="2011">
                  <c:v>2012</c:v>
                </c:pt>
                <c:pt idx="2012">
                  <c:v>2013</c:v>
                </c:pt>
                <c:pt idx="2013">
                  <c:v>2014</c:v>
                </c:pt>
                <c:pt idx="2014">
                  <c:v>2015</c:v>
                </c:pt>
                <c:pt idx="2015">
                  <c:v>2016</c:v>
                </c:pt>
                <c:pt idx="2016">
                  <c:v>2017</c:v>
                </c:pt>
                <c:pt idx="2017">
                  <c:v>2018</c:v>
                </c:pt>
                <c:pt idx="2018">
                  <c:v>2019</c:v>
                </c:pt>
                <c:pt idx="2019">
                  <c:v>2020</c:v>
                </c:pt>
                <c:pt idx="2020">
                  <c:v>2021</c:v>
                </c:pt>
                <c:pt idx="2021">
                  <c:v>2022</c:v>
                </c:pt>
                <c:pt idx="2022">
                  <c:v>2023</c:v>
                </c:pt>
                <c:pt idx="2023">
                  <c:v>2024</c:v>
                </c:pt>
                <c:pt idx="2024">
                  <c:v>2025</c:v>
                </c:pt>
                <c:pt idx="2025">
                  <c:v>2026</c:v>
                </c:pt>
                <c:pt idx="2026">
                  <c:v>2027</c:v>
                </c:pt>
                <c:pt idx="2027">
                  <c:v>2028</c:v>
                </c:pt>
                <c:pt idx="2028">
                  <c:v>2029</c:v>
                </c:pt>
                <c:pt idx="2029">
                  <c:v>2030</c:v>
                </c:pt>
                <c:pt idx="2030">
                  <c:v>2031</c:v>
                </c:pt>
                <c:pt idx="2031">
                  <c:v>2032</c:v>
                </c:pt>
                <c:pt idx="2032">
                  <c:v>2033</c:v>
                </c:pt>
                <c:pt idx="2033">
                  <c:v>2034</c:v>
                </c:pt>
                <c:pt idx="2034">
                  <c:v>2035</c:v>
                </c:pt>
                <c:pt idx="2035">
                  <c:v>2036</c:v>
                </c:pt>
                <c:pt idx="2036">
                  <c:v>2037</c:v>
                </c:pt>
                <c:pt idx="2037">
                  <c:v>2038</c:v>
                </c:pt>
                <c:pt idx="2038">
                  <c:v>2039</c:v>
                </c:pt>
                <c:pt idx="2039">
                  <c:v>2040</c:v>
                </c:pt>
                <c:pt idx="2040">
                  <c:v>2041</c:v>
                </c:pt>
                <c:pt idx="2041">
                  <c:v>2042</c:v>
                </c:pt>
                <c:pt idx="2042">
                  <c:v>2043</c:v>
                </c:pt>
                <c:pt idx="2043">
                  <c:v>2044</c:v>
                </c:pt>
                <c:pt idx="2044">
                  <c:v>2045</c:v>
                </c:pt>
                <c:pt idx="2045">
                  <c:v>2046</c:v>
                </c:pt>
                <c:pt idx="2046">
                  <c:v>2047</c:v>
                </c:pt>
                <c:pt idx="2047">
                  <c:v>2048</c:v>
                </c:pt>
                <c:pt idx="2048">
                  <c:v>2049</c:v>
                </c:pt>
                <c:pt idx="2049">
                  <c:v>2050</c:v>
                </c:pt>
                <c:pt idx="2050">
                  <c:v>2051</c:v>
                </c:pt>
                <c:pt idx="2051">
                  <c:v>2052</c:v>
                </c:pt>
                <c:pt idx="2052">
                  <c:v>2053</c:v>
                </c:pt>
                <c:pt idx="2053">
                  <c:v>2054</c:v>
                </c:pt>
                <c:pt idx="2054">
                  <c:v>2055</c:v>
                </c:pt>
                <c:pt idx="2055">
                  <c:v>2056</c:v>
                </c:pt>
                <c:pt idx="2056">
                  <c:v>2057</c:v>
                </c:pt>
                <c:pt idx="2057">
                  <c:v>2058</c:v>
                </c:pt>
                <c:pt idx="2058">
                  <c:v>2059</c:v>
                </c:pt>
                <c:pt idx="2059">
                  <c:v>2060</c:v>
                </c:pt>
                <c:pt idx="2060">
                  <c:v>2061</c:v>
                </c:pt>
                <c:pt idx="2061">
                  <c:v>2062</c:v>
                </c:pt>
                <c:pt idx="2062">
                  <c:v>2063</c:v>
                </c:pt>
                <c:pt idx="2063">
                  <c:v>2064</c:v>
                </c:pt>
                <c:pt idx="2064">
                  <c:v>2065</c:v>
                </c:pt>
                <c:pt idx="2065">
                  <c:v>2066</c:v>
                </c:pt>
                <c:pt idx="2066">
                  <c:v>2067</c:v>
                </c:pt>
                <c:pt idx="2067">
                  <c:v>2068</c:v>
                </c:pt>
                <c:pt idx="2068">
                  <c:v>2069</c:v>
                </c:pt>
                <c:pt idx="2069">
                  <c:v>2070</c:v>
                </c:pt>
                <c:pt idx="2070">
                  <c:v>2071</c:v>
                </c:pt>
                <c:pt idx="2071">
                  <c:v>2072</c:v>
                </c:pt>
                <c:pt idx="2072">
                  <c:v>2073</c:v>
                </c:pt>
                <c:pt idx="2073">
                  <c:v>2074</c:v>
                </c:pt>
                <c:pt idx="2074">
                  <c:v>2075</c:v>
                </c:pt>
                <c:pt idx="2075">
                  <c:v>2076</c:v>
                </c:pt>
                <c:pt idx="2076">
                  <c:v>2077</c:v>
                </c:pt>
                <c:pt idx="2077">
                  <c:v>2078</c:v>
                </c:pt>
                <c:pt idx="2078">
                  <c:v>2079</c:v>
                </c:pt>
                <c:pt idx="2079">
                  <c:v>2080</c:v>
                </c:pt>
                <c:pt idx="2080">
                  <c:v>2081</c:v>
                </c:pt>
                <c:pt idx="2081">
                  <c:v>2082</c:v>
                </c:pt>
                <c:pt idx="2082">
                  <c:v>2083</c:v>
                </c:pt>
                <c:pt idx="2083">
                  <c:v>2084</c:v>
                </c:pt>
                <c:pt idx="2084">
                  <c:v>2085</c:v>
                </c:pt>
                <c:pt idx="2085">
                  <c:v>2086</c:v>
                </c:pt>
                <c:pt idx="2086">
                  <c:v>2087</c:v>
                </c:pt>
                <c:pt idx="2087">
                  <c:v>2088</c:v>
                </c:pt>
                <c:pt idx="2088">
                  <c:v>2089</c:v>
                </c:pt>
                <c:pt idx="2089">
                  <c:v>2090</c:v>
                </c:pt>
                <c:pt idx="2090">
                  <c:v>2091</c:v>
                </c:pt>
                <c:pt idx="2091">
                  <c:v>2092</c:v>
                </c:pt>
                <c:pt idx="2092">
                  <c:v>2093</c:v>
                </c:pt>
                <c:pt idx="2093">
                  <c:v>2094</c:v>
                </c:pt>
                <c:pt idx="2094">
                  <c:v>2095</c:v>
                </c:pt>
                <c:pt idx="2095">
                  <c:v>2096</c:v>
                </c:pt>
                <c:pt idx="2096">
                  <c:v>2097</c:v>
                </c:pt>
                <c:pt idx="2097">
                  <c:v>2098</c:v>
                </c:pt>
                <c:pt idx="2098">
                  <c:v>2099</c:v>
                </c:pt>
                <c:pt idx="2099">
                  <c:v>2100</c:v>
                </c:pt>
                <c:pt idx="2100">
                  <c:v>2101</c:v>
                </c:pt>
                <c:pt idx="2101">
                  <c:v>2102</c:v>
                </c:pt>
                <c:pt idx="2102">
                  <c:v>2103</c:v>
                </c:pt>
                <c:pt idx="2103">
                  <c:v>2104</c:v>
                </c:pt>
                <c:pt idx="2104">
                  <c:v>2105</c:v>
                </c:pt>
                <c:pt idx="2105">
                  <c:v>2106</c:v>
                </c:pt>
                <c:pt idx="2106">
                  <c:v>2107</c:v>
                </c:pt>
                <c:pt idx="2107">
                  <c:v>2108</c:v>
                </c:pt>
                <c:pt idx="2108">
                  <c:v>2109</c:v>
                </c:pt>
                <c:pt idx="2109">
                  <c:v>2110</c:v>
                </c:pt>
                <c:pt idx="2110">
                  <c:v>2111</c:v>
                </c:pt>
                <c:pt idx="2111">
                  <c:v>2112</c:v>
                </c:pt>
                <c:pt idx="2112">
                  <c:v>2113</c:v>
                </c:pt>
                <c:pt idx="2113">
                  <c:v>2114</c:v>
                </c:pt>
                <c:pt idx="2114">
                  <c:v>2115</c:v>
                </c:pt>
                <c:pt idx="2115">
                  <c:v>2116</c:v>
                </c:pt>
                <c:pt idx="2116">
                  <c:v>2117</c:v>
                </c:pt>
                <c:pt idx="2117">
                  <c:v>2118</c:v>
                </c:pt>
                <c:pt idx="2118">
                  <c:v>2119</c:v>
                </c:pt>
                <c:pt idx="2119">
                  <c:v>2120</c:v>
                </c:pt>
                <c:pt idx="2120">
                  <c:v>2121</c:v>
                </c:pt>
                <c:pt idx="2121">
                  <c:v>2122</c:v>
                </c:pt>
                <c:pt idx="2122">
                  <c:v>2123</c:v>
                </c:pt>
                <c:pt idx="2123">
                  <c:v>2124</c:v>
                </c:pt>
                <c:pt idx="2124">
                  <c:v>2125</c:v>
                </c:pt>
                <c:pt idx="2125">
                  <c:v>2126</c:v>
                </c:pt>
                <c:pt idx="2126">
                  <c:v>2127</c:v>
                </c:pt>
                <c:pt idx="2127">
                  <c:v>2128</c:v>
                </c:pt>
                <c:pt idx="2128">
                  <c:v>2129</c:v>
                </c:pt>
                <c:pt idx="2129">
                  <c:v>2130</c:v>
                </c:pt>
                <c:pt idx="2130">
                  <c:v>2131</c:v>
                </c:pt>
                <c:pt idx="2131">
                  <c:v>2132</c:v>
                </c:pt>
                <c:pt idx="2132">
                  <c:v>2133</c:v>
                </c:pt>
                <c:pt idx="2133">
                  <c:v>2134</c:v>
                </c:pt>
                <c:pt idx="2134">
                  <c:v>2135</c:v>
                </c:pt>
                <c:pt idx="2135">
                  <c:v>2136</c:v>
                </c:pt>
                <c:pt idx="2136">
                  <c:v>2137</c:v>
                </c:pt>
                <c:pt idx="2137">
                  <c:v>2138</c:v>
                </c:pt>
                <c:pt idx="2138">
                  <c:v>2139</c:v>
                </c:pt>
                <c:pt idx="2139">
                  <c:v>2140</c:v>
                </c:pt>
                <c:pt idx="2140">
                  <c:v>2141</c:v>
                </c:pt>
                <c:pt idx="2141">
                  <c:v>2142</c:v>
                </c:pt>
                <c:pt idx="2142">
                  <c:v>2143</c:v>
                </c:pt>
                <c:pt idx="2143">
                  <c:v>2144</c:v>
                </c:pt>
                <c:pt idx="2144">
                  <c:v>2145</c:v>
                </c:pt>
                <c:pt idx="2145">
                  <c:v>2146</c:v>
                </c:pt>
                <c:pt idx="2146">
                  <c:v>2147</c:v>
                </c:pt>
                <c:pt idx="2147">
                  <c:v>2148</c:v>
                </c:pt>
                <c:pt idx="2148">
                  <c:v>2149</c:v>
                </c:pt>
                <c:pt idx="2149">
                  <c:v>2150</c:v>
                </c:pt>
                <c:pt idx="2150">
                  <c:v>2151</c:v>
                </c:pt>
                <c:pt idx="2151">
                  <c:v>2152</c:v>
                </c:pt>
                <c:pt idx="2152">
                  <c:v>2153</c:v>
                </c:pt>
                <c:pt idx="2153">
                  <c:v>2154</c:v>
                </c:pt>
                <c:pt idx="2154">
                  <c:v>2155</c:v>
                </c:pt>
                <c:pt idx="2155">
                  <c:v>2156</c:v>
                </c:pt>
                <c:pt idx="2156">
                  <c:v>2157</c:v>
                </c:pt>
                <c:pt idx="2157">
                  <c:v>2158</c:v>
                </c:pt>
                <c:pt idx="2158">
                  <c:v>2159</c:v>
                </c:pt>
                <c:pt idx="2159">
                  <c:v>2160</c:v>
                </c:pt>
                <c:pt idx="2160">
                  <c:v>2161</c:v>
                </c:pt>
                <c:pt idx="2161">
                  <c:v>2162</c:v>
                </c:pt>
                <c:pt idx="2162">
                  <c:v>2163</c:v>
                </c:pt>
                <c:pt idx="2163">
                  <c:v>2164</c:v>
                </c:pt>
                <c:pt idx="2164">
                  <c:v>2165</c:v>
                </c:pt>
                <c:pt idx="2165">
                  <c:v>2166</c:v>
                </c:pt>
                <c:pt idx="2166">
                  <c:v>2167</c:v>
                </c:pt>
                <c:pt idx="2167">
                  <c:v>2168</c:v>
                </c:pt>
                <c:pt idx="2168">
                  <c:v>2169</c:v>
                </c:pt>
                <c:pt idx="2169">
                  <c:v>2170</c:v>
                </c:pt>
                <c:pt idx="2170">
                  <c:v>2171</c:v>
                </c:pt>
                <c:pt idx="2171">
                  <c:v>2172</c:v>
                </c:pt>
                <c:pt idx="2172">
                  <c:v>2173</c:v>
                </c:pt>
                <c:pt idx="2173">
                  <c:v>2174</c:v>
                </c:pt>
                <c:pt idx="2174">
                  <c:v>2175</c:v>
                </c:pt>
                <c:pt idx="2175">
                  <c:v>2176</c:v>
                </c:pt>
                <c:pt idx="2176">
                  <c:v>2177</c:v>
                </c:pt>
                <c:pt idx="2177">
                  <c:v>2178</c:v>
                </c:pt>
                <c:pt idx="2178">
                  <c:v>2179</c:v>
                </c:pt>
                <c:pt idx="2179">
                  <c:v>2180</c:v>
                </c:pt>
                <c:pt idx="2180">
                  <c:v>2181</c:v>
                </c:pt>
                <c:pt idx="2181">
                  <c:v>2182</c:v>
                </c:pt>
                <c:pt idx="2182">
                  <c:v>2183</c:v>
                </c:pt>
                <c:pt idx="2183">
                  <c:v>2184</c:v>
                </c:pt>
                <c:pt idx="2184">
                  <c:v>2185</c:v>
                </c:pt>
                <c:pt idx="2185">
                  <c:v>2186</c:v>
                </c:pt>
                <c:pt idx="2186">
                  <c:v>2187</c:v>
                </c:pt>
                <c:pt idx="2187">
                  <c:v>2188</c:v>
                </c:pt>
                <c:pt idx="2188">
                  <c:v>2189</c:v>
                </c:pt>
                <c:pt idx="2189">
                  <c:v>2190</c:v>
                </c:pt>
                <c:pt idx="2190">
                  <c:v>2191</c:v>
                </c:pt>
                <c:pt idx="2191">
                  <c:v>2192</c:v>
                </c:pt>
                <c:pt idx="2192">
                  <c:v>2193</c:v>
                </c:pt>
                <c:pt idx="2193">
                  <c:v>2194</c:v>
                </c:pt>
                <c:pt idx="2194">
                  <c:v>2195</c:v>
                </c:pt>
                <c:pt idx="2195">
                  <c:v>2196</c:v>
                </c:pt>
                <c:pt idx="2196">
                  <c:v>2197</c:v>
                </c:pt>
                <c:pt idx="2197">
                  <c:v>2198</c:v>
                </c:pt>
                <c:pt idx="2198">
                  <c:v>2199</c:v>
                </c:pt>
                <c:pt idx="2199">
                  <c:v>2200</c:v>
                </c:pt>
                <c:pt idx="2200">
                  <c:v>2201</c:v>
                </c:pt>
                <c:pt idx="2201">
                  <c:v>2202</c:v>
                </c:pt>
                <c:pt idx="2202">
                  <c:v>2203</c:v>
                </c:pt>
                <c:pt idx="2203">
                  <c:v>2204</c:v>
                </c:pt>
                <c:pt idx="2204">
                  <c:v>2205</c:v>
                </c:pt>
                <c:pt idx="2205">
                  <c:v>2206</c:v>
                </c:pt>
                <c:pt idx="2206">
                  <c:v>2207</c:v>
                </c:pt>
                <c:pt idx="2207">
                  <c:v>2208</c:v>
                </c:pt>
                <c:pt idx="2208">
                  <c:v>2209</c:v>
                </c:pt>
                <c:pt idx="2209">
                  <c:v>2210</c:v>
                </c:pt>
                <c:pt idx="2210">
                  <c:v>2211</c:v>
                </c:pt>
                <c:pt idx="2211">
                  <c:v>2212</c:v>
                </c:pt>
                <c:pt idx="2212">
                  <c:v>2213</c:v>
                </c:pt>
                <c:pt idx="2213">
                  <c:v>2214</c:v>
                </c:pt>
                <c:pt idx="2214">
                  <c:v>2215</c:v>
                </c:pt>
                <c:pt idx="2215">
                  <c:v>2216</c:v>
                </c:pt>
                <c:pt idx="2216">
                  <c:v>2217</c:v>
                </c:pt>
                <c:pt idx="2217">
                  <c:v>2218</c:v>
                </c:pt>
                <c:pt idx="2218">
                  <c:v>2219</c:v>
                </c:pt>
                <c:pt idx="2219">
                  <c:v>2220</c:v>
                </c:pt>
                <c:pt idx="2220">
                  <c:v>2221</c:v>
                </c:pt>
                <c:pt idx="2221">
                  <c:v>2222</c:v>
                </c:pt>
                <c:pt idx="2222">
                  <c:v>2223</c:v>
                </c:pt>
                <c:pt idx="2223">
                  <c:v>2224</c:v>
                </c:pt>
                <c:pt idx="2224">
                  <c:v>2225</c:v>
                </c:pt>
                <c:pt idx="2225">
                  <c:v>2226</c:v>
                </c:pt>
                <c:pt idx="2226">
                  <c:v>2227</c:v>
                </c:pt>
                <c:pt idx="2227">
                  <c:v>2228</c:v>
                </c:pt>
                <c:pt idx="2228">
                  <c:v>2229</c:v>
                </c:pt>
                <c:pt idx="2229">
                  <c:v>2230</c:v>
                </c:pt>
                <c:pt idx="2230">
                  <c:v>2231</c:v>
                </c:pt>
                <c:pt idx="2231">
                  <c:v>2232</c:v>
                </c:pt>
                <c:pt idx="2232">
                  <c:v>2233</c:v>
                </c:pt>
                <c:pt idx="2233">
                  <c:v>2234</c:v>
                </c:pt>
                <c:pt idx="2234">
                  <c:v>2235</c:v>
                </c:pt>
                <c:pt idx="2235">
                  <c:v>2236</c:v>
                </c:pt>
                <c:pt idx="2236">
                  <c:v>2237</c:v>
                </c:pt>
                <c:pt idx="2237">
                  <c:v>2238</c:v>
                </c:pt>
                <c:pt idx="2238">
                  <c:v>2239</c:v>
                </c:pt>
                <c:pt idx="2239">
                  <c:v>2240</c:v>
                </c:pt>
                <c:pt idx="2240">
                  <c:v>2241</c:v>
                </c:pt>
                <c:pt idx="2241">
                  <c:v>2242</c:v>
                </c:pt>
                <c:pt idx="2242">
                  <c:v>2243</c:v>
                </c:pt>
                <c:pt idx="2243">
                  <c:v>2244</c:v>
                </c:pt>
                <c:pt idx="2244">
                  <c:v>2245</c:v>
                </c:pt>
                <c:pt idx="2245">
                  <c:v>2246</c:v>
                </c:pt>
                <c:pt idx="2246">
                  <c:v>2247</c:v>
                </c:pt>
                <c:pt idx="2247">
                  <c:v>2248</c:v>
                </c:pt>
                <c:pt idx="2248">
                  <c:v>2249</c:v>
                </c:pt>
                <c:pt idx="2249">
                  <c:v>2250</c:v>
                </c:pt>
                <c:pt idx="2250">
                  <c:v>2251</c:v>
                </c:pt>
                <c:pt idx="2251">
                  <c:v>2252</c:v>
                </c:pt>
                <c:pt idx="2252">
                  <c:v>2253</c:v>
                </c:pt>
                <c:pt idx="2253">
                  <c:v>2254</c:v>
                </c:pt>
                <c:pt idx="2254">
                  <c:v>2255</c:v>
                </c:pt>
                <c:pt idx="2255">
                  <c:v>2256</c:v>
                </c:pt>
                <c:pt idx="2256">
                  <c:v>2257</c:v>
                </c:pt>
                <c:pt idx="2257">
                  <c:v>2258</c:v>
                </c:pt>
                <c:pt idx="2258">
                  <c:v>2259</c:v>
                </c:pt>
                <c:pt idx="2259">
                  <c:v>2260</c:v>
                </c:pt>
                <c:pt idx="2260">
                  <c:v>2261</c:v>
                </c:pt>
                <c:pt idx="2261">
                  <c:v>2262</c:v>
                </c:pt>
                <c:pt idx="2262">
                  <c:v>2263</c:v>
                </c:pt>
                <c:pt idx="2263">
                  <c:v>2264</c:v>
                </c:pt>
                <c:pt idx="2264">
                  <c:v>2265</c:v>
                </c:pt>
                <c:pt idx="2265">
                  <c:v>2266</c:v>
                </c:pt>
                <c:pt idx="2266">
                  <c:v>2267</c:v>
                </c:pt>
                <c:pt idx="2267">
                  <c:v>2268</c:v>
                </c:pt>
                <c:pt idx="2268">
                  <c:v>2269</c:v>
                </c:pt>
                <c:pt idx="2269">
                  <c:v>2270</c:v>
                </c:pt>
                <c:pt idx="2270">
                  <c:v>2271</c:v>
                </c:pt>
                <c:pt idx="2271">
                  <c:v>2272</c:v>
                </c:pt>
                <c:pt idx="2272">
                  <c:v>2273</c:v>
                </c:pt>
                <c:pt idx="2273">
                  <c:v>2274</c:v>
                </c:pt>
                <c:pt idx="2274">
                  <c:v>2275</c:v>
                </c:pt>
                <c:pt idx="2275">
                  <c:v>2276</c:v>
                </c:pt>
                <c:pt idx="2276">
                  <c:v>2277</c:v>
                </c:pt>
                <c:pt idx="2277">
                  <c:v>2278</c:v>
                </c:pt>
                <c:pt idx="2278">
                  <c:v>2279</c:v>
                </c:pt>
                <c:pt idx="2279">
                  <c:v>2280</c:v>
                </c:pt>
                <c:pt idx="2280">
                  <c:v>2281</c:v>
                </c:pt>
                <c:pt idx="2281">
                  <c:v>2282</c:v>
                </c:pt>
                <c:pt idx="2282">
                  <c:v>2283</c:v>
                </c:pt>
                <c:pt idx="2283">
                  <c:v>2284</c:v>
                </c:pt>
                <c:pt idx="2284">
                  <c:v>2285</c:v>
                </c:pt>
                <c:pt idx="2285">
                  <c:v>2286</c:v>
                </c:pt>
                <c:pt idx="2286">
                  <c:v>2287</c:v>
                </c:pt>
                <c:pt idx="2287">
                  <c:v>2288</c:v>
                </c:pt>
                <c:pt idx="2288">
                  <c:v>2289</c:v>
                </c:pt>
                <c:pt idx="2289">
                  <c:v>2290</c:v>
                </c:pt>
                <c:pt idx="2290">
                  <c:v>2291</c:v>
                </c:pt>
                <c:pt idx="2291">
                  <c:v>2292</c:v>
                </c:pt>
                <c:pt idx="2292">
                  <c:v>2293</c:v>
                </c:pt>
                <c:pt idx="2293">
                  <c:v>2294</c:v>
                </c:pt>
                <c:pt idx="2294">
                  <c:v>2295</c:v>
                </c:pt>
                <c:pt idx="2295">
                  <c:v>2296</c:v>
                </c:pt>
                <c:pt idx="2296">
                  <c:v>2297</c:v>
                </c:pt>
                <c:pt idx="2297">
                  <c:v>2298</c:v>
                </c:pt>
                <c:pt idx="2298">
                  <c:v>2299</c:v>
                </c:pt>
                <c:pt idx="2299">
                  <c:v>2300</c:v>
                </c:pt>
                <c:pt idx="2300">
                  <c:v>2301</c:v>
                </c:pt>
                <c:pt idx="2301">
                  <c:v>2302</c:v>
                </c:pt>
                <c:pt idx="2302">
                  <c:v>2303</c:v>
                </c:pt>
                <c:pt idx="2303">
                  <c:v>2304</c:v>
                </c:pt>
                <c:pt idx="2304">
                  <c:v>2305</c:v>
                </c:pt>
                <c:pt idx="2305">
                  <c:v>2306</c:v>
                </c:pt>
                <c:pt idx="2306">
                  <c:v>2307</c:v>
                </c:pt>
                <c:pt idx="2307">
                  <c:v>2308</c:v>
                </c:pt>
                <c:pt idx="2308">
                  <c:v>2309</c:v>
                </c:pt>
                <c:pt idx="2309">
                  <c:v>2310</c:v>
                </c:pt>
                <c:pt idx="2310">
                  <c:v>2311</c:v>
                </c:pt>
                <c:pt idx="2311">
                  <c:v>2312</c:v>
                </c:pt>
                <c:pt idx="2312">
                  <c:v>2313</c:v>
                </c:pt>
                <c:pt idx="2313">
                  <c:v>2314</c:v>
                </c:pt>
                <c:pt idx="2314">
                  <c:v>2315</c:v>
                </c:pt>
                <c:pt idx="2315">
                  <c:v>2316</c:v>
                </c:pt>
                <c:pt idx="2316">
                  <c:v>2317</c:v>
                </c:pt>
                <c:pt idx="2317">
                  <c:v>2318</c:v>
                </c:pt>
                <c:pt idx="2318">
                  <c:v>2319</c:v>
                </c:pt>
                <c:pt idx="2319">
                  <c:v>2320</c:v>
                </c:pt>
                <c:pt idx="2320">
                  <c:v>2321</c:v>
                </c:pt>
                <c:pt idx="2321">
                  <c:v>2322</c:v>
                </c:pt>
                <c:pt idx="2322">
                  <c:v>2323</c:v>
                </c:pt>
                <c:pt idx="2323">
                  <c:v>2324</c:v>
                </c:pt>
                <c:pt idx="2324">
                  <c:v>2325</c:v>
                </c:pt>
                <c:pt idx="2325">
                  <c:v>2326</c:v>
                </c:pt>
                <c:pt idx="2326">
                  <c:v>2327</c:v>
                </c:pt>
                <c:pt idx="2327">
                  <c:v>2328</c:v>
                </c:pt>
                <c:pt idx="2328">
                  <c:v>2329</c:v>
                </c:pt>
                <c:pt idx="2329">
                  <c:v>2330</c:v>
                </c:pt>
                <c:pt idx="2330">
                  <c:v>2331</c:v>
                </c:pt>
                <c:pt idx="2331">
                  <c:v>2332</c:v>
                </c:pt>
                <c:pt idx="2332">
                  <c:v>2333</c:v>
                </c:pt>
                <c:pt idx="2333">
                  <c:v>2334</c:v>
                </c:pt>
                <c:pt idx="2334">
                  <c:v>2335</c:v>
                </c:pt>
                <c:pt idx="2335">
                  <c:v>2336</c:v>
                </c:pt>
                <c:pt idx="2336">
                  <c:v>2337</c:v>
                </c:pt>
                <c:pt idx="2337">
                  <c:v>2338</c:v>
                </c:pt>
                <c:pt idx="2338">
                  <c:v>2339</c:v>
                </c:pt>
                <c:pt idx="2339">
                  <c:v>2340</c:v>
                </c:pt>
                <c:pt idx="2340">
                  <c:v>2341</c:v>
                </c:pt>
                <c:pt idx="2341">
                  <c:v>2342</c:v>
                </c:pt>
                <c:pt idx="2342">
                  <c:v>2343</c:v>
                </c:pt>
                <c:pt idx="2343">
                  <c:v>2344</c:v>
                </c:pt>
                <c:pt idx="2344">
                  <c:v>2345</c:v>
                </c:pt>
                <c:pt idx="2345">
                  <c:v>2346</c:v>
                </c:pt>
                <c:pt idx="2346">
                  <c:v>2347</c:v>
                </c:pt>
                <c:pt idx="2347">
                  <c:v>2348</c:v>
                </c:pt>
                <c:pt idx="2348">
                  <c:v>2349</c:v>
                </c:pt>
                <c:pt idx="2349">
                  <c:v>2350</c:v>
                </c:pt>
                <c:pt idx="2350">
                  <c:v>2351</c:v>
                </c:pt>
                <c:pt idx="2351">
                  <c:v>2352</c:v>
                </c:pt>
                <c:pt idx="2352">
                  <c:v>2353</c:v>
                </c:pt>
                <c:pt idx="2353">
                  <c:v>2354</c:v>
                </c:pt>
                <c:pt idx="2354">
                  <c:v>2355</c:v>
                </c:pt>
                <c:pt idx="2355">
                  <c:v>2356</c:v>
                </c:pt>
                <c:pt idx="2356">
                  <c:v>2357</c:v>
                </c:pt>
                <c:pt idx="2357">
                  <c:v>2358</c:v>
                </c:pt>
                <c:pt idx="2358">
                  <c:v>2359</c:v>
                </c:pt>
                <c:pt idx="2359">
                  <c:v>2360</c:v>
                </c:pt>
                <c:pt idx="2360">
                  <c:v>2361</c:v>
                </c:pt>
                <c:pt idx="2361">
                  <c:v>2362</c:v>
                </c:pt>
                <c:pt idx="2362">
                  <c:v>2363</c:v>
                </c:pt>
                <c:pt idx="2363">
                  <c:v>2364</c:v>
                </c:pt>
                <c:pt idx="2364">
                  <c:v>2365</c:v>
                </c:pt>
                <c:pt idx="2365">
                  <c:v>2366</c:v>
                </c:pt>
                <c:pt idx="2366">
                  <c:v>2367</c:v>
                </c:pt>
                <c:pt idx="2367">
                  <c:v>2368</c:v>
                </c:pt>
                <c:pt idx="2368">
                  <c:v>2369</c:v>
                </c:pt>
                <c:pt idx="2369">
                  <c:v>2370</c:v>
                </c:pt>
                <c:pt idx="2370">
                  <c:v>2371</c:v>
                </c:pt>
                <c:pt idx="2371">
                  <c:v>2372</c:v>
                </c:pt>
                <c:pt idx="2372">
                  <c:v>2373</c:v>
                </c:pt>
                <c:pt idx="2373">
                  <c:v>2374</c:v>
                </c:pt>
                <c:pt idx="2374">
                  <c:v>2375</c:v>
                </c:pt>
                <c:pt idx="2375">
                  <c:v>2376</c:v>
                </c:pt>
                <c:pt idx="2376">
                  <c:v>2377</c:v>
                </c:pt>
                <c:pt idx="2377">
                  <c:v>2378</c:v>
                </c:pt>
                <c:pt idx="2378">
                  <c:v>2379</c:v>
                </c:pt>
                <c:pt idx="2379">
                  <c:v>2380</c:v>
                </c:pt>
                <c:pt idx="2380">
                  <c:v>2381</c:v>
                </c:pt>
                <c:pt idx="2381">
                  <c:v>2382</c:v>
                </c:pt>
                <c:pt idx="2382">
                  <c:v>2383</c:v>
                </c:pt>
                <c:pt idx="2383">
                  <c:v>2384</c:v>
                </c:pt>
                <c:pt idx="2384">
                  <c:v>2385</c:v>
                </c:pt>
                <c:pt idx="2385">
                  <c:v>2386</c:v>
                </c:pt>
                <c:pt idx="2386">
                  <c:v>2387</c:v>
                </c:pt>
                <c:pt idx="2387">
                  <c:v>2388</c:v>
                </c:pt>
                <c:pt idx="2388">
                  <c:v>2389</c:v>
                </c:pt>
                <c:pt idx="2389">
                  <c:v>2390</c:v>
                </c:pt>
                <c:pt idx="2390">
                  <c:v>2391</c:v>
                </c:pt>
                <c:pt idx="2391">
                  <c:v>2392</c:v>
                </c:pt>
                <c:pt idx="2392">
                  <c:v>2393</c:v>
                </c:pt>
                <c:pt idx="2393">
                  <c:v>2394</c:v>
                </c:pt>
                <c:pt idx="2394">
                  <c:v>2395</c:v>
                </c:pt>
                <c:pt idx="2395">
                  <c:v>2396</c:v>
                </c:pt>
                <c:pt idx="2396">
                  <c:v>2397</c:v>
                </c:pt>
                <c:pt idx="2397">
                  <c:v>2398</c:v>
                </c:pt>
                <c:pt idx="2398">
                  <c:v>2399</c:v>
                </c:pt>
                <c:pt idx="2399">
                  <c:v>2400</c:v>
                </c:pt>
                <c:pt idx="2400">
                  <c:v>2401</c:v>
                </c:pt>
                <c:pt idx="2401">
                  <c:v>2402</c:v>
                </c:pt>
                <c:pt idx="2402">
                  <c:v>2403</c:v>
                </c:pt>
                <c:pt idx="2403">
                  <c:v>2404</c:v>
                </c:pt>
                <c:pt idx="2404">
                  <c:v>2405</c:v>
                </c:pt>
                <c:pt idx="2405">
                  <c:v>2406</c:v>
                </c:pt>
                <c:pt idx="2406">
                  <c:v>2407</c:v>
                </c:pt>
                <c:pt idx="2407">
                  <c:v>2408</c:v>
                </c:pt>
                <c:pt idx="2408">
                  <c:v>2409</c:v>
                </c:pt>
                <c:pt idx="2409">
                  <c:v>2410</c:v>
                </c:pt>
                <c:pt idx="2410">
                  <c:v>2411</c:v>
                </c:pt>
                <c:pt idx="2411">
                  <c:v>2412</c:v>
                </c:pt>
                <c:pt idx="2412">
                  <c:v>2413</c:v>
                </c:pt>
                <c:pt idx="2413">
                  <c:v>2414</c:v>
                </c:pt>
                <c:pt idx="2414">
                  <c:v>2415</c:v>
                </c:pt>
                <c:pt idx="2415">
                  <c:v>2416</c:v>
                </c:pt>
                <c:pt idx="2416">
                  <c:v>2417</c:v>
                </c:pt>
                <c:pt idx="2417">
                  <c:v>2418</c:v>
                </c:pt>
                <c:pt idx="2418">
                  <c:v>2419</c:v>
                </c:pt>
                <c:pt idx="2419">
                  <c:v>2420</c:v>
                </c:pt>
                <c:pt idx="2420">
                  <c:v>2421</c:v>
                </c:pt>
                <c:pt idx="2421">
                  <c:v>2422</c:v>
                </c:pt>
                <c:pt idx="2422">
                  <c:v>2423</c:v>
                </c:pt>
                <c:pt idx="2423">
                  <c:v>2424</c:v>
                </c:pt>
                <c:pt idx="2424">
                  <c:v>2425</c:v>
                </c:pt>
                <c:pt idx="2425">
                  <c:v>2426</c:v>
                </c:pt>
                <c:pt idx="2426">
                  <c:v>2427</c:v>
                </c:pt>
                <c:pt idx="2427">
                  <c:v>2428</c:v>
                </c:pt>
                <c:pt idx="2428">
                  <c:v>2429</c:v>
                </c:pt>
                <c:pt idx="2429">
                  <c:v>2430</c:v>
                </c:pt>
                <c:pt idx="2430">
                  <c:v>2431</c:v>
                </c:pt>
                <c:pt idx="2431">
                  <c:v>2432</c:v>
                </c:pt>
                <c:pt idx="2432">
                  <c:v>2433</c:v>
                </c:pt>
                <c:pt idx="2433">
                  <c:v>2434</c:v>
                </c:pt>
                <c:pt idx="2434">
                  <c:v>2435</c:v>
                </c:pt>
                <c:pt idx="2435">
                  <c:v>2436</c:v>
                </c:pt>
                <c:pt idx="2436">
                  <c:v>2437</c:v>
                </c:pt>
                <c:pt idx="2437">
                  <c:v>2438</c:v>
                </c:pt>
                <c:pt idx="2438">
                  <c:v>2439</c:v>
                </c:pt>
                <c:pt idx="2439">
                  <c:v>2440</c:v>
                </c:pt>
                <c:pt idx="2440">
                  <c:v>2441</c:v>
                </c:pt>
                <c:pt idx="2441">
                  <c:v>2442</c:v>
                </c:pt>
                <c:pt idx="2442">
                  <c:v>2443</c:v>
                </c:pt>
                <c:pt idx="2443">
                  <c:v>2444</c:v>
                </c:pt>
                <c:pt idx="2444">
                  <c:v>2445</c:v>
                </c:pt>
                <c:pt idx="2445">
                  <c:v>2446</c:v>
                </c:pt>
                <c:pt idx="2446">
                  <c:v>2447</c:v>
                </c:pt>
                <c:pt idx="2447">
                  <c:v>2448</c:v>
                </c:pt>
                <c:pt idx="2448">
                  <c:v>2449</c:v>
                </c:pt>
                <c:pt idx="2449">
                  <c:v>2450</c:v>
                </c:pt>
                <c:pt idx="2450">
                  <c:v>2451</c:v>
                </c:pt>
                <c:pt idx="2451">
                  <c:v>2452</c:v>
                </c:pt>
                <c:pt idx="2452">
                  <c:v>2453</c:v>
                </c:pt>
                <c:pt idx="2453">
                  <c:v>2454</c:v>
                </c:pt>
                <c:pt idx="2454">
                  <c:v>2455</c:v>
                </c:pt>
                <c:pt idx="2455">
                  <c:v>2456</c:v>
                </c:pt>
                <c:pt idx="2456">
                  <c:v>2457</c:v>
                </c:pt>
                <c:pt idx="2457">
                  <c:v>2458</c:v>
                </c:pt>
                <c:pt idx="2458">
                  <c:v>2459</c:v>
                </c:pt>
                <c:pt idx="2459">
                  <c:v>2460</c:v>
                </c:pt>
                <c:pt idx="2460">
                  <c:v>2461</c:v>
                </c:pt>
                <c:pt idx="2461">
                  <c:v>2462</c:v>
                </c:pt>
                <c:pt idx="2462">
                  <c:v>2463</c:v>
                </c:pt>
                <c:pt idx="2463">
                  <c:v>2464</c:v>
                </c:pt>
                <c:pt idx="2464">
                  <c:v>2465</c:v>
                </c:pt>
                <c:pt idx="2465">
                  <c:v>2466</c:v>
                </c:pt>
                <c:pt idx="2466">
                  <c:v>2467</c:v>
                </c:pt>
                <c:pt idx="2467">
                  <c:v>2468</c:v>
                </c:pt>
                <c:pt idx="2468">
                  <c:v>2469</c:v>
                </c:pt>
                <c:pt idx="2469">
                  <c:v>2470</c:v>
                </c:pt>
                <c:pt idx="2470">
                  <c:v>2471</c:v>
                </c:pt>
                <c:pt idx="2471">
                  <c:v>2472</c:v>
                </c:pt>
                <c:pt idx="2472">
                  <c:v>2473</c:v>
                </c:pt>
                <c:pt idx="2473">
                  <c:v>2474</c:v>
                </c:pt>
                <c:pt idx="2474">
                  <c:v>2475</c:v>
                </c:pt>
                <c:pt idx="2475">
                  <c:v>2476</c:v>
                </c:pt>
                <c:pt idx="2476">
                  <c:v>2477</c:v>
                </c:pt>
                <c:pt idx="2477">
                  <c:v>2478</c:v>
                </c:pt>
                <c:pt idx="2478">
                  <c:v>2479</c:v>
                </c:pt>
                <c:pt idx="2479">
                  <c:v>2480</c:v>
                </c:pt>
                <c:pt idx="2480">
                  <c:v>2481</c:v>
                </c:pt>
                <c:pt idx="2481">
                  <c:v>2482</c:v>
                </c:pt>
                <c:pt idx="2482">
                  <c:v>2483</c:v>
                </c:pt>
                <c:pt idx="2483">
                  <c:v>2484</c:v>
                </c:pt>
                <c:pt idx="2484">
                  <c:v>2485</c:v>
                </c:pt>
                <c:pt idx="2485">
                  <c:v>2486</c:v>
                </c:pt>
                <c:pt idx="2486">
                  <c:v>2487</c:v>
                </c:pt>
                <c:pt idx="2487">
                  <c:v>2488</c:v>
                </c:pt>
                <c:pt idx="2488">
                  <c:v>2489</c:v>
                </c:pt>
                <c:pt idx="2489">
                  <c:v>2490</c:v>
                </c:pt>
                <c:pt idx="2490">
                  <c:v>2491</c:v>
                </c:pt>
                <c:pt idx="2491">
                  <c:v>2492</c:v>
                </c:pt>
                <c:pt idx="2492">
                  <c:v>2493</c:v>
                </c:pt>
                <c:pt idx="2493">
                  <c:v>2494</c:v>
                </c:pt>
                <c:pt idx="2494">
                  <c:v>2495</c:v>
                </c:pt>
                <c:pt idx="2495">
                  <c:v>2496</c:v>
                </c:pt>
                <c:pt idx="2496">
                  <c:v>2497</c:v>
                </c:pt>
                <c:pt idx="2497">
                  <c:v>2498</c:v>
                </c:pt>
                <c:pt idx="2498">
                  <c:v>2499</c:v>
                </c:pt>
                <c:pt idx="2499">
                  <c:v>2500</c:v>
                </c:pt>
                <c:pt idx="2500">
                  <c:v>2501</c:v>
                </c:pt>
                <c:pt idx="2501">
                  <c:v>2502</c:v>
                </c:pt>
                <c:pt idx="2502">
                  <c:v>2503</c:v>
                </c:pt>
                <c:pt idx="2503">
                  <c:v>2504</c:v>
                </c:pt>
                <c:pt idx="2504">
                  <c:v>2505</c:v>
                </c:pt>
                <c:pt idx="2505">
                  <c:v>2506</c:v>
                </c:pt>
                <c:pt idx="2506">
                  <c:v>2507</c:v>
                </c:pt>
                <c:pt idx="2507">
                  <c:v>2508</c:v>
                </c:pt>
                <c:pt idx="2508">
                  <c:v>2509</c:v>
                </c:pt>
                <c:pt idx="2509">
                  <c:v>2510</c:v>
                </c:pt>
                <c:pt idx="2510">
                  <c:v>2511</c:v>
                </c:pt>
                <c:pt idx="2511">
                  <c:v>2512</c:v>
                </c:pt>
                <c:pt idx="2512">
                  <c:v>2513</c:v>
                </c:pt>
                <c:pt idx="2513">
                  <c:v>2514</c:v>
                </c:pt>
                <c:pt idx="2514">
                  <c:v>2515</c:v>
                </c:pt>
                <c:pt idx="2515">
                  <c:v>2516</c:v>
                </c:pt>
                <c:pt idx="2516">
                  <c:v>2517</c:v>
                </c:pt>
                <c:pt idx="2517">
                  <c:v>2518</c:v>
                </c:pt>
                <c:pt idx="2518">
                  <c:v>2519</c:v>
                </c:pt>
                <c:pt idx="2519">
                  <c:v>2520</c:v>
                </c:pt>
                <c:pt idx="2520">
                  <c:v>2521</c:v>
                </c:pt>
                <c:pt idx="2521">
                  <c:v>2522</c:v>
                </c:pt>
                <c:pt idx="2522">
                  <c:v>2523</c:v>
                </c:pt>
                <c:pt idx="2523">
                  <c:v>2524</c:v>
                </c:pt>
                <c:pt idx="2524">
                  <c:v>2525</c:v>
                </c:pt>
                <c:pt idx="2525">
                  <c:v>2526</c:v>
                </c:pt>
                <c:pt idx="2526">
                  <c:v>2527</c:v>
                </c:pt>
                <c:pt idx="2527">
                  <c:v>2528</c:v>
                </c:pt>
                <c:pt idx="2528">
                  <c:v>2529</c:v>
                </c:pt>
                <c:pt idx="2529">
                  <c:v>2530</c:v>
                </c:pt>
                <c:pt idx="2530">
                  <c:v>2531</c:v>
                </c:pt>
                <c:pt idx="2531">
                  <c:v>2532</c:v>
                </c:pt>
                <c:pt idx="2532">
                  <c:v>2533</c:v>
                </c:pt>
                <c:pt idx="2533">
                  <c:v>2534</c:v>
                </c:pt>
                <c:pt idx="2534">
                  <c:v>2535</c:v>
                </c:pt>
                <c:pt idx="2535">
                  <c:v>2536</c:v>
                </c:pt>
                <c:pt idx="2536">
                  <c:v>2537</c:v>
                </c:pt>
                <c:pt idx="2537">
                  <c:v>2538</c:v>
                </c:pt>
                <c:pt idx="2538">
                  <c:v>2539</c:v>
                </c:pt>
                <c:pt idx="2539">
                  <c:v>2540</c:v>
                </c:pt>
                <c:pt idx="2540">
                  <c:v>2541</c:v>
                </c:pt>
                <c:pt idx="2541">
                  <c:v>2542</c:v>
                </c:pt>
                <c:pt idx="2542">
                  <c:v>2543</c:v>
                </c:pt>
                <c:pt idx="2543">
                  <c:v>2544</c:v>
                </c:pt>
                <c:pt idx="2544">
                  <c:v>2545</c:v>
                </c:pt>
                <c:pt idx="2545">
                  <c:v>2546</c:v>
                </c:pt>
                <c:pt idx="2546">
                  <c:v>2547</c:v>
                </c:pt>
                <c:pt idx="2547">
                  <c:v>2548</c:v>
                </c:pt>
                <c:pt idx="2548">
                  <c:v>2549</c:v>
                </c:pt>
                <c:pt idx="2549">
                  <c:v>2550</c:v>
                </c:pt>
                <c:pt idx="2550">
                  <c:v>2551</c:v>
                </c:pt>
                <c:pt idx="2551">
                  <c:v>2552</c:v>
                </c:pt>
                <c:pt idx="2552">
                  <c:v>2553</c:v>
                </c:pt>
                <c:pt idx="2553">
                  <c:v>2554</c:v>
                </c:pt>
                <c:pt idx="2554">
                  <c:v>2555</c:v>
                </c:pt>
                <c:pt idx="2555">
                  <c:v>2556</c:v>
                </c:pt>
                <c:pt idx="2556">
                  <c:v>2557</c:v>
                </c:pt>
                <c:pt idx="2557">
                  <c:v>2558</c:v>
                </c:pt>
                <c:pt idx="2558">
                  <c:v>2559</c:v>
                </c:pt>
                <c:pt idx="2559">
                  <c:v>2560</c:v>
                </c:pt>
                <c:pt idx="2560">
                  <c:v>2561</c:v>
                </c:pt>
                <c:pt idx="2561">
                  <c:v>2562</c:v>
                </c:pt>
                <c:pt idx="2562">
                  <c:v>2563</c:v>
                </c:pt>
                <c:pt idx="2563">
                  <c:v>2564</c:v>
                </c:pt>
                <c:pt idx="2564">
                  <c:v>2565</c:v>
                </c:pt>
                <c:pt idx="2565">
                  <c:v>2566</c:v>
                </c:pt>
                <c:pt idx="2566">
                  <c:v>2567</c:v>
                </c:pt>
                <c:pt idx="2567">
                  <c:v>2568</c:v>
                </c:pt>
                <c:pt idx="2568">
                  <c:v>2569</c:v>
                </c:pt>
                <c:pt idx="2569">
                  <c:v>2570</c:v>
                </c:pt>
                <c:pt idx="2570">
                  <c:v>2571</c:v>
                </c:pt>
                <c:pt idx="2571">
                  <c:v>2572</c:v>
                </c:pt>
                <c:pt idx="2572">
                  <c:v>2573</c:v>
                </c:pt>
                <c:pt idx="2573">
                  <c:v>2574</c:v>
                </c:pt>
                <c:pt idx="2574">
                  <c:v>2575</c:v>
                </c:pt>
                <c:pt idx="2575">
                  <c:v>2576</c:v>
                </c:pt>
                <c:pt idx="2576">
                  <c:v>2577</c:v>
                </c:pt>
                <c:pt idx="2577">
                  <c:v>2578</c:v>
                </c:pt>
                <c:pt idx="2578">
                  <c:v>2579</c:v>
                </c:pt>
                <c:pt idx="2579">
                  <c:v>2580</c:v>
                </c:pt>
                <c:pt idx="2580">
                  <c:v>2581</c:v>
                </c:pt>
                <c:pt idx="2581">
                  <c:v>2582</c:v>
                </c:pt>
                <c:pt idx="2582">
                  <c:v>2583</c:v>
                </c:pt>
                <c:pt idx="2583">
                  <c:v>2584</c:v>
                </c:pt>
                <c:pt idx="2584">
                  <c:v>2585</c:v>
                </c:pt>
                <c:pt idx="2585">
                  <c:v>2586</c:v>
                </c:pt>
                <c:pt idx="2586">
                  <c:v>2587</c:v>
                </c:pt>
                <c:pt idx="2587">
                  <c:v>2588</c:v>
                </c:pt>
                <c:pt idx="2588">
                  <c:v>2589</c:v>
                </c:pt>
                <c:pt idx="2589">
                  <c:v>2590</c:v>
                </c:pt>
                <c:pt idx="2590">
                  <c:v>2591</c:v>
                </c:pt>
                <c:pt idx="2591">
                  <c:v>2592</c:v>
                </c:pt>
                <c:pt idx="2592">
                  <c:v>2593</c:v>
                </c:pt>
                <c:pt idx="2593">
                  <c:v>2594</c:v>
                </c:pt>
                <c:pt idx="2594">
                  <c:v>2595</c:v>
                </c:pt>
                <c:pt idx="2595">
                  <c:v>2596</c:v>
                </c:pt>
                <c:pt idx="2596">
                  <c:v>2597</c:v>
                </c:pt>
                <c:pt idx="2597">
                  <c:v>2598</c:v>
                </c:pt>
                <c:pt idx="2598">
                  <c:v>2599</c:v>
                </c:pt>
                <c:pt idx="2599">
                  <c:v>2600</c:v>
                </c:pt>
                <c:pt idx="2600">
                  <c:v>2601</c:v>
                </c:pt>
                <c:pt idx="2601">
                  <c:v>2602</c:v>
                </c:pt>
                <c:pt idx="2602">
                  <c:v>2603</c:v>
                </c:pt>
                <c:pt idx="2603">
                  <c:v>2604</c:v>
                </c:pt>
                <c:pt idx="2604">
                  <c:v>2605</c:v>
                </c:pt>
                <c:pt idx="2605">
                  <c:v>2606</c:v>
                </c:pt>
                <c:pt idx="2606">
                  <c:v>2607</c:v>
                </c:pt>
                <c:pt idx="2607">
                  <c:v>2608</c:v>
                </c:pt>
                <c:pt idx="2608">
                  <c:v>2609</c:v>
                </c:pt>
                <c:pt idx="2609">
                  <c:v>2610</c:v>
                </c:pt>
                <c:pt idx="2610">
                  <c:v>2611</c:v>
                </c:pt>
                <c:pt idx="2611">
                  <c:v>2612</c:v>
                </c:pt>
                <c:pt idx="2612">
                  <c:v>2613</c:v>
                </c:pt>
                <c:pt idx="2613">
                  <c:v>2614</c:v>
                </c:pt>
                <c:pt idx="2614">
                  <c:v>2615</c:v>
                </c:pt>
                <c:pt idx="2615">
                  <c:v>2616</c:v>
                </c:pt>
                <c:pt idx="2616">
                  <c:v>2617</c:v>
                </c:pt>
                <c:pt idx="2617">
                  <c:v>2618</c:v>
                </c:pt>
                <c:pt idx="2618">
                  <c:v>2619</c:v>
                </c:pt>
                <c:pt idx="2619">
                  <c:v>2620</c:v>
                </c:pt>
                <c:pt idx="2620">
                  <c:v>2621</c:v>
                </c:pt>
                <c:pt idx="2621">
                  <c:v>2622</c:v>
                </c:pt>
                <c:pt idx="2622">
                  <c:v>2623</c:v>
                </c:pt>
                <c:pt idx="2623">
                  <c:v>2624</c:v>
                </c:pt>
                <c:pt idx="2624">
                  <c:v>2625</c:v>
                </c:pt>
                <c:pt idx="2625">
                  <c:v>2626</c:v>
                </c:pt>
                <c:pt idx="2626">
                  <c:v>2627</c:v>
                </c:pt>
                <c:pt idx="2627">
                  <c:v>2628</c:v>
                </c:pt>
                <c:pt idx="2628">
                  <c:v>2629</c:v>
                </c:pt>
                <c:pt idx="2629">
                  <c:v>2630</c:v>
                </c:pt>
                <c:pt idx="2630">
                  <c:v>2631</c:v>
                </c:pt>
                <c:pt idx="2631">
                  <c:v>2632</c:v>
                </c:pt>
                <c:pt idx="2632">
                  <c:v>2633</c:v>
                </c:pt>
                <c:pt idx="2633">
                  <c:v>2634</c:v>
                </c:pt>
                <c:pt idx="2634">
                  <c:v>2635</c:v>
                </c:pt>
                <c:pt idx="2635">
                  <c:v>2636</c:v>
                </c:pt>
                <c:pt idx="2636">
                  <c:v>2637</c:v>
                </c:pt>
                <c:pt idx="2637">
                  <c:v>2638</c:v>
                </c:pt>
                <c:pt idx="2638">
                  <c:v>2639</c:v>
                </c:pt>
                <c:pt idx="2639">
                  <c:v>2640</c:v>
                </c:pt>
                <c:pt idx="2640">
                  <c:v>2641</c:v>
                </c:pt>
                <c:pt idx="2641">
                  <c:v>2642</c:v>
                </c:pt>
                <c:pt idx="2642">
                  <c:v>2643</c:v>
                </c:pt>
                <c:pt idx="2643">
                  <c:v>2644</c:v>
                </c:pt>
                <c:pt idx="2644">
                  <c:v>2645</c:v>
                </c:pt>
                <c:pt idx="2645">
                  <c:v>2646</c:v>
                </c:pt>
                <c:pt idx="2646">
                  <c:v>2647</c:v>
                </c:pt>
                <c:pt idx="2647">
                  <c:v>2648</c:v>
                </c:pt>
                <c:pt idx="2648">
                  <c:v>2649</c:v>
                </c:pt>
                <c:pt idx="2649">
                  <c:v>2650</c:v>
                </c:pt>
                <c:pt idx="2650">
                  <c:v>2651</c:v>
                </c:pt>
                <c:pt idx="2651">
                  <c:v>2652</c:v>
                </c:pt>
                <c:pt idx="2652">
                  <c:v>2653</c:v>
                </c:pt>
                <c:pt idx="2653">
                  <c:v>2654</c:v>
                </c:pt>
                <c:pt idx="2654">
                  <c:v>2655</c:v>
                </c:pt>
                <c:pt idx="2655">
                  <c:v>2656</c:v>
                </c:pt>
                <c:pt idx="2656">
                  <c:v>2657</c:v>
                </c:pt>
                <c:pt idx="2657">
                  <c:v>2658</c:v>
                </c:pt>
                <c:pt idx="2658">
                  <c:v>2659</c:v>
                </c:pt>
                <c:pt idx="2659">
                  <c:v>2660</c:v>
                </c:pt>
                <c:pt idx="2660">
                  <c:v>2661</c:v>
                </c:pt>
                <c:pt idx="2661">
                  <c:v>2662</c:v>
                </c:pt>
                <c:pt idx="2662">
                  <c:v>2663</c:v>
                </c:pt>
                <c:pt idx="2663">
                  <c:v>2664</c:v>
                </c:pt>
                <c:pt idx="2664">
                  <c:v>2665</c:v>
                </c:pt>
                <c:pt idx="2665">
                  <c:v>2666</c:v>
                </c:pt>
                <c:pt idx="2666">
                  <c:v>2667</c:v>
                </c:pt>
                <c:pt idx="2667">
                  <c:v>2668</c:v>
                </c:pt>
                <c:pt idx="2668">
                  <c:v>2669</c:v>
                </c:pt>
                <c:pt idx="2669">
                  <c:v>2670</c:v>
                </c:pt>
                <c:pt idx="2670">
                  <c:v>2671</c:v>
                </c:pt>
                <c:pt idx="2671">
                  <c:v>2672</c:v>
                </c:pt>
                <c:pt idx="2672">
                  <c:v>2673</c:v>
                </c:pt>
                <c:pt idx="2673">
                  <c:v>2674</c:v>
                </c:pt>
                <c:pt idx="2674">
                  <c:v>2675</c:v>
                </c:pt>
                <c:pt idx="2675">
                  <c:v>2676</c:v>
                </c:pt>
                <c:pt idx="2676">
                  <c:v>2677</c:v>
                </c:pt>
                <c:pt idx="2677">
                  <c:v>2678</c:v>
                </c:pt>
                <c:pt idx="2678">
                  <c:v>2679</c:v>
                </c:pt>
                <c:pt idx="2679">
                  <c:v>2680</c:v>
                </c:pt>
                <c:pt idx="2680">
                  <c:v>2681</c:v>
                </c:pt>
                <c:pt idx="2681">
                  <c:v>2682</c:v>
                </c:pt>
                <c:pt idx="2682">
                  <c:v>2683</c:v>
                </c:pt>
                <c:pt idx="2683">
                  <c:v>2684</c:v>
                </c:pt>
                <c:pt idx="2684">
                  <c:v>2685</c:v>
                </c:pt>
                <c:pt idx="2685">
                  <c:v>2686</c:v>
                </c:pt>
                <c:pt idx="2686">
                  <c:v>2687</c:v>
                </c:pt>
                <c:pt idx="2687">
                  <c:v>2688</c:v>
                </c:pt>
                <c:pt idx="2688">
                  <c:v>2689</c:v>
                </c:pt>
                <c:pt idx="2689">
                  <c:v>2690</c:v>
                </c:pt>
                <c:pt idx="2690">
                  <c:v>2691</c:v>
                </c:pt>
                <c:pt idx="2691">
                  <c:v>2692</c:v>
                </c:pt>
                <c:pt idx="2692">
                  <c:v>2693</c:v>
                </c:pt>
                <c:pt idx="2693">
                  <c:v>2694</c:v>
                </c:pt>
                <c:pt idx="2694">
                  <c:v>2695</c:v>
                </c:pt>
                <c:pt idx="2695">
                  <c:v>2696</c:v>
                </c:pt>
                <c:pt idx="2696">
                  <c:v>2697</c:v>
                </c:pt>
                <c:pt idx="2697">
                  <c:v>2698</c:v>
                </c:pt>
                <c:pt idx="2698">
                  <c:v>2699</c:v>
                </c:pt>
                <c:pt idx="2699">
                  <c:v>2700</c:v>
                </c:pt>
                <c:pt idx="2700">
                  <c:v>2701</c:v>
                </c:pt>
                <c:pt idx="2701">
                  <c:v>2702</c:v>
                </c:pt>
                <c:pt idx="2702">
                  <c:v>2703</c:v>
                </c:pt>
                <c:pt idx="2703">
                  <c:v>2704</c:v>
                </c:pt>
                <c:pt idx="2704">
                  <c:v>2705</c:v>
                </c:pt>
                <c:pt idx="2705">
                  <c:v>2706</c:v>
                </c:pt>
                <c:pt idx="2706">
                  <c:v>2707</c:v>
                </c:pt>
                <c:pt idx="2707">
                  <c:v>2708</c:v>
                </c:pt>
                <c:pt idx="2708">
                  <c:v>2709</c:v>
                </c:pt>
                <c:pt idx="2709">
                  <c:v>2710</c:v>
                </c:pt>
                <c:pt idx="2710">
                  <c:v>2711</c:v>
                </c:pt>
                <c:pt idx="2711">
                  <c:v>2712</c:v>
                </c:pt>
                <c:pt idx="2712">
                  <c:v>2713</c:v>
                </c:pt>
                <c:pt idx="2713">
                  <c:v>2714</c:v>
                </c:pt>
                <c:pt idx="2714">
                  <c:v>2715</c:v>
                </c:pt>
                <c:pt idx="2715">
                  <c:v>2716</c:v>
                </c:pt>
                <c:pt idx="2716">
                  <c:v>2717</c:v>
                </c:pt>
                <c:pt idx="2717">
                  <c:v>2718</c:v>
                </c:pt>
                <c:pt idx="2718">
                  <c:v>2719</c:v>
                </c:pt>
                <c:pt idx="2719">
                  <c:v>2720</c:v>
                </c:pt>
                <c:pt idx="2720">
                  <c:v>2721</c:v>
                </c:pt>
                <c:pt idx="2721">
                  <c:v>2722</c:v>
                </c:pt>
                <c:pt idx="2722">
                  <c:v>2723</c:v>
                </c:pt>
                <c:pt idx="2723">
                  <c:v>2724</c:v>
                </c:pt>
                <c:pt idx="2724">
                  <c:v>2725</c:v>
                </c:pt>
                <c:pt idx="2725">
                  <c:v>2726</c:v>
                </c:pt>
                <c:pt idx="2726">
                  <c:v>2727</c:v>
                </c:pt>
                <c:pt idx="2727">
                  <c:v>2728</c:v>
                </c:pt>
                <c:pt idx="2728">
                  <c:v>2729</c:v>
                </c:pt>
                <c:pt idx="2729">
                  <c:v>2730</c:v>
                </c:pt>
                <c:pt idx="2730">
                  <c:v>2731</c:v>
                </c:pt>
                <c:pt idx="2731">
                  <c:v>2732</c:v>
                </c:pt>
                <c:pt idx="2732">
                  <c:v>2733</c:v>
                </c:pt>
                <c:pt idx="2733">
                  <c:v>2734</c:v>
                </c:pt>
                <c:pt idx="2734">
                  <c:v>2735</c:v>
                </c:pt>
                <c:pt idx="2735">
                  <c:v>2736</c:v>
                </c:pt>
                <c:pt idx="2736">
                  <c:v>2737</c:v>
                </c:pt>
                <c:pt idx="2737">
                  <c:v>2738</c:v>
                </c:pt>
                <c:pt idx="2738">
                  <c:v>2739</c:v>
                </c:pt>
                <c:pt idx="2739">
                  <c:v>2740</c:v>
                </c:pt>
                <c:pt idx="2740">
                  <c:v>2741</c:v>
                </c:pt>
                <c:pt idx="2741">
                  <c:v>2742</c:v>
                </c:pt>
                <c:pt idx="2742">
                  <c:v>2743</c:v>
                </c:pt>
                <c:pt idx="2743">
                  <c:v>2744</c:v>
                </c:pt>
                <c:pt idx="2744">
                  <c:v>2745</c:v>
                </c:pt>
                <c:pt idx="2745">
                  <c:v>2746</c:v>
                </c:pt>
                <c:pt idx="2746">
                  <c:v>2747</c:v>
                </c:pt>
                <c:pt idx="2747">
                  <c:v>2748</c:v>
                </c:pt>
                <c:pt idx="2748">
                  <c:v>2749</c:v>
                </c:pt>
                <c:pt idx="2749">
                  <c:v>2750</c:v>
                </c:pt>
                <c:pt idx="2750">
                  <c:v>2751</c:v>
                </c:pt>
                <c:pt idx="2751">
                  <c:v>2752</c:v>
                </c:pt>
                <c:pt idx="2752">
                  <c:v>2753</c:v>
                </c:pt>
                <c:pt idx="2753">
                  <c:v>2754</c:v>
                </c:pt>
                <c:pt idx="2754">
                  <c:v>2755</c:v>
                </c:pt>
                <c:pt idx="2755">
                  <c:v>2756</c:v>
                </c:pt>
                <c:pt idx="2756">
                  <c:v>2757</c:v>
                </c:pt>
                <c:pt idx="2757">
                  <c:v>2758</c:v>
                </c:pt>
                <c:pt idx="2758">
                  <c:v>2759</c:v>
                </c:pt>
                <c:pt idx="2759">
                  <c:v>2760</c:v>
                </c:pt>
                <c:pt idx="2760">
                  <c:v>2761</c:v>
                </c:pt>
                <c:pt idx="2761">
                  <c:v>2762</c:v>
                </c:pt>
                <c:pt idx="2762">
                  <c:v>2763</c:v>
                </c:pt>
                <c:pt idx="2763">
                  <c:v>2764</c:v>
                </c:pt>
                <c:pt idx="2764">
                  <c:v>2765</c:v>
                </c:pt>
                <c:pt idx="2765">
                  <c:v>2766</c:v>
                </c:pt>
                <c:pt idx="2766">
                  <c:v>2767</c:v>
                </c:pt>
                <c:pt idx="2767">
                  <c:v>2768</c:v>
                </c:pt>
                <c:pt idx="2768">
                  <c:v>2769</c:v>
                </c:pt>
                <c:pt idx="2769">
                  <c:v>2770</c:v>
                </c:pt>
                <c:pt idx="2770">
                  <c:v>2771</c:v>
                </c:pt>
                <c:pt idx="2771">
                  <c:v>2772</c:v>
                </c:pt>
                <c:pt idx="2772">
                  <c:v>2773</c:v>
                </c:pt>
                <c:pt idx="2773">
                  <c:v>2774</c:v>
                </c:pt>
                <c:pt idx="2774">
                  <c:v>2775</c:v>
                </c:pt>
                <c:pt idx="2775">
                  <c:v>2776</c:v>
                </c:pt>
                <c:pt idx="2776">
                  <c:v>2777</c:v>
                </c:pt>
                <c:pt idx="2777">
                  <c:v>2778</c:v>
                </c:pt>
                <c:pt idx="2778">
                  <c:v>2779</c:v>
                </c:pt>
                <c:pt idx="2779">
                  <c:v>2780</c:v>
                </c:pt>
                <c:pt idx="2780">
                  <c:v>2781</c:v>
                </c:pt>
                <c:pt idx="2781">
                  <c:v>2782</c:v>
                </c:pt>
                <c:pt idx="2782">
                  <c:v>2783</c:v>
                </c:pt>
                <c:pt idx="2783">
                  <c:v>2784</c:v>
                </c:pt>
                <c:pt idx="2784">
                  <c:v>2785</c:v>
                </c:pt>
                <c:pt idx="2785">
                  <c:v>2786</c:v>
                </c:pt>
                <c:pt idx="2786">
                  <c:v>2787</c:v>
                </c:pt>
                <c:pt idx="2787">
                  <c:v>2788</c:v>
                </c:pt>
                <c:pt idx="2788">
                  <c:v>2789</c:v>
                </c:pt>
                <c:pt idx="2789">
                  <c:v>2790</c:v>
                </c:pt>
                <c:pt idx="2790">
                  <c:v>2791</c:v>
                </c:pt>
                <c:pt idx="2791">
                  <c:v>2792</c:v>
                </c:pt>
                <c:pt idx="2792">
                  <c:v>2793</c:v>
                </c:pt>
                <c:pt idx="2793">
                  <c:v>2794</c:v>
                </c:pt>
                <c:pt idx="2794">
                  <c:v>2795</c:v>
                </c:pt>
                <c:pt idx="2795">
                  <c:v>2796</c:v>
                </c:pt>
                <c:pt idx="2796">
                  <c:v>2797</c:v>
                </c:pt>
                <c:pt idx="2797">
                  <c:v>2798</c:v>
                </c:pt>
                <c:pt idx="2798">
                  <c:v>2799</c:v>
                </c:pt>
                <c:pt idx="2799">
                  <c:v>2800</c:v>
                </c:pt>
                <c:pt idx="2800">
                  <c:v>2801</c:v>
                </c:pt>
                <c:pt idx="2801">
                  <c:v>2802</c:v>
                </c:pt>
                <c:pt idx="2802">
                  <c:v>2803</c:v>
                </c:pt>
                <c:pt idx="2803">
                  <c:v>2804</c:v>
                </c:pt>
                <c:pt idx="2804">
                  <c:v>2805</c:v>
                </c:pt>
                <c:pt idx="2805">
                  <c:v>2806</c:v>
                </c:pt>
                <c:pt idx="2806">
                  <c:v>2807</c:v>
                </c:pt>
                <c:pt idx="2807">
                  <c:v>2808</c:v>
                </c:pt>
                <c:pt idx="2808">
                  <c:v>2809</c:v>
                </c:pt>
                <c:pt idx="2809">
                  <c:v>2810</c:v>
                </c:pt>
                <c:pt idx="2810">
                  <c:v>2811</c:v>
                </c:pt>
                <c:pt idx="2811">
                  <c:v>2812</c:v>
                </c:pt>
                <c:pt idx="2812">
                  <c:v>2813</c:v>
                </c:pt>
                <c:pt idx="2813">
                  <c:v>2814</c:v>
                </c:pt>
                <c:pt idx="2814">
                  <c:v>2815</c:v>
                </c:pt>
                <c:pt idx="2815">
                  <c:v>2816</c:v>
                </c:pt>
                <c:pt idx="2816">
                  <c:v>2817</c:v>
                </c:pt>
                <c:pt idx="2817">
                  <c:v>2818</c:v>
                </c:pt>
                <c:pt idx="2818">
                  <c:v>2819</c:v>
                </c:pt>
                <c:pt idx="2819">
                  <c:v>2820</c:v>
                </c:pt>
                <c:pt idx="2820">
                  <c:v>2821</c:v>
                </c:pt>
                <c:pt idx="2821">
                  <c:v>2822</c:v>
                </c:pt>
                <c:pt idx="2822">
                  <c:v>2823</c:v>
                </c:pt>
                <c:pt idx="2823">
                  <c:v>2824</c:v>
                </c:pt>
                <c:pt idx="2824">
                  <c:v>2825</c:v>
                </c:pt>
                <c:pt idx="2825">
                  <c:v>2826</c:v>
                </c:pt>
                <c:pt idx="2826">
                  <c:v>2827</c:v>
                </c:pt>
                <c:pt idx="2827">
                  <c:v>2828</c:v>
                </c:pt>
                <c:pt idx="2828">
                  <c:v>2829</c:v>
                </c:pt>
                <c:pt idx="2829">
                  <c:v>2830</c:v>
                </c:pt>
                <c:pt idx="2830">
                  <c:v>2831</c:v>
                </c:pt>
                <c:pt idx="2831">
                  <c:v>2832</c:v>
                </c:pt>
                <c:pt idx="2832">
                  <c:v>2833</c:v>
                </c:pt>
                <c:pt idx="2833">
                  <c:v>2834</c:v>
                </c:pt>
                <c:pt idx="2834">
                  <c:v>2835</c:v>
                </c:pt>
                <c:pt idx="2835">
                  <c:v>2836</c:v>
                </c:pt>
                <c:pt idx="2836">
                  <c:v>2837</c:v>
                </c:pt>
                <c:pt idx="2837">
                  <c:v>2838</c:v>
                </c:pt>
                <c:pt idx="2838">
                  <c:v>2839</c:v>
                </c:pt>
                <c:pt idx="2839">
                  <c:v>2840</c:v>
                </c:pt>
                <c:pt idx="2840">
                  <c:v>2841</c:v>
                </c:pt>
                <c:pt idx="2841">
                  <c:v>2842</c:v>
                </c:pt>
                <c:pt idx="2842">
                  <c:v>2843</c:v>
                </c:pt>
                <c:pt idx="2843">
                  <c:v>2844</c:v>
                </c:pt>
                <c:pt idx="2844">
                  <c:v>2845</c:v>
                </c:pt>
                <c:pt idx="2845">
                  <c:v>2846</c:v>
                </c:pt>
                <c:pt idx="2846">
                  <c:v>2847</c:v>
                </c:pt>
                <c:pt idx="2847">
                  <c:v>2848</c:v>
                </c:pt>
                <c:pt idx="2848">
                  <c:v>2849</c:v>
                </c:pt>
                <c:pt idx="2849">
                  <c:v>2850</c:v>
                </c:pt>
                <c:pt idx="2850">
                  <c:v>2851</c:v>
                </c:pt>
                <c:pt idx="2851">
                  <c:v>2852</c:v>
                </c:pt>
                <c:pt idx="2852">
                  <c:v>2853</c:v>
                </c:pt>
                <c:pt idx="2853">
                  <c:v>2854</c:v>
                </c:pt>
                <c:pt idx="2854">
                  <c:v>2855</c:v>
                </c:pt>
                <c:pt idx="2855">
                  <c:v>2856</c:v>
                </c:pt>
                <c:pt idx="2856">
                  <c:v>2857</c:v>
                </c:pt>
                <c:pt idx="2857">
                  <c:v>2858</c:v>
                </c:pt>
                <c:pt idx="2858">
                  <c:v>2859</c:v>
                </c:pt>
                <c:pt idx="2859">
                  <c:v>2860</c:v>
                </c:pt>
                <c:pt idx="2860">
                  <c:v>2861</c:v>
                </c:pt>
                <c:pt idx="2861">
                  <c:v>2862</c:v>
                </c:pt>
                <c:pt idx="2862">
                  <c:v>2863</c:v>
                </c:pt>
                <c:pt idx="2863">
                  <c:v>2864</c:v>
                </c:pt>
                <c:pt idx="2864">
                  <c:v>2865</c:v>
                </c:pt>
                <c:pt idx="2865">
                  <c:v>2866</c:v>
                </c:pt>
                <c:pt idx="2866">
                  <c:v>2867</c:v>
                </c:pt>
                <c:pt idx="2867">
                  <c:v>2868</c:v>
                </c:pt>
                <c:pt idx="2868">
                  <c:v>2869</c:v>
                </c:pt>
                <c:pt idx="2869">
                  <c:v>2870</c:v>
                </c:pt>
                <c:pt idx="2870">
                  <c:v>2871</c:v>
                </c:pt>
                <c:pt idx="2871">
                  <c:v>2872</c:v>
                </c:pt>
                <c:pt idx="2872">
                  <c:v>2873</c:v>
                </c:pt>
                <c:pt idx="2873">
                  <c:v>2874</c:v>
                </c:pt>
                <c:pt idx="2874">
                  <c:v>2875</c:v>
                </c:pt>
                <c:pt idx="2875">
                  <c:v>2876</c:v>
                </c:pt>
                <c:pt idx="2876">
                  <c:v>2877</c:v>
                </c:pt>
                <c:pt idx="2877">
                  <c:v>2878</c:v>
                </c:pt>
                <c:pt idx="2878">
                  <c:v>2879</c:v>
                </c:pt>
                <c:pt idx="2879">
                  <c:v>2880</c:v>
                </c:pt>
                <c:pt idx="2880">
                  <c:v>2881</c:v>
                </c:pt>
                <c:pt idx="2881">
                  <c:v>2882</c:v>
                </c:pt>
                <c:pt idx="2882">
                  <c:v>2883</c:v>
                </c:pt>
                <c:pt idx="2883">
                  <c:v>2884</c:v>
                </c:pt>
                <c:pt idx="2884">
                  <c:v>2885</c:v>
                </c:pt>
                <c:pt idx="2885">
                  <c:v>2886</c:v>
                </c:pt>
                <c:pt idx="2886">
                  <c:v>2887</c:v>
                </c:pt>
                <c:pt idx="2887">
                  <c:v>2888</c:v>
                </c:pt>
                <c:pt idx="2888">
                  <c:v>2889</c:v>
                </c:pt>
                <c:pt idx="2889">
                  <c:v>2890</c:v>
                </c:pt>
                <c:pt idx="2890">
                  <c:v>2891</c:v>
                </c:pt>
                <c:pt idx="2891">
                  <c:v>2892</c:v>
                </c:pt>
                <c:pt idx="2892">
                  <c:v>2893</c:v>
                </c:pt>
                <c:pt idx="2893">
                  <c:v>2894</c:v>
                </c:pt>
                <c:pt idx="2894">
                  <c:v>2895</c:v>
                </c:pt>
                <c:pt idx="2895">
                  <c:v>2896</c:v>
                </c:pt>
                <c:pt idx="2896">
                  <c:v>2897</c:v>
                </c:pt>
                <c:pt idx="2897">
                  <c:v>2898</c:v>
                </c:pt>
                <c:pt idx="2898">
                  <c:v>2899</c:v>
                </c:pt>
                <c:pt idx="2899">
                  <c:v>2900</c:v>
                </c:pt>
                <c:pt idx="2900">
                  <c:v>2901</c:v>
                </c:pt>
                <c:pt idx="2901">
                  <c:v>2902</c:v>
                </c:pt>
                <c:pt idx="2902">
                  <c:v>2903</c:v>
                </c:pt>
                <c:pt idx="2903">
                  <c:v>2904</c:v>
                </c:pt>
                <c:pt idx="2904">
                  <c:v>2905</c:v>
                </c:pt>
                <c:pt idx="2905">
                  <c:v>2906</c:v>
                </c:pt>
                <c:pt idx="2906">
                  <c:v>2907</c:v>
                </c:pt>
                <c:pt idx="2907">
                  <c:v>2908</c:v>
                </c:pt>
                <c:pt idx="2908">
                  <c:v>2909</c:v>
                </c:pt>
                <c:pt idx="2909">
                  <c:v>2910</c:v>
                </c:pt>
                <c:pt idx="2910">
                  <c:v>2911</c:v>
                </c:pt>
                <c:pt idx="2911">
                  <c:v>2912</c:v>
                </c:pt>
                <c:pt idx="2912">
                  <c:v>2913</c:v>
                </c:pt>
                <c:pt idx="2913">
                  <c:v>2914</c:v>
                </c:pt>
                <c:pt idx="2914">
                  <c:v>2915</c:v>
                </c:pt>
                <c:pt idx="2915">
                  <c:v>2916</c:v>
                </c:pt>
                <c:pt idx="2916">
                  <c:v>2917</c:v>
                </c:pt>
                <c:pt idx="2917">
                  <c:v>2918</c:v>
                </c:pt>
                <c:pt idx="2918">
                  <c:v>2919</c:v>
                </c:pt>
                <c:pt idx="2919">
                  <c:v>2920</c:v>
                </c:pt>
                <c:pt idx="2920">
                  <c:v>2921</c:v>
                </c:pt>
                <c:pt idx="2921">
                  <c:v>2922</c:v>
                </c:pt>
                <c:pt idx="2922">
                  <c:v>2923</c:v>
                </c:pt>
                <c:pt idx="2923">
                  <c:v>2924</c:v>
                </c:pt>
                <c:pt idx="2924">
                  <c:v>2925</c:v>
                </c:pt>
                <c:pt idx="2925">
                  <c:v>2926</c:v>
                </c:pt>
                <c:pt idx="2926">
                  <c:v>2927</c:v>
                </c:pt>
                <c:pt idx="2927">
                  <c:v>2928</c:v>
                </c:pt>
                <c:pt idx="2928">
                  <c:v>2929</c:v>
                </c:pt>
                <c:pt idx="2929">
                  <c:v>2930</c:v>
                </c:pt>
                <c:pt idx="2930">
                  <c:v>2931</c:v>
                </c:pt>
                <c:pt idx="2931">
                  <c:v>2932</c:v>
                </c:pt>
                <c:pt idx="2932">
                  <c:v>2933</c:v>
                </c:pt>
                <c:pt idx="2933">
                  <c:v>2934</c:v>
                </c:pt>
                <c:pt idx="2934">
                  <c:v>2935</c:v>
                </c:pt>
                <c:pt idx="2935">
                  <c:v>2936</c:v>
                </c:pt>
                <c:pt idx="2936">
                  <c:v>2937</c:v>
                </c:pt>
                <c:pt idx="2937">
                  <c:v>2938</c:v>
                </c:pt>
                <c:pt idx="2938">
                  <c:v>2939</c:v>
                </c:pt>
                <c:pt idx="2939">
                  <c:v>2940</c:v>
                </c:pt>
                <c:pt idx="2940">
                  <c:v>2941</c:v>
                </c:pt>
                <c:pt idx="2941">
                  <c:v>2942</c:v>
                </c:pt>
                <c:pt idx="2942">
                  <c:v>2943</c:v>
                </c:pt>
                <c:pt idx="2943">
                  <c:v>2944</c:v>
                </c:pt>
                <c:pt idx="2944">
                  <c:v>2945</c:v>
                </c:pt>
                <c:pt idx="2945">
                  <c:v>2946</c:v>
                </c:pt>
                <c:pt idx="2946">
                  <c:v>2947</c:v>
                </c:pt>
                <c:pt idx="2947">
                  <c:v>2948</c:v>
                </c:pt>
                <c:pt idx="2948">
                  <c:v>2949</c:v>
                </c:pt>
                <c:pt idx="2949">
                  <c:v>2950</c:v>
                </c:pt>
                <c:pt idx="2950">
                  <c:v>2951</c:v>
                </c:pt>
                <c:pt idx="2951">
                  <c:v>2952</c:v>
                </c:pt>
                <c:pt idx="2952">
                  <c:v>2953</c:v>
                </c:pt>
                <c:pt idx="2953">
                  <c:v>2954</c:v>
                </c:pt>
                <c:pt idx="2954">
                  <c:v>2955</c:v>
                </c:pt>
                <c:pt idx="2955">
                  <c:v>2956</c:v>
                </c:pt>
                <c:pt idx="2956">
                  <c:v>2957</c:v>
                </c:pt>
                <c:pt idx="2957">
                  <c:v>2958</c:v>
                </c:pt>
                <c:pt idx="2958">
                  <c:v>2959</c:v>
                </c:pt>
                <c:pt idx="2959">
                  <c:v>2960</c:v>
                </c:pt>
                <c:pt idx="2960">
                  <c:v>2961</c:v>
                </c:pt>
                <c:pt idx="2961">
                  <c:v>2962</c:v>
                </c:pt>
                <c:pt idx="2962">
                  <c:v>2963</c:v>
                </c:pt>
                <c:pt idx="2963">
                  <c:v>2964</c:v>
                </c:pt>
                <c:pt idx="2964">
                  <c:v>2965</c:v>
                </c:pt>
                <c:pt idx="2965">
                  <c:v>2966</c:v>
                </c:pt>
                <c:pt idx="2966">
                  <c:v>2967</c:v>
                </c:pt>
                <c:pt idx="2967">
                  <c:v>2968</c:v>
                </c:pt>
                <c:pt idx="2968">
                  <c:v>2969</c:v>
                </c:pt>
                <c:pt idx="2969">
                  <c:v>2970</c:v>
                </c:pt>
                <c:pt idx="2970">
                  <c:v>2971</c:v>
                </c:pt>
                <c:pt idx="2971">
                  <c:v>2972</c:v>
                </c:pt>
                <c:pt idx="2972">
                  <c:v>2973</c:v>
                </c:pt>
                <c:pt idx="2973">
                  <c:v>2974</c:v>
                </c:pt>
                <c:pt idx="2974">
                  <c:v>2975</c:v>
                </c:pt>
                <c:pt idx="2975">
                  <c:v>2976</c:v>
                </c:pt>
                <c:pt idx="2976">
                  <c:v>2977</c:v>
                </c:pt>
                <c:pt idx="2977">
                  <c:v>2978</c:v>
                </c:pt>
                <c:pt idx="2978">
                  <c:v>2979</c:v>
                </c:pt>
                <c:pt idx="2979">
                  <c:v>2980</c:v>
                </c:pt>
                <c:pt idx="2980">
                  <c:v>2981</c:v>
                </c:pt>
                <c:pt idx="2981">
                  <c:v>2982</c:v>
                </c:pt>
                <c:pt idx="2982">
                  <c:v>2983</c:v>
                </c:pt>
                <c:pt idx="2983">
                  <c:v>2984</c:v>
                </c:pt>
                <c:pt idx="2984">
                  <c:v>2985</c:v>
                </c:pt>
                <c:pt idx="2985">
                  <c:v>2986</c:v>
                </c:pt>
                <c:pt idx="2986">
                  <c:v>2987</c:v>
                </c:pt>
                <c:pt idx="2987">
                  <c:v>2988</c:v>
                </c:pt>
                <c:pt idx="2988">
                  <c:v>2989</c:v>
                </c:pt>
                <c:pt idx="2989">
                  <c:v>2990</c:v>
                </c:pt>
                <c:pt idx="2990">
                  <c:v>2991</c:v>
                </c:pt>
                <c:pt idx="2991">
                  <c:v>2992</c:v>
                </c:pt>
                <c:pt idx="2992">
                  <c:v>2993</c:v>
                </c:pt>
                <c:pt idx="2993">
                  <c:v>2994</c:v>
                </c:pt>
                <c:pt idx="2994">
                  <c:v>2995</c:v>
                </c:pt>
                <c:pt idx="2995">
                  <c:v>2996</c:v>
                </c:pt>
                <c:pt idx="2996">
                  <c:v>2997</c:v>
                </c:pt>
                <c:pt idx="2997">
                  <c:v>2998</c:v>
                </c:pt>
                <c:pt idx="2998">
                  <c:v>2999</c:v>
                </c:pt>
                <c:pt idx="2999">
                  <c:v>3000</c:v>
                </c:pt>
                <c:pt idx="3000">
                  <c:v>3001</c:v>
                </c:pt>
                <c:pt idx="3001">
                  <c:v>3002</c:v>
                </c:pt>
                <c:pt idx="3002">
                  <c:v>3003</c:v>
                </c:pt>
                <c:pt idx="3003">
                  <c:v>3004</c:v>
                </c:pt>
                <c:pt idx="3004">
                  <c:v>3005</c:v>
                </c:pt>
                <c:pt idx="3005">
                  <c:v>3006</c:v>
                </c:pt>
                <c:pt idx="3006">
                  <c:v>3007</c:v>
                </c:pt>
                <c:pt idx="3007">
                  <c:v>3008</c:v>
                </c:pt>
                <c:pt idx="3008">
                  <c:v>3009</c:v>
                </c:pt>
                <c:pt idx="3009">
                  <c:v>3010</c:v>
                </c:pt>
                <c:pt idx="3010">
                  <c:v>3011</c:v>
                </c:pt>
                <c:pt idx="3011">
                  <c:v>3012</c:v>
                </c:pt>
                <c:pt idx="3012">
                  <c:v>3013</c:v>
                </c:pt>
                <c:pt idx="3013">
                  <c:v>3014</c:v>
                </c:pt>
                <c:pt idx="3014">
                  <c:v>3015</c:v>
                </c:pt>
                <c:pt idx="3015">
                  <c:v>3016</c:v>
                </c:pt>
                <c:pt idx="3016">
                  <c:v>3017</c:v>
                </c:pt>
                <c:pt idx="3017">
                  <c:v>3018</c:v>
                </c:pt>
                <c:pt idx="3018">
                  <c:v>3019</c:v>
                </c:pt>
                <c:pt idx="3019">
                  <c:v>3020</c:v>
                </c:pt>
                <c:pt idx="3020">
                  <c:v>3021</c:v>
                </c:pt>
                <c:pt idx="3021">
                  <c:v>3022</c:v>
                </c:pt>
                <c:pt idx="3022">
                  <c:v>3023</c:v>
                </c:pt>
                <c:pt idx="3023">
                  <c:v>3024</c:v>
                </c:pt>
                <c:pt idx="3024">
                  <c:v>3025</c:v>
                </c:pt>
                <c:pt idx="3025">
                  <c:v>3026</c:v>
                </c:pt>
                <c:pt idx="3026">
                  <c:v>3027</c:v>
                </c:pt>
                <c:pt idx="3027">
                  <c:v>3028</c:v>
                </c:pt>
                <c:pt idx="3028">
                  <c:v>3029</c:v>
                </c:pt>
                <c:pt idx="3029">
                  <c:v>3030</c:v>
                </c:pt>
                <c:pt idx="3030">
                  <c:v>3031</c:v>
                </c:pt>
                <c:pt idx="3031">
                  <c:v>3032</c:v>
                </c:pt>
                <c:pt idx="3032">
                  <c:v>3033</c:v>
                </c:pt>
                <c:pt idx="3033">
                  <c:v>3034</c:v>
                </c:pt>
                <c:pt idx="3034">
                  <c:v>3035</c:v>
                </c:pt>
                <c:pt idx="3035">
                  <c:v>3036</c:v>
                </c:pt>
                <c:pt idx="3036">
                  <c:v>3037</c:v>
                </c:pt>
                <c:pt idx="3037">
                  <c:v>3038</c:v>
                </c:pt>
                <c:pt idx="3038">
                  <c:v>3039</c:v>
                </c:pt>
                <c:pt idx="3039">
                  <c:v>3040</c:v>
                </c:pt>
                <c:pt idx="3040">
                  <c:v>3041</c:v>
                </c:pt>
                <c:pt idx="3041">
                  <c:v>3042</c:v>
                </c:pt>
                <c:pt idx="3042">
                  <c:v>3043</c:v>
                </c:pt>
                <c:pt idx="3043">
                  <c:v>3044</c:v>
                </c:pt>
                <c:pt idx="3044">
                  <c:v>3045</c:v>
                </c:pt>
                <c:pt idx="3045">
                  <c:v>3046</c:v>
                </c:pt>
                <c:pt idx="3046">
                  <c:v>3047</c:v>
                </c:pt>
                <c:pt idx="3047">
                  <c:v>3048</c:v>
                </c:pt>
                <c:pt idx="3048">
                  <c:v>3049</c:v>
                </c:pt>
                <c:pt idx="3049">
                  <c:v>3050</c:v>
                </c:pt>
                <c:pt idx="3050">
                  <c:v>3051</c:v>
                </c:pt>
                <c:pt idx="3051">
                  <c:v>3052</c:v>
                </c:pt>
                <c:pt idx="3052">
                  <c:v>3053</c:v>
                </c:pt>
                <c:pt idx="3053">
                  <c:v>3054</c:v>
                </c:pt>
                <c:pt idx="3054">
                  <c:v>3055</c:v>
                </c:pt>
                <c:pt idx="3055">
                  <c:v>3056</c:v>
                </c:pt>
                <c:pt idx="3056">
                  <c:v>3057</c:v>
                </c:pt>
                <c:pt idx="3057">
                  <c:v>3058</c:v>
                </c:pt>
                <c:pt idx="3058">
                  <c:v>3059</c:v>
                </c:pt>
                <c:pt idx="3059">
                  <c:v>3060</c:v>
                </c:pt>
                <c:pt idx="3060">
                  <c:v>3061</c:v>
                </c:pt>
                <c:pt idx="3061">
                  <c:v>3062</c:v>
                </c:pt>
                <c:pt idx="3062">
                  <c:v>3063</c:v>
                </c:pt>
                <c:pt idx="3063">
                  <c:v>3064</c:v>
                </c:pt>
                <c:pt idx="3064">
                  <c:v>3065</c:v>
                </c:pt>
                <c:pt idx="3065">
                  <c:v>3066</c:v>
                </c:pt>
                <c:pt idx="3066">
                  <c:v>3067</c:v>
                </c:pt>
                <c:pt idx="3067">
                  <c:v>3068</c:v>
                </c:pt>
                <c:pt idx="3068">
                  <c:v>3069</c:v>
                </c:pt>
                <c:pt idx="3069">
                  <c:v>3070</c:v>
                </c:pt>
                <c:pt idx="3070">
                  <c:v>3071</c:v>
                </c:pt>
                <c:pt idx="3071">
                  <c:v>3072</c:v>
                </c:pt>
                <c:pt idx="3072">
                  <c:v>3073</c:v>
                </c:pt>
                <c:pt idx="3073">
                  <c:v>3074</c:v>
                </c:pt>
                <c:pt idx="3074">
                  <c:v>3075</c:v>
                </c:pt>
                <c:pt idx="3075">
                  <c:v>3076</c:v>
                </c:pt>
                <c:pt idx="3076">
                  <c:v>3077</c:v>
                </c:pt>
                <c:pt idx="3077">
                  <c:v>3078</c:v>
                </c:pt>
                <c:pt idx="3078">
                  <c:v>3079</c:v>
                </c:pt>
                <c:pt idx="3079">
                  <c:v>3080</c:v>
                </c:pt>
                <c:pt idx="3080">
                  <c:v>3081</c:v>
                </c:pt>
                <c:pt idx="3081">
                  <c:v>3082</c:v>
                </c:pt>
                <c:pt idx="3082">
                  <c:v>3083</c:v>
                </c:pt>
                <c:pt idx="3083">
                  <c:v>3084</c:v>
                </c:pt>
                <c:pt idx="3084">
                  <c:v>3085</c:v>
                </c:pt>
                <c:pt idx="3085">
                  <c:v>3086</c:v>
                </c:pt>
                <c:pt idx="3086">
                  <c:v>3087</c:v>
                </c:pt>
                <c:pt idx="3087">
                  <c:v>3088</c:v>
                </c:pt>
                <c:pt idx="3088">
                  <c:v>3089</c:v>
                </c:pt>
                <c:pt idx="3089">
                  <c:v>3090</c:v>
                </c:pt>
                <c:pt idx="3090">
                  <c:v>3091</c:v>
                </c:pt>
                <c:pt idx="3091">
                  <c:v>3092</c:v>
                </c:pt>
                <c:pt idx="3092">
                  <c:v>3093</c:v>
                </c:pt>
                <c:pt idx="3093">
                  <c:v>3094</c:v>
                </c:pt>
                <c:pt idx="3094">
                  <c:v>3095</c:v>
                </c:pt>
                <c:pt idx="3095">
                  <c:v>3096</c:v>
                </c:pt>
                <c:pt idx="3096">
                  <c:v>3097</c:v>
                </c:pt>
                <c:pt idx="3097">
                  <c:v>3098</c:v>
                </c:pt>
                <c:pt idx="3098">
                  <c:v>3099</c:v>
                </c:pt>
                <c:pt idx="3099">
                  <c:v>3100</c:v>
                </c:pt>
                <c:pt idx="3100">
                  <c:v>3101</c:v>
                </c:pt>
                <c:pt idx="3101">
                  <c:v>3102</c:v>
                </c:pt>
                <c:pt idx="3102">
                  <c:v>3103</c:v>
                </c:pt>
                <c:pt idx="3103">
                  <c:v>3104</c:v>
                </c:pt>
                <c:pt idx="3104">
                  <c:v>3105</c:v>
                </c:pt>
                <c:pt idx="3105">
                  <c:v>3106</c:v>
                </c:pt>
                <c:pt idx="3106">
                  <c:v>3107</c:v>
                </c:pt>
                <c:pt idx="3107">
                  <c:v>3108</c:v>
                </c:pt>
                <c:pt idx="3108">
                  <c:v>3109</c:v>
                </c:pt>
                <c:pt idx="3109">
                  <c:v>3110</c:v>
                </c:pt>
                <c:pt idx="3110">
                  <c:v>3111</c:v>
                </c:pt>
                <c:pt idx="3111">
                  <c:v>3112</c:v>
                </c:pt>
                <c:pt idx="3112">
                  <c:v>3113</c:v>
                </c:pt>
                <c:pt idx="3113">
                  <c:v>3114</c:v>
                </c:pt>
                <c:pt idx="3114">
                  <c:v>3115</c:v>
                </c:pt>
                <c:pt idx="3115">
                  <c:v>3116</c:v>
                </c:pt>
                <c:pt idx="3116">
                  <c:v>3117</c:v>
                </c:pt>
                <c:pt idx="3117">
                  <c:v>3118</c:v>
                </c:pt>
                <c:pt idx="3118">
                  <c:v>3119</c:v>
                </c:pt>
                <c:pt idx="3119">
                  <c:v>3120</c:v>
                </c:pt>
                <c:pt idx="3120">
                  <c:v>3121</c:v>
                </c:pt>
                <c:pt idx="3121">
                  <c:v>3122</c:v>
                </c:pt>
                <c:pt idx="3122">
                  <c:v>3123</c:v>
                </c:pt>
                <c:pt idx="3123">
                  <c:v>3124</c:v>
                </c:pt>
                <c:pt idx="3124">
                  <c:v>3125</c:v>
                </c:pt>
                <c:pt idx="3125">
                  <c:v>3126</c:v>
                </c:pt>
                <c:pt idx="3126">
                  <c:v>3127</c:v>
                </c:pt>
                <c:pt idx="3127">
                  <c:v>3128</c:v>
                </c:pt>
                <c:pt idx="3128">
                  <c:v>3129</c:v>
                </c:pt>
                <c:pt idx="3129">
                  <c:v>3130</c:v>
                </c:pt>
                <c:pt idx="3130">
                  <c:v>3131</c:v>
                </c:pt>
                <c:pt idx="3131">
                  <c:v>3132</c:v>
                </c:pt>
                <c:pt idx="3132">
                  <c:v>3133</c:v>
                </c:pt>
                <c:pt idx="3133">
                  <c:v>3134</c:v>
                </c:pt>
                <c:pt idx="3134">
                  <c:v>3135</c:v>
                </c:pt>
                <c:pt idx="3135">
                  <c:v>3136</c:v>
                </c:pt>
                <c:pt idx="3136">
                  <c:v>3137</c:v>
                </c:pt>
                <c:pt idx="3137">
                  <c:v>3138</c:v>
                </c:pt>
                <c:pt idx="3138">
                  <c:v>3139</c:v>
                </c:pt>
                <c:pt idx="3139">
                  <c:v>3140</c:v>
                </c:pt>
                <c:pt idx="3140">
                  <c:v>3141</c:v>
                </c:pt>
                <c:pt idx="3141">
                  <c:v>3142</c:v>
                </c:pt>
                <c:pt idx="3142">
                  <c:v>3143</c:v>
                </c:pt>
                <c:pt idx="3143">
                  <c:v>3144</c:v>
                </c:pt>
                <c:pt idx="3144">
                  <c:v>3145</c:v>
                </c:pt>
                <c:pt idx="3145">
                  <c:v>3146</c:v>
                </c:pt>
                <c:pt idx="3146">
                  <c:v>3147</c:v>
                </c:pt>
                <c:pt idx="3147">
                  <c:v>3148</c:v>
                </c:pt>
                <c:pt idx="3148">
                  <c:v>3149</c:v>
                </c:pt>
                <c:pt idx="3149">
                  <c:v>3150</c:v>
                </c:pt>
                <c:pt idx="3150">
                  <c:v>3151</c:v>
                </c:pt>
                <c:pt idx="3151">
                  <c:v>3152</c:v>
                </c:pt>
                <c:pt idx="3152">
                  <c:v>3153</c:v>
                </c:pt>
                <c:pt idx="3153">
                  <c:v>3154</c:v>
                </c:pt>
                <c:pt idx="3154">
                  <c:v>3155</c:v>
                </c:pt>
                <c:pt idx="3155">
                  <c:v>3156</c:v>
                </c:pt>
                <c:pt idx="3156">
                  <c:v>3157</c:v>
                </c:pt>
                <c:pt idx="3157">
                  <c:v>3158</c:v>
                </c:pt>
                <c:pt idx="3158">
                  <c:v>3159</c:v>
                </c:pt>
                <c:pt idx="3159">
                  <c:v>3160</c:v>
                </c:pt>
                <c:pt idx="3160">
                  <c:v>3161</c:v>
                </c:pt>
                <c:pt idx="3161">
                  <c:v>3162</c:v>
                </c:pt>
                <c:pt idx="3162">
                  <c:v>3163</c:v>
                </c:pt>
                <c:pt idx="3163">
                  <c:v>3164</c:v>
                </c:pt>
                <c:pt idx="3164">
                  <c:v>3165</c:v>
                </c:pt>
                <c:pt idx="3165">
                  <c:v>3166</c:v>
                </c:pt>
                <c:pt idx="3166">
                  <c:v>3167</c:v>
                </c:pt>
                <c:pt idx="3167">
                  <c:v>3168</c:v>
                </c:pt>
                <c:pt idx="3168">
                  <c:v>3169</c:v>
                </c:pt>
                <c:pt idx="3169">
                  <c:v>3170</c:v>
                </c:pt>
                <c:pt idx="3170">
                  <c:v>3171</c:v>
                </c:pt>
                <c:pt idx="3171">
                  <c:v>3172</c:v>
                </c:pt>
                <c:pt idx="3172">
                  <c:v>3173</c:v>
                </c:pt>
                <c:pt idx="3173">
                  <c:v>3174</c:v>
                </c:pt>
                <c:pt idx="3174">
                  <c:v>3175</c:v>
                </c:pt>
                <c:pt idx="3175">
                  <c:v>3176</c:v>
                </c:pt>
                <c:pt idx="3176">
                  <c:v>3177</c:v>
                </c:pt>
                <c:pt idx="3177">
                  <c:v>3178</c:v>
                </c:pt>
                <c:pt idx="3178">
                  <c:v>3179</c:v>
                </c:pt>
                <c:pt idx="3179">
                  <c:v>3180</c:v>
                </c:pt>
                <c:pt idx="3180">
                  <c:v>3181</c:v>
                </c:pt>
                <c:pt idx="3181">
                  <c:v>3182</c:v>
                </c:pt>
                <c:pt idx="3182">
                  <c:v>3183</c:v>
                </c:pt>
                <c:pt idx="3183">
                  <c:v>3184</c:v>
                </c:pt>
                <c:pt idx="3184">
                  <c:v>3185</c:v>
                </c:pt>
                <c:pt idx="3185">
                  <c:v>3186</c:v>
                </c:pt>
                <c:pt idx="3186">
                  <c:v>3187</c:v>
                </c:pt>
                <c:pt idx="3187">
                  <c:v>3188</c:v>
                </c:pt>
                <c:pt idx="3188">
                  <c:v>3189</c:v>
                </c:pt>
                <c:pt idx="3189">
                  <c:v>3190</c:v>
                </c:pt>
                <c:pt idx="3190">
                  <c:v>3191</c:v>
                </c:pt>
                <c:pt idx="3191">
                  <c:v>3192</c:v>
                </c:pt>
                <c:pt idx="3192">
                  <c:v>3193</c:v>
                </c:pt>
                <c:pt idx="3193">
                  <c:v>3194</c:v>
                </c:pt>
                <c:pt idx="3194">
                  <c:v>3195</c:v>
                </c:pt>
                <c:pt idx="3195">
                  <c:v>3196</c:v>
                </c:pt>
                <c:pt idx="3196">
                  <c:v>3197</c:v>
                </c:pt>
                <c:pt idx="3197">
                  <c:v>3198</c:v>
                </c:pt>
                <c:pt idx="3198">
                  <c:v>3199</c:v>
                </c:pt>
                <c:pt idx="3199">
                  <c:v>3200</c:v>
                </c:pt>
                <c:pt idx="3200">
                  <c:v>3201</c:v>
                </c:pt>
                <c:pt idx="3201">
                  <c:v>3202</c:v>
                </c:pt>
                <c:pt idx="3202">
                  <c:v>3203</c:v>
                </c:pt>
                <c:pt idx="3203">
                  <c:v>3204</c:v>
                </c:pt>
                <c:pt idx="3204">
                  <c:v>3205</c:v>
                </c:pt>
                <c:pt idx="3205">
                  <c:v>3206</c:v>
                </c:pt>
                <c:pt idx="3206">
                  <c:v>3207</c:v>
                </c:pt>
                <c:pt idx="3207">
                  <c:v>3208</c:v>
                </c:pt>
                <c:pt idx="3208">
                  <c:v>3209</c:v>
                </c:pt>
                <c:pt idx="3209">
                  <c:v>3210</c:v>
                </c:pt>
                <c:pt idx="3210">
                  <c:v>3211</c:v>
                </c:pt>
                <c:pt idx="3211">
                  <c:v>3212</c:v>
                </c:pt>
                <c:pt idx="3212">
                  <c:v>3213</c:v>
                </c:pt>
                <c:pt idx="3213">
                  <c:v>3214</c:v>
                </c:pt>
                <c:pt idx="3214">
                  <c:v>3215</c:v>
                </c:pt>
                <c:pt idx="3215">
                  <c:v>3216</c:v>
                </c:pt>
                <c:pt idx="3216">
                  <c:v>3217</c:v>
                </c:pt>
                <c:pt idx="3217">
                  <c:v>3218</c:v>
                </c:pt>
                <c:pt idx="3218">
                  <c:v>3219</c:v>
                </c:pt>
                <c:pt idx="3219">
                  <c:v>3220</c:v>
                </c:pt>
                <c:pt idx="3220">
                  <c:v>3221</c:v>
                </c:pt>
                <c:pt idx="3221">
                  <c:v>3222</c:v>
                </c:pt>
                <c:pt idx="3222">
                  <c:v>3223</c:v>
                </c:pt>
                <c:pt idx="3223">
                  <c:v>3224</c:v>
                </c:pt>
                <c:pt idx="3224">
                  <c:v>3225</c:v>
                </c:pt>
                <c:pt idx="3225">
                  <c:v>3226</c:v>
                </c:pt>
                <c:pt idx="3226">
                  <c:v>3227</c:v>
                </c:pt>
                <c:pt idx="3227">
                  <c:v>3228</c:v>
                </c:pt>
                <c:pt idx="3228">
                  <c:v>3229</c:v>
                </c:pt>
                <c:pt idx="3229">
                  <c:v>3230</c:v>
                </c:pt>
                <c:pt idx="3230">
                  <c:v>3231</c:v>
                </c:pt>
                <c:pt idx="3231">
                  <c:v>3232</c:v>
                </c:pt>
                <c:pt idx="3232">
                  <c:v>3233</c:v>
                </c:pt>
                <c:pt idx="3233">
                  <c:v>3234</c:v>
                </c:pt>
                <c:pt idx="3234">
                  <c:v>3235</c:v>
                </c:pt>
                <c:pt idx="3235">
                  <c:v>3236</c:v>
                </c:pt>
                <c:pt idx="3236">
                  <c:v>3237</c:v>
                </c:pt>
                <c:pt idx="3237">
                  <c:v>3238</c:v>
                </c:pt>
                <c:pt idx="3238">
                  <c:v>3239</c:v>
                </c:pt>
                <c:pt idx="3239">
                  <c:v>3240</c:v>
                </c:pt>
                <c:pt idx="3240">
                  <c:v>3241</c:v>
                </c:pt>
                <c:pt idx="3241">
                  <c:v>3242</c:v>
                </c:pt>
                <c:pt idx="3242">
                  <c:v>3243</c:v>
                </c:pt>
                <c:pt idx="3243">
                  <c:v>3244</c:v>
                </c:pt>
                <c:pt idx="3244">
                  <c:v>3245</c:v>
                </c:pt>
                <c:pt idx="3245">
                  <c:v>3246</c:v>
                </c:pt>
                <c:pt idx="3246">
                  <c:v>3247</c:v>
                </c:pt>
                <c:pt idx="3247">
                  <c:v>3248</c:v>
                </c:pt>
                <c:pt idx="3248">
                  <c:v>3249</c:v>
                </c:pt>
                <c:pt idx="3249">
                  <c:v>3250</c:v>
                </c:pt>
                <c:pt idx="3250">
                  <c:v>3251</c:v>
                </c:pt>
                <c:pt idx="3251">
                  <c:v>3252</c:v>
                </c:pt>
                <c:pt idx="3252">
                  <c:v>3253</c:v>
                </c:pt>
                <c:pt idx="3253">
                  <c:v>3254</c:v>
                </c:pt>
                <c:pt idx="3254">
                  <c:v>3255</c:v>
                </c:pt>
                <c:pt idx="3255">
                  <c:v>3256</c:v>
                </c:pt>
                <c:pt idx="3256">
                  <c:v>3257</c:v>
                </c:pt>
                <c:pt idx="3257">
                  <c:v>3258</c:v>
                </c:pt>
                <c:pt idx="3258">
                  <c:v>3259</c:v>
                </c:pt>
                <c:pt idx="3259">
                  <c:v>3260</c:v>
                </c:pt>
                <c:pt idx="3260">
                  <c:v>3261</c:v>
                </c:pt>
                <c:pt idx="3261">
                  <c:v>3262</c:v>
                </c:pt>
                <c:pt idx="3262">
                  <c:v>3263</c:v>
                </c:pt>
                <c:pt idx="3263">
                  <c:v>3264</c:v>
                </c:pt>
                <c:pt idx="3264">
                  <c:v>3265</c:v>
                </c:pt>
                <c:pt idx="3265">
                  <c:v>3266</c:v>
                </c:pt>
                <c:pt idx="3266">
                  <c:v>3267</c:v>
                </c:pt>
                <c:pt idx="3267">
                  <c:v>3268</c:v>
                </c:pt>
                <c:pt idx="3268">
                  <c:v>3269</c:v>
                </c:pt>
                <c:pt idx="3269">
                  <c:v>3270</c:v>
                </c:pt>
                <c:pt idx="3270">
                  <c:v>3271</c:v>
                </c:pt>
                <c:pt idx="3271">
                  <c:v>3272</c:v>
                </c:pt>
                <c:pt idx="3272">
                  <c:v>3273</c:v>
                </c:pt>
                <c:pt idx="3273">
                  <c:v>3274</c:v>
                </c:pt>
                <c:pt idx="3274">
                  <c:v>3275</c:v>
                </c:pt>
                <c:pt idx="3275">
                  <c:v>3276</c:v>
                </c:pt>
                <c:pt idx="3276">
                  <c:v>3277</c:v>
                </c:pt>
                <c:pt idx="3277">
                  <c:v>3278</c:v>
                </c:pt>
                <c:pt idx="3278">
                  <c:v>3279</c:v>
                </c:pt>
                <c:pt idx="3279">
                  <c:v>3280</c:v>
                </c:pt>
                <c:pt idx="3280">
                  <c:v>3281</c:v>
                </c:pt>
                <c:pt idx="3281">
                  <c:v>3282</c:v>
                </c:pt>
                <c:pt idx="3282">
                  <c:v>3283</c:v>
                </c:pt>
                <c:pt idx="3283">
                  <c:v>3284</c:v>
                </c:pt>
                <c:pt idx="3284">
                  <c:v>3285</c:v>
                </c:pt>
                <c:pt idx="3285">
                  <c:v>3286</c:v>
                </c:pt>
                <c:pt idx="3286">
                  <c:v>3287</c:v>
                </c:pt>
                <c:pt idx="3287">
                  <c:v>3288</c:v>
                </c:pt>
                <c:pt idx="3288">
                  <c:v>3289</c:v>
                </c:pt>
                <c:pt idx="3289">
                  <c:v>3290</c:v>
                </c:pt>
                <c:pt idx="3290">
                  <c:v>3291</c:v>
                </c:pt>
                <c:pt idx="3291">
                  <c:v>3292</c:v>
                </c:pt>
                <c:pt idx="3292">
                  <c:v>3293</c:v>
                </c:pt>
                <c:pt idx="3293">
                  <c:v>3294</c:v>
                </c:pt>
                <c:pt idx="3294">
                  <c:v>3295</c:v>
                </c:pt>
                <c:pt idx="3295">
                  <c:v>3296</c:v>
                </c:pt>
                <c:pt idx="3296">
                  <c:v>3297</c:v>
                </c:pt>
                <c:pt idx="3297">
                  <c:v>3298</c:v>
                </c:pt>
                <c:pt idx="3298">
                  <c:v>3299</c:v>
                </c:pt>
                <c:pt idx="3299">
                  <c:v>3300</c:v>
                </c:pt>
                <c:pt idx="3300">
                  <c:v>3301</c:v>
                </c:pt>
                <c:pt idx="3301">
                  <c:v>3302</c:v>
                </c:pt>
                <c:pt idx="3302">
                  <c:v>3303</c:v>
                </c:pt>
                <c:pt idx="3303">
                  <c:v>3304</c:v>
                </c:pt>
                <c:pt idx="3304">
                  <c:v>3305</c:v>
                </c:pt>
                <c:pt idx="3305">
                  <c:v>3306</c:v>
                </c:pt>
                <c:pt idx="3306">
                  <c:v>3307</c:v>
                </c:pt>
                <c:pt idx="3307">
                  <c:v>3308</c:v>
                </c:pt>
                <c:pt idx="3308">
                  <c:v>3309</c:v>
                </c:pt>
                <c:pt idx="3309">
                  <c:v>3310</c:v>
                </c:pt>
                <c:pt idx="3310">
                  <c:v>3311</c:v>
                </c:pt>
                <c:pt idx="3311">
                  <c:v>3312</c:v>
                </c:pt>
                <c:pt idx="3312">
                  <c:v>3313</c:v>
                </c:pt>
                <c:pt idx="3313">
                  <c:v>3314</c:v>
                </c:pt>
                <c:pt idx="3314">
                  <c:v>3315</c:v>
                </c:pt>
                <c:pt idx="3315">
                  <c:v>3316</c:v>
                </c:pt>
                <c:pt idx="3316">
                  <c:v>3317</c:v>
                </c:pt>
                <c:pt idx="3317">
                  <c:v>3318</c:v>
                </c:pt>
                <c:pt idx="3318">
                  <c:v>3319</c:v>
                </c:pt>
                <c:pt idx="3319">
                  <c:v>3320</c:v>
                </c:pt>
                <c:pt idx="3320">
                  <c:v>3321</c:v>
                </c:pt>
                <c:pt idx="3321">
                  <c:v>3322</c:v>
                </c:pt>
                <c:pt idx="3322">
                  <c:v>3323</c:v>
                </c:pt>
                <c:pt idx="3323">
                  <c:v>3324</c:v>
                </c:pt>
                <c:pt idx="3324">
                  <c:v>3325</c:v>
                </c:pt>
                <c:pt idx="3325">
                  <c:v>3326</c:v>
                </c:pt>
                <c:pt idx="3326">
                  <c:v>3327</c:v>
                </c:pt>
                <c:pt idx="3327">
                  <c:v>3328</c:v>
                </c:pt>
                <c:pt idx="3328">
                  <c:v>3329</c:v>
                </c:pt>
                <c:pt idx="3329">
                  <c:v>3330</c:v>
                </c:pt>
                <c:pt idx="3330">
                  <c:v>3331</c:v>
                </c:pt>
                <c:pt idx="3331">
                  <c:v>3332</c:v>
                </c:pt>
                <c:pt idx="3332">
                  <c:v>3333</c:v>
                </c:pt>
                <c:pt idx="3333">
                  <c:v>3334</c:v>
                </c:pt>
                <c:pt idx="3334">
                  <c:v>3335</c:v>
                </c:pt>
                <c:pt idx="3335">
                  <c:v>3336</c:v>
                </c:pt>
                <c:pt idx="3336">
                  <c:v>3337</c:v>
                </c:pt>
                <c:pt idx="3337">
                  <c:v>3338</c:v>
                </c:pt>
                <c:pt idx="3338">
                  <c:v>3339</c:v>
                </c:pt>
                <c:pt idx="3339">
                  <c:v>3340</c:v>
                </c:pt>
                <c:pt idx="3340">
                  <c:v>3341</c:v>
                </c:pt>
                <c:pt idx="3341">
                  <c:v>3342</c:v>
                </c:pt>
                <c:pt idx="3342">
                  <c:v>3343</c:v>
                </c:pt>
                <c:pt idx="3343">
                  <c:v>3344</c:v>
                </c:pt>
                <c:pt idx="3344">
                  <c:v>3345</c:v>
                </c:pt>
                <c:pt idx="3345">
                  <c:v>3346</c:v>
                </c:pt>
                <c:pt idx="3346">
                  <c:v>3347</c:v>
                </c:pt>
                <c:pt idx="3347">
                  <c:v>3348</c:v>
                </c:pt>
                <c:pt idx="3348">
                  <c:v>3349</c:v>
                </c:pt>
                <c:pt idx="3349">
                  <c:v>3350</c:v>
                </c:pt>
                <c:pt idx="3350">
                  <c:v>3351</c:v>
                </c:pt>
                <c:pt idx="3351">
                  <c:v>3352</c:v>
                </c:pt>
                <c:pt idx="3352">
                  <c:v>3353</c:v>
                </c:pt>
                <c:pt idx="3353">
                  <c:v>3354</c:v>
                </c:pt>
                <c:pt idx="3354">
                  <c:v>3355</c:v>
                </c:pt>
                <c:pt idx="3355">
                  <c:v>3356</c:v>
                </c:pt>
                <c:pt idx="3356">
                  <c:v>3357</c:v>
                </c:pt>
                <c:pt idx="3357">
                  <c:v>3358</c:v>
                </c:pt>
                <c:pt idx="3358">
                  <c:v>3359</c:v>
                </c:pt>
                <c:pt idx="3359">
                  <c:v>3360</c:v>
                </c:pt>
                <c:pt idx="3360">
                  <c:v>3361</c:v>
                </c:pt>
                <c:pt idx="3361">
                  <c:v>3362</c:v>
                </c:pt>
                <c:pt idx="3362">
                  <c:v>3363</c:v>
                </c:pt>
                <c:pt idx="3363">
                  <c:v>3364</c:v>
                </c:pt>
                <c:pt idx="3364">
                  <c:v>3365</c:v>
                </c:pt>
                <c:pt idx="3365">
                  <c:v>3366</c:v>
                </c:pt>
                <c:pt idx="3366">
                  <c:v>3367</c:v>
                </c:pt>
                <c:pt idx="3367">
                  <c:v>3368</c:v>
                </c:pt>
                <c:pt idx="3368">
                  <c:v>3369</c:v>
                </c:pt>
                <c:pt idx="3369">
                  <c:v>3370</c:v>
                </c:pt>
                <c:pt idx="3370">
                  <c:v>3371</c:v>
                </c:pt>
                <c:pt idx="3371">
                  <c:v>3372</c:v>
                </c:pt>
                <c:pt idx="3372">
                  <c:v>3373</c:v>
                </c:pt>
                <c:pt idx="3373">
                  <c:v>3374</c:v>
                </c:pt>
                <c:pt idx="3374">
                  <c:v>3375</c:v>
                </c:pt>
                <c:pt idx="3375">
                  <c:v>3376</c:v>
                </c:pt>
                <c:pt idx="3376">
                  <c:v>3377</c:v>
                </c:pt>
                <c:pt idx="3377">
                  <c:v>3378</c:v>
                </c:pt>
                <c:pt idx="3378">
                  <c:v>3379</c:v>
                </c:pt>
                <c:pt idx="3379">
                  <c:v>3380</c:v>
                </c:pt>
                <c:pt idx="3380">
                  <c:v>3381</c:v>
                </c:pt>
                <c:pt idx="3381">
                  <c:v>3382</c:v>
                </c:pt>
                <c:pt idx="3382">
                  <c:v>3383</c:v>
                </c:pt>
                <c:pt idx="3383">
                  <c:v>3384</c:v>
                </c:pt>
                <c:pt idx="3384">
                  <c:v>3385</c:v>
                </c:pt>
                <c:pt idx="3385">
                  <c:v>3386</c:v>
                </c:pt>
                <c:pt idx="3386">
                  <c:v>3387</c:v>
                </c:pt>
                <c:pt idx="3387">
                  <c:v>3388</c:v>
                </c:pt>
                <c:pt idx="3388">
                  <c:v>3389</c:v>
                </c:pt>
                <c:pt idx="3389">
                  <c:v>3390</c:v>
                </c:pt>
                <c:pt idx="3390">
                  <c:v>3391</c:v>
                </c:pt>
                <c:pt idx="3391">
                  <c:v>3392</c:v>
                </c:pt>
                <c:pt idx="3392">
                  <c:v>3393</c:v>
                </c:pt>
                <c:pt idx="3393">
                  <c:v>3394</c:v>
                </c:pt>
                <c:pt idx="3394">
                  <c:v>3395</c:v>
                </c:pt>
                <c:pt idx="3395">
                  <c:v>3396</c:v>
                </c:pt>
                <c:pt idx="3396">
                  <c:v>3397</c:v>
                </c:pt>
                <c:pt idx="3397">
                  <c:v>3398</c:v>
                </c:pt>
                <c:pt idx="3398">
                  <c:v>3399</c:v>
                </c:pt>
                <c:pt idx="3399">
                  <c:v>3400</c:v>
                </c:pt>
                <c:pt idx="3400">
                  <c:v>3401</c:v>
                </c:pt>
                <c:pt idx="3401">
                  <c:v>3402</c:v>
                </c:pt>
                <c:pt idx="3402">
                  <c:v>3403</c:v>
                </c:pt>
                <c:pt idx="3403">
                  <c:v>3404</c:v>
                </c:pt>
                <c:pt idx="3404">
                  <c:v>3405</c:v>
                </c:pt>
                <c:pt idx="3405">
                  <c:v>3406</c:v>
                </c:pt>
                <c:pt idx="3406">
                  <c:v>3407</c:v>
                </c:pt>
                <c:pt idx="3407">
                  <c:v>3408</c:v>
                </c:pt>
                <c:pt idx="3408">
                  <c:v>3409</c:v>
                </c:pt>
                <c:pt idx="3409">
                  <c:v>3410</c:v>
                </c:pt>
                <c:pt idx="3410">
                  <c:v>3411</c:v>
                </c:pt>
                <c:pt idx="3411">
                  <c:v>3412</c:v>
                </c:pt>
                <c:pt idx="3412">
                  <c:v>3413</c:v>
                </c:pt>
                <c:pt idx="3413">
                  <c:v>3414</c:v>
                </c:pt>
                <c:pt idx="3414">
                  <c:v>3415</c:v>
                </c:pt>
                <c:pt idx="3415">
                  <c:v>3416</c:v>
                </c:pt>
                <c:pt idx="3416">
                  <c:v>3417</c:v>
                </c:pt>
                <c:pt idx="3417">
                  <c:v>3418</c:v>
                </c:pt>
                <c:pt idx="3418">
                  <c:v>3419</c:v>
                </c:pt>
                <c:pt idx="3419">
                  <c:v>3420</c:v>
                </c:pt>
                <c:pt idx="3420">
                  <c:v>3421</c:v>
                </c:pt>
                <c:pt idx="3421">
                  <c:v>3422</c:v>
                </c:pt>
                <c:pt idx="3422">
                  <c:v>3423</c:v>
                </c:pt>
                <c:pt idx="3423">
                  <c:v>3424</c:v>
                </c:pt>
                <c:pt idx="3424">
                  <c:v>3425</c:v>
                </c:pt>
                <c:pt idx="3425">
                  <c:v>3426</c:v>
                </c:pt>
                <c:pt idx="3426">
                  <c:v>3427</c:v>
                </c:pt>
                <c:pt idx="3427">
                  <c:v>3428</c:v>
                </c:pt>
                <c:pt idx="3428">
                  <c:v>3429</c:v>
                </c:pt>
                <c:pt idx="3429">
                  <c:v>3430</c:v>
                </c:pt>
                <c:pt idx="3430">
                  <c:v>3431</c:v>
                </c:pt>
                <c:pt idx="3431">
                  <c:v>3432</c:v>
                </c:pt>
                <c:pt idx="3432">
                  <c:v>3433</c:v>
                </c:pt>
                <c:pt idx="3433">
                  <c:v>3434</c:v>
                </c:pt>
                <c:pt idx="3434">
                  <c:v>3435</c:v>
                </c:pt>
                <c:pt idx="3435">
                  <c:v>3436</c:v>
                </c:pt>
                <c:pt idx="3436">
                  <c:v>3437</c:v>
                </c:pt>
                <c:pt idx="3437">
                  <c:v>3438</c:v>
                </c:pt>
                <c:pt idx="3438">
                  <c:v>3439</c:v>
                </c:pt>
                <c:pt idx="3439">
                  <c:v>3440</c:v>
                </c:pt>
                <c:pt idx="3440">
                  <c:v>3441</c:v>
                </c:pt>
                <c:pt idx="3441">
                  <c:v>3442</c:v>
                </c:pt>
                <c:pt idx="3442">
                  <c:v>3443</c:v>
                </c:pt>
                <c:pt idx="3443">
                  <c:v>3444</c:v>
                </c:pt>
                <c:pt idx="3444">
                  <c:v>3445</c:v>
                </c:pt>
                <c:pt idx="3445">
                  <c:v>3446</c:v>
                </c:pt>
                <c:pt idx="3446">
                  <c:v>3447</c:v>
                </c:pt>
                <c:pt idx="3447">
                  <c:v>3448</c:v>
                </c:pt>
                <c:pt idx="3448">
                  <c:v>3449</c:v>
                </c:pt>
                <c:pt idx="3449">
                  <c:v>3450</c:v>
                </c:pt>
                <c:pt idx="3450">
                  <c:v>3451</c:v>
                </c:pt>
                <c:pt idx="3451">
                  <c:v>3452</c:v>
                </c:pt>
                <c:pt idx="3452">
                  <c:v>3453</c:v>
                </c:pt>
                <c:pt idx="3453">
                  <c:v>3454</c:v>
                </c:pt>
                <c:pt idx="3454">
                  <c:v>3455</c:v>
                </c:pt>
                <c:pt idx="3455">
                  <c:v>3456</c:v>
                </c:pt>
                <c:pt idx="3456">
                  <c:v>3457</c:v>
                </c:pt>
                <c:pt idx="3457">
                  <c:v>3458</c:v>
                </c:pt>
                <c:pt idx="3458">
                  <c:v>3459</c:v>
                </c:pt>
                <c:pt idx="3459">
                  <c:v>3460</c:v>
                </c:pt>
                <c:pt idx="3460">
                  <c:v>3461</c:v>
                </c:pt>
                <c:pt idx="3461">
                  <c:v>3462</c:v>
                </c:pt>
                <c:pt idx="3462">
                  <c:v>3463</c:v>
                </c:pt>
                <c:pt idx="3463">
                  <c:v>3464</c:v>
                </c:pt>
                <c:pt idx="3464">
                  <c:v>3465</c:v>
                </c:pt>
                <c:pt idx="3465">
                  <c:v>3466</c:v>
                </c:pt>
                <c:pt idx="3466">
                  <c:v>3467</c:v>
                </c:pt>
                <c:pt idx="3467">
                  <c:v>3468</c:v>
                </c:pt>
                <c:pt idx="3468">
                  <c:v>3469</c:v>
                </c:pt>
                <c:pt idx="3469">
                  <c:v>3470</c:v>
                </c:pt>
                <c:pt idx="3470">
                  <c:v>3471</c:v>
                </c:pt>
                <c:pt idx="3471">
                  <c:v>3472</c:v>
                </c:pt>
                <c:pt idx="3472">
                  <c:v>3473</c:v>
                </c:pt>
                <c:pt idx="3473">
                  <c:v>3474</c:v>
                </c:pt>
                <c:pt idx="3474">
                  <c:v>3475</c:v>
                </c:pt>
                <c:pt idx="3475">
                  <c:v>3476</c:v>
                </c:pt>
                <c:pt idx="3476">
                  <c:v>3477</c:v>
                </c:pt>
                <c:pt idx="3477">
                  <c:v>3478</c:v>
                </c:pt>
                <c:pt idx="3478">
                  <c:v>3479</c:v>
                </c:pt>
                <c:pt idx="3479">
                  <c:v>3480</c:v>
                </c:pt>
                <c:pt idx="3480">
                  <c:v>3481</c:v>
                </c:pt>
                <c:pt idx="3481">
                  <c:v>3482</c:v>
                </c:pt>
                <c:pt idx="3482">
                  <c:v>3483</c:v>
                </c:pt>
                <c:pt idx="3483">
                  <c:v>3484</c:v>
                </c:pt>
                <c:pt idx="3484">
                  <c:v>3485</c:v>
                </c:pt>
                <c:pt idx="3485">
                  <c:v>3486</c:v>
                </c:pt>
                <c:pt idx="3486">
                  <c:v>3487</c:v>
                </c:pt>
                <c:pt idx="3487">
                  <c:v>3488</c:v>
                </c:pt>
                <c:pt idx="3488">
                  <c:v>3489</c:v>
                </c:pt>
                <c:pt idx="3489">
                  <c:v>3490</c:v>
                </c:pt>
                <c:pt idx="3490">
                  <c:v>3491</c:v>
                </c:pt>
                <c:pt idx="3491">
                  <c:v>3492</c:v>
                </c:pt>
                <c:pt idx="3492">
                  <c:v>3493</c:v>
                </c:pt>
                <c:pt idx="3493">
                  <c:v>3494</c:v>
                </c:pt>
                <c:pt idx="3494">
                  <c:v>3495</c:v>
                </c:pt>
                <c:pt idx="3495">
                  <c:v>3496</c:v>
                </c:pt>
                <c:pt idx="3496">
                  <c:v>3497</c:v>
                </c:pt>
                <c:pt idx="3497">
                  <c:v>3498</c:v>
                </c:pt>
                <c:pt idx="3498">
                  <c:v>3499</c:v>
                </c:pt>
                <c:pt idx="3499">
                  <c:v>3500</c:v>
                </c:pt>
                <c:pt idx="3500">
                  <c:v>3501</c:v>
                </c:pt>
                <c:pt idx="3501">
                  <c:v>3502</c:v>
                </c:pt>
                <c:pt idx="3502">
                  <c:v>3503</c:v>
                </c:pt>
                <c:pt idx="3503">
                  <c:v>3504</c:v>
                </c:pt>
                <c:pt idx="3504">
                  <c:v>3505</c:v>
                </c:pt>
                <c:pt idx="3505">
                  <c:v>3506</c:v>
                </c:pt>
                <c:pt idx="3506">
                  <c:v>3507</c:v>
                </c:pt>
                <c:pt idx="3507">
                  <c:v>3508</c:v>
                </c:pt>
                <c:pt idx="3508">
                  <c:v>3509</c:v>
                </c:pt>
                <c:pt idx="3509">
                  <c:v>3510</c:v>
                </c:pt>
                <c:pt idx="3510">
                  <c:v>3511</c:v>
                </c:pt>
                <c:pt idx="3511">
                  <c:v>3512</c:v>
                </c:pt>
                <c:pt idx="3512">
                  <c:v>3513</c:v>
                </c:pt>
                <c:pt idx="3513">
                  <c:v>3514</c:v>
                </c:pt>
                <c:pt idx="3514">
                  <c:v>3515</c:v>
                </c:pt>
                <c:pt idx="3515">
                  <c:v>3516</c:v>
                </c:pt>
                <c:pt idx="3516">
                  <c:v>3517</c:v>
                </c:pt>
                <c:pt idx="3517">
                  <c:v>3518</c:v>
                </c:pt>
                <c:pt idx="3518">
                  <c:v>3519</c:v>
                </c:pt>
                <c:pt idx="3519">
                  <c:v>3520</c:v>
                </c:pt>
                <c:pt idx="3520">
                  <c:v>3521</c:v>
                </c:pt>
                <c:pt idx="3521">
                  <c:v>3522</c:v>
                </c:pt>
                <c:pt idx="3522">
                  <c:v>3523</c:v>
                </c:pt>
                <c:pt idx="3523">
                  <c:v>3524</c:v>
                </c:pt>
                <c:pt idx="3524">
                  <c:v>3525</c:v>
                </c:pt>
                <c:pt idx="3525">
                  <c:v>3526</c:v>
                </c:pt>
                <c:pt idx="3526">
                  <c:v>3527</c:v>
                </c:pt>
                <c:pt idx="3527">
                  <c:v>3528</c:v>
                </c:pt>
                <c:pt idx="3528">
                  <c:v>3529</c:v>
                </c:pt>
                <c:pt idx="3529">
                  <c:v>3530</c:v>
                </c:pt>
                <c:pt idx="3530">
                  <c:v>3531</c:v>
                </c:pt>
                <c:pt idx="3531">
                  <c:v>3532</c:v>
                </c:pt>
                <c:pt idx="3532">
                  <c:v>3533</c:v>
                </c:pt>
                <c:pt idx="3533">
                  <c:v>3534</c:v>
                </c:pt>
                <c:pt idx="3534">
                  <c:v>3535</c:v>
                </c:pt>
                <c:pt idx="3535">
                  <c:v>3536</c:v>
                </c:pt>
                <c:pt idx="3536">
                  <c:v>3537</c:v>
                </c:pt>
                <c:pt idx="3537">
                  <c:v>3538</c:v>
                </c:pt>
                <c:pt idx="3538">
                  <c:v>3539</c:v>
                </c:pt>
                <c:pt idx="3539">
                  <c:v>3540</c:v>
                </c:pt>
                <c:pt idx="3540">
                  <c:v>3541</c:v>
                </c:pt>
                <c:pt idx="3541">
                  <c:v>3542</c:v>
                </c:pt>
                <c:pt idx="3542">
                  <c:v>3543</c:v>
                </c:pt>
                <c:pt idx="3543">
                  <c:v>3544</c:v>
                </c:pt>
                <c:pt idx="3544">
                  <c:v>3545</c:v>
                </c:pt>
                <c:pt idx="3545">
                  <c:v>3546</c:v>
                </c:pt>
                <c:pt idx="3546">
                  <c:v>3547</c:v>
                </c:pt>
                <c:pt idx="3547">
                  <c:v>3548</c:v>
                </c:pt>
                <c:pt idx="3548">
                  <c:v>3549</c:v>
                </c:pt>
                <c:pt idx="3549">
                  <c:v>3550</c:v>
                </c:pt>
                <c:pt idx="3550">
                  <c:v>3551</c:v>
                </c:pt>
                <c:pt idx="3551">
                  <c:v>3552</c:v>
                </c:pt>
                <c:pt idx="3552">
                  <c:v>3553</c:v>
                </c:pt>
                <c:pt idx="3553">
                  <c:v>3554</c:v>
                </c:pt>
                <c:pt idx="3554">
                  <c:v>3555</c:v>
                </c:pt>
                <c:pt idx="3555">
                  <c:v>3556</c:v>
                </c:pt>
                <c:pt idx="3556">
                  <c:v>3557</c:v>
                </c:pt>
                <c:pt idx="3557">
                  <c:v>3558</c:v>
                </c:pt>
                <c:pt idx="3558">
                  <c:v>3559</c:v>
                </c:pt>
                <c:pt idx="3559">
                  <c:v>3560</c:v>
                </c:pt>
                <c:pt idx="3560">
                  <c:v>3561</c:v>
                </c:pt>
                <c:pt idx="3561">
                  <c:v>3562</c:v>
                </c:pt>
                <c:pt idx="3562">
                  <c:v>3563</c:v>
                </c:pt>
                <c:pt idx="3563">
                  <c:v>3564</c:v>
                </c:pt>
                <c:pt idx="3564">
                  <c:v>3565</c:v>
                </c:pt>
                <c:pt idx="3565">
                  <c:v>3566</c:v>
                </c:pt>
                <c:pt idx="3566">
                  <c:v>3567</c:v>
                </c:pt>
                <c:pt idx="3567">
                  <c:v>3568</c:v>
                </c:pt>
                <c:pt idx="3568">
                  <c:v>3569</c:v>
                </c:pt>
                <c:pt idx="3569">
                  <c:v>3570</c:v>
                </c:pt>
                <c:pt idx="3570">
                  <c:v>3571</c:v>
                </c:pt>
                <c:pt idx="3571">
                  <c:v>3572</c:v>
                </c:pt>
                <c:pt idx="3572">
                  <c:v>3573</c:v>
                </c:pt>
                <c:pt idx="3573">
                  <c:v>3574</c:v>
                </c:pt>
                <c:pt idx="3574">
                  <c:v>3575</c:v>
                </c:pt>
                <c:pt idx="3575">
                  <c:v>3576</c:v>
                </c:pt>
                <c:pt idx="3576">
                  <c:v>3577</c:v>
                </c:pt>
                <c:pt idx="3577">
                  <c:v>3578</c:v>
                </c:pt>
                <c:pt idx="3578">
                  <c:v>3579</c:v>
                </c:pt>
                <c:pt idx="3579">
                  <c:v>3580</c:v>
                </c:pt>
                <c:pt idx="3580">
                  <c:v>3581</c:v>
                </c:pt>
                <c:pt idx="3581">
                  <c:v>3582</c:v>
                </c:pt>
                <c:pt idx="3582">
                  <c:v>3583</c:v>
                </c:pt>
                <c:pt idx="3583">
                  <c:v>3584</c:v>
                </c:pt>
                <c:pt idx="3584">
                  <c:v>3585</c:v>
                </c:pt>
                <c:pt idx="3585">
                  <c:v>3586</c:v>
                </c:pt>
                <c:pt idx="3586">
                  <c:v>3587</c:v>
                </c:pt>
                <c:pt idx="3587">
                  <c:v>3588</c:v>
                </c:pt>
                <c:pt idx="3588">
                  <c:v>3589</c:v>
                </c:pt>
                <c:pt idx="3589">
                  <c:v>3590</c:v>
                </c:pt>
                <c:pt idx="3590">
                  <c:v>3591</c:v>
                </c:pt>
                <c:pt idx="3591">
                  <c:v>3592</c:v>
                </c:pt>
                <c:pt idx="3592">
                  <c:v>3593</c:v>
                </c:pt>
                <c:pt idx="3593">
                  <c:v>3594</c:v>
                </c:pt>
                <c:pt idx="3594">
                  <c:v>3595</c:v>
                </c:pt>
                <c:pt idx="3595">
                  <c:v>3596</c:v>
                </c:pt>
                <c:pt idx="3596">
                  <c:v>3597</c:v>
                </c:pt>
                <c:pt idx="3597">
                  <c:v>3598</c:v>
                </c:pt>
                <c:pt idx="3598">
                  <c:v>3599</c:v>
                </c:pt>
                <c:pt idx="3599">
                  <c:v>3600</c:v>
                </c:pt>
                <c:pt idx="3600">
                  <c:v>3601</c:v>
                </c:pt>
                <c:pt idx="3601">
                  <c:v>3602</c:v>
                </c:pt>
                <c:pt idx="3602">
                  <c:v>3603</c:v>
                </c:pt>
                <c:pt idx="3603">
                  <c:v>3604</c:v>
                </c:pt>
                <c:pt idx="3604">
                  <c:v>3605</c:v>
                </c:pt>
                <c:pt idx="3605">
                  <c:v>3606</c:v>
                </c:pt>
                <c:pt idx="3606">
                  <c:v>3607</c:v>
                </c:pt>
                <c:pt idx="3607">
                  <c:v>3608</c:v>
                </c:pt>
                <c:pt idx="3608">
                  <c:v>3609</c:v>
                </c:pt>
                <c:pt idx="3609">
                  <c:v>3610</c:v>
                </c:pt>
                <c:pt idx="3610">
                  <c:v>3611</c:v>
                </c:pt>
                <c:pt idx="3611">
                  <c:v>3612</c:v>
                </c:pt>
                <c:pt idx="3612">
                  <c:v>3613</c:v>
                </c:pt>
                <c:pt idx="3613">
                  <c:v>3614</c:v>
                </c:pt>
                <c:pt idx="3614">
                  <c:v>3615</c:v>
                </c:pt>
                <c:pt idx="3615">
                  <c:v>3616</c:v>
                </c:pt>
                <c:pt idx="3616">
                  <c:v>3617</c:v>
                </c:pt>
                <c:pt idx="3617">
                  <c:v>3618</c:v>
                </c:pt>
                <c:pt idx="3618">
                  <c:v>3619</c:v>
                </c:pt>
                <c:pt idx="3619">
                  <c:v>3620</c:v>
                </c:pt>
                <c:pt idx="3620">
                  <c:v>3621</c:v>
                </c:pt>
                <c:pt idx="3621">
                  <c:v>3622</c:v>
                </c:pt>
                <c:pt idx="3622">
                  <c:v>3623</c:v>
                </c:pt>
                <c:pt idx="3623">
                  <c:v>3624</c:v>
                </c:pt>
                <c:pt idx="3624">
                  <c:v>3625</c:v>
                </c:pt>
                <c:pt idx="3625">
                  <c:v>3626</c:v>
                </c:pt>
                <c:pt idx="3626">
                  <c:v>3627</c:v>
                </c:pt>
                <c:pt idx="3627">
                  <c:v>3628</c:v>
                </c:pt>
                <c:pt idx="3628">
                  <c:v>3629</c:v>
                </c:pt>
                <c:pt idx="3629">
                  <c:v>3630</c:v>
                </c:pt>
                <c:pt idx="3630">
                  <c:v>3631</c:v>
                </c:pt>
                <c:pt idx="3631">
                  <c:v>3632</c:v>
                </c:pt>
                <c:pt idx="3632">
                  <c:v>3633</c:v>
                </c:pt>
                <c:pt idx="3633">
                  <c:v>3634</c:v>
                </c:pt>
                <c:pt idx="3634">
                  <c:v>3635</c:v>
                </c:pt>
                <c:pt idx="3635">
                  <c:v>3636</c:v>
                </c:pt>
                <c:pt idx="3636">
                  <c:v>3637</c:v>
                </c:pt>
                <c:pt idx="3637">
                  <c:v>3638</c:v>
                </c:pt>
                <c:pt idx="3638">
                  <c:v>3639</c:v>
                </c:pt>
                <c:pt idx="3639">
                  <c:v>3640</c:v>
                </c:pt>
                <c:pt idx="3640">
                  <c:v>3641</c:v>
                </c:pt>
                <c:pt idx="3641">
                  <c:v>3642</c:v>
                </c:pt>
                <c:pt idx="3642">
                  <c:v>3643</c:v>
                </c:pt>
                <c:pt idx="3643">
                  <c:v>3644</c:v>
                </c:pt>
                <c:pt idx="3644">
                  <c:v>3645</c:v>
                </c:pt>
                <c:pt idx="3645">
                  <c:v>3646</c:v>
                </c:pt>
                <c:pt idx="3646">
                  <c:v>3647</c:v>
                </c:pt>
                <c:pt idx="3647">
                  <c:v>3648</c:v>
                </c:pt>
                <c:pt idx="3648">
                  <c:v>3649</c:v>
                </c:pt>
                <c:pt idx="3649">
                  <c:v>3650</c:v>
                </c:pt>
                <c:pt idx="3650">
                  <c:v>3651</c:v>
                </c:pt>
                <c:pt idx="3651">
                  <c:v>3652</c:v>
                </c:pt>
                <c:pt idx="3652">
                  <c:v>3653</c:v>
                </c:pt>
                <c:pt idx="3653">
                  <c:v>3654</c:v>
                </c:pt>
                <c:pt idx="3654">
                  <c:v>3655</c:v>
                </c:pt>
                <c:pt idx="3655">
                  <c:v>3656</c:v>
                </c:pt>
                <c:pt idx="3656">
                  <c:v>3657</c:v>
                </c:pt>
                <c:pt idx="3657">
                  <c:v>3658</c:v>
                </c:pt>
                <c:pt idx="3658">
                  <c:v>3659</c:v>
                </c:pt>
                <c:pt idx="3659">
                  <c:v>3660</c:v>
                </c:pt>
                <c:pt idx="3660">
                  <c:v>3661</c:v>
                </c:pt>
                <c:pt idx="3661">
                  <c:v>3662</c:v>
                </c:pt>
                <c:pt idx="3662">
                  <c:v>3663</c:v>
                </c:pt>
                <c:pt idx="3663">
                  <c:v>3664</c:v>
                </c:pt>
                <c:pt idx="3664">
                  <c:v>3665</c:v>
                </c:pt>
                <c:pt idx="3665">
                  <c:v>3666</c:v>
                </c:pt>
                <c:pt idx="3666">
                  <c:v>3667</c:v>
                </c:pt>
                <c:pt idx="3667">
                  <c:v>3668</c:v>
                </c:pt>
                <c:pt idx="3668">
                  <c:v>3669</c:v>
                </c:pt>
                <c:pt idx="3669">
                  <c:v>3670</c:v>
                </c:pt>
                <c:pt idx="3670">
                  <c:v>3671</c:v>
                </c:pt>
                <c:pt idx="3671">
                  <c:v>3672</c:v>
                </c:pt>
                <c:pt idx="3672">
                  <c:v>3673</c:v>
                </c:pt>
                <c:pt idx="3673">
                  <c:v>3674</c:v>
                </c:pt>
                <c:pt idx="3674">
                  <c:v>3675</c:v>
                </c:pt>
                <c:pt idx="3675">
                  <c:v>3676</c:v>
                </c:pt>
                <c:pt idx="3676">
                  <c:v>3677</c:v>
                </c:pt>
                <c:pt idx="3677">
                  <c:v>3678</c:v>
                </c:pt>
                <c:pt idx="3678">
                  <c:v>3679</c:v>
                </c:pt>
                <c:pt idx="3679">
                  <c:v>3680</c:v>
                </c:pt>
                <c:pt idx="3680">
                  <c:v>3681</c:v>
                </c:pt>
                <c:pt idx="3681">
                  <c:v>3682</c:v>
                </c:pt>
                <c:pt idx="3682">
                  <c:v>3683</c:v>
                </c:pt>
                <c:pt idx="3683">
                  <c:v>3684</c:v>
                </c:pt>
                <c:pt idx="3684">
                  <c:v>3685</c:v>
                </c:pt>
                <c:pt idx="3685">
                  <c:v>3686</c:v>
                </c:pt>
                <c:pt idx="3686">
                  <c:v>3687</c:v>
                </c:pt>
                <c:pt idx="3687">
                  <c:v>3688</c:v>
                </c:pt>
                <c:pt idx="3688">
                  <c:v>3689</c:v>
                </c:pt>
                <c:pt idx="3689">
                  <c:v>3690</c:v>
                </c:pt>
                <c:pt idx="3690">
                  <c:v>3691</c:v>
                </c:pt>
                <c:pt idx="3691">
                  <c:v>3692</c:v>
                </c:pt>
                <c:pt idx="3692">
                  <c:v>3693</c:v>
                </c:pt>
                <c:pt idx="3693">
                  <c:v>3694</c:v>
                </c:pt>
                <c:pt idx="3694">
                  <c:v>3695</c:v>
                </c:pt>
                <c:pt idx="3695">
                  <c:v>3696</c:v>
                </c:pt>
                <c:pt idx="3696">
                  <c:v>3697</c:v>
                </c:pt>
                <c:pt idx="3697">
                  <c:v>3698</c:v>
                </c:pt>
                <c:pt idx="3698">
                  <c:v>3699</c:v>
                </c:pt>
                <c:pt idx="3699">
                  <c:v>3700</c:v>
                </c:pt>
                <c:pt idx="3700">
                  <c:v>3701</c:v>
                </c:pt>
                <c:pt idx="3701">
                  <c:v>3702</c:v>
                </c:pt>
                <c:pt idx="3702">
                  <c:v>3703</c:v>
                </c:pt>
                <c:pt idx="3703">
                  <c:v>3704</c:v>
                </c:pt>
                <c:pt idx="3704">
                  <c:v>3705</c:v>
                </c:pt>
                <c:pt idx="3705">
                  <c:v>3706</c:v>
                </c:pt>
                <c:pt idx="3706">
                  <c:v>3707</c:v>
                </c:pt>
                <c:pt idx="3707">
                  <c:v>3708</c:v>
                </c:pt>
                <c:pt idx="3708">
                  <c:v>3709</c:v>
                </c:pt>
                <c:pt idx="3709">
                  <c:v>3710</c:v>
                </c:pt>
                <c:pt idx="3710">
                  <c:v>3711</c:v>
                </c:pt>
                <c:pt idx="3711">
                  <c:v>3712</c:v>
                </c:pt>
                <c:pt idx="3712">
                  <c:v>3713</c:v>
                </c:pt>
                <c:pt idx="3713">
                  <c:v>3714</c:v>
                </c:pt>
                <c:pt idx="3714">
                  <c:v>3715</c:v>
                </c:pt>
                <c:pt idx="3715">
                  <c:v>3716</c:v>
                </c:pt>
                <c:pt idx="3716">
                  <c:v>3717</c:v>
                </c:pt>
                <c:pt idx="3717">
                  <c:v>3718</c:v>
                </c:pt>
                <c:pt idx="3718">
                  <c:v>3719</c:v>
                </c:pt>
                <c:pt idx="3719">
                  <c:v>3720</c:v>
                </c:pt>
                <c:pt idx="3720">
                  <c:v>3721</c:v>
                </c:pt>
                <c:pt idx="3721">
                  <c:v>3722</c:v>
                </c:pt>
                <c:pt idx="3722">
                  <c:v>3723</c:v>
                </c:pt>
                <c:pt idx="3723">
                  <c:v>3724</c:v>
                </c:pt>
                <c:pt idx="3724">
                  <c:v>3725</c:v>
                </c:pt>
                <c:pt idx="3725">
                  <c:v>3726</c:v>
                </c:pt>
                <c:pt idx="3726">
                  <c:v>3727</c:v>
                </c:pt>
                <c:pt idx="3727">
                  <c:v>3728</c:v>
                </c:pt>
                <c:pt idx="3728">
                  <c:v>3729</c:v>
                </c:pt>
                <c:pt idx="3729">
                  <c:v>3730</c:v>
                </c:pt>
                <c:pt idx="3730">
                  <c:v>3731</c:v>
                </c:pt>
                <c:pt idx="3731">
                  <c:v>3732</c:v>
                </c:pt>
                <c:pt idx="3732">
                  <c:v>3733</c:v>
                </c:pt>
                <c:pt idx="3733">
                  <c:v>3734</c:v>
                </c:pt>
                <c:pt idx="3734">
                  <c:v>3735</c:v>
                </c:pt>
                <c:pt idx="3735">
                  <c:v>3736</c:v>
                </c:pt>
                <c:pt idx="3736">
                  <c:v>3737</c:v>
                </c:pt>
                <c:pt idx="3737">
                  <c:v>3738</c:v>
                </c:pt>
                <c:pt idx="3738">
                  <c:v>3739</c:v>
                </c:pt>
                <c:pt idx="3739">
                  <c:v>3740</c:v>
                </c:pt>
                <c:pt idx="3740">
                  <c:v>3741</c:v>
                </c:pt>
                <c:pt idx="3741">
                  <c:v>3742</c:v>
                </c:pt>
                <c:pt idx="3742">
                  <c:v>3743</c:v>
                </c:pt>
                <c:pt idx="3743">
                  <c:v>3744</c:v>
                </c:pt>
                <c:pt idx="3744">
                  <c:v>3745</c:v>
                </c:pt>
                <c:pt idx="3745">
                  <c:v>3746</c:v>
                </c:pt>
                <c:pt idx="3746">
                  <c:v>3747</c:v>
                </c:pt>
                <c:pt idx="3747">
                  <c:v>3748</c:v>
                </c:pt>
                <c:pt idx="3748">
                  <c:v>3749</c:v>
                </c:pt>
                <c:pt idx="3749">
                  <c:v>3750</c:v>
                </c:pt>
                <c:pt idx="3750">
                  <c:v>3751</c:v>
                </c:pt>
                <c:pt idx="3751">
                  <c:v>3752</c:v>
                </c:pt>
                <c:pt idx="3752">
                  <c:v>3753</c:v>
                </c:pt>
                <c:pt idx="3753">
                  <c:v>3754</c:v>
                </c:pt>
                <c:pt idx="3754">
                  <c:v>3755</c:v>
                </c:pt>
                <c:pt idx="3755">
                  <c:v>3756</c:v>
                </c:pt>
                <c:pt idx="3756">
                  <c:v>3757</c:v>
                </c:pt>
                <c:pt idx="3757">
                  <c:v>3758</c:v>
                </c:pt>
                <c:pt idx="3758">
                  <c:v>3759</c:v>
                </c:pt>
                <c:pt idx="3759">
                  <c:v>3760</c:v>
                </c:pt>
                <c:pt idx="3760">
                  <c:v>3761</c:v>
                </c:pt>
                <c:pt idx="3761">
                  <c:v>3762</c:v>
                </c:pt>
                <c:pt idx="3762">
                  <c:v>3763</c:v>
                </c:pt>
                <c:pt idx="3763">
                  <c:v>3764</c:v>
                </c:pt>
                <c:pt idx="3764">
                  <c:v>3765</c:v>
                </c:pt>
                <c:pt idx="3765">
                  <c:v>3766</c:v>
                </c:pt>
                <c:pt idx="3766">
                  <c:v>3767</c:v>
                </c:pt>
                <c:pt idx="3767">
                  <c:v>3768</c:v>
                </c:pt>
                <c:pt idx="3768">
                  <c:v>3769</c:v>
                </c:pt>
                <c:pt idx="3769">
                  <c:v>3770</c:v>
                </c:pt>
                <c:pt idx="3770">
                  <c:v>3771</c:v>
                </c:pt>
                <c:pt idx="3771">
                  <c:v>3772</c:v>
                </c:pt>
                <c:pt idx="3772">
                  <c:v>3773</c:v>
                </c:pt>
                <c:pt idx="3773">
                  <c:v>3774</c:v>
                </c:pt>
                <c:pt idx="3774">
                  <c:v>3775</c:v>
                </c:pt>
                <c:pt idx="3775">
                  <c:v>3776</c:v>
                </c:pt>
                <c:pt idx="3776">
                  <c:v>3777</c:v>
                </c:pt>
                <c:pt idx="3777">
                  <c:v>3778</c:v>
                </c:pt>
                <c:pt idx="3778">
                  <c:v>3779</c:v>
                </c:pt>
                <c:pt idx="3779">
                  <c:v>3780</c:v>
                </c:pt>
                <c:pt idx="3780">
                  <c:v>3781</c:v>
                </c:pt>
                <c:pt idx="3781">
                  <c:v>3782</c:v>
                </c:pt>
                <c:pt idx="3782">
                  <c:v>3783</c:v>
                </c:pt>
                <c:pt idx="3783">
                  <c:v>3784</c:v>
                </c:pt>
                <c:pt idx="3784">
                  <c:v>3785</c:v>
                </c:pt>
                <c:pt idx="3785">
                  <c:v>3786</c:v>
                </c:pt>
                <c:pt idx="3786">
                  <c:v>3787</c:v>
                </c:pt>
                <c:pt idx="3787">
                  <c:v>3788</c:v>
                </c:pt>
                <c:pt idx="3788">
                  <c:v>3789</c:v>
                </c:pt>
                <c:pt idx="3789">
                  <c:v>3790</c:v>
                </c:pt>
                <c:pt idx="3790">
                  <c:v>3791</c:v>
                </c:pt>
                <c:pt idx="3791">
                  <c:v>3792</c:v>
                </c:pt>
                <c:pt idx="3792">
                  <c:v>3793</c:v>
                </c:pt>
                <c:pt idx="3793">
                  <c:v>3794</c:v>
                </c:pt>
                <c:pt idx="3794">
                  <c:v>3795</c:v>
                </c:pt>
                <c:pt idx="3795">
                  <c:v>3796</c:v>
                </c:pt>
                <c:pt idx="3796">
                  <c:v>3797</c:v>
                </c:pt>
                <c:pt idx="3797">
                  <c:v>3798</c:v>
                </c:pt>
                <c:pt idx="3798">
                  <c:v>3799</c:v>
                </c:pt>
                <c:pt idx="3799">
                  <c:v>3800</c:v>
                </c:pt>
                <c:pt idx="3800">
                  <c:v>3801</c:v>
                </c:pt>
                <c:pt idx="3801">
                  <c:v>3802</c:v>
                </c:pt>
                <c:pt idx="3802">
                  <c:v>3803</c:v>
                </c:pt>
                <c:pt idx="3803">
                  <c:v>3804</c:v>
                </c:pt>
                <c:pt idx="3804">
                  <c:v>3805</c:v>
                </c:pt>
                <c:pt idx="3805">
                  <c:v>3806</c:v>
                </c:pt>
                <c:pt idx="3806">
                  <c:v>3807</c:v>
                </c:pt>
                <c:pt idx="3807">
                  <c:v>3808</c:v>
                </c:pt>
                <c:pt idx="3808">
                  <c:v>3809</c:v>
                </c:pt>
                <c:pt idx="3809">
                  <c:v>3810</c:v>
                </c:pt>
                <c:pt idx="3810">
                  <c:v>3811</c:v>
                </c:pt>
                <c:pt idx="3811">
                  <c:v>3812</c:v>
                </c:pt>
                <c:pt idx="3812">
                  <c:v>3813</c:v>
                </c:pt>
                <c:pt idx="3813">
                  <c:v>3814</c:v>
                </c:pt>
                <c:pt idx="3814">
                  <c:v>3815</c:v>
                </c:pt>
                <c:pt idx="3815">
                  <c:v>3816</c:v>
                </c:pt>
                <c:pt idx="3816">
                  <c:v>3817</c:v>
                </c:pt>
                <c:pt idx="3817">
                  <c:v>3818</c:v>
                </c:pt>
                <c:pt idx="3818">
                  <c:v>3819</c:v>
                </c:pt>
                <c:pt idx="3819">
                  <c:v>3820</c:v>
                </c:pt>
                <c:pt idx="3820">
                  <c:v>3821</c:v>
                </c:pt>
                <c:pt idx="3821">
                  <c:v>3822</c:v>
                </c:pt>
                <c:pt idx="3822">
                  <c:v>3823</c:v>
                </c:pt>
                <c:pt idx="3823">
                  <c:v>3824</c:v>
                </c:pt>
                <c:pt idx="3824">
                  <c:v>3825</c:v>
                </c:pt>
                <c:pt idx="3825">
                  <c:v>3826</c:v>
                </c:pt>
                <c:pt idx="3826">
                  <c:v>3827</c:v>
                </c:pt>
                <c:pt idx="3827">
                  <c:v>3828</c:v>
                </c:pt>
                <c:pt idx="3828">
                  <c:v>3829</c:v>
                </c:pt>
                <c:pt idx="3829">
                  <c:v>3830</c:v>
                </c:pt>
                <c:pt idx="3830">
                  <c:v>3831</c:v>
                </c:pt>
                <c:pt idx="3831">
                  <c:v>3832</c:v>
                </c:pt>
                <c:pt idx="3832">
                  <c:v>3833</c:v>
                </c:pt>
                <c:pt idx="3833">
                  <c:v>3834</c:v>
                </c:pt>
                <c:pt idx="3834">
                  <c:v>3835</c:v>
                </c:pt>
                <c:pt idx="3835">
                  <c:v>3836</c:v>
                </c:pt>
                <c:pt idx="3836">
                  <c:v>3837</c:v>
                </c:pt>
                <c:pt idx="3837">
                  <c:v>3838</c:v>
                </c:pt>
                <c:pt idx="3838">
                  <c:v>3839</c:v>
                </c:pt>
                <c:pt idx="3839">
                  <c:v>3840</c:v>
                </c:pt>
                <c:pt idx="3840">
                  <c:v>3841</c:v>
                </c:pt>
                <c:pt idx="3841">
                  <c:v>3842</c:v>
                </c:pt>
                <c:pt idx="3842">
                  <c:v>3843</c:v>
                </c:pt>
                <c:pt idx="3843">
                  <c:v>3844</c:v>
                </c:pt>
                <c:pt idx="3844">
                  <c:v>3845</c:v>
                </c:pt>
                <c:pt idx="3845">
                  <c:v>3846</c:v>
                </c:pt>
                <c:pt idx="3846">
                  <c:v>3847</c:v>
                </c:pt>
                <c:pt idx="3847">
                  <c:v>3848</c:v>
                </c:pt>
                <c:pt idx="3848">
                  <c:v>3849</c:v>
                </c:pt>
                <c:pt idx="3849">
                  <c:v>3850</c:v>
                </c:pt>
                <c:pt idx="3850">
                  <c:v>3851</c:v>
                </c:pt>
                <c:pt idx="3851">
                  <c:v>3852</c:v>
                </c:pt>
                <c:pt idx="3852">
                  <c:v>3853</c:v>
                </c:pt>
                <c:pt idx="3853">
                  <c:v>3854</c:v>
                </c:pt>
                <c:pt idx="3854">
                  <c:v>3855</c:v>
                </c:pt>
                <c:pt idx="3855">
                  <c:v>3856</c:v>
                </c:pt>
                <c:pt idx="3856">
                  <c:v>3857</c:v>
                </c:pt>
                <c:pt idx="3857">
                  <c:v>3858</c:v>
                </c:pt>
                <c:pt idx="3858">
                  <c:v>3859</c:v>
                </c:pt>
                <c:pt idx="3859">
                  <c:v>3860</c:v>
                </c:pt>
                <c:pt idx="3860">
                  <c:v>3861</c:v>
                </c:pt>
                <c:pt idx="3861">
                  <c:v>3862</c:v>
                </c:pt>
                <c:pt idx="3862">
                  <c:v>3863</c:v>
                </c:pt>
                <c:pt idx="3863">
                  <c:v>3864</c:v>
                </c:pt>
                <c:pt idx="3864">
                  <c:v>3865</c:v>
                </c:pt>
                <c:pt idx="3865">
                  <c:v>3866</c:v>
                </c:pt>
                <c:pt idx="3866">
                  <c:v>3867</c:v>
                </c:pt>
                <c:pt idx="3867">
                  <c:v>3868</c:v>
                </c:pt>
                <c:pt idx="3868">
                  <c:v>3869</c:v>
                </c:pt>
                <c:pt idx="3869">
                  <c:v>3870</c:v>
                </c:pt>
                <c:pt idx="3870">
                  <c:v>3871</c:v>
                </c:pt>
                <c:pt idx="3871">
                  <c:v>3872</c:v>
                </c:pt>
                <c:pt idx="3872">
                  <c:v>3873</c:v>
                </c:pt>
                <c:pt idx="3873">
                  <c:v>3874</c:v>
                </c:pt>
                <c:pt idx="3874">
                  <c:v>3875</c:v>
                </c:pt>
                <c:pt idx="3875">
                  <c:v>3876</c:v>
                </c:pt>
                <c:pt idx="3876">
                  <c:v>3877</c:v>
                </c:pt>
                <c:pt idx="3877">
                  <c:v>3878</c:v>
                </c:pt>
                <c:pt idx="3878">
                  <c:v>3879</c:v>
                </c:pt>
                <c:pt idx="3879">
                  <c:v>3880</c:v>
                </c:pt>
                <c:pt idx="3880">
                  <c:v>3881</c:v>
                </c:pt>
                <c:pt idx="3881">
                  <c:v>3882</c:v>
                </c:pt>
                <c:pt idx="3882">
                  <c:v>3883</c:v>
                </c:pt>
                <c:pt idx="3883">
                  <c:v>3884</c:v>
                </c:pt>
                <c:pt idx="3884">
                  <c:v>3885</c:v>
                </c:pt>
                <c:pt idx="3885">
                  <c:v>3886</c:v>
                </c:pt>
                <c:pt idx="3886">
                  <c:v>3887</c:v>
                </c:pt>
                <c:pt idx="3887">
                  <c:v>3888</c:v>
                </c:pt>
                <c:pt idx="3888">
                  <c:v>3889</c:v>
                </c:pt>
                <c:pt idx="3889">
                  <c:v>3890</c:v>
                </c:pt>
                <c:pt idx="3890">
                  <c:v>3891</c:v>
                </c:pt>
                <c:pt idx="3891">
                  <c:v>3892</c:v>
                </c:pt>
                <c:pt idx="3892">
                  <c:v>3893</c:v>
                </c:pt>
                <c:pt idx="3893">
                  <c:v>3894</c:v>
                </c:pt>
                <c:pt idx="3894">
                  <c:v>3895</c:v>
                </c:pt>
                <c:pt idx="3895">
                  <c:v>3896</c:v>
                </c:pt>
                <c:pt idx="3896">
                  <c:v>3897</c:v>
                </c:pt>
                <c:pt idx="3897">
                  <c:v>3898</c:v>
                </c:pt>
                <c:pt idx="3898">
                  <c:v>3899</c:v>
                </c:pt>
                <c:pt idx="3899">
                  <c:v>3900</c:v>
                </c:pt>
                <c:pt idx="3900">
                  <c:v>3901</c:v>
                </c:pt>
                <c:pt idx="3901">
                  <c:v>3902</c:v>
                </c:pt>
                <c:pt idx="3902">
                  <c:v>3903</c:v>
                </c:pt>
                <c:pt idx="3903">
                  <c:v>3904</c:v>
                </c:pt>
                <c:pt idx="3904">
                  <c:v>3905</c:v>
                </c:pt>
                <c:pt idx="3905">
                  <c:v>3906</c:v>
                </c:pt>
                <c:pt idx="3906">
                  <c:v>3907</c:v>
                </c:pt>
                <c:pt idx="3907">
                  <c:v>3908</c:v>
                </c:pt>
                <c:pt idx="3908">
                  <c:v>3909</c:v>
                </c:pt>
                <c:pt idx="3909">
                  <c:v>3910</c:v>
                </c:pt>
                <c:pt idx="3910">
                  <c:v>3911</c:v>
                </c:pt>
                <c:pt idx="3911">
                  <c:v>3912</c:v>
                </c:pt>
                <c:pt idx="3912">
                  <c:v>3913</c:v>
                </c:pt>
                <c:pt idx="3913">
                  <c:v>3914</c:v>
                </c:pt>
                <c:pt idx="3914">
                  <c:v>3915</c:v>
                </c:pt>
                <c:pt idx="3915">
                  <c:v>3916</c:v>
                </c:pt>
                <c:pt idx="3916">
                  <c:v>3917</c:v>
                </c:pt>
                <c:pt idx="3917">
                  <c:v>3918</c:v>
                </c:pt>
                <c:pt idx="3918">
                  <c:v>3919</c:v>
                </c:pt>
                <c:pt idx="3919">
                  <c:v>3920</c:v>
                </c:pt>
                <c:pt idx="3920">
                  <c:v>3921</c:v>
                </c:pt>
                <c:pt idx="3921">
                  <c:v>3922</c:v>
                </c:pt>
                <c:pt idx="3922">
                  <c:v>3923</c:v>
                </c:pt>
                <c:pt idx="3923">
                  <c:v>3924</c:v>
                </c:pt>
                <c:pt idx="3924">
                  <c:v>3925</c:v>
                </c:pt>
                <c:pt idx="3925">
                  <c:v>3926</c:v>
                </c:pt>
                <c:pt idx="3926">
                  <c:v>3927</c:v>
                </c:pt>
                <c:pt idx="3927">
                  <c:v>3928</c:v>
                </c:pt>
                <c:pt idx="3928">
                  <c:v>3929</c:v>
                </c:pt>
                <c:pt idx="3929">
                  <c:v>3930</c:v>
                </c:pt>
                <c:pt idx="3930">
                  <c:v>3931</c:v>
                </c:pt>
                <c:pt idx="3931">
                  <c:v>3932</c:v>
                </c:pt>
                <c:pt idx="3932">
                  <c:v>3933</c:v>
                </c:pt>
                <c:pt idx="3933">
                  <c:v>3934</c:v>
                </c:pt>
                <c:pt idx="3934">
                  <c:v>3935</c:v>
                </c:pt>
                <c:pt idx="3935">
                  <c:v>3936</c:v>
                </c:pt>
                <c:pt idx="3936">
                  <c:v>3937</c:v>
                </c:pt>
                <c:pt idx="3937">
                  <c:v>3938</c:v>
                </c:pt>
                <c:pt idx="3938">
                  <c:v>3939</c:v>
                </c:pt>
                <c:pt idx="3939">
                  <c:v>3940</c:v>
                </c:pt>
                <c:pt idx="3940">
                  <c:v>3941</c:v>
                </c:pt>
                <c:pt idx="3941">
                  <c:v>3942</c:v>
                </c:pt>
                <c:pt idx="3942">
                  <c:v>3943</c:v>
                </c:pt>
                <c:pt idx="3943">
                  <c:v>3944</c:v>
                </c:pt>
                <c:pt idx="3944">
                  <c:v>3945</c:v>
                </c:pt>
                <c:pt idx="3945">
                  <c:v>3946</c:v>
                </c:pt>
                <c:pt idx="3946">
                  <c:v>3947</c:v>
                </c:pt>
                <c:pt idx="3947">
                  <c:v>3948</c:v>
                </c:pt>
                <c:pt idx="3948">
                  <c:v>3949</c:v>
                </c:pt>
                <c:pt idx="3949">
                  <c:v>3950</c:v>
                </c:pt>
                <c:pt idx="3950">
                  <c:v>3951</c:v>
                </c:pt>
                <c:pt idx="3951">
                  <c:v>3952</c:v>
                </c:pt>
                <c:pt idx="3952">
                  <c:v>3953</c:v>
                </c:pt>
                <c:pt idx="3953">
                  <c:v>3954</c:v>
                </c:pt>
                <c:pt idx="3954">
                  <c:v>3955</c:v>
                </c:pt>
                <c:pt idx="3955">
                  <c:v>3956</c:v>
                </c:pt>
                <c:pt idx="3956">
                  <c:v>3957</c:v>
                </c:pt>
                <c:pt idx="3957">
                  <c:v>3958</c:v>
                </c:pt>
                <c:pt idx="3958">
                  <c:v>3959</c:v>
                </c:pt>
                <c:pt idx="3959">
                  <c:v>3960</c:v>
                </c:pt>
                <c:pt idx="3960">
                  <c:v>3961</c:v>
                </c:pt>
                <c:pt idx="3961">
                  <c:v>3962</c:v>
                </c:pt>
                <c:pt idx="3962">
                  <c:v>3963</c:v>
                </c:pt>
                <c:pt idx="3963">
                  <c:v>3964</c:v>
                </c:pt>
                <c:pt idx="3964">
                  <c:v>3965</c:v>
                </c:pt>
                <c:pt idx="3965">
                  <c:v>3966</c:v>
                </c:pt>
                <c:pt idx="3966">
                  <c:v>3967</c:v>
                </c:pt>
                <c:pt idx="3967">
                  <c:v>3968</c:v>
                </c:pt>
                <c:pt idx="3968">
                  <c:v>3969</c:v>
                </c:pt>
                <c:pt idx="3969">
                  <c:v>3970</c:v>
                </c:pt>
                <c:pt idx="3970">
                  <c:v>3971</c:v>
                </c:pt>
                <c:pt idx="3971">
                  <c:v>3972</c:v>
                </c:pt>
                <c:pt idx="3972">
                  <c:v>3973</c:v>
                </c:pt>
                <c:pt idx="3973">
                  <c:v>3974</c:v>
                </c:pt>
                <c:pt idx="3974">
                  <c:v>3975</c:v>
                </c:pt>
                <c:pt idx="3975">
                  <c:v>3976</c:v>
                </c:pt>
                <c:pt idx="3976">
                  <c:v>3977</c:v>
                </c:pt>
                <c:pt idx="3977">
                  <c:v>3978</c:v>
                </c:pt>
                <c:pt idx="3978">
                  <c:v>3979</c:v>
                </c:pt>
                <c:pt idx="3979">
                  <c:v>3980</c:v>
                </c:pt>
                <c:pt idx="3980">
                  <c:v>3981</c:v>
                </c:pt>
                <c:pt idx="3981">
                  <c:v>3982</c:v>
                </c:pt>
                <c:pt idx="3982">
                  <c:v>3983</c:v>
                </c:pt>
                <c:pt idx="3983">
                  <c:v>3984</c:v>
                </c:pt>
                <c:pt idx="3984">
                  <c:v>3985</c:v>
                </c:pt>
                <c:pt idx="3985">
                  <c:v>3986</c:v>
                </c:pt>
                <c:pt idx="3986">
                  <c:v>3987</c:v>
                </c:pt>
                <c:pt idx="3987">
                  <c:v>3988</c:v>
                </c:pt>
                <c:pt idx="3988">
                  <c:v>3989</c:v>
                </c:pt>
                <c:pt idx="3989">
                  <c:v>3990</c:v>
                </c:pt>
                <c:pt idx="3990">
                  <c:v>3991</c:v>
                </c:pt>
                <c:pt idx="3991">
                  <c:v>3992</c:v>
                </c:pt>
                <c:pt idx="3992">
                  <c:v>3993</c:v>
                </c:pt>
                <c:pt idx="3993">
                  <c:v>3994</c:v>
                </c:pt>
                <c:pt idx="3994">
                  <c:v>3995</c:v>
                </c:pt>
                <c:pt idx="3995">
                  <c:v>3996</c:v>
                </c:pt>
                <c:pt idx="3996">
                  <c:v>3997</c:v>
                </c:pt>
                <c:pt idx="3997">
                  <c:v>3998</c:v>
                </c:pt>
                <c:pt idx="3998">
                  <c:v>3999</c:v>
                </c:pt>
                <c:pt idx="3999">
                  <c:v>4000</c:v>
                </c:pt>
                <c:pt idx="4000">
                  <c:v>4001</c:v>
                </c:pt>
                <c:pt idx="4001">
                  <c:v>4002</c:v>
                </c:pt>
                <c:pt idx="4002">
                  <c:v>4003</c:v>
                </c:pt>
                <c:pt idx="4003">
                  <c:v>4004</c:v>
                </c:pt>
                <c:pt idx="4004">
                  <c:v>4005</c:v>
                </c:pt>
                <c:pt idx="4005">
                  <c:v>4006</c:v>
                </c:pt>
                <c:pt idx="4006">
                  <c:v>4007</c:v>
                </c:pt>
                <c:pt idx="4007">
                  <c:v>4008</c:v>
                </c:pt>
                <c:pt idx="4008">
                  <c:v>4009</c:v>
                </c:pt>
                <c:pt idx="4009">
                  <c:v>4010</c:v>
                </c:pt>
                <c:pt idx="4010">
                  <c:v>4011</c:v>
                </c:pt>
                <c:pt idx="4011">
                  <c:v>4012</c:v>
                </c:pt>
                <c:pt idx="4012">
                  <c:v>4013</c:v>
                </c:pt>
                <c:pt idx="4013">
                  <c:v>4014</c:v>
                </c:pt>
                <c:pt idx="4014">
                  <c:v>4015</c:v>
                </c:pt>
                <c:pt idx="4015">
                  <c:v>4016</c:v>
                </c:pt>
                <c:pt idx="4016">
                  <c:v>4017</c:v>
                </c:pt>
                <c:pt idx="4017">
                  <c:v>4018</c:v>
                </c:pt>
                <c:pt idx="4018">
                  <c:v>4019</c:v>
                </c:pt>
                <c:pt idx="4019">
                  <c:v>4020</c:v>
                </c:pt>
                <c:pt idx="4020">
                  <c:v>4021</c:v>
                </c:pt>
                <c:pt idx="4021">
                  <c:v>4022</c:v>
                </c:pt>
                <c:pt idx="4022">
                  <c:v>4023</c:v>
                </c:pt>
                <c:pt idx="4023">
                  <c:v>4024</c:v>
                </c:pt>
                <c:pt idx="4024">
                  <c:v>4025</c:v>
                </c:pt>
                <c:pt idx="4025">
                  <c:v>4026</c:v>
                </c:pt>
                <c:pt idx="4026">
                  <c:v>4027</c:v>
                </c:pt>
                <c:pt idx="4027">
                  <c:v>4028</c:v>
                </c:pt>
                <c:pt idx="4028">
                  <c:v>4029</c:v>
                </c:pt>
                <c:pt idx="4029">
                  <c:v>4030</c:v>
                </c:pt>
                <c:pt idx="4030">
                  <c:v>4031</c:v>
                </c:pt>
                <c:pt idx="4031">
                  <c:v>4032</c:v>
                </c:pt>
                <c:pt idx="4032">
                  <c:v>4033</c:v>
                </c:pt>
                <c:pt idx="4033">
                  <c:v>4034</c:v>
                </c:pt>
                <c:pt idx="4034">
                  <c:v>4035</c:v>
                </c:pt>
                <c:pt idx="4035">
                  <c:v>4036</c:v>
                </c:pt>
                <c:pt idx="4036">
                  <c:v>4037</c:v>
                </c:pt>
                <c:pt idx="4037">
                  <c:v>4038</c:v>
                </c:pt>
                <c:pt idx="4038">
                  <c:v>4039</c:v>
                </c:pt>
                <c:pt idx="4039">
                  <c:v>4040</c:v>
                </c:pt>
                <c:pt idx="4040">
                  <c:v>4041</c:v>
                </c:pt>
                <c:pt idx="4041">
                  <c:v>4042</c:v>
                </c:pt>
                <c:pt idx="4042">
                  <c:v>4043</c:v>
                </c:pt>
                <c:pt idx="4043">
                  <c:v>4044</c:v>
                </c:pt>
                <c:pt idx="4044">
                  <c:v>4045</c:v>
                </c:pt>
                <c:pt idx="4045">
                  <c:v>4046</c:v>
                </c:pt>
                <c:pt idx="4046">
                  <c:v>4047</c:v>
                </c:pt>
                <c:pt idx="4047">
                  <c:v>4048</c:v>
                </c:pt>
                <c:pt idx="4048">
                  <c:v>4049</c:v>
                </c:pt>
                <c:pt idx="4049">
                  <c:v>4050</c:v>
                </c:pt>
                <c:pt idx="4050">
                  <c:v>4051</c:v>
                </c:pt>
                <c:pt idx="4051">
                  <c:v>4052</c:v>
                </c:pt>
                <c:pt idx="4052">
                  <c:v>4053</c:v>
                </c:pt>
                <c:pt idx="4053">
                  <c:v>4054</c:v>
                </c:pt>
                <c:pt idx="4054">
                  <c:v>4055</c:v>
                </c:pt>
                <c:pt idx="4055">
                  <c:v>4056</c:v>
                </c:pt>
                <c:pt idx="4056">
                  <c:v>4057</c:v>
                </c:pt>
                <c:pt idx="4057">
                  <c:v>4058</c:v>
                </c:pt>
                <c:pt idx="4058">
                  <c:v>4059</c:v>
                </c:pt>
                <c:pt idx="4059">
                  <c:v>4060</c:v>
                </c:pt>
                <c:pt idx="4060">
                  <c:v>4061</c:v>
                </c:pt>
                <c:pt idx="4061">
                  <c:v>4062</c:v>
                </c:pt>
                <c:pt idx="4062">
                  <c:v>4063</c:v>
                </c:pt>
                <c:pt idx="4063">
                  <c:v>4064</c:v>
                </c:pt>
                <c:pt idx="4064">
                  <c:v>4065</c:v>
                </c:pt>
                <c:pt idx="4065">
                  <c:v>4066</c:v>
                </c:pt>
                <c:pt idx="4066">
                  <c:v>4067</c:v>
                </c:pt>
                <c:pt idx="4067">
                  <c:v>4068</c:v>
                </c:pt>
                <c:pt idx="4068">
                  <c:v>4069</c:v>
                </c:pt>
                <c:pt idx="4069">
                  <c:v>4070</c:v>
                </c:pt>
                <c:pt idx="4070">
                  <c:v>4071</c:v>
                </c:pt>
                <c:pt idx="4071">
                  <c:v>4072</c:v>
                </c:pt>
                <c:pt idx="4072">
                  <c:v>4073</c:v>
                </c:pt>
                <c:pt idx="4073">
                  <c:v>4074</c:v>
                </c:pt>
                <c:pt idx="4074">
                  <c:v>4075</c:v>
                </c:pt>
                <c:pt idx="4075">
                  <c:v>4076</c:v>
                </c:pt>
                <c:pt idx="4076">
                  <c:v>4077</c:v>
                </c:pt>
                <c:pt idx="4077">
                  <c:v>4078</c:v>
                </c:pt>
                <c:pt idx="4078">
                  <c:v>4079</c:v>
                </c:pt>
                <c:pt idx="4079">
                  <c:v>4080</c:v>
                </c:pt>
                <c:pt idx="4080">
                  <c:v>4081</c:v>
                </c:pt>
                <c:pt idx="4081">
                  <c:v>4082</c:v>
                </c:pt>
                <c:pt idx="4082">
                  <c:v>4083</c:v>
                </c:pt>
                <c:pt idx="4083">
                  <c:v>4084</c:v>
                </c:pt>
                <c:pt idx="4084">
                  <c:v>4085</c:v>
                </c:pt>
                <c:pt idx="4085">
                  <c:v>4086</c:v>
                </c:pt>
                <c:pt idx="4086">
                  <c:v>4087</c:v>
                </c:pt>
                <c:pt idx="4087">
                  <c:v>4088</c:v>
                </c:pt>
                <c:pt idx="4088">
                  <c:v>4089</c:v>
                </c:pt>
                <c:pt idx="4089">
                  <c:v>4090</c:v>
                </c:pt>
                <c:pt idx="4090">
                  <c:v>4091</c:v>
                </c:pt>
                <c:pt idx="4091">
                  <c:v>4092</c:v>
                </c:pt>
                <c:pt idx="4092">
                  <c:v>4093</c:v>
                </c:pt>
                <c:pt idx="4093">
                  <c:v>4094</c:v>
                </c:pt>
                <c:pt idx="4094">
                  <c:v>4095</c:v>
                </c:pt>
                <c:pt idx="4095">
                  <c:v>4096</c:v>
                </c:pt>
                <c:pt idx="4096">
                  <c:v>4097</c:v>
                </c:pt>
                <c:pt idx="4097">
                  <c:v>4098</c:v>
                </c:pt>
                <c:pt idx="4098">
                  <c:v>4099</c:v>
                </c:pt>
                <c:pt idx="4099">
                  <c:v>4100</c:v>
                </c:pt>
                <c:pt idx="4100">
                  <c:v>4101</c:v>
                </c:pt>
                <c:pt idx="4101">
                  <c:v>4102</c:v>
                </c:pt>
                <c:pt idx="4102">
                  <c:v>4103</c:v>
                </c:pt>
                <c:pt idx="4103">
                  <c:v>4104</c:v>
                </c:pt>
                <c:pt idx="4104">
                  <c:v>4105</c:v>
                </c:pt>
                <c:pt idx="4105">
                  <c:v>4106</c:v>
                </c:pt>
                <c:pt idx="4106">
                  <c:v>4107</c:v>
                </c:pt>
                <c:pt idx="4107">
                  <c:v>4108</c:v>
                </c:pt>
                <c:pt idx="4108">
                  <c:v>4109</c:v>
                </c:pt>
                <c:pt idx="4109">
                  <c:v>4110</c:v>
                </c:pt>
                <c:pt idx="4110">
                  <c:v>4111</c:v>
                </c:pt>
                <c:pt idx="4111">
                  <c:v>4112</c:v>
                </c:pt>
                <c:pt idx="4112">
                  <c:v>4113</c:v>
                </c:pt>
                <c:pt idx="4113">
                  <c:v>4114</c:v>
                </c:pt>
                <c:pt idx="4114">
                  <c:v>4115</c:v>
                </c:pt>
                <c:pt idx="4115">
                  <c:v>4116</c:v>
                </c:pt>
                <c:pt idx="4116">
                  <c:v>4117</c:v>
                </c:pt>
                <c:pt idx="4117">
                  <c:v>4118</c:v>
                </c:pt>
                <c:pt idx="4118">
                  <c:v>4119</c:v>
                </c:pt>
                <c:pt idx="4119">
                  <c:v>4120</c:v>
                </c:pt>
                <c:pt idx="4120">
                  <c:v>4121</c:v>
                </c:pt>
                <c:pt idx="4121">
                  <c:v>4122</c:v>
                </c:pt>
                <c:pt idx="4122">
                  <c:v>4123</c:v>
                </c:pt>
                <c:pt idx="4123">
                  <c:v>4124</c:v>
                </c:pt>
                <c:pt idx="4124">
                  <c:v>4125</c:v>
                </c:pt>
                <c:pt idx="4125">
                  <c:v>4126</c:v>
                </c:pt>
                <c:pt idx="4126">
                  <c:v>4127</c:v>
                </c:pt>
                <c:pt idx="4127">
                  <c:v>4128</c:v>
                </c:pt>
                <c:pt idx="4128">
                  <c:v>4129</c:v>
                </c:pt>
                <c:pt idx="4129">
                  <c:v>4130</c:v>
                </c:pt>
                <c:pt idx="4130">
                  <c:v>4131</c:v>
                </c:pt>
                <c:pt idx="4131">
                  <c:v>4132</c:v>
                </c:pt>
                <c:pt idx="4132">
                  <c:v>4133</c:v>
                </c:pt>
                <c:pt idx="4133">
                  <c:v>4134</c:v>
                </c:pt>
                <c:pt idx="4134">
                  <c:v>4135</c:v>
                </c:pt>
                <c:pt idx="4135">
                  <c:v>4136</c:v>
                </c:pt>
                <c:pt idx="4136">
                  <c:v>4137</c:v>
                </c:pt>
                <c:pt idx="4137">
                  <c:v>4138</c:v>
                </c:pt>
                <c:pt idx="4138">
                  <c:v>4139</c:v>
                </c:pt>
                <c:pt idx="4139">
                  <c:v>4140</c:v>
                </c:pt>
                <c:pt idx="4140">
                  <c:v>4141</c:v>
                </c:pt>
                <c:pt idx="4141">
                  <c:v>4142</c:v>
                </c:pt>
                <c:pt idx="4142">
                  <c:v>4143</c:v>
                </c:pt>
                <c:pt idx="4143">
                  <c:v>4144</c:v>
                </c:pt>
                <c:pt idx="4144">
                  <c:v>4145</c:v>
                </c:pt>
                <c:pt idx="4145">
                  <c:v>4146</c:v>
                </c:pt>
                <c:pt idx="4146">
                  <c:v>4147</c:v>
                </c:pt>
                <c:pt idx="4147">
                  <c:v>4148</c:v>
                </c:pt>
                <c:pt idx="4148">
                  <c:v>4149</c:v>
                </c:pt>
                <c:pt idx="4149">
                  <c:v>4150</c:v>
                </c:pt>
                <c:pt idx="4150">
                  <c:v>4151</c:v>
                </c:pt>
                <c:pt idx="4151">
                  <c:v>4152</c:v>
                </c:pt>
                <c:pt idx="4152">
                  <c:v>4153</c:v>
                </c:pt>
                <c:pt idx="4153">
                  <c:v>4154</c:v>
                </c:pt>
                <c:pt idx="4154">
                  <c:v>4155</c:v>
                </c:pt>
                <c:pt idx="4155">
                  <c:v>4156</c:v>
                </c:pt>
                <c:pt idx="4156">
                  <c:v>4157</c:v>
                </c:pt>
                <c:pt idx="4157">
                  <c:v>4158</c:v>
                </c:pt>
                <c:pt idx="4158">
                  <c:v>4159</c:v>
                </c:pt>
                <c:pt idx="4159">
                  <c:v>4160</c:v>
                </c:pt>
                <c:pt idx="4160">
                  <c:v>4161</c:v>
                </c:pt>
                <c:pt idx="4161">
                  <c:v>4162</c:v>
                </c:pt>
                <c:pt idx="4162">
                  <c:v>4163</c:v>
                </c:pt>
                <c:pt idx="4163">
                  <c:v>4164</c:v>
                </c:pt>
                <c:pt idx="4164">
                  <c:v>4165</c:v>
                </c:pt>
                <c:pt idx="4165">
                  <c:v>4166</c:v>
                </c:pt>
                <c:pt idx="4166">
                  <c:v>4167</c:v>
                </c:pt>
                <c:pt idx="4167">
                  <c:v>4168</c:v>
                </c:pt>
                <c:pt idx="4168">
                  <c:v>4169</c:v>
                </c:pt>
                <c:pt idx="4169">
                  <c:v>4170</c:v>
                </c:pt>
                <c:pt idx="4170">
                  <c:v>4171</c:v>
                </c:pt>
                <c:pt idx="4171">
                  <c:v>4172</c:v>
                </c:pt>
                <c:pt idx="4172">
                  <c:v>4173</c:v>
                </c:pt>
                <c:pt idx="4173">
                  <c:v>4174</c:v>
                </c:pt>
                <c:pt idx="4174">
                  <c:v>4175</c:v>
                </c:pt>
                <c:pt idx="4175">
                  <c:v>4176</c:v>
                </c:pt>
                <c:pt idx="4176">
                  <c:v>4177</c:v>
                </c:pt>
                <c:pt idx="4177">
                  <c:v>4178</c:v>
                </c:pt>
                <c:pt idx="4178">
                  <c:v>4179</c:v>
                </c:pt>
                <c:pt idx="4179">
                  <c:v>4180</c:v>
                </c:pt>
                <c:pt idx="4180">
                  <c:v>4181</c:v>
                </c:pt>
                <c:pt idx="4181">
                  <c:v>4182</c:v>
                </c:pt>
                <c:pt idx="4182">
                  <c:v>4183</c:v>
                </c:pt>
                <c:pt idx="4183">
                  <c:v>4184</c:v>
                </c:pt>
                <c:pt idx="4184">
                  <c:v>4185</c:v>
                </c:pt>
                <c:pt idx="4185">
                  <c:v>4186</c:v>
                </c:pt>
                <c:pt idx="4186">
                  <c:v>4187</c:v>
                </c:pt>
                <c:pt idx="4187">
                  <c:v>4188</c:v>
                </c:pt>
                <c:pt idx="4188">
                  <c:v>4189</c:v>
                </c:pt>
                <c:pt idx="4189">
                  <c:v>4190</c:v>
                </c:pt>
                <c:pt idx="4190">
                  <c:v>4191</c:v>
                </c:pt>
                <c:pt idx="4191">
                  <c:v>4192</c:v>
                </c:pt>
                <c:pt idx="4192">
                  <c:v>4193</c:v>
                </c:pt>
                <c:pt idx="4193">
                  <c:v>4194</c:v>
                </c:pt>
                <c:pt idx="4194">
                  <c:v>4195</c:v>
                </c:pt>
                <c:pt idx="4195">
                  <c:v>4196</c:v>
                </c:pt>
                <c:pt idx="4196">
                  <c:v>4197</c:v>
                </c:pt>
                <c:pt idx="4197">
                  <c:v>4198</c:v>
                </c:pt>
                <c:pt idx="4198">
                  <c:v>4199</c:v>
                </c:pt>
                <c:pt idx="4199">
                  <c:v>4200</c:v>
                </c:pt>
                <c:pt idx="4200">
                  <c:v>4201</c:v>
                </c:pt>
                <c:pt idx="4201">
                  <c:v>4202</c:v>
                </c:pt>
                <c:pt idx="4202">
                  <c:v>4203</c:v>
                </c:pt>
                <c:pt idx="4203">
                  <c:v>4204</c:v>
                </c:pt>
                <c:pt idx="4204">
                  <c:v>4205</c:v>
                </c:pt>
                <c:pt idx="4205">
                  <c:v>4206</c:v>
                </c:pt>
                <c:pt idx="4206">
                  <c:v>4207</c:v>
                </c:pt>
                <c:pt idx="4207">
                  <c:v>4208</c:v>
                </c:pt>
                <c:pt idx="4208">
                  <c:v>4209</c:v>
                </c:pt>
                <c:pt idx="4209">
                  <c:v>4210</c:v>
                </c:pt>
                <c:pt idx="4210">
                  <c:v>4211</c:v>
                </c:pt>
                <c:pt idx="4211">
                  <c:v>4212</c:v>
                </c:pt>
                <c:pt idx="4212">
                  <c:v>4213</c:v>
                </c:pt>
                <c:pt idx="4213">
                  <c:v>4214</c:v>
                </c:pt>
                <c:pt idx="4214">
                  <c:v>4215</c:v>
                </c:pt>
                <c:pt idx="4215">
                  <c:v>4216</c:v>
                </c:pt>
                <c:pt idx="4216">
                  <c:v>4217</c:v>
                </c:pt>
                <c:pt idx="4217">
                  <c:v>4218</c:v>
                </c:pt>
                <c:pt idx="4218">
                  <c:v>4219</c:v>
                </c:pt>
                <c:pt idx="4219">
                  <c:v>4220</c:v>
                </c:pt>
                <c:pt idx="4220">
                  <c:v>4221</c:v>
                </c:pt>
                <c:pt idx="4221">
                  <c:v>4222</c:v>
                </c:pt>
                <c:pt idx="4222">
                  <c:v>4223</c:v>
                </c:pt>
                <c:pt idx="4223">
                  <c:v>4224</c:v>
                </c:pt>
                <c:pt idx="4224">
                  <c:v>4225</c:v>
                </c:pt>
                <c:pt idx="4225">
                  <c:v>4226</c:v>
                </c:pt>
                <c:pt idx="4226">
                  <c:v>4227</c:v>
                </c:pt>
                <c:pt idx="4227">
                  <c:v>4228</c:v>
                </c:pt>
                <c:pt idx="4228">
                  <c:v>4229</c:v>
                </c:pt>
                <c:pt idx="4229">
                  <c:v>4230</c:v>
                </c:pt>
                <c:pt idx="4230">
                  <c:v>4231</c:v>
                </c:pt>
                <c:pt idx="4231">
                  <c:v>4232</c:v>
                </c:pt>
                <c:pt idx="4232">
                  <c:v>4233</c:v>
                </c:pt>
                <c:pt idx="4233">
                  <c:v>4234</c:v>
                </c:pt>
                <c:pt idx="4234">
                  <c:v>4235</c:v>
                </c:pt>
                <c:pt idx="4235">
                  <c:v>4236</c:v>
                </c:pt>
                <c:pt idx="4236">
                  <c:v>4237</c:v>
                </c:pt>
                <c:pt idx="4237">
                  <c:v>4238</c:v>
                </c:pt>
                <c:pt idx="4238">
                  <c:v>4239</c:v>
                </c:pt>
                <c:pt idx="4239">
                  <c:v>4240</c:v>
                </c:pt>
                <c:pt idx="4240">
                  <c:v>4241</c:v>
                </c:pt>
                <c:pt idx="4241">
                  <c:v>4242</c:v>
                </c:pt>
                <c:pt idx="4242">
                  <c:v>4243</c:v>
                </c:pt>
                <c:pt idx="4243">
                  <c:v>4244</c:v>
                </c:pt>
                <c:pt idx="4244">
                  <c:v>4245</c:v>
                </c:pt>
                <c:pt idx="4245">
                  <c:v>4246</c:v>
                </c:pt>
                <c:pt idx="4246">
                  <c:v>4247</c:v>
                </c:pt>
                <c:pt idx="4247">
                  <c:v>4248</c:v>
                </c:pt>
                <c:pt idx="4248">
                  <c:v>4249</c:v>
                </c:pt>
                <c:pt idx="4249">
                  <c:v>4250</c:v>
                </c:pt>
                <c:pt idx="4250">
                  <c:v>4251</c:v>
                </c:pt>
                <c:pt idx="4251">
                  <c:v>4252</c:v>
                </c:pt>
                <c:pt idx="4252">
                  <c:v>4253</c:v>
                </c:pt>
                <c:pt idx="4253">
                  <c:v>4254</c:v>
                </c:pt>
                <c:pt idx="4254">
                  <c:v>4255</c:v>
                </c:pt>
                <c:pt idx="4255">
                  <c:v>4256</c:v>
                </c:pt>
                <c:pt idx="4256">
                  <c:v>4257</c:v>
                </c:pt>
                <c:pt idx="4257">
                  <c:v>4258</c:v>
                </c:pt>
                <c:pt idx="4258">
                  <c:v>4259</c:v>
                </c:pt>
                <c:pt idx="4259">
                  <c:v>4260</c:v>
                </c:pt>
                <c:pt idx="4260">
                  <c:v>4261</c:v>
                </c:pt>
                <c:pt idx="4261">
                  <c:v>4262</c:v>
                </c:pt>
                <c:pt idx="4262">
                  <c:v>4263</c:v>
                </c:pt>
                <c:pt idx="4263">
                  <c:v>4264</c:v>
                </c:pt>
                <c:pt idx="4264">
                  <c:v>4265</c:v>
                </c:pt>
                <c:pt idx="4265">
                  <c:v>4266</c:v>
                </c:pt>
                <c:pt idx="4266">
                  <c:v>4267</c:v>
                </c:pt>
                <c:pt idx="4267">
                  <c:v>4268</c:v>
                </c:pt>
                <c:pt idx="4268">
                  <c:v>4269</c:v>
                </c:pt>
                <c:pt idx="4269">
                  <c:v>4270</c:v>
                </c:pt>
                <c:pt idx="4270">
                  <c:v>4271</c:v>
                </c:pt>
                <c:pt idx="4271">
                  <c:v>4272</c:v>
                </c:pt>
                <c:pt idx="4272">
                  <c:v>4273</c:v>
                </c:pt>
                <c:pt idx="4273">
                  <c:v>4274</c:v>
                </c:pt>
                <c:pt idx="4274">
                  <c:v>4275</c:v>
                </c:pt>
                <c:pt idx="4275">
                  <c:v>4276</c:v>
                </c:pt>
                <c:pt idx="4276">
                  <c:v>4277</c:v>
                </c:pt>
                <c:pt idx="4277">
                  <c:v>4278</c:v>
                </c:pt>
                <c:pt idx="4278">
                  <c:v>4279</c:v>
                </c:pt>
                <c:pt idx="4279">
                  <c:v>4280</c:v>
                </c:pt>
                <c:pt idx="4280">
                  <c:v>4281</c:v>
                </c:pt>
                <c:pt idx="4281">
                  <c:v>4282</c:v>
                </c:pt>
                <c:pt idx="4282">
                  <c:v>4283</c:v>
                </c:pt>
                <c:pt idx="4283">
                  <c:v>4284</c:v>
                </c:pt>
                <c:pt idx="4284">
                  <c:v>4285</c:v>
                </c:pt>
                <c:pt idx="4285">
                  <c:v>4286</c:v>
                </c:pt>
                <c:pt idx="4286">
                  <c:v>4287</c:v>
                </c:pt>
                <c:pt idx="4287">
                  <c:v>4288</c:v>
                </c:pt>
                <c:pt idx="4288">
                  <c:v>4289</c:v>
                </c:pt>
                <c:pt idx="4289">
                  <c:v>4290</c:v>
                </c:pt>
                <c:pt idx="4290">
                  <c:v>4291</c:v>
                </c:pt>
                <c:pt idx="4291">
                  <c:v>4292</c:v>
                </c:pt>
                <c:pt idx="4292">
                  <c:v>4293</c:v>
                </c:pt>
                <c:pt idx="4293">
                  <c:v>4294</c:v>
                </c:pt>
                <c:pt idx="4294">
                  <c:v>4295</c:v>
                </c:pt>
                <c:pt idx="4295">
                  <c:v>4296</c:v>
                </c:pt>
                <c:pt idx="4296">
                  <c:v>4297</c:v>
                </c:pt>
                <c:pt idx="4297">
                  <c:v>4298</c:v>
                </c:pt>
                <c:pt idx="4298">
                  <c:v>4299</c:v>
                </c:pt>
                <c:pt idx="4299">
                  <c:v>4300</c:v>
                </c:pt>
                <c:pt idx="4300">
                  <c:v>4301</c:v>
                </c:pt>
                <c:pt idx="4301">
                  <c:v>4302</c:v>
                </c:pt>
                <c:pt idx="4302">
                  <c:v>4303</c:v>
                </c:pt>
                <c:pt idx="4303">
                  <c:v>4304</c:v>
                </c:pt>
                <c:pt idx="4304">
                  <c:v>4305</c:v>
                </c:pt>
                <c:pt idx="4305">
                  <c:v>4306</c:v>
                </c:pt>
                <c:pt idx="4306">
                  <c:v>4307</c:v>
                </c:pt>
                <c:pt idx="4307">
                  <c:v>4308</c:v>
                </c:pt>
                <c:pt idx="4308">
                  <c:v>4309</c:v>
                </c:pt>
                <c:pt idx="4309">
                  <c:v>4310</c:v>
                </c:pt>
                <c:pt idx="4310">
                  <c:v>4311</c:v>
                </c:pt>
                <c:pt idx="4311">
                  <c:v>4312</c:v>
                </c:pt>
                <c:pt idx="4312">
                  <c:v>4313</c:v>
                </c:pt>
                <c:pt idx="4313">
                  <c:v>4314</c:v>
                </c:pt>
                <c:pt idx="4314">
                  <c:v>4315</c:v>
                </c:pt>
                <c:pt idx="4315">
                  <c:v>4316</c:v>
                </c:pt>
                <c:pt idx="4316">
                  <c:v>4317</c:v>
                </c:pt>
                <c:pt idx="4317">
                  <c:v>4318</c:v>
                </c:pt>
                <c:pt idx="4318">
                  <c:v>4319</c:v>
                </c:pt>
                <c:pt idx="4319">
                  <c:v>4320</c:v>
                </c:pt>
                <c:pt idx="4320">
                  <c:v>4321</c:v>
                </c:pt>
                <c:pt idx="4321">
                  <c:v>4322</c:v>
                </c:pt>
                <c:pt idx="4322">
                  <c:v>4323</c:v>
                </c:pt>
                <c:pt idx="4323">
                  <c:v>4324</c:v>
                </c:pt>
                <c:pt idx="4324">
                  <c:v>4325</c:v>
                </c:pt>
                <c:pt idx="4325">
                  <c:v>4326</c:v>
                </c:pt>
                <c:pt idx="4326">
                  <c:v>4327</c:v>
                </c:pt>
                <c:pt idx="4327">
                  <c:v>4328</c:v>
                </c:pt>
                <c:pt idx="4328">
                  <c:v>4329</c:v>
                </c:pt>
                <c:pt idx="4329">
                  <c:v>4330</c:v>
                </c:pt>
                <c:pt idx="4330">
                  <c:v>4331</c:v>
                </c:pt>
                <c:pt idx="4331">
                  <c:v>4332</c:v>
                </c:pt>
                <c:pt idx="4332">
                  <c:v>4333</c:v>
                </c:pt>
                <c:pt idx="4333">
                  <c:v>4334</c:v>
                </c:pt>
                <c:pt idx="4334">
                  <c:v>4335</c:v>
                </c:pt>
                <c:pt idx="4335">
                  <c:v>4336</c:v>
                </c:pt>
                <c:pt idx="4336">
                  <c:v>4337</c:v>
                </c:pt>
                <c:pt idx="4337">
                  <c:v>4338</c:v>
                </c:pt>
                <c:pt idx="4338">
                  <c:v>4339</c:v>
                </c:pt>
                <c:pt idx="4339">
                  <c:v>4340</c:v>
                </c:pt>
                <c:pt idx="4340">
                  <c:v>4341</c:v>
                </c:pt>
                <c:pt idx="4341">
                  <c:v>4342</c:v>
                </c:pt>
                <c:pt idx="4342">
                  <c:v>4343</c:v>
                </c:pt>
                <c:pt idx="4343">
                  <c:v>4344</c:v>
                </c:pt>
                <c:pt idx="4344">
                  <c:v>4345</c:v>
                </c:pt>
                <c:pt idx="4345">
                  <c:v>4346</c:v>
                </c:pt>
                <c:pt idx="4346">
                  <c:v>4347</c:v>
                </c:pt>
                <c:pt idx="4347">
                  <c:v>4348</c:v>
                </c:pt>
                <c:pt idx="4348">
                  <c:v>4349</c:v>
                </c:pt>
                <c:pt idx="4349">
                  <c:v>4350</c:v>
                </c:pt>
                <c:pt idx="4350">
                  <c:v>4351</c:v>
                </c:pt>
                <c:pt idx="4351">
                  <c:v>4352</c:v>
                </c:pt>
                <c:pt idx="4352">
                  <c:v>4353</c:v>
                </c:pt>
                <c:pt idx="4353">
                  <c:v>4354</c:v>
                </c:pt>
                <c:pt idx="4354">
                  <c:v>4355</c:v>
                </c:pt>
                <c:pt idx="4355">
                  <c:v>4356</c:v>
                </c:pt>
                <c:pt idx="4356">
                  <c:v>4357</c:v>
                </c:pt>
                <c:pt idx="4357">
                  <c:v>4358</c:v>
                </c:pt>
                <c:pt idx="4358">
                  <c:v>4359</c:v>
                </c:pt>
                <c:pt idx="4359">
                  <c:v>4360</c:v>
                </c:pt>
                <c:pt idx="4360">
                  <c:v>4361</c:v>
                </c:pt>
                <c:pt idx="4361">
                  <c:v>4362</c:v>
                </c:pt>
                <c:pt idx="4362">
                  <c:v>4363</c:v>
                </c:pt>
                <c:pt idx="4363">
                  <c:v>4364</c:v>
                </c:pt>
                <c:pt idx="4364">
                  <c:v>4365</c:v>
                </c:pt>
                <c:pt idx="4365">
                  <c:v>4366</c:v>
                </c:pt>
                <c:pt idx="4366">
                  <c:v>4367</c:v>
                </c:pt>
                <c:pt idx="4367">
                  <c:v>4368</c:v>
                </c:pt>
                <c:pt idx="4368">
                  <c:v>4369</c:v>
                </c:pt>
                <c:pt idx="4369">
                  <c:v>4370</c:v>
                </c:pt>
                <c:pt idx="4370">
                  <c:v>4371</c:v>
                </c:pt>
                <c:pt idx="4371">
                  <c:v>4372</c:v>
                </c:pt>
                <c:pt idx="4372">
                  <c:v>4373</c:v>
                </c:pt>
                <c:pt idx="4373">
                  <c:v>4374</c:v>
                </c:pt>
                <c:pt idx="4374">
                  <c:v>4375</c:v>
                </c:pt>
                <c:pt idx="4375">
                  <c:v>4376</c:v>
                </c:pt>
                <c:pt idx="4376">
                  <c:v>4377</c:v>
                </c:pt>
                <c:pt idx="4377">
                  <c:v>4378</c:v>
                </c:pt>
                <c:pt idx="4378">
                  <c:v>4379</c:v>
                </c:pt>
                <c:pt idx="4379">
                  <c:v>4380</c:v>
                </c:pt>
                <c:pt idx="4380">
                  <c:v>4381</c:v>
                </c:pt>
                <c:pt idx="4381">
                  <c:v>4382</c:v>
                </c:pt>
                <c:pt idx="4382">
                  <c:v>4383</c:v>
                </c:pt>
                <c:pt idx="4383">
                  <c:v>4384</c:v>
                </c:pt>
                <c:pt idx="4384">
                  <c:v>4385</c:v>
                </c:pt>
                <c:pt idx="4385">
                  <c:v>4386</c:v>
                </c:pt>
                <c:pt idx="4386">
                  <c:v>4387</c:v>
                </c:pt>
                <c:pt idx="4387">
                  <c:v>4388</c:v>
                </c:pt>
                <c:pt idx="4388">
                  <c:v>4389</c:v>
                </c:pt>
                <c:pt idx="4389">
                  <c:v>4390</c:v>
                </c:pt>
                <c:pt idx="4390">
                  <c:v>4391</c:v>
                </c:pt>
                <c:pt idx="4391">
                  <c:v>4392</c:v>
                </c:pt>
                <c:pt idx="4392">
                  <c:v>4393</c:v>
                </c:pt>
                <c:pt idx="4393">
                  <c:v>4394</c:v>
                </c:pt>
                <c:pt idx="4394">
                  <c:v>4395</c:v>
                </c:pt>
                <c:pt idx="4395">
                  <c:v>4396</c:v>
                </c:pt>
                <c:pt idx="4396">
                  <c:v>4397</c:v>
                </c:pt>
                <c:pt idx="4397">
                  <c:v>4398</c:v>
                </c:pt>
                <c:pt idx="4398">
                  <c:v>4399</c:v>
                </c:pt>
                <c:pt idx="4399">
                  <c:v>4400</c:v>
                </c:pt>
                <c:pt idx="4400">
                  <c:v>4401</c:v>
                </c:pt>
                <c:pt idx="4401">
                  <c:v>4402</c:v>
                </c:pt>
                <c:pt idx="4402">
                  <c:v>4403</c:v>
                </c:pt>
                <c:pt idx="4403">
                  <c:v>4404</c:v>
                </c:pt>
                <c:pt idx="4404">
                  <c:v>4405</c:v>
                </c:pt>
                <c:pt idx="4405">
                  <c:v>4406</c:v>
                </c:pt>
                <c:pt idx="4406">
                  <c:v>4407</c:v>
                </c:pt>
                <c:pt idx="4407">
                  <c:v>4408</c:v>
                </c:pt>
                <c:pt idx="4408">
                  <c:v>4409</c:v>
                </c:pt>
                <c:pt idx="4409">
                  <c:v>4410</c:v>
                </c:pt>
                <c:pt idx="4410">
                  <c:v>4411</c:v>
                </c:pt>
                <c:pt idx="4411">
                  <c:v>4412</c:v>
                </c:pt>
                <c:pt idx="4412">
                  <c:v>4413</c:v>
                </c:pt>
                <c:pt idx="4413">
                  <c:v>4414</c:v>
                </c:pt>
                <c:pt idx="4414">
                  <c:v>4415</c:v>
                </c:pt>
                <c:pt idx="4415">
                  <c:v>4416</c:v>
                </c:pt>
                <c:pt idx="4416">
                  <c:v>4417</c:v>
                </c:pt>
                <c:pt idx="4417">
                  <c:v>4418</c:v>
                </c:pt>
                <c:pt idx="4418">
                  <c:v>4419</c:v>
                </c:pt>
                <c:pt idx="4419">
                  <c:v>4420</c:v>
                </c:pt>
                <c:pt idx="4420">
                  <c:v>4421</c:v>
                </c:pt>
                <c:pt idx="4421">
                  <c:v>4422</c:v>
                </c:pt>
                <c:pt idx="4422">
                  <c:v>4423</c:v>
                </c:pt>
                <c:pt idx="4423">
                  <c:v>4424</c:v>
                </c:pt>
                <c:pt idx="4424">
                  <c:v>4425</c:v>
                </c:pt>
                <c:pt idx="4425">
                  <c:v>4426</c:v>
                </c:pt>
                <c:pt idx="4426">
                  <c:v>4427</c:v>
                </c:pt>
                <c:pt idx="4427">
                  <c:v>4428</c:v>
                </c:pt>
                <c:pt idx="4428">
                  <c:v>4429</c:v>
                </c:pt>
                <c:pt idx="4429">
                  <c:v>4430</c:v>
                </c:pt>
                <c:pt idx="4430">
                  <c:v>4431</c:v>
                </c:pt>
                <c:pt idx="4431">
                  <c:v>4432</c:v>
                </c:pt>
                <c:pt idx="4432">
                  <c:v>4433</c:v>
                </c:pt>
                <c:pt idx="4433">
                  <c:v>4434</c:v>
                </c:pt>
                <c:pt idx="4434">
                  <c:v>4435</c:v>
                </c:pt>
                <c:pt idx="4435">
                  <c:v>4436</c:v>
                </c:pt>
                <c:pt idx="4436">
                  <c:v>4437</c:v>
                </c:pt>
                <c:pt idx="4437">
                  <c:v>4438</c:v>
                </c:pt>
                <c:pt idx="4438">
                  <c:v>4439</c:v>
                </c:pt>
                <c:pt idx="4439">
                  <c:v>4440</c:v>
                </c:pt>
                <c:pt idx="4440">
                  <c:v>4441</c:v>
                </c:pt>
                <c:pt idx="4441">
                  <c:v>4442</c:v>
                </c:pt>
                <c:pt idx="4442">
                  <c:v>4443</c:v>
                </c:pt>
                <c:pt idx="4443">
                  <c:v>4444</c:v>
                </c:pt>
                <c:pt idx="4444">
                  <c:v>4445</c:v>
                </c:pt>
                <c:pt idx="4445">
                  <c:v>4446</c:v>
                </c:pt>
                <c:pt idx="4446">
                  <c:v>4447</c:v>
                </c:pt>
                <c:pt idx="4447">
                  <c:v>4448</c:v>
                </c:pt>
                <c:pt idx="4448">
                  <c:v>4449</c:v>
                </c:pt>
                <c:pt idx="4449">
                  <c:v>4450</c:v>
                </c:pt>
                <c:pt idx="4450">
                  <c:v>4451</c:v>
                </c:pt>
                <c:pt idx="4451">
                  <c:v>4452</c:v>
                </c:pt>
                <c:pt idx="4452">
                  <c:v>4453</c:v>
                </c:pt>
                <c:pt idx="4453">
                  <c:v>4454</c:v>
                </c:pt>
                <c:pt idx="4454">
                  <c:v>4455</c:v>
                </c:pt>
                <c:pt idx="4455">
                  <c:v>4456</c:v>
                </c:pt>
                <c:pt idx="4456">
                  <c:v>4457</c:v>
                </c:pt>
                <c:pt idx="4457">
                  <c:v>4458</c:v>
                </c:pt>
                <c:pt idx="4458">
                  <c:v>4459</c:v>
                </c:pt>
                <c:pt idx="4459">
                  <c:v>4460</c:v>
                </c:pt>
                <c:pt idx="4460">
                  <c:v>4461</c:v>
                </c:pt>
                <c:pt idx="4461">
                  <c:v>4462</c:v>
                </c:pt>
                <c:pt idx="4462">
                  <c:v>4463</c:v>
                </c:pt>
                <c:pt idx="4463">
                  <c:v>4464</c:v>
                </c:pt>
                <c:pt idx="4464">
                  <c:v>4465</c:v>
                </c:pt>
                <c:pt idx="4465">
                  <c:v>4466</c:v>
                </c:pt>
                <c:pt idx="4466">
                  <c:v>4467</c:v>
                </c:pt>
                <c:pt idx="4467">
                  <c:v>4468</c:v>
                </c:pt>
                <c:pt idx="4468">
                  <c:v>4469</c:v>
                </c:pt>
                <c:pt idx="4469">
                  <c:v>4470</c:v>
                </c:pt>
                <c:pt idx="4470">
                  <c:v>4471</c:v>
                </c:pt>
                <c:pt idx="4471">
                  <c:v>4472</c:v>
                </c:pt>
                <c:pt idx="4472">
                  <c:v>4473</c:v>
                </c:pt>
                <c:pt idx="4473">
                  <c:v>4474</c:v>
                </c:pt>
                <c:pt idx="4474">
                  <c:v>4475</c:v>
                </c:pt>
                <c:pt idx="4475">
                  <c:v>4476</c:v>
                </c:pt>
                <c:pt idx="4476">
                  <c:v>4477</c:v>
                </c:pt>
                <c:pt idx="4477">
                  <c:v>4478</c:v>
                </c:pt>
                <c:pt idx="4478">
                  <c:v>4479</c:v>
                </c:pt>
                <c:pt idx="4479">
                  <c:v>4480</c:v>
                </c:pt>
                <c:pt idx="4480">
                  <c:v>4481</c:v>
                </c:pt>
                <c:pt idx="4481">
                  <c:v>4482</c:v>
                </c:pt>
                <c:pt idx="4482">
                  <c:v>4483</c:v>
                </c:pt>
                <c:pt idx="4483">
                  <c:v>4484</c:v>
                </c:pt>
                <c:pt idx="4484">
                  <c:v>4485</c:v>
                </c:pt>
                <c:pt idx="4485">
                  <c:v>4486</c:v>
                </c:pt>
                <c:pt idx="4486">
                  <c:v>4487</c:v>
                </c:pt>
                <c:pt idx="4487">
                  <c:v>4488</c:v>
                </c:pt>
                <c:pt idx="4488">
                  <c:v>4489</c:v>
                </c:pt>
                <c:pt idx="4489">
                  <c:v>4490</c:v>
                </c:pt>
                <c:pt idx="4490">
                  <c:v>4491</c:v>
                </c:pt>
                <c:pt idx="4491">
                  <c:v>4492</c:v>
                </c:pt>
                <c:pt idx="4492">
                  <c:v>4493</c:v>
                </c:pt>
                <c:pt idx="4493">
                  <c:v>4494</c:v>
                </c:pt>
                <c:pt idx="4494">
                  <c:v>4495</c:v>
                </c:pt>
                <c:pt idx="4495">
                  <c:v>4496</c:v>
                </c:pt>
                <c:pt idx="4496">
                  <c:v>4497</c:v>
                </c:pt>
                <c:pt idx="4497">
                  <c:v>4498</c:v>
                </c:pt>
                <c:pt idx="4498">
                  <c:v>4499</c:v>
                </c:pt>
                <c:pt idx="4499">
                  <c:v>4500</c:v>
                </c:pt>
                <c:pt idx="4500">
                  <c:v>4501</c:v>
                </c:pt>
                <c:pt idx="4501">
                  <c:v>4502</c:v>
                </c:pt>
                <c:pt idx="4502">
                  <c:v>4503</c:v>
                </c:pt>
                <c:pt idx="4503">
                  <c:v>4504</c:v>
                </c:pt>
                <c:pt idx="4504">
                  <c:v>4505</c:v>
                </c:pt>
                <c:pt idx="4505">
                  <c:v>4506</c:v>
                </c:pt>
                <c:pt idx="4506">
                  <c:v>4507</c:v>
                </c:pt>
                <c:pt idx="4507">
                  <c:v>4508</c:v>
                </c:pt>
                <c:pt idx="4508">
                  <c:v>4509</c:v>
                </c:pt>
                <c:pt idx="4509">
                  <c:v>4510</c:v>
                </c:pt>
                <c:pt idx="4510">
                  <c:v>4511</c:v>
                </c:pt>
                <c:pt idx="4511">
                  <c:v>4512</c:v>
                </c:pt>
                <c:pt idx="4512">
                  <c:v>4513</c:v>
                </c:pt>
                <c:pt idx="4513">
                  <c:v>4514</c:v>
                </c:pt>
                <c:pt idx="4514">
                  <c:v>4515</c:v>
                </c:pt>
                <c:pt idx="4515">
                  <c:v>4516</c:v>
                </c:pt>
                <c:pt idx="4516">
                  <c:v>4517</c:v>
                </c:pt>
                <c:pt idx="4517">
                  <c:v>4518</c:v>
                </c:pt>
                <c:pt idx="4518">
                  <c:v>4519</c:v>
                </c:pt>
                <c:pt idx="4519">
                  <c:v>4520</c:v>
                </c:pt>
                <c:pt idx="4520">
                  <c:v>4521</c:v>
                </c:pt>
                <c:pt idx="4521">
                  <c:v>4522</c:v>
                </c:pt>
                <c:pt idx="4522">
                  <c:v>4523</c:v>
                </c:pt>
                <c:pt idx="4523">
                  <c:v>4524</c:v>
                </c:pt>
                <c:pt idx="4524">
                  <c:v>4525</c:v>
                </c:pt>
                <c:pt idx="4525">
                  <c:v>4526</c:v>
                </c:pt>
                <c:pt idx="4526">
                  <c:v>4527</c:v>
                </c:pt>
                <c:pt idx="4527">
                  <c:v>4528</c:v>
                </c:pt>
                <c:pt idx="4528">
                  <c:v>4529</c:v>
                </c:pt>
                <c:pt idx="4529">
                  <c:v>4530</c:v>
                </c:pt>
                <c:pt idx="4530">
                  <c:v>4531</c:v>
                </c:pt>
                <c:pt idx="4531">
                  <c:v>4532</c:v>
                </c:pt>
                <c:pt idx="4532">
                  <c:v>4533</c:v>
                </c:pt>
                <c:pt idx="4533">
                  <c:v>4534</c:v>
                </c:pt>
                <c:pt idx="4534">
                  <c:v>4535</c:v>
                </c:pt>
                <c:pt idx="4535">
                  <c:v>4536</c:v>
                </c:pt>
                <c:pt idx="4536">
                  <c:v>4537</c:v>
                </c:pt>
                <c:pt idx="4537">
                  <c:v>4538</c:v>
                </c:pt>
                <c:pt idx="4538">
                  <c:v>4539</c:v>
                </c:pt>
                <c:pt idx="4539">
                  <c:v>4540</c:v>
                </c:pt>
                <c:pt idx="4540">
                  <c:v>4541</c:v>
                </c:pt>
                <c:pt idx="4541">
                  <c:v>4542</c:v>
                </c:pt>
                <c:pt idx="4542">
                  <c:v>4543</c:v>
                </c:pt>
                <c:pt idx="4543">
                  <c:v>4544</c:v>
                </c:pt>
                <c:pt idx="4544">
                  <c:v>4545</c:v>
                </c:pt>
                <c:pt idx="4545">
                  <c:v>4546</c:v>
                </c:pt>
                <c:pt idx="4546">
                  <c:v>4547</c:v>
                </c:pt>
                <c:pt idx="4547">
                  <c:v>4548</c:v>
                </c:pt>
                <c:pt idx="4548">
                  <c:v>4549</c:v>
                </c:pt>
                <c:pt idx="4549">
                  <c:v>4550</c:v>
                </c:pt>
                <c:pt idx="4550">
                  <c:v>4551</c:v>
                </c:pt>
                <c:pt idx="4551">
                  <c:v>4552</c:v>
                </c:pt>
                <c:pt idx="4552">
                  <c:v>4553</c:v>
                </c:pt>
                <c:pt idx="4553">
                  <c:v>4554</c:v>
                </c:pt>
                <c:pt idx="4554">
                  <c:v>4555</c:v>
                </c:pt>
                <c:pt idx="4555">
                  <c:v>4556</c:v>
                </c:pt>
                <c:pt idx="4556">
                  <c:v>4557</c:v>
                </c:pt>
                <c:pt idx="4557">
                  <c:v>4558</c:v>
                </c:pt>
                <c:pt idx="4558">
                  <c:v>4559</c:v>
                </c:pt>
                <c:pt idx="4559">
                  <c:v>4560</c:v>
                </c:pt>
                <c:pt idx="4560">
                  <c:v>4561</c:v>
                </c:pt>
                <c:pt idx="4561">
                  <c:v>4562</c:v>
                </c:pt>
                <c:pt idx="4562">
                  <c:v>4563</c:v>
                </c:pt>
                <c:pt idx="4563">
                  <c:v>4564</c:v>
                </c:pt>
                <c:pt idx="4564">
                  <c:v>4565</c:v>
                </c:pt>
                <c:pt idx="4565">
                  <c:v>4566</c:v>
                </c:pt>
                <c:pt idx="4566">
                  <c:v>4567</c:v>
                </c:pt>
                <c:pt idx="4567">
                  <c:v>4568</c:v>
                </c:pt>
                <c:pt idx="4568">
                  <c:v>4569</c:v>
                </c:pt>
                <c:pt idx="4569">
                  <c:v>4570</c:v>
                </c:pt>
                <c:pt idx="4570">
                  <c:v>4571</c:v>
                </c:pt>
                <c:pt idx="4571">
                  <c:v>4572</c:v>
                </c:pt>
                <c:pt idx="4572">
                  <c:v>4573</c:v>
                </c:pt>
                <c:pt idx="4573">
                  <c:v>4574</c:v>
                </c:pt>
                <c:pt idx="4574">
                  <c:v>4575</c:v>
                </c:pt>
                <c:pt idx="4575">
                  <c:v>4576</c:v>
                </c:pt>
                <c:pt idx="4576">
                  <c:v>4577</c:v>
                </c:pt>
                <c:pt idx="4577">
                  <c:v>4578</c:v>
                </c:pt>
                <c:pt idx="4578">
                  <c:v>4579</c:v>
                </c:pt>
                <c:pt idx="4579">
                  <c:v>4580</c:v>
                </c:pt>
                <c:pt idx="4580">
                  <c:v>4581</c:v>
                </c:pt>
                <c:pt idx="4581">
                  <c:v>4582</c:v>
                </c:pt>
                <c:pt idx="4582">
                  <c:v>4583</c:v>
                </c:pt>
                <c:pt idx="4583">
                  <c:v>4584</c:v>
                </c:pt>
                <c:pt idx="4584">
                  <c:v>4585</c:v>
                </c:pt>
                <c:pt idx="4585">
                  <c:v>4586</c:v>
                </c:pt>
                <c:pt idx="4586">
                  <c:v>4587</c:v>
                </c:pt>
                <c:pt idx="4587">
                  <c:v>4588</c:v>
                </c:pt>
                <c:pt idx="4588">
                  <c:v>4589</c:v>
                </c:pt>
                <c:pt idx="4589">
                  <c:v>4590</c:v>
                </c:pt>
                <c:pt idx="4590">
                  <c:v>4591</c:v>
                </c:pt>
                <c:pt idx="4591">
                  <c:v>4592</c:v>
                </c:pt>
                <c:pt idx="4592">
                  <c:v>4593</c:v>
                </c:pt>
                <c:pt idx="4593">
                  <c:v>4594</c:v>
                </c:pt>
                <c:pt idx="4594">
                  <c:v>4595</c:v>
                </c:pt>
                <c:pt idx="4595">
                  <c:v>4596</c:v>
                </c:pt>
                <c:pt idx="4596">
                  <c:v>4597</c:v>
                </c:pt>
                <c:pt idx="4597">
                  <c:v>4598</c:v>
                </c:pt>
                <c:pt idx="4598">
                  <c:v>4599</c:v>
                </c:pt>
                <c:pt idx="4599">
                  <c:v>4600</c:v>
                </c:pt>
                <c:pt idx="4600">
                  <c:v>4601</c:v>
                </c:pt>
                <c:pt idx="4601">
                  <c:v>4602</c:v>
                </c:pt>
                <c:pt idx="4602">
                  <c:v>4603</c:v>
                </c:pt>
                <c:pt idx="4603">
                  <c:v>4604</c:v>
                </c:pt>
                <c:pt idx="4604">
                  <c:v>4605</c:v>
                </c:pt>
                <c:pt idx="4605">
                  <c:v>4606</c:v>
                </c:pt>
                <c:pt idx="4606">
                  <c:v>4607</c:v>
                </c:pt>
                <c:pt idx="4607">
                  <c:v>4608</c:v>
                </c:pt>
                <c:pt idx="4608">
                  <c:v>4609</c:v>
                </c:pt>
                <c:pt idx="4609">
                  <c:v>4610</c:v>
                </c:pt>
                <c:pt idx="4610">
                  <c:v>4611</c:v>
                </c:pt>
                <c:pt idx="4611">
                  <c:v>4612</c:v>
                </c:pt>
                <c:pt idx="4612">
                  <c:v>4613</c:v>
                </c:pt>
                <c:pt idx="4613">
                  <c:v>4614</c:v>
                </c:pt>
                <c:pt idx="4614">
                  <c:v>4615</c:v>
                </c:pt>
                <c:pt idx="4615">
                  <c:v>4616</c:v>
                </c:pt>
                <c:pt idx="4616">
                  <c:v>4617</c:v>
                </c:pt>
                <c:pt idx="4617">
                  <c:v>4618</c:v>
                </c:pt>
                <c:pt idx="4618">
                  <c:v>4619</c:v>
                </c:pt>
                <c:pt idx="4619">
                  <c:v>4620</c:v>
                </c:pt>
                <c:pt idx="4620">
                  <c:v>4621</c:v>
                </c:pt>
                <c:pt idx="4621">
                  <c:v>4622</c:v>
                </c:pt>
                <c:pt idx="4622">
                  <c:v>4623</c:v>
                </c:pt>
                <c:pt idx="4623">
                  <c:v>4624</c:v>
                </c:pt>
                <c:pt idx="4624">
                  <c:v>4625</c:v>
                </c:pt>
                <c:pt idx="4625">
                  <c:v>4626</c:v>
                </c:pt>
                <c:pt idx="4626">
                  <c:v>4627</c:v>
                </c:pt>
                <c:pt idx="4627">
                  <c:v>4628</c:v>
                </c:pt>
                <c:pt idx="4628">
                  <c:v>4629</c:v>
                </c:pt>
                <c:pt idx="4629">
                  <c:v>4630</c:v>
                </c:pt>
                <c:pt idx="4630">
                  <c:v>4631</c:v>
                </c:pt>
                <c:pt idx="4631">
                  <c:v>4632</c:v>
                </c:pt>
                <c:pt idx="4632">
                  <c:v>4633</c:v>
                </c:pt>
                <c:pt idx="4633">
                  <c:v>4634</c:v>
                </c:pt>
                <c:pt idx="4634">
                  <c:v>4635</c:v>
                </c:pt>
                <c:pt idx="4635">
                  <c:v>4636</c:v>
                </c:pt>
                <c:pt idx="4636">
                  <c:v>4637</c:v>
                </c:pt>
                <c:pt idx="4637">
                  <c:v>4638</c:v>
                </c:pt>
                <c:pt idx="4638">
                  <c:v>4639</c:v>
                </c:pt>
                <c:pt idx="4639">
                  <c:v>4640</c:v>
                </c:pt>
                <c:pt idx="4640">
                  <c:v>4641</c:v>
                </c:pt>
                <c:pt idx="4641">
                  <c:v>4642</c:v>
                </c:pt>
                <c:pt idx="4642">
                  <c:v>4643</c:v>
                </c:pt>
                <c:pt idx="4643">
                  <c:v>4644</c:v>
                </c:pt>
                <c:pt idx="4644">
                  <c:v>4645</c:v>
                </c:pt>
                <c:pt idx="4645">
                  <c:v>4646</c:v>
                </c:pt>
                <c:pt idx="4646">
                  <c:v>4647</c:v>
                </c:pt>
                <c:pt idx="4647">
                  <c:v>4648</c:v>
                </c:pt>
                <c:pt idx="4648">
                  <c:v>4649</c:v>
                </c:pt>
                <c:pt idx="4649">
                  <c:v>4650</c:v>
                </c:pt>
                <c:pt idx="4650">
                  <c:v>4651</c:v>
                </c:pt>
                <c:pt idx="4651">
                  <c:v>4652</c:v>
                </c:pt>
                <c:pt idx="4652">
                  <c:v>4653</c:v>
                </c:pt>
                <c:pt idx="4653">
                  <c:v>4654</c:v>
                </c:pt>
                <c:pt idx="4654">
                  <c:v>4655</c:v>
                </c:pt>
                <c:pt idx="4655">
                  <c:v>4656</c:v>
                </c:pt>
                <c:pt idx="4656">
                  <c:v>4657</c:v>
                </c:pt>
                <c:pt idx="4657">
                  <c:v>4658</c:v>
                </c:pt>
                <c:pt idx="4658">
                  <c:v>4659</c:v>
                </c:pt>
                <c:pt idx="4659">
                  <c:v>4660</c:v>
                </c:pt>
                <c:pt idx="4660">
                  <c:v>4661</c:v>
                </c:pt>
                <c:pt idx="4661">
                  <c:v>4662</c:v>
                </c:pt>
                <c:pt idx="4662">
                  <c:v>4663</c:v>
                </c:pt>
                <c:pt idx="4663">
                  <c:v>4664</c:v>
                </c:pt>
                <c:pt idx="4664">
                  <c:v>4665</c:v>
                </c:pt>
                <c:pt idx="4665">
                  <c:v>4666</c:v>
                </c:pt>
                <c:pt idx="4666">
                  <c:v>4667</c:v>
                </c:pt>
                <c:pt idx="4667">
                  <c:v>4668</c:v>
                </c:pt>
                <c:pt idx="4668">
                  <c:v>4669</c:v>
                </c:pt>
                <c:pt idx="4669">
                  <c:v>4670</c:v>
                </c:pt>
                <c:pt idx="4670">
                  <c:v>4671</c:v>
                </c:pt>
                <c:pt idx="4671">
                  <c:v>4672</c:v>
                </c:pt>
                <c:pt idx="4672">
                  <c:v>4673</c:v>
                </c:pt>
                <c:pt idx="4673">
                  <c:v>4674</c:v>
                </c:pt>
                <c:pt idx="4674">
                  <c:v>4675</c:v>
                </c:pt>
                <c:pt idx="4675">
                  <c:v>4676</c:v>
                </c:pt>
                <c:pt idx="4676">
                  <c:v>4677</c:v>
                </c:pt>
                <c:pt idx="4677">
                  <c:v>4678</c:v>
                </c:pt>
                <c:pt idx="4678">
                  <c:v>4679</c:v>
                </c:pt>
                <c:pt idx="4679">
                  <c:v>4680</c:v>
                </c:pt>
                <c:pt idx="4680">
                  <c:v>4681</c:v>
                </c:pt>
                <c:pt idx="4681">
                  <c:v>4682</c:v>
                </c:pt>
                <c:pt idx="4682">
                  <c:v>4683</c:v>
                </c:pt>
                <c:pt idx="4683">
                  <c:v>4684</c:v>
                </c:pt>
                <c:pt idx="4684">
                  <c:v>4685</c:v>
                </c:pt>
                <c:pt idx="4685">
                  <c:v>4686</c:v>
                </c:pt>
                <c:pt idx="4686">
                  <c:v>4687</c:v>
                </c:pt>
                <c:pt idx="4687">
                  <c:v>4688</c:v>
                </c:pt>
                <c:pt idx="4688">
                  <c:v>4689</c:v>
                </c:pt>
                <c:pt idx="4689">
                  <c:v>4690</c:v>
                </c:pt>
                <c:pt idx="4690">
                  <c:v>4691</c:v>
                </c:pt>
                <c:pt idx="4691">
                  <c:v>4692</c:v>
                </c:pt>
                <c:pt idx="4692">
                  <c:v>4693</c:v>
                </c:pt>
                <c:pt idx="4693">
                  <c:v>4694</c:v>
                </c:pt>
                <c:pt idx="4694">
                  <c:v>4695</c:v>
                </c:pt>
                <c:pt idx="4695">
                  <c:v>4696</c:v>
                </c:pt>
                <c:pt idx="4696">
                  <c:v>4697</c:v>
                </c:pt>
                <c:pt idx="4697">
                  <c:v>4698</c:v>
                </c:pt>
                <c:pt idx="4698">
                  <c:v>4699</c:v>
                </c:pt>
                <c:pt idx="4699">
                  <c:v>4700</c:v>
                </c:pt>
                <c:pt idx="4700">
                  <c:v>4701</c:v>
                </c:pt>
                <c:pt idx="4701">
                  <c:v>4702</c:v>
                </c:pt>
                <c:pt idx="4702">
                  <c:v>4703</c:v>
                </c:pt>
                <c:pt idx="4703">
                  <c:v>4704</c:v>
                </c:pt>
                <c:pt idx="4704">
                  <c:v>4705</c:v>
                </c:pt>
                <c:pt idx="4705">
                  <c:v>4706</c:v>
                </c:pt>
                <c:pt idx="4706">
                  <c:v>4707</c:v>
                </c:pt>
                <c:pt idx="4707">
                  <c:v>4708</c:v>
                </c:pt>
                <c:pt idx="4708">
                  <c:v>4709</c:v>
                </c:pt>
                <c:pt idx="4709">
                  <c:v>4710</c:v>
                </c:pt>
                <c:pt idx="4710">
                  <c:v>4711</c:v>
                </c:pt>
                <c:pt idx="4711">
                  <c:v>4712</c:v>
                </c:pt>
                <c:pt idx="4712">
                  <c:v>4713</c:v>
                </c:pt>
                <c:pt idx="4713">
                  <c:v>4714</c:v>
                </c:pt>
                <c:pt idx="4714">
                  <c:v>4715</c:v>
                </c:pt>
                <c:pt idx="4715">
                  <c:v>4716</c:v>
                </c:pt>
                <c:pt idx="4716">
                  <c:v>4717</c:v>
                </c:pt>
                <c:pt idx="4717">
                  <c:v>4718</c:v>
                </c:pt>
                <c:pt idx="4718">
                  <c:v>4719</c:v>
                </c:pt>
                <c:pt idx="4719">
                  <c:v>4720</c:v>
                </c:pt>
                <c:pt idx="4720">
                  <c:v>4721</c:v>
                </c:pt>
                <c:pt idx="4721">
                  <c:v>4722</c:v>
                </c:pt>
                <c:pt idx="4722">
                  <c:v>4723</c:v>
                </c:pt>
                <c:pt idx="4723">
                  <c:v>4724</c:v>
                </c:pt>
                <c:pt idx="4724">
                  <c:v>4725</c:v>
                </c:pt>
                <c:pt idx="4725">
                  <c:v>4726</c:v>
                </c:pt>
                <c:pt idx="4726">
                  <c:v>4727</c:v>
                </c:pt>
                <c:pt idx="4727">
                  <c:v>4728</c:v>
                </c:pt>
                <c:pt idx="4728">
                  <c:v>4729</c:v>
                </c:pt>
                <c:pt idx="4729">
                  <c:v>4730</c:v>
                </c:pt>
                <c:pt idx="4730">
                  <c:v>4731</c:v>
                </c:pt>
                <c:pt idx="4731">
                  <c:v>4732</c:v>
                </c:pt>
                <c:pt idx="4732">
                  <c:v>4733</c:v>
                </c:pt>
                <c:pt idx="4733">
                  <c:v>4734</c:v>
                </c:pt>
                <c:pt idx="4734">
                  <c:v>4735</c:v>
                </c:pt>
                <c:pt idx="4735">
                  <c:v>4736</c:v>
                </c:pt>
                <c:pt idx="4736">
                  <c:v>4737</c:v>
                </c:pt>
                <c:pt idx="4737">
                  <c:v>4738</c:v>
                </c:pt>
                <c:pt idx="4738">
                  <c:v>4739</c:v>
                </c:pt>
                <c:pt idx="4739">
                  <c:v>4740</c:v>
                </c:pt>
                <c:pt idx="4740">
                  <c:v>4741</c:v>
                </c:pt>
                <c:pt idx="4741">
                  <c:v>4742</c:v>
                </c:pt>
                <c:pt idx="4742">
                  <c:v>4743</c:v>
                </c:pt>
                <c:pt idx="4743">
                  <c:v>4744</c:v>
                </c:pt>
                <c:pt idx="4744">
                  <c:v>4745</c:v>
                </c:pt>
                <c:pt idx="4745">
                  <c:v>4746</c:v>
                </c:pt>
                <c:pt idx="4746">
                  <c:v>4747</c:v>
                </c:pt>
                <c:pt idx="4747">
                  <c:v>4748</c:v>
                </c:pt>
                <c:pt idx="4748">
                  <c:v>4749</c:v>
                </c:pt>
                <c:pt idx="4749">
                  <c:v>4750</c:v>
                </c:pt>
                <c:pt idx="4750">
                  <c:v>4751</c:v>
                </c:pt>
                <c:pt idx="4751">
                  <c:v>4752</c:v>
                </c:pt>
                <c:pt idx="4752">
                  <c:v>4753</c:v>
                </c:pt>
                <c:pt idx="4753">
                  <c:v>4754</c:v>
                </c:pt>
                <c:pt idx="4754">
                  <c:v>4755</c:v>
                </c:pt>
                <c:pt idx="4755">
                  <c:v>4756</c:v>
                </c:pt>
                <c:pt idx="4756">
                  <c:v>4757</c:v>
                </c:pt>
                <c:pt idx="4757">
                  <c:v>4758</c:v>
                </c:pt>
                <c:pt idx="4758">
                  <c:v>4759</c:v>
                </c:pt>
                <c:pt idx="4759">
                  <c:v>4760</c:v>
                </c:pt>
                <c:pt idx="4760">
                  <c:v>4761</c:v>
                </c:pt>
                <c:pt idx="4761">
                  <c:v>4762</c:v>
                </c:pt>
                <c:pt idx="4762">
                  <c:v>4763</c:v>
                </c:pt>
                <c:pt idx="4763">
                  <c:v>4764</c:v>
                </c:pt>
                <c:pt idx="4764">
                  <c:v>4765</c:v>
                </c:pt>
                <c:pt idx="4765">
                  <c:v>4766</c:v>
                </c:pt>
                <c:pt idx="4766">
                  <c:v>4767</c:v>
                </c:pt>
                <c:pt idx="4767">
                  <c:v>4768</c:v>
                </c:pt>
                <c:pt idx="4768">
                  <c:v>4769</c:v>
                </c:pt>
                <c:pt idx="4769">
                  <c:v>4770</c:v>
                </c:pt>
                <c:pt idx="4770">
                  <c:v>4771</c:v>
                </c:pt>
                <c:pt idx="4771">
                  <c:v>4772</c:v>
                </c:pt>
                <c:pt idx="4772">
                  <c:v>4773</c:v>
                </c:pt>
                <c:pt idx="4773">
                  <c:v>4774</c:v>
                </c:pt>
                <c:pt idx="4774">
                  <c:v>4775</c:v>
                </c:pt>
                <c:pt idx="4775">
                  <c:v>4776</c:v>
                </c:pt>
                <c:pt idx="4776">
                  <c:v>4777</c:v>
                </c:pt>
                <c:pt idx="4777">
                  <c:v>4778</c:v>
                </c:pt>
                <c:pt idx="4778">
                  <c:v>4779</c:v>
                </c:pt>
                <c:pt idx="4779">
                  <c:v>4780</c:v>
                </c:pt>
                <c:pt idx="4780">
                  <c:v>4781</c:v>
                </c:pt>
                <c:pt idx="4781">
                  <c:v>4782</c:v>
                </c:pt>
                <c:pt idx="4782">
                  <c:v>4783</c:v>
                </c:pt>
                <c:pt idx="4783">
                  <c:v>4784</c:v>
                </c:pt>
                <c:pt idx="4784">
                  <c:v>4785</c:v>
                </c:pt>
                <c:pt idx="4785">
                  <c:v>4786</c:v>
                </c:pt>
                <c:pt idx="4786">
                  <c:v>4787</c:v>
                </c:pt>
                <c:pt idx="4787">
                  <c:v>4788</c:v>
                </c:pt>
                <c:pt idx="4788">
                  <c:v>4789</c:v>
                </c:pt>
                <c:pt idx="4789">
                  <c:v>4790</c:v>
                </c:pt>
                <c:pt idx="4790">
                  <c:v>4791</c:v>
                </c:pt>
                <c:pt idx="4791">
                  <c:v>4792</c:v>
                </c:pt>
                <c:pt idx="4792">
                  <c:v>4793</c:v>
                </c:pt>
                <c:pt idx="4793">
                  <c:v>4794</c:v>
                </c:pt>
                <c:pt idx="4794">
                  <c:v>4795</c:v>
                </c:pt>
                <c:pt idx="4795">
                  <c:v>4796</c:v>
                </c:pt>
                <c:pt idx="4796">
                  <c:v>4797</c:v>
                </c:pt>
                <c:pt idx="4797">
                  <c:v>4798</c:v>
                </c:pt>
                <c:pt idx="4798">
                  <c:v>4799</c:v>
                </c:pt>
                <c:pt idx="4799">
                  <c:v>4800</c:v>
                </c:pt>
                <c:pt idx="4800">
                  <c:v>4801</c:v>
                </c:pt>
                <c:pt idx="4801">
                  <c:v>4802</c:v>
                </c:pt>
                <c:pt idx="4802">
                  <c:v>4803</c:v>
                </c:pt>
                <c:pt idx="4803">
                  <c:v>4804</c:v>
                </c:pt>
                <c:pt idx="4804">
                  <c:v>4805</c:v>
                </c:pt>
                <c:pt idx="4805">
                  <c:v>4806</c:v>
                </c:pt>
                <c:pt idx="4806">
                  <c:v>4807</c:v>
                </c:pt>
                <c:pt idx="4807">
                  <c:v>4808</c:v>
                </c:pt>
                <c:pt idx="4808">
                  <c:v>4809</c:v>
                </c:pt>
                <c:pt idx="4809">
                  <c:v>4810</c:v>
                </c:pt>
                <c:pt idx="4810">
                  <c:v>4811</c:v>
                </c:pt>
                <c:pt idx="4811">
                  <c:v>4812</c:v>
                </c:pt>
                <c:pt idx="4812">
                  <c:v>4813</c:v>
                </c:pt>
                <c:pt idx="4813">
                  <c:v>4814</c:v>
                </c:pt>
                <c:pt idx="4814">
                  <c:v>4815</c:v>
                </c:pt>
                <c:pt idx="4815">
                  <c:v>4816</c:v>
                </c:pt>
                <c:pt idx="4816">
                  <c:v>4817</c:v>
                </c:pt>
                <c:pt idx="4817">
                  <c:v>4818</c:v>
                </c:pt>
                <c:pt idx="4818">
                  <c:v>4819</c:v>
                </c:pt>
                <c:pt idx="4819">
                  <c:v>4820</c:v>
                </c:pt>
                <c:pt idx="4820">
                  <c:v>4821</c:v>
                </c:pt>
                <c:pt idx="4821">
                  <c:v>4822</c:v>
                </c:pt>
                <c:pt idx="4822">
                  <c:v>4823</c:v>
                </c:pt>
                <c:pt idx="4823">
                  <c:v>4824</c:v>
                </c:pt>
                <c:pt idx="4824">
                  <c:v>4825</c:v>
                </c:pt>
                <c:pt idx="4825">
                  <c:v>4826</c:v>
                </c:pt>
                <c:pt idx="4826">
                  <c:v>4827</c:v>
                </c:pt>
                <c:pt idx="4827">
                  <c:v>4828</c:v>
                </c:pt>
                <c:pt idx="4828">
                  <c:v>4829</c:v>
                </c:pt>
                <c:pt idx="4829">
                  <c:v>4830</c:v>
                </c:pt>
                <c:pt idx="4830">
                  <c:v>4831</c:v>
                </c:pt>
                <c:pt idx="4831">
                  <c:v>4832</c:v>
                </c:pt>
                <c:pt idx="4832">
                  <c:v>4833</c:v>
                </c:pt>
                <c:pt idx="4833">
                  <c:v>4834</c:v>
                </c:pt>
                <c:pt idx="4834">
                  <c:v>4835</c:v>
                </c:pt>
                <c:pt idx="4835">
                  <c:v>4836</c:v>
                </c:pt>
                <c:pt idx="4836">
                  <c:v>4837</c:v>
                </c:pt>
                <c:pt idx="4837">
                  <c:v>4838</c:v>
                </c:pt>
                <c:pt idx="4838">
                  <c:v>4839</c:v>
                </c:pt>
                <c:pt idx="4839">
                  <c:v>4840</c:v>
                </c:pt>
                <c:pt idx="4840">
                  <c:v>4841</c:v>
                </c:pt>
                <c:pt idx="4841">
                  <c:v>4842</c:v>
                </c:pt>
                <c:pt idx="4842">
                  <c:v>4843</c:v>
                </c:pt>
                <c:pt idx="4843">
                  <c:v>4844</c:v>
                </c:pt>
                <c:pt idx="4844">
                  <c:v>4845</c:v>
                </c:pt>
                <c:pt idx="4845">
                  <c:v>4846</c:v>
                </c:pt>
                <c:pt idx="4846">
                  <c:v>4847</c:v>
                </c:pt>
                <c:pt idx="4847">
                  <c:v>4848</c:v>
                </c:pt>
                <c:pt idx="4848">
                  <c:v>4849</c:v>
                </c:pt>
                <c:pt idx="4849">
                  <c:v>4850</c:v>
                </c:pt>
                <c:pt idx="4850">
                  <c:v>4851</c:v>
                </c:pt>
                <c:pt idx="4851">
                  <c:v>4852</c:v>
                </c:pt>
                <c:pt idx="4852">
                  <c:v>4853</c:v>
                </c:pt>
                <c:pt idx="4853">
                  <c:v>4854</c:v>
                </c:pt>
                <c:pt idx="4854">
                  <c:v>4855</c:v>
                </c:pt>
                <c:pt idx="4855">
                  <c:v>4856</c:v>
                </c:pt>
                <c:pt idx="4856">
                  <c:v>4857</c:v>
                </c:pt>
                <c:pt idx="4857">
                  <c:v>4858</c:v>
                </c:pt>
                <c:pt idx="4858">
                  <c:v>4859</c:v>
                </c:pt>
                <c:pt idx="4859">
                  <c:v>4860</c:v>
                </c:pt>
                <c:pt idx="4860">
                  <c:v>4861</c:v>
                </c:pt>
                <c:pt idx="4861">
                  <c:v>4862</c:v>
                </c:pt>
                <c:pt idx="4862">
                  <c:v>4863</c:v>
                </c:pt>
                <c:pt idx="4863">
                  <c:v>4864</c:v>
                </c:pt>
                <c:pt idx="4864">
                  <c:v>4865</c:v>
                </c:pt>
                <c:pt idx="4865">
                  <c:v>4866</c:v>
                </c:pt>
                <c:pt idx="4866">
                  <c:v>4867</c:v>
                </c:pt>
                <c:pt idx="4867">
                  <c:v>4868</c:v>
                </c:pt>
                <c:pt idx="4868">
                  <c:v>4869</c:v>
                </c:pt>
                <c:pt idx="4869">
                  <c:v>4870</c:v>
                </c:pt>
                <c:pt idx="4870">
                  <c:v>4871</c:v>
                </c:pt>
                <c:pt idx="4871">
                  <c:v>4872</c:v>
                </c:pt>
                <c:pt idx="4872">
                  <c:v>4873</c:v>
                </c:pt>
                <c:pt idx="4873">
                  <c:v>4874</c:v>
                </c:pt>
                <c:pt idx="4874">
                  <c:v>4875</c:v>
                </c:pt>
                <c:pt idx="4875">
                  <c:v>4876</c:v>
                </c:pt>
                <c:pt idx="4876">
                  <c:v>4877</c:v>
                </c:pt>
                <c:pt idx="4877">
                  <c:v>4878</c:v>
                </c:pt>
                <c:pt idx="4878">
                  <c:v>4879</c:v>
                </c:pt>
                <c:pt idx="4879">
                  <c:v>4880</c:v>
                </c:pt>
                <c:pt idx="4880">
                  <c:v>4881</c:v>
                </c:pt>
                <c:pt idx="4881">
                  <c:v>4882</c:v>
                </c:pt>
                <c:pt idx="4882">
                  <c:v>4883</c:v>
                </c:pt>
                <c:pt idx="4883">
                  <c:v>4884</c:v>
                </c:pt>
                <c:pt idx="4884">
                  <c:v>4885</c:v>
                </c:pt>
                <c:pt idx="4885">
                  <c:v>4886</c:v>
                </c:pt>
                <c:pt idx="4886">
                  <c:v>4887</c:v>
                </c:pt>
                <c:pt idx="4887">
                  <c:v>4888</c:v>
                </c:pt>
                <c:pt idx="4888">
                  <c:v>4889</c:v>
                </c:pt>
                <c:pt idx="4889">
                  <c:v>4890</c:v>
                </c:pt>
                <c:pt idx="4890">
                  <c:v>4891</c:v>
                </c:pt>
                <c:pt idx="4891">
                  <c:v>4892</c:v>
                </c:pt>
                <c:pt idx="4892">
                  <c:v>4893</c:v>
                </c:pt>
                <c:pt idx="4893">
                  <c:v>4894</c:v>
                </c:pt>
                <c:pt idx="4894">
                  <c:v>4895</c:v>
                </c:pt>
                <c:pt idx="4895">
                  <c:v>4896</c:v>
                </c:pt>
                <c:pt idx="4896">
                  <c:v>4897</c:v>
                </c:pt>
                <c:pt idx="4897">
                  <c:v>4898</c:v>
                </c:pt>
                <c:pt idx="4898">
                  <c:v>4899</c:v>
                </c:pt>
                <c:pt idx="4899">
                  <c:v>4900</c:v>
                </c:pt>
                <c:pt idx="4900">
                  <c:v>4901</c:v>
                </c:pt>
                <c:pt idx="4901">
                  <c:v>4902</c:v>
                </c:pt>
                <c:pt idx="4902">
                  <c:v>4903</c:v>
                </c:pt>
                <c:pt idx="4903">
                  <c:v>4904</c:v>
                </c:pt>
                <c:pt idx="4904">
                  <c:v>4905</c:v>
                </c:pt>
                <c:pt idx="4905">
                  <c:v>4906</c:v>
                </c:pt>
                <c:pt idx="4906">
                  <c:v>4907</c:v>
                </c:pt>
                <c:pt idx="4907">
                  <c:v>4908</c:v>
                </c:pt>
                <c:pt idx="4908">
                  <c:v>4909</c:v>
                </c:pt>
                <c:pt idx="4909">
                  <c:v>4910</c:v>
                </c:pt>
                <c:pt idx="4910">
                  <c:v>4911</c:v>
                </c:pt>
                <c:pt idx="4911">
                  <c:v>4912</c:v>
                </c:pt>
                <c:pt idx="4912">
                  <c:v>4913</c:v>
                </c:pt>
                <c:pt idx="4913">
                  <c:v>4914</c:v>
                </c:pt>
                <c:pt idx="4914">
                  <c:v>4915</c:v>
                </c:pt>
                <c:pt idx="4915">
                  <c:v>4916</c:v>
                </c:pt>
                <c:pt idx="4916">
                  <c:v>4917</c:v>
                </c:pt>
                <c:pt idx="4917">
                  <c:v>4918</c:v>
                </c:pt>
                <c:pt idx="4918">
                  <c:v>4919</c:v>
                </c:pt>
                <c:pt idx="4919">
                  <c:v>4920</c:v>
                </c:pt>
                <c:pt idx="4920">
                  <c:v>4921</c:v>
                </c:pt>
                <c:pt idx="4921">
                  <c:v>4922</c:v>
                </c:pt>
                <c:pt idx="4922">
                  <c:v>4923</c:v>
                </c:pt>
                <c:pt idx="4923">
                  <c:v>4924</c:v>
                </c:pt>
                <c:pt idx="4924">
                  <c:v>4925</c:v>
                </c:pt>
                <c:pt idx="4925">
                  <c:v>4926</c:v>
                </c:pt>
                <c:pt idx="4926">
                  <c:v>4927</c:v>
                </c:pt>
                <c:pt idx="4927">
                  <c:v>4928</c:v>
                </c:pt>
                <c:pt idx="4928">
                  <c:v>4929</c:v>
                </c:pt>
                <c:pt idx="4929">
                  <c:v>4930</c:v>
                </c:pt>
                <c:pt idx="4930">
                  <c:v>4931</c:v>
                </c:pt>
                <c:pt idx="4931">
                  <c:v>4932</c:v>
                </c:pt>
                <c:pt idx="4932">
                  <c:v>4933</c:v>
                </c:pt>
                <c:pt idx="4933">
                  <c:v>4934</c:v>
                </c:pt>
                <c:pt idx="4934">
                  <c:v>4935</c:v>
                </c:pt>
                <c:pt idx="4935">
                  <c:v>4936</c:v>
                </c:pt>
                <c:pt idx="4936">
                  <c:v>4937</c:v>
                </c:pt>
                <c:pt idx="4937">
                  <c:v>4938</c:v>
                </c:pt>
                <c:pt idx="4938">
                  <c:v>4939</c:v>
                </c:pt>
                <c:pt idx="4939">
                  <c:v>4940</c:v>
                </c:pt>
                <c:pt idx="4940">
                  <c:v>4941</c:v>
                </c:pt>
                <c:pt idx="4941">
                  <c:v>4942</c:v>
                </c:pt>
                <c:pt idx="4942">
                  <c:v>4943</c:v>
                </c:pt>
                <c:pt idx="4943">
                  <c:v>4944</c:v>
                </c:pt>
                <c:pt idx="4944">
                  <c:v>4945</c:v>
                </c:pt>
                <c:pt idx="4945">
                  <c:v>4946</c:v>
                </c:pt>
                <c:pt idx="4946">
                  <c:v>4947</c:v>
                </c:pt>
                <c:pt idx="4947">
                  <c:v>4948</c:v>
                </c:pt>
                <c:pt idx="4948">
                  <c:v>4949</c:v>
                </c:pt>
                <c:pt idx="4949">
                  <c:v>4950</c:v>
                </c:pt>
                <c:pt idx="4950">
                  <c:v>4951</c:v>
                </c:pt>
                <c:pt idx="4951">
                  <c:v>4952</c:v>
                </c:pt>
                <c:pt idx="4952">
                  <c:v>4953</c:v>
                </c:pt>
                <c:pt idx="4953">
                  <c:v>4954</c:v>
                </c:pt>
                <c:pt idx="4954">
                  <c:v>4955</c:v>
                </c:pt>
                <c:pt idx="4955">
                  <c:v>4956</c:v>
                </c:pt>
                <c:pt idx="4956">
                  <c:v>4957</c:v>
                </c:pt>
                <c:pt idx="4957">
                  <c:v>4958</c:v>
                </c:pt>
                <c:pt idx="4958">
                  <c:v>4959</c:v>
                </c:pt>
                <c:pt idx="4959">
                  <c:v>4960</c:v>
                </c:pt>
                <c:pt idx="4960">
                  <c:v>4961</c:v>
                </c:pt>
                <c:pt idx="4961">
                  <c:v>4962</c:v>
                </c:pt>
                <c:pt idx="4962">
                  <c:v>4963</c:v>
                </c:pt>
                <c:pt idx="4963">
                  <c:v>4964</c:v>
                </c:pt>
                <c:pt idx="4964">
                  <c:v>4965</c:v>
                </c:pt>
                <c:pt idx="4965">
                  <c:v>4966</c:v>
                </c:pt>
                <c:pt idx="4966">
                  <c:v>4967</c:v>
                </c:pt>
                <c:pt idx="4967">
                  <c:v>4968</c:v>
                </c:pt>
                <c:pt idx="4968">
                  <c:v>4969</c:v>
                </c:pt>
                <c:pt idx="4969">
                  <c:v>4970</c:v>
                </c:pt>
                <c:pt idx="4970">
                  <c:v>4971</c:v>
                </c:pt>
                <c:pt idx="4971">
                  <c:v>4972</c:v>
                </c:pt>
                <c:pt idx="4972">
                  <c:v>4973</c:v>
                </c:pt>
                <c:pt idx="4973">
                  <c:v>4974</c:v>
                </c:pt>
                <c:pt idx="4974">
                  <c:v>4975</c:v>
                </c:pt>
                <c:pt idx="4975">
                  <c:v>4976</c:v>
                </c:pt>
                <c:pt idx="4976">
                  <c:v>4977</c:v>
                </c:pt>
                <c:pt idx="4977">
                  <c:v>4978</c:v>
                </c:pt>
                <c:pt idx="4978">
                  <c:v>4979</c:v>
                </c:pt>
                <c:pt idx="4979">
                  <c:v>4980</c:v>
                </c:pt>
                <c:pt idx="4980">
                  <c:v>4981</c:v>
                </c:pt>
                <c:pt idx="4981">
                  <c:v>4982</c:v>
                </c:pt>
                <c:pt idx="4982">
                  <c:v>4983</c:v>
                </c:pt>
                <c:pt idx="4983">
                  <c:v>4984</c:v>
                </c:pt>
                <c:pt idx="4984">
                  <c:v>4985</c:v>
                </c:pt>
                <c:pt idx="4985">
                  <c:v>4986</c:v>
                </c:pt>
                <c:pt idx="4986">
                  <c:v>4987</c:v>
                </c:pt>
                <c:pt idx="4987">
                  <c:v>4988</c:v>
                </c:pt>
                <c:pt idx="4988">
                  <c:v>4989</c:v>
                </c:pt>
                <c:pt idx="4989">
                  <c:v>4990</c:v>
                </c:pt>
                <c:pt idx="4990">
                  <c:v>4991</c:v>
                </c:pt>
                <c:pt idx="4991">
                  <c:v>4992</c:v>
                </c:pt>
                <c:pt idx="4992">
                  <c:v>4993</c:v>
                </c:pt>
                <c:pt idx="4993">
                  <c:v>4994</c:v>
                </c:pt>
                <c:pt idx="4994">
                  <c:v>4995</c:v>
                </c:pt>
                <c:pt idx="4995">
                  <c:v>4996</c:v>
                </c:pt>
                <c:pt idx="4996">
                  <c:v>4997</c:v>
                </c:pt>
                <c:pt idx="4997">
                  <c:v>4998</c:v>
                </c:pt>
                <c:pt idx="4998">
                  <c:v>4999</c:v>
                </c:pt>
                <c:pt idx="4999">
                  <c:v>5000</c:v>
                </c:pt>
                <c:pt idx="5000">
                  <c:v>5001</c:v>
                </c:pt>
                <c:pt idx="5001">
                  <c:v>5002</c:v>
                </c:pt>
                <c:pt idx="5002">
                  <c:v>5003</c:v>
                </c:pt>
                <c:pt idx="5003">
                  <c:v>5004</c:v>
                </c:pt>
                <c:pt idx="5004">
                  <c:v>5005</c:v>
                </c:pt>
                <c:pt idx="5005">
                  <c:v>5006</c:v>
                </c:pt>
                <c:pt idx="5006">
                  <c:v>5007</c:v>
                </c:pt>
                <c:pt idx="5007">
                  <c:v>5008</c:v>
                </c:pt>
                <c:pt idx="5008">
                  <c:v>5009</c:v>
                </c:pt>
                <c:pt idx="5009">
                  <c:v>5010</c:v>
                </c:pt>
                <c:pt idx="5010">
                  <c:v>5011</c:v>
                </c:pt>
                <c:pt idx="5011">
                  <c:v>5012</c:v>
                </c:pt>
                <c:pt idx="5012">
                  <c:v>5013</c:v>
                </c:pt>
                <c:pt idx="5013">
                  <c:v>5014</c:v>
                </c:pt>
                <c:pt idx="5014">
                  <c:v>5015</c:v>
                </c:pt>
                <c:pt idx="5015">
                  <c:v>5016</c:v>
                </c:pt>
                <c:pt idx="5016">
                  <c:v>5017</c:v>
                </c:pt>
                <c:pt idx="5017">
                  <c:v>5018</c:v>
                </c:pt>
                <c:pt idx="5018">
                  <c:v>5019</c:v>
                </c:pt>
                <c:pt idx="5019">
                  <c:v>5020</c:v>
                </c:pt>
                <c:pt idx="5020">
                  <c:v>5021</c:v>
                </c:pt>
                <c:pt idx="5021">
                  <c:v>5022</c:v>
                </c:pt>
                <c:pt idx="5022">
                  <c:v>5023</c:v>
                </c:pt>
                <c:pt idx="5023">
                  <c:v>5024</c:v>
                </c:pt>
                <c:pt idx="5024">
                  <c:v>5025</c:v>
                </c:pt>
                <c:pt idx="5025">
                  <c:v>5026</c:v>
                </c:pt>
                <c:pt idx="5026">
                  <c:v>5027</c:v>
                </c:pt>
                <c:pt idx="5027">
                  <c:v>5028</c:v>
                </c:pt>
                <c:pt idx="5028">
                  <c:v>5029</c:v>
                </c:pt>
                <c:pt idx="5029">
                  <c:v>5030</c:v>
                </c:pt>
                <c:pt idx="5030">
                  <c:v>5031</c:v>
                </c:pt>
                <c:pt idx="5031">
                  <c:v>5032</c:v>
                </c:pt>
                <c:pt idx="5032">
                  <c:v>5033</c:v>
                </c:pt>
                <c:pt idx="5033">
                  <c:v>5034</c:v>
                </c:pt>
                <c:pt idx="5034">
                  <c:v>5035</c:v>
                </c:pt>
                <c:pt idx="5035">
                  <c:v>5036</c:v>
                </c:pt>
                <c:pt idx="5036">
                  <c:v>5037</c:v>
                </c:pt>
                <c:pt idx="5037">
                  <c:v>5038</c:v>
                </c:pt>
                <c:pt idx="5038">
                  <c:v>5039</c:v>
                </c:pt>
                <c:pt idx="5039">
                  <c:v>5040</c:v>
                </c:pt>
                <c:pt idx="5040">
                  <c:v>5041</c:v>
                </c:pt>
                <c:pt idx="5041">
                  <c:v>5042</c:v>
                </c:pt>
                <c:pt idx="5042">
                  <c:v>5043</c:v>
                </c:pt>
                <c:pt idx="5043">
                  <c:v>5044</c:v>
                </c:pt>
                <c:pt idx="5044">
                  <c:v>5045</c:v>
                </c:pt>
                <c:pt idx="5045">
                  <c:v>5046</c:v>
                </c:pt>
                <c:pt idx="5046">
                  <c:v>5047</c:v>
                </c:pt>
                <c:pt idx="5047">
                  <c:v>5048</c:v>
                </c:pt>
                <c:pt idx="5048">
                  <c:v>5049</c:v>
                </c:pt>
                <c:pt idx="5049">
                  <c:v>5050</c:v>
                </c:pt>
                <c:pt idx="5050">
                  <c:v>5051</c:v>
                </c:pt>
                <c:pt idx="5051">
                  <c:v>5052</c:v>
                </c:pt>
                <c:pt idx="5052">
                  <c:v>5053</c:v>
                </c:pt>
                <c:pt idx="5053">
                  <c:v>5054</c:v>
                </c:pt>
                <c:pt idx="5054">
                  <c:v>5055</c:v>
                </c:pt>
                <c:pt idx="5055">
                  <c:v>5056</c:v>
                </c:pt>
                <c:pt idx="5056">
                  <c:v>5057</c:v>
                </c:pt>
                <c:pt idx="5057">
                  <c:v>5058</c:v>
                </c:pt>
                <c:pt idx="5058">
                  <c:v>5059</c:v>
                </c:pt>
                <c:pt idx="5059">
                  <c:v>5060</c:v>
                </c:pt>
                <c:pt idx="5060">
                  <c:v>5061</c:v>
                </c:pt>
                <c:pt idx="5061">
                  <c:v>5062</c:v>
                </c:pt>
                <c:pt idx="5062">
                  <c:v>5063</c:v>
                </c:pt>
                <c:pt idx="5063">
                  <c:v>5064</c:v>
                </c:pt>
                <c:pt idx="5064">
                  <c:v>5065</c:v>
                </c:pt>
                <c:pt idx="5065">
                  <c:v>5066</c:v>
                </c:pt>
                <c:pt idx="5066">
                  <c:v>5067</c:v>
                </c:pt>
                <c:pt idx="5067">
                  <c:v>5068</c:v>
                </c:pt>
                <c:pt idx="5068">
                  <c:v>5069</c:v>
                </c:pt>
                <c:pt idx="5069">
                  <c:v>5070</c:v>
                </c:pt>
                <c:pt idx="5070">
                  <c:v>5071</c:v>
                </c:pt>
                <c:pt idx="5071">
                  <c:v>5072</c:v>
                </c:pt>
                <c:pt idx="5072">
                  <c:v>5073</c:v>
                </c:pt>
                <c:pt idx="5073">
                  <c:v>5074</c:v>
                </c:pt>
                <c:pt idx="5074">
                  <c:v>5075</c:v>
                </c:pt>
                <c:pt idx="5075">
                  <c:v>5076</c:v>
                </c:pt>
                <c:pt idx="5076">
                  <c:v>5077</c:v>
                </c:pt>
                <c:pt idx="5077">
                  <c:v>5078</c:v>
                </c:pt>
                <c:pt idx="5078">
                  <c:v>5079</c:v>
                </c:pt>
                <c:pt idx="5079">
                  <c:v>5080</c:v>
                </c:pt>
                <c:pt idx="5080">
                  <c:v>5081</c:v>
                </c:pt>
                <c:pt idx="5081">
                  <c:v>5082</c:v>
                </c:pt>
                <c:pt idx="5082">
                  <c:v>5083</c:v>
                </c:pt>
                <c:pt idx="5083">
                  <c:v>5084</c:v>
                </c:pt>
                <c:pt idx="5084">
                  <c:v>5085</c:v>
                </c:pt>
                <c:pt idx="5085">
                  <c:v>5086</c:v>
                </c:pt>
                <c:pt idx="5086">
                  <c:v>5087</c:v>
                </c:pt>
                <c:pt idx="5087">
                  <c:v>5088</c:v>
                </c:pt>
                <c:pt idx="5088">
                  <c:v>5089</c:v>
                </c:pt>
                <c:pt idx="5089">
                  <c:v>5090</c:v>
                </c:pt>
                <c:pt idx="5090">
                  <c:v>5091</c:v>
                </c:pt>
                <c:pt idx="5091">
                  <c:v>5092</c:v>
                </c:pt>
                <c:pt idx="5092">
                  <c:v>5093</c:v>
                </c:pt>
                <c:pt idx="5093">
                  <c:v>5094</c:v>
                </c:pt>
                <c:pt idx="5094">
                  <c:v>5095</c:v>
                </c:pt>
                <c:pt idx="5095">
                  <c:v>5096</c:v>
                </c:pt>
                <c:pt idx="5096">
                  <c:v>5097</c:v>
                </c:pt>
                <c:pt idx="5097">
                  <c:v>5098</c:v>
                </c:pt>
                <c:pt idx="5098">
                  <c:v>5099</c:v>
                </c:pt>
                <c:pt idx="5099">
                  <c:v>5100</c:v>
                </c:pt>
                <c:pt idx="5100">
                  <c:v>5101</c:v>
                </c:pt>
                <c:pt idx="5101">
                  <c:v>5102</c:v>
                </c:pt>
                <c:pt idx="5102">
                  <c:v>5103</c:v>
                </c:pt>
                <c:pt idx="5103">
                  <c:v>5104</c:v>
                </c:pt>
                <c:pt idx="5104">
                  <c:v>5105</c:v>
                </c:pt>
                <c:pt idx="5105">
                  <c:v>5106</c:v>
                </c:pt>
                <c:pt idx="5106">
                  <c:v>5107</c:v>
                </c:pt>
                <c:pt idx="5107">
                  <c:v>5108</c:v>
                </c:pt>
                <c:pt idx="5108">
                  <c:v>5109</c:v>
                </c:pt>
                <c:pt idx="5109">
                  <c:v>5110</c:v>
                </c:pt>
                <c:pt idx="5110">
                  <c:v>5111</c:v>
                </c:pt>
                <c:pt idx="5111">
                  <c:v>5112</c:v>
                </c:pt>
                <c:pt idx="5112">
                  <c:v>5113</c:v>
                </c:pt>
                <c:pt idx="5113">
                  <c:v>5114</c:v>
                </c:pt>
                <c:pt idx="5114">
                  <c:v>5115</c:v>
                </c:pt>
                <c:pt idx="5115">
                  <c:v>5116</c:v>
                </c:pt>
                <c:pt idx="5116">
                  <c:v>5117</c:v>
                </c:pt>
                <c:pt idx="5117">
                  <c:v>5118</c:v>
                </c:pt>
                <c:pt idx="5118">
                  <c:v>5119</c:v>
                </c:pt>
                <c:pt idx="5119">
                  <c:v>5120</c:v>
                </c:pt>
                <c:pt idx="5120">
                  <c:v>5121</c:v>
                </c:pt>
                <c:pt idx="5121">
                  <c:v>5122</c:v>
                </c:pt>
                <c:pt idx="5122">
                  <c:v>5123</c:v>
                </c:pt>
                <c:pt idx="5123">
                  <c:v>5124</c:v>
                </c:pt>
                <c:pt idx="5124">
                  <c:v>5125</c:v>
                </c:pt>
                <c:pt idx="5125">
                  <c:v>5126</c:v>
                </c:pt>
                <c:pt idx="5126">
                  <c:v>5127</c:v>
                </c:pt>
                <c:pt idx="5127">
                  <c:v>5128</c:v>
                </c:pt>
                <c:pt idx="5128">
                  <c:v>5129</c:v>
                </c:pt>
                <c:pt idx="5129">
                  <c:v>5130</c:v>
                </c:pt>
                <c:pt idx="5130">
                  <c:v>5131</c:v>
                </c:pt>
                <c:pt idx="5131">
                  <c:v>5132</c:v>
                </c:pt>
                <c:pt idx="5132">
                  <c:v>5133</c:v>
                </c:pt>
                <c:pt idx="5133">
                  <c:v>5134</c:v>
                </c:pt>
                <c:pt idx="5134">
                  <c:v>5135</c:v>
                </c:pt>
                <c:pt idx="5135">
                  <c:v>5136</c:v>
                </c:pt>
                <c:pt idx="5136">
                  <c:v>5137</c:v>
                </c:pt>
                <c:pt idx="5137">
                  <c:v>5138</c:v>
                </c:pt>
                <c:pt idx="5138">
                  <c:v>5139</c:v>
                </c:pt>
                <c:pt idx="5139">
                  <c:v>5140</c:v>
                </c:pt>
                <c:pt idx="5140">
                  <c:v>5141</c:v>
                </c:pt>
                <c:pt idx="5141">
                  <c:v>5142</c:v>
                </c:pt>
                <c:pt idx="5142">
                  <c:v>5143</c:v>
                </c:pt>
                <c:pt idx="5143">
                  <c:v>5144</c:v>
                </c:pt>
                <c:pt idx="5144">
                  <c:v>5145</c:v>
                </c:pt>
                <c:pt idx="5145">
                  <c:v>5146</c:v>
                </c:pt>
                <c:pt idx="5146">
                  <c:v>5147</c:v>
                </c:pt>
                <c:pt idx="5147">
                  <c:v>5148</c:v>
                </c:pt>
                <c:pt idx="5148">
                  <c:v>5149</c:v>
                </c:pt>
                <c:pt idx="5149">
                  <c:v>5150</c:v>
                </c:pt>
                <c:pt idx="5150">
                  <c:v>5151</c:v>
                </c:pt>
                <c:pt idx="5151">
                  <c:v>5152</c:v>
                </c:pt>
                <c:pt idx="5152">
                  <c:v>5153</c:v>
                </c:pt>
                <c:pt idx="5153">
                  <c:v>5154</c:v>
                </c:pt>
                <c:pt idx="5154">
                  <c:v>5155</c:v>
                </c:pt>
                <c:pt idx="5155">
                  <c:v>5156</c:v>
                </c:pt>
                <c:pt idx="5156">
                  <c:v>5157</c:v>
                </c:pt>
                <c:pt idx="5157">
                  <c:v>5158</c:v>
                </c:pt>
                <c:pt idx="5158">
                  <c:v>5159</c:v>
                </c:pt>
                <c:pt idx="5159">
                  <c:v>5160</c:v>
                </c:pt>
                <c:pt idx="5160">
                  <c:v>5161</c:v>
                </c:pt>
                <c:pt idx="5161">
                  <c:v>5162</c:v>
                </c:pt>
                <c:pt idx="5162">
                  <c:v>5163</c:v>
                </c:pt>
                <c:pt idx="5163">
                  <c:v>5164</c:v>
                </c:pt>
                <c:pt idx="5164">
                  <c:v>5165</c:v>
                </c:pt>
                <c:pt idx="5165">
                  <c:v>5166</c:v>
                </c:pt>
                <c:pt idx="5166">
                  <c:v>5167</c:v>
                </c:pt>
                <c:pt idx="5167">
                  <c:v>5168</c:v>
                </c:pt>
                <c:pt idx="5168">
                  <c:v>5169</c:v>
                </c:pt>
                <c:pt idx="5169">
                  <c:v>5170</c:v>
                </c:pt>
                <c:pt idx="5170">
                  <c:v>5171</c:v>
                </c:pt>
                <c:pt idx="5171">
                  <c:v>5172</c:v>
                </c:pt>
                <c:pt idx="5172">
                  <c:v>5173</c:v>
                </c:pt>
                <c:pt idx="5173">
                  <c:v>5174</c:v>
                </c:pt>
                <c:pt idx="5174">
                  <c:v>5175</c:v>
                </c:pt>
                <c:pt idx="5175">
                  <c:v>5176</c:v>
                </c:pt>
                <c:pt idx="5176">
                  <c:v>5177</c:v>
                </c:pt>
                <c:pt idx="5177">
                  <c:v>5178</c:v>
                </c:pt>
                <c:pt idx="5178">
                  <c:v>5179</c:v>
                </c:pt>
                <c:pt idx="5179">
                  <c:v>5180</c:v>
                </c:pt>
                <c:pt idx="5180">
                  <c:v>5181</c:v>
                </c:pt>
                <c:pt idx="5181">
                  <c:v>5182</c:v>
                </c:pt>
                <c:pt idx="5182">
                  <c:v>5183</c:v>
                </c:pt>
                <c:pt idx="5183">
                  <c:v>5184</c:v>
                </c:pt>
                <c:pt idx="5184">
                  <c:v>5185</c:v>
                </c:pt>
                <c:pt idx="5185">
                  <c:v>5186</c:v>
                </c:pt>
                <c:pt idx="5186">
                  <c:v>5187</c:v>
                </c:pt>
                <c:pt idx="5187">
                  <c:v>5188</c:v>
                </c:pt>
                <c:pt idx="5188">
                  <c:v>5189</c:v>
                </c:pt>
                <c:pt idx="5189">
                  <c:v>5190</c:v>
                </c:pt>
                <c:pt idx="5190">
                  <c:v>5191</c:v>
                </c:pt>
                <c:pt idx="5191">
                  <c:v>5192</c:v>
                </c:pt>
                <c:pt idx="5192">
                  <c:v>5193</c:v>
                </c:pt>
                <c:pt idx="5193">
                  <c:v>5194</c:v>
                </c:pt>
                <c:pt idx="5194">
                  <c:v>5195</c:v>
                </c:pt>
                <c:pt idx="5195">
                  <c:v>5196</c:v>
                </c:pt>
                <c:pt idx="5196">
                  <c:v>5197</c:v>
                </c:pt>
                <c:pt idx="5197">
                  <c:v>5198</c:v>
                </c:pt>
                <c:pt idx="5198">
                  <c:v>5199</c:v>
                </c:pt>
                <c:pt idx="5199">
                  <c:v>5200</c:v>
                </c:pt>
                <c:pt idx="5200">
                  <c:v>5201</c:v>
                </c:pt>
                <c:pt idx="5201">
                  <c:v>5202</c:v>
                </c:pt>
                <c:pt idx="5202">
                  <c:v>5203</c:v>
                </c:pt>
                <c:pt idx="5203">
                  <c:v>5204</c:v>
                </c:pt>
                <c:pt idx="5204">
                  <c:v>5205</c:v>
                </c:pt>
                <c:pt idx="5205">
                  <c:v>5206</c:v>
                </c:pt>
                <c:pt idx="5206">
                  <c:v>5207</c:v>
                </c:pt>
                <c:pt idx="5207">
                  <c:v>5208</c:v>
                </c:pt>
                <c:pt idx="5208">
                  <c:v>5209</c:v>
                </c:pt>
                <c:pt idx="5209">
                  <c:v>5210</c:v>
                </c:pt>
                <c:pt idx="5210">
                  <c:v>5211</c:v>
                </c:pt>
                <c:pt idx="5211">
                  <c:v>5212</c:v>
                </c:pt>
                <c:pt idx="5212">
                  <c:v>5213</c:v>
                </c:pt>
                <c:pt idx="5213">
                  <c:v>5214</c:v>
                </c:pt>
                <c:pt idx="5214">
                  <c:v>5215</c:v>
                </c:pt>
                <c:pt idx="5215">
                  <c:v>5216</c:v>
                </c:pt>
                <c:pt idx="5216">
                  <c:v>5217</c:v>
                </c:pt>
                <c:pt idx="5217">
                  <c:v>5218</c:v>
                </c:pt>
                <c:pt idx="5218">
                  <c:v>5219</c:v>
                </c:pt>
                <c:pt idx="5219">
                  <c:v>5220</c:v>
                </c:pt>
                <c:pt idx="5220">
                  <c:v>5221</c:v>
                </c:pt>
                <c:pt idx="5221">
                  <c:v>5222</c:v>
                </c:pt>
                <c:pt idx="5222">
                  <c:v>5223</c:v>
                </c:pt>
                <c:pt idx="5223">
                  <c:v>5224</c:v>
                </c:pt>
                <c:pt idx="5224">
                  <c:v>5225</c:v>
                </c:pt>
                <c:pt idx="5225">
                  <c:v>5226</c:v>
                </c:pt>
                <c:pt idx="5226">
                  <c:v>5227</c:v>
                </c:pt>
                <c:pt idx="5227">
                  <c:v>5228</c:v>
                </c:pt>
                <c:pt idx="5228">
                  <c:v>5229</c:v>
                </c:pt>
                <c:pt idx="5229">
                  <c:v>5230</c:v>
                </c:pt>
                <c:pt idx="5230">
                  <c:v>5231</c:v>
                </c:pt>
                <c:pt idx="5231">
                  <c:v>5232</c:v>
                </c:pt>
                <c:pt idx="5232">
                  <c:v>5233</c:v>
                </c:pt>
                <c:pt idx="5233">
                  <c:v>5234</c:v>
                </c:pt>
                <c:pt idx="5234">
                  <c:v>5235</c:v>
                </c:pt>
                <c:pt idx="5235">
                  <c:v>5236</c:v>
                </c:pt>
                <c:pt idx="5236">
                  <c:v>5237</c:v>
                </c:pt>
                <c:pt idx="5237">
                  <c:v>5238</c:v>
                </c:pt>
                <c:pt idx="5238">
                  <c:v>5239</c:v>
                </c:pt>
                <c:pt idx="5239">
                  <c:v>5240</c:v>
                </c:pt>
                <c:pt idx="5240">
                  <c:v>5241</c:v>
                </c:pt>
                <c:pt idx="5241">
                  <c:v>5242</c:v>
                </c:pt>
                <c:pt idx="5242">
                  <c:v>5243</c:v>
                </c:pt>
                <c:pt idx="5243">
                  <c:v>5244</c:v>
                </c:pt>
                <c:pt idx="5244">
                  <c:v>5245</c:v>
                </c:pt>
                <c:pt idx="5245">
                  <c:v>5246</c:v>
                </c:pt>
                <c:pt idx="5246">
                  <c:v>5247</c:v>
                </c:pt>
                <c:pt idx="5247">
                  <c:v>5248</c:v>
                </c:pt>
                <c:pt idx="5248">
                  <c:v>5249</c:v>
                </c:pt>
                <c:pt idx="5249">
                  <c:v>5250</c:v>
                </c:pt>
                <c:pt idx="5250">
                  <c:v>5251</c:v>
                </c:pt>
                <c:pt idx="5251">
                  <c:v>5252</c:v>
                </c:pt>
                <c:pt idx="5252">
                  <c:v>5253</c:v>
                </c:pt>
                <c:pt idx="5253">
                  <c:v>5254</c:v>
                </c:pt>
                <c:pt idx="5254">
                  <c:v>5255</c:v>
                </c:pt>
                <c:pt idx="5255">
                  <c:v>5256</c:v>
                </c:pt>
                <c:pt idx="5256">
                  <c:v>5257</c:v>
                </c:pt>
                <c:pt idx="5257">
                  <c:v>5258</c:v>
                </c:pt>
                <c:pt idx="5258">
                  <c:v>5259</c:v>
                </c:pt>
                <c:pt idx="5259">
                  <c:v>5260</c:v>
                </c:pt>
                <c:pt idx="5260">
                  <c:v>5261</c:v>
                </c:pt>
                <c:pt idx="5261">
                  <c:v>5262</c:v>
                </c:pt>
                <c:pt idx="5262">
                  <c:v>5263</c:v>
                </c:pt>
                <c:pt idx="5263">
                  <c:v>5264</c:v>
                </c:pt>
                <c:pt idx="5264">
                  <c:v>5265</c:v>
                </c:pt>
                <c:pt idx="5265">
                  <c:v>5266</c:v>
                </c:pt>
                <c:pt idx="5266">
                  <c:v>5267</c:v>
                </c:pt>
                <c:pt idx="5267">
                  <c:v>5268</c:v>
                </c:pt>
                <c:pt idx="5268">
                  <c:v>5269</c:v>
                </c:pt>
                <c:pt idx="5269">
                  <c:v>5270</c:v>
                </c:pt>
                <c:pt idx="5270">
                  <c:v>5271</c:v>
                </c:pt>
                <c:pt idx="5271">
                  <c:v>5272</c:v>
                </c:pt>
                <c:pt idx="5272">
                  <c:v>5273</c:v>
                </c:pt>
                <c:pt idx="5273">
                  <c:v>5274</c:v>
                </c:pt>
                <c:pt idx="5274">
                  <c:v>5275</c:v>
                </c:pt>
                <c:pt idx="5275">
                  <c:v>5276</c:v>
                </c:pt>
                <c:pt idx="5276">
                  <c:v>5277</c:v>
                </c:pt>
                <c:pt idx="5277">
                  <c:v>5278</c:v>
                </c:pt>
                <c:pt idx="5278">
                  <c:v>5279</c:v>
                </c:pt>
                <c:pt idx="5279">
                  <c:v>5280</c:v>
                </c:pt>
                <c:pt idx="5280">
                  <c:v>5281</c:v>
                </c:pt>
                <c:pt idx="5281">
                  <c:v>5282</c:v>
                </c:pt>
                <c:pt idx="5282">
                  <c:v>5283</c:v>
                </c:pt>
                <c:pt idx="5283">
                  <c:v>5284</c:v>
                </c:pt>
                <c:pt idx="5284">
                  <c:v>5285</c:v>
                </c:pt>
                <c:pt idx="5285">
                  <c:v>5286</c:v>
                </c:pt>
                <c:pt idx="5286">
                  <c:v>5287</c:v>
                </c:pt>
                <c:pt idx="5287">
                  <c:v>5288</c:v>
                </c:pt>
                <c:pt idx="5288">
                  <c:v>5289</c:v>
                </c:pt>
                <c:pt idx="5289">
                  <c:v>5290</c:v>
                </c:pt>
                <c:pt idx="5290">
                  <c:v>5291</c:v>
                </c:pt>
                <c:pt idx="5291">
                  <c:v>5292</c:v>
                </c:pt>
                <c:pt idx="5292">
                  <c:v>5293</c:v>
                </c:pt>
                <c:pt idx="5293">
                  <c:v>5294</c:v>
                </c:pt>
                <c:pt idx="5294">
                  <c:v>5295</c:v>
                </c:pt>
                <c:pt idx="5295">
                  <c:v>5296</c:v>
                </c:pt>
                <c:pt idx="5296">
                  <c:v>5297</c:v>
                </c:pt>
                <c:pt idx="5297">
                  <c:v>5298</c:v>
                </c:pt>
                <c:pt idx="5298">
                  <c:v>5299</c:v>
                </c:pt>
                <c:pt idx="5299">
                  <c:v>5300</c:v>
                </c:pt>
                <c:pt idx="5300">
                  <c:v>5301</c:v>
                </c:pt>
                <c:pt idx="5301">
                  <c:v>5302</c:v>
                </c:pt>
                <c:pt idx="5302">
                  <c:v>5303</c:v>
                </c:pt>
                <c:pt idx="5303">
                  <c:v>5304</c:v>
                </c:pt>
                <c:pt idx="5304">
                  <c:v>5305</c:v>
                </c:pt>
                <c:pt idx="5305">
                  <c:v>5306</c:v>
                </c:pt>
                <c:pt idx="5306">
                  <c:v>5307</c:v>
                </c:pt>
                <c:pt idx="5307">
                  <c:v>5308</c:v>
                </c:pt>
                <c:pt idx="5308">
                  <c:v>5309</c:v>
                </c:pt>
                <c:pt idx="5309">
                  <c:v>5310</c:v>
                </c:pt>
                <c:pt idx="5310">
                  <c:v>5311</c:v>
                </c:pt>
                <c:pt idx="5311">
                  <c:v>5312</c:v>
                </c:pt>
                <c:pt idx="5312">
                  <c:v>5313</c:v>
                </c:pt>
                <c:pt idx="5313">
                  <c:v>5314</c:v>
                </c:pt>
                <c:pt idx="5314">
                  <c:v>5315</c:v>
                </c:pt>
                <c:pt idx="5315">
                  <c:v>5316</c:v>
                </c:pt>
                <c:pt idx="5316">
                  <c:v>5317</c:v>
                </c:pt>
                <c:pt idx="5317">
                  <c:v>5318</c:v>
                </c:pt>
                <c:pt idx="5318">
                  <c:v>5319</c:v>
                </c:pt>
                <c:pt idx="5319">
                  <c:v>5320</c:v>
                </c:pt>
                <c:pt idx="5320">
                  <c:v>5321</c:v>
                </c:pt>
                <c:pt idx="5321">
                  <c:v>5322</c:v>
                </c:pt>
                <c:pt idx="5322">
                  <c:v>5323</c:v>
                </c:pt>
                <c:pt idx="5323">
                  <c:v>5324</c:v>
                </c:pt>
                <c:pt idx="5324">
                  <c:v>5325</c:v>
                </c:pt>
                <c:pt idx="5325">
                  <c:v>5326</c:v>
                </c:pt>
                <c:pt idx="5326">
                  <c:v>5327</c:v>
                </c:pt>
                <c:pt idx="5327">
                  <c:v>5328</c:v>
                </c:pt>
                <c:pt idx="5328">
                  <c:v>5329</c:v>
                </c:pt>
                <c:pt idx="5329">
                  <c:v>5330</c:v>
                </c:pt>
                <c:pt idx="5330">
                  <c:v>5331</c:v>
                </c:pt>
                <c:pt idx="5331">
                  <c:v>5332</c:v>
                </c:pt>
                <c:pt idx="5332">
                  <c:v>5333</c:v>
                </c:pt>
                <c:pt idx="5333">
                  <c:v>5334</c:v>
                </c:pt>
                <c:pt idx="5334">
                  <c:v>5335</c:v>
                </c:pt>
                <c:pt idx="5335">
                  <c:v>5336</c:v>
                </c:pt>
                <c:pt idx="5336">
                  <c:v>5337</c:v>
                </c:pt>
                <c:pt idx="5337">
                  <c:v>5338</c:v>
                </c:pt>
                <c:pt idx="5338">
                  <c:v>5339</c:v>
                </c:pt>
                <c:pt idx="5339">
                  <c:v>5340</c:v>
                </c:pt>
                <c:pt idx="5340">
                  <c:v>5341</c:v>
                </c:pt>
                <c:pt idx="5341">
                  <c:v>5342</c:v>
                </c:pt>
                <c:pt idx="5342">
                  <c:v>5343</c:v>
                </c:pt>
                <c:pt idx="5343">
                  <c:v>5344</c:v>
                </c:pt>
                <c:pt idx="5344">
                  <c:v>5345</c:v>
                </c:pt>
                <c:pt idx="5345">
                  <c:v>5346</c:v>
                </c:pt>
                <c:pt idx="5346">
                  <c:v>5347</c:v>
                </c:pt>
                <c:pt idx="5347">
                  <c:v>5348</c:v>
                </c:pt>
                <c:pt idx="5348">
                  <c:v>5349</c:v>
                </c:pt>
                <c:pt idx="5349">
                  <c:v>5350</c:v>
                </c:pt>
                <c:pt idx="5350">
                  <c:v>5351</c:v>
                </c:pt>
                <c:pt idx="5351">
                  <c:v>5352</c:v>
                </c:pt>
                <c:pt idx="5352">
                  <c:v>5353</c:v>
                </c:pt>
                <c:pt idx="5353">
                  <c:v>5354</c:v>
                </c:pt>
                <c:pt idx="5354">
                  <c:v>5355</c:v>
                </c:pt>
                <c:pt idx="5355">
                  <c:v>5356</c:v>
                </c:pt>
                <c:pt idx="5356">
                  <c:v>5357</c:v>
                </c:pt>
                <c:pt idx="5357">
                  <c:v>5358</c:v>
                </c:pt>
                <c:pt idx="5358">
                  <c:v>5359</c:v>
                </c:pt>
                <c:pt idx="5359">
                  <c:v>5360</c:v>
                </c:pt>
                <c:pt idx="5360">
                  <c:v>5361</c:v>
                </c:pt>
                <c:pt idx="5361">
                  <c:v>5362</c:v>
                </c:pt>
                <c:pt idx="5362">
                  <c:v>5363</c:v>
                </c:pt>
                <c:pt idx="5363">
                  <c:v>5364</c:v>
                </c:pt>
                <c:pt idx="5364">
                  <c:v>5365</c:v>
                </c:pt>
                <c:pt idx="5365">
                  <c:v>5366</c:v>
                </c:pt>
                <c:pt idx="5366">
                  <c:v>5367</c:v>
                </c:pt>
                <c:pt idx="5367">
                  <c:v>5368</c:v>
                </c:pt>
                <c:pt idx="5368">
                  <c:v>5369</c:v>
                </c:pt>
                <c:pt idx="5369">
                  <c:v>5370</c:v>
                </c:pt>
                <c:pt idx="5370">
                  <c:v>5371</c:v>
                </c:pt>
                <c:pt idx="5371">
                  <c:v>5372</c:v>
                </c:pt>
                <c:pt idx="5372">
                  <c:v>5373</c:v>
                </c:pt>
                <c:pt idx="5373">
                  <c:v>5374</c:v>
                </c:pt>
                <c:pt idx="5374">
                  <c:v>5375</c:v>
                </c:pt>
                <c:pt idx="5375">
                  <c:v>5376</c:v>
                </c:pt>
                <c:pt idx="5376">
                  <c:v>5377</c:v>
                </c:pt>
                <c:pt idx="5377">
                  <c:v>5378</c:v>
                </c:pt>
                <c:pt idx="5378">
                  <c:v>5379</c:v>
                </c:pt>
                <c:pt idx="5379">
                  <c:v>5380</c:v>
                </c:pt>
                <c:pt idx="5380">
                  <c:v>5381</c:v>
                </c:pt>
                <c:pt idx="5381">
                  <c:v>5382</c:v>
                </c:pt>
                <c:pt idx="5382">
                  <c:v>5383</c:v>
                </c:pt>
                <c:pt idx="5383">
                  <c:v>5384</c:v>
                </c:pt>
                <c:pt idx="5384">
                  <c:v>5385</c:v>
                </c:pt>
                <c:pt idx="5385">
                  <c:v>5386</c:v>
                </c:pt>
                <c:pt idx="5386">
                  <c:v>5387</c:v>
                </c:pt>
                <c:pt idx="5387">
                  <c:v>5388</c:v>
                </c:pt>
                <c:pt idx="5388">
                  <c:v>5389</c:v>
                </c:pt>
                <c:pt idx="5389">
                  <c:v>5390</c:v>
                </c:pt>
                <c:pt idx="5390">
                  <c:v>5391</c:v>
                </c:pt>
                <c:pt idx="5391">
                  <c:v>5392</c:v>
                </c:pt>
                <c:pt idx="5392">
                  <c:v>5393</c:v>
                </c:pt>
                <c:pt idx="5393">
                  <c:v>5394</c:v>
                </c:pt>
                <c:pt idx="5394">
                  <c:v>5395</c:v>
                </c:pt>
                <c:pt idx="5395">
                  <c:v>5396</c:v>
                </c:pt>
                <c:pt idx="5396">
                  <c:v>5397</c:v>
                </c:pt>
                <c:pt idx="5397">
                  <c:v>5398</c:v>
                </c:pt>
                <c:pt idx="5398">
                  <c:v>5399</c:v>
                </c:pt>
                <c:pt idx="5399">
                  <c:v>5400</c:v>
                </c:pt>
                <c:pt idx="5400">
                  <c:v>5401</c:v>
                </c:pt>
                <c:pt idx="5401">
                  <c:v>5402</c:v>
                </c:pt>
                <c:pt idx="5402">
                  <c:v>5403</c:v>
                </c:pt>
                <c:pt idx="5403">
                  <c:v>5404</c:v>
                </c:pt>
                <c:pt idx="5404">
                  <c:v>5405</c:v>
                </c:pt>
                <c:pt idx="5405">
                  <c:v>5406</c:v>
                </c:pt>
                <c:pt idx="5406">
                  <c:v>5407</c:v>
                </c:pt>
                <c:pt idx="5407">
                  <c:v>5408</c:v>
                </c:pt>
                <c:pt idx="5408">
                  <c:v>5409</c:v>
                </c:pt>
                <c:pt idx="5409">
                  <c:v>5410</c:v>
                </c:pt>
                <c:pt idx="5410">
                  <c:v>5411</c:v>
                </c:pt>
                <c:pt idx="5411">
                  <c:v>5412</c:v>
                </c:pt>
                <c:pt idx="5412">
                  <c:v>5413</c:v>
                </c:pt>
                <c:pt idx="5413">
                  <c:v>5414</c:v>
                </c:pt>
                <c:pt idx="5414">
                  <c:v>5415</c:v>
                </c:pt>
                <c:pt idx="5415">
                  <c:v>5416</c:v>
                </c:pt>
                <c:pt idx="5416">
                  <c:v>5417</c:v>
                </c:pt>
                <c:pt idx="5417">
                  <c:v>5418</c:v>
                </c:pt>
                <c:pt idx="5418">
                  <c:v>5419</c:v>
                </c:pt>
                <c:pt idx="5419">
                  <c:v>5420</c:v>
                </c:pt>
                <c:pt idx="5420">
                  <c:v>5421</c:v>
                </c:pt>
                <c:pt idx="5421">
                  <c:v>5422</c:v>
                </c:pt>
                <c:pt idx="5422">
                  <c:v>5423</c:v>
                </c:pt>
                <c:pt idx="5423">
                  <c:v>5424</c:v>
                </c:pt>
                <c:pt idx="5424">
                  <c:v>5425</c:v>
                </c:pt>
                <c:pt idx="5425">
                  <c:v>5426</c:v>
                </c:pt>
                <c:pt idx="5426">
                  <c:v>5427</c:v>
                </c:pt>
                <c:pt idx="5427">
                  <c:v>5428</c:v>
                </c:pt>
                <c:pt idx="5428">
                  <c:v>5429</c:v>
                </c:pt>
                <c:pt idx="5429">
                  <c:v>5430</c:v>
                </c:pt>
                <c:pt idx="5430">
                  <c:v>5431</c:v>
                </c:pt>
                <c:pt idx="5431">
                  <c:v>5432</c:v>
                </c:pt>
                <c:pt idx="5432">
                  <c:v>5433</c:v>
                </c:pt>
                <c:pt idx="5433">
                  <c:v>5434</c:v>
                </c:pt>
                <c:pt idx="5434">
                  <c:v>5435</c:v>
                </c:pt>
                <c:pt idx="5435">
                  <c:v>5436</c:v>
                </c:pt>
                <c:pt idx="5436">
                  <c:v>5437</c:v>
                </c:pt>
                <c:pt idx="5437">
                  <c:v>5438</c:v>
                </c:pt>
                <c:pt idx="5438">
                  <c:v>5439</c:v>
                </c:pt>
                <c:pt idx="5439">
                  <c:v>5440</c:v>
                </c:pt>
                <c:pt idx="5440">
                  <c:v>5441</c:v>
                </c:pt>
                <c:pt idx="5441">
                  <c:v>5442</c:v>
                </c:pt>
                <c:pt idx="5442">
                  <c:v>5443</c:v>
                </c:pt>
                <c:pt idx="5443">
                  <c:v>5444</c:v>
                </c:pt>
                <c:pt idx="5444">
                  <c:v>5445</c:v>
                </c:pt>
                <c:pt idx="5445">
                  <c:v>5446</c:v>
                </c:pt>
                <c:pt idx="5446">
                  <c:v>5447</c:v>
                </c:pt>
                <c:pt idx="5447">
                  <c:v>5448</c:v>
                </c:pt>
                <c:pt idx="5448">
                  <c:v>5449</c:v>
                </c:pt>
                <c:pt idx="5449">
                  <c:v>5450</c:v>
                </c:pt>
                <c:pt idx="5450">
                  <c:v>5451</c:v>
                </c:pt>
                <c:pt idx="5451">
                  <c:v>5452</c:v>
                </c:pt>
                <c:pt idx="5452">
                  <c:v>5453</c:v>
                </c:pt>
                <c:pt idx="5453">
                  <c:v>5454</c:v>
                </c:pt>
                <c:pt idx="5454">
                  <c:v>5455</c:v>
                </c:pt>
                <c:pt idx="5455">
                  <c:v>5456</c:v>
                </c:pt>
                <c:pt idx="5456">
                  <c:v>5457</c:v>
                </c:pt>
                <c:pt idx="5457">
                  <c:v>5458</c:v>
                </c:pt>
                <c:pt idx="5458">
                  <c:v>5459</c:v>
                </c:pt>
                <c:pt idx="5459">
                  <c:v>5460</c:v>
                </c:pt>
                <c:pt idx="5460">
                  <c:v>5461</c:v>
                </c:pt>
                <c:pt idx="5461">
                  <c:v>5462</c:v>
                </c:pt>
                <c:pt idx="5462">
                  <c:v>5463</c:v>
                </c:pt>
                <c:pt idx="5463">
                  <c:v>5464</c:v>
                </c:pt>
                <c:pt idx="5464">
                  <c:v>5465</c:v>
                </c:pt>
                <c:pt idx="5465">
                  <c:v>5466</c:v>
                </c:pt>
                <c:pt idx="5466">
                  <c:v>5467</c:v>
                </c:pt>
                <c:pt idx="5467">
                  <c:v>5468</c:v>
                </c:pt>
                <c:pt idx="5468">
                  <c:v>5469</c:v>
                </c:pt>
                <c:pt idx="5469">
                  <c:v>5470</c:v>
                </c:pt>
                <c:pt idx="5470">
                  <c:v>5471</c:v>
                </c:pt>
                <c:pt idx="5471">
                  <c:v>5472</c:v>
                </c:pt>
                <c:pt idx="5472">
                  <c:v>5473</c:v>
                </c:pt>
                <c:pt idx="5473">
                  <c:v>5474</c:v>
                </c:pt>
                <c:pt idx="5474">
                  <c:v>5475</c:v>
                </c:pt>
                <c:pt idx="5475">
                  <c:v>5476</c:v>
                </c:pt>
                <c:pt idx="5476">
                  <c:v>5477</c:v>
                </c:pt>
                <c:pt idx="5477">
                  <c:v>5478</c:v>
                </c:pt>
                <c:pt idx="5478">
                  <c:v>5479</c:v>
                </c:pt>
                <c:pt idx="5479">
                  <c:v>5480</c:v>
                </c:pt>
                <c:pt idx="5480">
                  <c:v>5481</c:v>
                </c:pt>
                <c:pt idx="5481">
                  <c:v>5482</c:v>
                </c:pt>
                <c:pt idx="5482">
                  <c:v>5483</c:v>
                </c:pt>
                <c:pt idx="5483">
                  <c:v>5484</c:v>
                </c:pt>
                <c:pt idx="5484">
                  <c:v>5485</c:v>
                </c:pt>
                <c:pt idx="5485">
                  <c:v>5486</c:v>
                </c:pt>
                <c:pt idx="5486">
                  <c:v>5487</c:v>
                </c:pt>
                <c:pt idx="5487">
                  <c:v>5488</c:v>
                </c:pt>
                <c:pt idx="5488">
                  <c:v>5489</c:v>
                </c:pt>
                <c:pt idx="5489">
                  <c:v>5490</c:v>
                </c:pt>
                <c:pt idx="5490">
                  <c:v>5491</c:v>
                </c:pt>
                <c:pt idx="5491">
                  <c:v>5492</c:v>
                </c:pt>
                <c:pt idx="5492">
                  <c:v>5493</c:v>
                </c:pt>
                <c:pt idx="5493">
                  <c:v>5494</c:v>
                </c:pt>
                <c:pt idx="5494">
                  <c:v>5495</c:v>
                </c:pt>
                <c:pt idx="5495">
                  <c:v>5496</c:v>
                </c:pt>
                <c:pt idx="5496">
                  <c:v>5497</c:v>
                </c:pt>
                <c:pt idx="5497">
                  <c:v>5498</c:v>
                </c:pt>
                <c:pt idx="5498">
                  <c:v>5499</c:v>
                </c:pt>
                <c:pt idx="5499">
                  <c:v>5500</c:v>
                </c:pt>
                <c:pt idx="5500">
                  <c:v>5501</c:v>
                </c:pt>
                <c:pt idx="5501">
                  <c:v>5502</c:v>
                </c:pt>
                <c:pt idx="5502">
                  <c:v>5503</c:v>
                </c:pt>
                <c:pt idx="5503">
                  <c:v>5504</c:v>
                </c:pt>
                <c:pt idx="5504">
                  <c:v>5505</c:v>
                </c:pt>
                <c:pt idx="5505">
                  <c:v>5506</c:v>
                </c:pt>
                <c:pt idx="5506">
                  <c:v>5507</c:v>
                </c:pt>
                <c:pt idx="5507">
                  <c:v>5508</c:v>
                </c:pt>
                <c:pt idx="5508">
                  <c:v>5509</c:v>
                </c:pt>
                <c:pt idx="5509">
                  <c:v>5510</c:v>
                </c:pt>
                <c:pt idx="5510">
                  <c:v>5511</c:v>
                </c:pt>
                <c:pt idx="5511">
                  <c:v>5512</c:v>
                </c:pt>
                <c:pt idx="5512">
                  <c:v>5513</c:v>
                </c:pt>
                <c:pt idx="5513">
                  <c:v>5514</c:v>
                </c:pt>
                <c:pt idx="5514">
                  <c:v>5515</c:v>
                </c:pt>
                <c:pt idx="5515">
                  <c:v>5516</c:v>
                </c:pt>
                <c:pt idx="5516">
                  <c:v>5517</c:v>
                </c:pt>
                <c:pt idx="5517">
                  <c:v>5518</c:v>
                </c:pt>
                <c:pt idx="5518">
                  <c:v>5519</c:v>
                </c:pt>
                <c:pt idx="5519">
                  <c:v>5520</c:v>
                </c:pt>
                <c:pt idx="5520">
                  <c:v>5521</c:v>
                </c:pt>
                <c:pt idx="5521">
                  <c:v>5522</c:v>
                </c:pt>
                <c:pt idx="5522">
                  <c:v>5523</c:v>
                </c:pt>
                <c:pt idx="5523">
                  <c:v>5524</c:v>
                </c:pt>
                <c:pt idx="5524">
                  <c:v>5525</c:v>
                </c:pt>
                <c:pt idx="5525">
                  <c:v>5526</c:v>
                </c:pt>
                <c:pt idx="5526">
                  <c:v>5527</c:v>
                </c:pt>
                <c:pt idx="5527">
                  <c:v>5528</c:v>
                </c:pt>
                <c:pt idx="5528">
                  <c:v>5529</c:v>
                </c:pt>
                <c:pt idx="5529">
                  <c:v>5530</c:v>
                </c:pt>
                <c:pt idx="5530">
                  <c:v>5531</c:v>
                </c:pt>
                <c:pt idx="5531">
                  <c:v>5532</c:v>
                </c:pt>
                <c:pt idx="5532">
                  <c:v>5533</c:v>
                </c:pt>
                <c:pt idx="5533">
                  <c:v>5534</c:v>
                </c:pt>
                <c:pt idx="5534">
                  <c:v>5535</c:v>
                </c:pt>
                <c:pt idx="5535">
                  <c:v>5536</c:v>
                </c:pt>
                <c:pt idx="5536">
                  <c:v>5537</c:v>
                </c:pt>
                <c:pt idx="5537">
                  <c:v>5538</c:v>
                </c:pt>
                <c:pt idx="5538">
                  <c:v>5539</c:v>
                </c:pt>
                <c:pt idx="5539">
                  <c:v>5540</c:v>
                </c:pt>
                <c:pt idx="5540">
                  <c:v>5541</c:v>
                </c:pt>
                <c:pt idx="5541">
                  <c:v>5542</c:v>
                </c:pt>
                <c:pt idx="5542">
                  <c:v>5543</c:v>
                </c:pt>
                <c:pt idx="5543">
                  <c:v>5544</c:v>
                </c:pt>
                <c:pt idx="5544">
                  <c:v>5545</c:v>
                </c:pt>
                <c:pt idx="5545">
                  <c:v>5546</c:v>
                </c:pt>
                <c:pt idx="5546">
                  <c:v>5547</c:v>
                </c:pt>
                <c:pt idx="5547">
                  <c:v>5548</c:v>
                </c:pt>
                <c:pt idx="5548">
                  <c:v>5549</c:v>
                </c:pt>
                <c:pt idx="5549">
                  <c:v>5550</c:v>
                </c:pt>
                <c:pt idx="5550">
                  <c:v>5551</c:v>
                </c:pt>
                <c:pt idx="5551">
                  <c:v>5552</c:v>
                </c:pt>
                <c:pt idx="5552">
                  <c:v>5553</c:v>
                </c:pt>
                <c:pt idx="5553">
                  <c:v>5554</c:v>
                </c:pt>
                <c:pt idx="5554">
                  <c:v>5555</c:v>
                </c:pt>
                <c:pt idx="5555">
                  <c:v>5556</c:v>
                </c:pt>
                <c:pt idx="5556">
                  <c:v>5557</c:v>
                </c:pt>
                <c:pt idx="5557">
                  <c:v>5558</c:v>
                </c:pt>
                <c:pt idx="5558">
                  <c:v>5559</c:v>
                </c:pt>
                <c:pt idx="5559">
                  <c:v>5560</c:v>
                </c:pt>
                <c:pt idx="5560">
                  <c:v>5561</c:v>
                </c:pt>
                <c:pt idx="5561">
                  <c:v>5562</c:v>
                </c:pt>
                <c:pt idx="5562">
                  <c:v>5563</c:v>
                </c:pt>
                <c:pt idx="5563">
                  <c:v>5564</c:v>
                </c:pt>
                <c:pt idx="5564">
                  <c:v>5565</c:v>
                </c:pt>
                <c:pt idx="5565">
                  <c:v>5566</c:v>
                </c:pt>
                <c:pt idx="5566">
                  <c:v>5567</c:v>
                </c:pt>
                <c:pt idx="5567">
                  <c:v>5568</c:v>
                </c:pt>
                <c:pt idx="5568">
                  <c:v>5569</c:v>
                </c:pt>
                <c:pt idx="5569">
                  <c:v>5570</c:v>
                </c:pt>
                <c:pt idx="5570">
                  <c:v>5571</c:v>
                </c:pt>
                <c:pt idx="5571">
                  <c:v>5572</c:v>
                </c:pt>
                <c:pt idx="5572">
                  <c:v>5573</c:v>
                </c:pt>
                <c:pt idx="5573">
                  <c:v>5574</c:v>
                </c:pt>
                <c:pt idx="5574">
                  <c:v>5575</c:v>
                </c:pt>
                <c:pt idx="5575">
                  <c:v>5576</c:v>
                </c:pt>
                <c:pt idx="5576">
                  <c:v>5577</c:v>
                </c:pt>
                <c:pt idx="5577">
                  <c:v>5578</c:v>
                </c:pt>
                <c:pt idx="5578">
                  <c:v>5579</c:v>
                </c:pt>
                <c:pt idx="5579">
                  <c:v>5580</c:v>
                </c:pt>
                <c:pt idx="5580">
                  <c:v>5581</c:v>
                </c:pt>
                <c:pt idx="5581">
                  <c:v>5582</c:v>
                </c:pt>
                <c:pt idx="5582">
                  <c:v>5583</c:v>
                </c:pt>
                <c:pt idx="5583">
                  <c:v>5584</c:v>
                </c:pt>
                <c:pt idx="5584">
                  <c:v>5585</c:v>
                </c:pt>
                <c:pt idx="5585">
                  <c:v>5586</c:v>
                </c:pt>
                <c:pt idx="5586">
                  <c:v>5587</c:v>
                </c:pt>
                <c:pt idx="5587">
                  <c:v>5588</c:v>
                </c:pt>
                <c:pt idx="5588">
                  <c:v>5589</c:v>
                </c:pt>
                <c:pt idx="5589">
                  <c:v>5590</c:v>
                </c:pt>
                <c:pt idx="5590">
                  <c:v>5591</c:v>
                </c:pt>
                <c:pt idx="5591">
                  <c:v>5592</c:v>
                </c:pt>
                <c:pt idx="5592">
                  <c:v>5593</c:v>
                </c:pt>
                <c:pt idx="5593">
                  <c:v>5594</c:v>
                </c:pt>
                <c:pt idx="5594">
                  <c:v>5595</c:v>
                </c:pt>
                <c:pt idx="5595">
                  <c:v>5596</c:v>
                </c:pt>
                <c:pt idx="5596">
                  <c:v>5597</c:v>
                </c:pt>
                <c:pt idx="5597">
                  <c:v>5598</c:v>
                </c:pt>
                <c:pt idx="5598">
                  <c:v>5599</c:v>
                </c:pt>
                <c:pt idx="5599">
                  <c:v>5600</c:v>
                </c:pt>
                <c:pt idx="5600">
                  <c:v>5601</c:v>
                </c:pt>
                <c:pt idx="5601">
                  <c:v>5602</c:v>
                </c:pt>
                <c:pt idx="5602">
                  <c:v>5603</c:v>
                </c:pt>
                <c:pt idx="5603">
                  <c:v>5604</c:v>
                </c:pt>
                <c:pt idx="5604">
                  <c:v>5605</c:v>
                </c:pt>
                <c:pt idx="5605">
                  <c:v>5606</c:v>
                </c:pt>
                <c:pt idx="5606">
                  <c:v>5607</c:v>
                </c:pt>
                <c:pt idx="5607">
                  <c:v>5608</c:v>
                </c:pt>
                <c:pt idx="5608">
                  <c:v>5609</c:v>
                </c:pt>
                <c:pt idx="5609">
                  <c:v>5610</c:v>
                </c:pt>
                <c:pt idx="5610">
                  <c:v>5611</c:v>
                </c:pt>
                <c:pt idx="5611">
                  <c:v>5612</c:v>
                </c:pt>
                <c:pt idx="5612">
                  <c:v>5613</c:v>
                </c:pt>
                <c:pt idx="5613">
                  <c:v>5614</c:v>
                </c:pt>
                <c:pt idx="5614">
                  <c:v>5615</c:v>
                </c:pt>
                <c:pt idx="5615">
                  <c:v>5616</c:v>
                </c:pt>
                <c:pt idx="5616">
                  <c:v>5617</c:v>
                </c:pt>
                <c:pt idx="5617">
                  <c:v>5618</c:v>
                </c:pt>
                <c:pt idx="5618">
                  <c:v>5619</c:v>
                </c:pt>
                <c:pt idx="5619">
                  <c:v>5620</c:v>
                </c:pt>
                <c:pt idx="5620">
                  <c:v>5621</c:v>
                </c:pt>
                <c:pt idx="5621">
                  <c:v>5622</c:v>
                </c:pt>
                <c:pt idx="5622">
                  <c:v>5623</c:v>
                </c:pt>
                <c:pt idx="5623">
                  <c:v>5624</c:v>
                </c:pt>
                <c:pt idx="5624">
                  <c:v>5625</c:v>
                </c:pt>
                <c:pt idx="5625">
                  <c:v>5626</c:v>
                </c:pt>
                <c:pt idx="5626">
                  <c:v>5627</c:v>
                </c:pt>
                <c:pt idx="5627">
                  <c:v>5628</c:v>
                </c:pt>
                <c:pt idx="5628">
                  <c:v>5629</c:v>
                </c:pt>
                <c:pt idx="5629">
                  <c:v>5630</c:v>
                </c:pt>
                <c:pt idx="5630">
                  <c:v>5631</c:v>
                </c:pt>
                <c:pt idx="5631">
                  <c:v>5632</c:v>
                </c:pt>
                <c:pt idx="5632">
                  <c:v>5633</c:v>
                </c:pt>
                <c:pt idx="5633">
                  <c:v>5634</c:v>
                </c:pt>
                <c:pt idx="5634">
                  <c:v>5635</c:v>
                </c:pt>
                <c:pt idx="5635">
                  <c:v>5636</c:v>
                </c:pt>
                <c:pt idx="5636">
                  <c:v>5637</c:v>
                </c:pt>
                <c:pt idx="5637">
                  <c:v>5638</c:v>
                </c:pt>
                <c:pt idx="5638">
                  <c:v>5639</c:v>
                </c:pt>
                <c:pt idx="5639">
                  <c:v>5640</c:v>
                </c:pt>
                <c:pt idx="5640">
                  <c:v>5641</c:v>
                </c:pt>
                <c:pt idx="5641">
                  <c:v>5642</c:v>
                </c:pt>
                <c:pt idx="5642">
                  <c:v>5643</c:v>
                </c:pt>
                <c:pt idx="5643">
                  <c:v>5644</c:v>
                </c:pt>
                <c:pt idx="5644">
                  <c:v>5645</c:v>
                </c:pt>
                <c:pt idx="5645">
                  <c:v>5646</c:v>
                </c:pt>
                <c:pt idx="5646">
                  <c:v>5647</c:v>
                </c:pt>
                <c:pt idx="5647">
                  <c:v>5648</c:v>
                </c:pt>
                <c:pt idx="5648">
                  <c:v>5649</c:v>
                </c:pt>
                <c:pt idx="5649">
                  <c:v>5650</c:v>
                </c:pt>
                <c:pt idx="5650">
                  <c:v>5651</c:v>
                </c:pt>
                <c:pt idx="5651">
                  <c:v>5652</c:v>
                </c:pt>
                <c:pt idx="5652">
                  <c:v>5653</c:v>
                </c:pt>
                <c:pt idx="5653">
                  <c:v>5654</c:v>
                </c:pt>
                <c:pt idx="5654">
                  <c:v>5655</c:v>
                </c:pt>
                <c:pt idx="5655">
                  <c:v>5656</c:v>
                </c:pt>
                <c:pt idx="5656">
                  <c:v>5657</c:v>
                </c:pt>
                <c:pt idx="5657">
                  <c:v>5658</c:v>
                </c:pt>
                <c:pt idx="5658">
                  <c:v>5659</c:v>
                </c:pt>
                <c:pt idx="5659">
                  <c:v>5660</c:v>
                </c:pt>
                <c:pt idx="5660">
                  <c:v>5661</c:v>
                </c:pt>
                <c:pt idx="5661">
                  <c:v>5662</c:v>
                </c:pt>
                <c:pt idx="5662">
                  <c:v>5663</c:v>
                </c:pt>
                <c:pt idx="5663">
                  <c:v>5664</c:v>
                </c:pt>
                <c:pt idx="5664">
                  <c:v>5665</c:v>
                </c:pt>
                <c:pt idx="5665">
                  <c:v>5666</c:v>
                </c:pt>
                <c:pt idx="5666">
                  <c:v>5667</c:v>
                </c:pt>
                <c:pt idx="5667">
                  <c:v>5668</c:v>
                </c:pt>
                <c:pt idx="5668">
                  <c:v>5669</c:v>
                </c:pt>
                <c:pt idx="5669">
                  <c:v>5670</c:v>
                </c:pt>
                <c:pt idx="5670">
                  <c:v>5671</c:v>
                </c:pt>
                <c:pt idx="5671">
                  <c:v>5672</c:v>
                </c:pt>
                <c:pt idx="5672">
                  <c:v>5673</c:v>
                </c:pt>
                <c:pt idx="5673">
                  <c:v>5674</c:v>
                </c:pt>
                <c:pt idx="5674">
                  <c:v>5675</c:v>
                </c:pt>
                <c:pt idx="5675">
                  <c:v>5676</c:v>
                </c:pt>
                <c:pt idx="5676">
                  <c:v>5677</c:v>
                </c:pt>
                <c:pt idx="5677">
                  <c:v>5678</c:v>
                </c:pt>
                <c:pt idx="5678">
                  <c:v>5679</c:v>
                </c:pt>
                <c:pt idx="5679">
                  <c:v>5680</c:v>
                </c:pt>
                <c:pt idx="5680">
                  <c:v>5681</c:v>
                </c:pt>
                <c:pt idx="5681">
                  <c:v>5682</c:v>
                </c:pt>
                <c:pt idx="5682">
                  <c:v>5683</c:v>
                </c:pt>
                <c:pt idx="5683">
                  <c:v>5684</c:v>
                </c:pt>
                <c:pt idx="5684">
                  <c:v>5685</c:v>
                </c:pt>
                <c:pt idx="5685">
                  <c:v>5686</c:v>
                </c:pt>
                <c:pt idx="5686">
                  <c:v>5687</c:v>
                </c:pt>
                <c:pt idx="5687">
                  <c:v>5688</c:v>
                </c:pt>
                <c:pt idx="5688">
                  <c:v>5689</c:v>
                </c:pt>
                <c:pt idx="5689">
                  <c:v>5690</c:v>
                </c:pt>
                <c:pt idx="5690">
                  <c:v>5691</c:v>
                </c:pt>
                <c:pt idx="5691">
                  <c:v>5692</c:v>
                </c:pt>
                <c:pt idx="5692">
                  <c:v>5693</c:v>
                </c:pt>
                <c:pt idx="5693">
                  <c:v>5694</c:v>
                </c:pt>
                <c:pt idx="5694">
                  <c:v>5695</c:v>
                </c:pt>
                <c:pt idx="5695">
                  <c:v>5696</c:v>
                </c:pt>
                <c:pt idx="5696">
                  <c:v>5697</c:v>
                </c:pt>
                <c:pt idx="5697">
                  <c:v>5698</c:v>
                </c:pt>
                <c:pt idx="5698">
                  <c:v>5699</c:v>
                </c:pt>
                <c:pt idx="5699">
                  <c:v>5700</c:v>
                </c:pt>
                <c:pt idx="5700">
                  <c:v>5701</c:v>
                </c:pt>
                <c:pt idx="5701">
                  <c:v>5702</c:v>
                </c:pt>
                <c:pt idx="5702">
                  <c:v>5703</c:v>
                </c:pt>
                <c:pt idx="5703">
                  <c:v>5704</c:v>
                </c:pt>
                <c:pt idx="5704">
                  <c:v>5705</c:v>
                </c:pt>
                <c:pt idx="5705">
                  <c:v>5706</c:v>
                </c:pt>
                <c:pt idx="5706">
                  <c:v>5707</c:v>
                </c:pt>
                <c:pt idx="5707">
                  <c:v>5708</c:v>
                </c:pt>
                <c:pt idx="5708">
                  <c:v>5709</c:v>
                </c:pt>
                <c:pt idx="5709">
                  <c:v>5710</c:v>
                </c:pt>
                <c:pt idx="5710">
                  <c:v>5711</c:v>
                </c:pt>
                <c:pt idx="5711">
                  <c:v>5712</c:v>
                </c:pt>
                <c:pt idx="5712">
                  <c:v>5713</c:v>
                </c:pt>
                <c:pt idx="5713">
                  <c:v>5714</c:v>
                </c:pt>
                <c:pt idx="5714">
                  <c:v>5715</c:v>
                </c:pt>
                <c:pt idx="5715">
                  <c:v>5716</c:v>
                </c:pt>
                <c:pt idx="5716">
                  <c:v>5717</c:v>
                </c:pt>
                <c:pt idx="5717">
                  <c:v>5718</c:v>
                </c:pt>
                <c:pt idx="5718">
                  <c:v>5719</c:v>
                </c:pt>
                <c:pt idx="5719">
                  <c:v>5720</c:v>
                </c:pt>
                <c:pt idx="5720">
                  <c:v>5721</c:v>
                </c:pt>
                <c:pt idx="5721">
                  <c:v>5722</c:v>
                </c:pt>
                <c:pt idx="5722">
                  <c:v>5723</c:v>
                </c:pt>
                <c:pt idx="5723">
                  <c:v>5724</c:v>
                </c:pt>
                <c:pt idx="5724">
                  <c:v>5725</c:v>
                </c:pt>
                <c:pt idx="5725">
                  <c:v>5726</c:v>
                </c:pt>
                <c:pt idx="5726">
                  <c:v>5727</c:v>
                </c:pt>
                <c:pt idx="5727">
                  <c:v>5728</c:v>
                </c:pt>
                <c:pt idx="5728">
                  <c:v>5729</c:v>
                </c:pt>
                <c:pt idx="5729">
                  <c:v>5730</c:v>
                </c:pt>
                <c:pt idx="5730">
                  <c:v>5731</c:v>
                </c:pt>
                <c:pt idx="5731">
                  <c:v>5732</c:v>
                </c:pt>
                <c:pt idx="5732">
                  <c:v>5733</c:v>
                </c:pt>
                <c:pt idx="5733">
                  <c:v>5734</c:v>
                </c:pt>
                <c:pt idx="5734">
                  <c:v>5735</c:v>
                </c:pt>
                <c:pt idx="5735">
                  <c:v>5736</c:v>
                </c:pt>
                <c:pt idx="5736">
                  <c:v>5737</c:v>
                </c:pt>
                <c:pt idx="5737">
                  <c:v>5738</c:v>
                </c:pt>
                <c:pt idx="5738">
                  <c:v>5739</c:v>
                </c:pt>
                <c:pt idx="5739">
                  <c:v>5740</c:v>
                </c:pt>
                <c:pt idx="5740">
                  <c:v>5741</c:v>
                </c:pt>
                <c:pt idx="5741">
                  <c:v>5742</c:v>
                </c:pt>
                <c:pt idx="5742">
                  <c:v>5743</c:v>
                </c:pt>
                <c:pt idx="5743">
                  <c:v>5744</c:v>
                </c:pt>
                <c:pt idx="5744">
                  <c:v>5745</c:v>
                </c:pt>
                <c:pt idx="5745">
                  <c:v>5746</c:v>
                </c:pt>
                <c:pt idx="5746">
                  <c:v>5747</c:v>
                </c:pt>
                <c:pt idx="5747">
                  <c:v>5748</c:v>
                </c:pt>
                <c:pt idx="5748">
                  <c:v>5749</c:v>
                </c:pt>
                <c:pt idx="5749">
                  <c:v>5750</c:v>
                </c:pt>
                <c:pt idx="5750">
                  <c:v>5751</c:v>
                </c:pt>
                <c:pt idx="5751">
                  <c:v>5752</c:v>
                </c:pt>
                <c:pt idx="5752">
                  <c:v>5753</c:v>
                </c:pt>
                <c:pt idx="5753">
                  <c:v>5754</c:v>
                </c:pt>
                <c:pt idx="5754">
                  <c:v>5755</c:v>
                </c:pt>
                <c:pt idx="5755">
                  <c:v>5756</c:v>
                </c:pt>
                <c:pt idx="5756">
                  <c:v>5757</c:v>
                </c:pt>
                <c:pt idx="5757">
                  <c:v>5758</c:v>
                </c:pt>
                <c:pt idx="5758">
                  <c:v>5759</c:v>
                </c:pt>
                <c:pt idx="5759">
                  <c:v>5760</c:v>
                </c:pt>
                <c:pt idx="5760">
                  <c:v>5761</c:v>
                </c:pt>
                <c:pt idx="5761">
                  <c:v>5762</c:v>
                </c:pt>
                <c:pt idx="5762">
                  <c:v>5763</c:v>
                </c:pt>
                <c:pt idx="5763">
                  <c:v>5764</c:v>
                </c:pt>
                <c:pt idx="5764">
                  <c:v>5765</c:v>
                </c:pt>
                <c:pt idx="5765">
                  <c:v>5766</c:v>
                </c:pt>
                <c:pt idx="5766">
                  <c:v>5767</c:v>
                </c:pt>
                <c:pt idx="5767">
                  <c:v>5768</c:v>
                </c:pt>
                <c:pt idx="5768">
                  <c:v>5769</c:v>
                </c:pt>
                <c:pt idx="5769">
                  <c:v>5770</c:v>
                </c:pt>
                <c:pt idx="5770">
                  <c:v>5771</c:v>
                </c:pt>
                <c:pt idx="5771">
                  <c:v>5772</c:v>
                </c:pt>
                <c:pt idx="5772">
                  <c:v>5773</c:v>
                </c:pt>
                <c:pt idx="5773">
                  <c:v>5774</c:v>
                </c:pt>
                <c:pt idx="5774">
                  <c:v>5775</c:v>
                </c:pt>
                <c:pt idx="5775">
                  <c:v>5776</c:v>
                </c:pt>
                <c:pt idx="5776">
                  <c:v>5777</c:v>
                </c:pt>
                <c:pt idx="5777">
                  <c:v>5778</c:v>
                </c:pt>
                <c:pt idx="5778">
                  <c:v>5779</c:v>
                </c:pt>
                <c:pt idx="5779">
                  <c:v>5780</c:v>
                </c:pt>
                <c:pt idx="5780">
                  <c:v>5781</c:v>
                </c:pt>
                <c:pt idx="5781">
                  <c:v>5782</c:v>
                </c:pt>
                <c:pt idx="5782">
                  <c:v>5783</c:v>
                </c:pt>
                <c:pt idx="5783">
                  <c:v>5784</c:v>
                </c:pt>
                <c:pt idx="5784">
                  <c:v>5785</c:v>
                </c:pt>
                <c:pt idx="5785">
                  <c:v>5786</c:v>
                </c:pt>
                <c:pt idx="5786">
                  <c:v>5787</c:v>
                </c:pt>
                <c:pt idx="5787">
                  <c:v>5788</c:v>
                </c:pt>
                <c:pt idx="5788">
                  <c:v>5789</c:v>
                </c:pt>
                <c:pt idx="5789">
                  <c:v>5790</c:v>
                </c:pt>
                <c:pt idx="5790">
                  <c:v>5791</c:v>
                </c:pt>
                <c:pt idx="5791">
                  <c:v>5792</c:v>
                </c:pt>
                <c:pt idx="5792">
                  <c:v>5793</c:v>
                </c:pt>
                <c:pt idx="5793">
                  <c:v>5794</c:v>
                </c:pt>
                <c:pt idx="5794">
                  <c:v>5795</c:v>
                </c:pt>
                <c:pt idx="5795">
                  <c:v>5796</c:v>
                </c:pt>
                <c:pt idx="5796">
                  <c:v>5797</c:v>
                </c:pt>
                <c:pt idx="5797">
                  <c:v>5798</c:v>
                </c:pt>
                <c:pt idx="5798">
                  <c:v>5799</c:v>
                </c:pt>
                <c:pt idx="5799">
                  <c:v>5800</c:v>
                </c:pt>
                <c:pt idx="5800">
                  <c:v>5801</c:v>
                </c:pt>
                <c:pt idx="5801">
                  <c:v>5802</c:v>
                </c:pt>
                <c:pt idx="5802">
                  <c:v>5803</c:v>
                </c:pt>
                <c:pt idx="5803">
                  <c:v>5804</c:v>
                </c:pt>
                <c:pt idx="5804">
                  <c:v>5805</c:v>
                </c:pt>
                <c:pt idx="5805">
                  <c:v>5806</c:v>
                </c:pt>
                <c:pt idx="5806">
                  <c:v>5807</c:v>
                </c:pt>
                <c:pt idx="5807">
                  <c:v>5808</c:v>
                </c:pt>
                <c:pt idx="5808">
                  <c:v>5809</c:v>
                </c:pt>
                <c:pt idx="5809">
                  <c:v>5810</c:v>
                </c:pt>
                <c:pt idx="5810">
                  <c:v>5811</c:v>
                </c:pt>
                <c:pt idx="5811">
                  <c:v>5812</c:v>
                </c:pt>
                <c:pt idx="5812">
                  <c:v>5813</c:v>
                </c:pt>
                <c:pt idx="5813">
                  <c:v>5814</c:v>
                </c:pt>
                <c:pt idx="5814">
                  <c:v>5815</c:v>
                </c:pt>
                <c:pt idx="5815">
                  <c:v>5816</c:v>
                </c:pt>
                <c:pt idx="5816">
                  <c:v>5817</c:v>
                </c:pt>
                <c:pt idx="5817">
                  <c:v>5818</c:v>
                </c:pt>
                <c:pt idx="5818">
                  <c:v>5819</c:v>
                </c:pt>
                <c:pt idx="5819">
                  <c:v>5820</c:v>
                </c:pt>
                <c:pt idx="5820">
                  <c:v>5821</c:v>
                </c:pt>
                <c:pt idx="5821">
                  <c:v>5822</c:v>
                </c:pt>
                <c:pt idx="5822">
                  <c:v>5823</c:v>
                </c:pt>
                <c:pt idx="5823">
                  <c:v>5824</c:v>
                </c:pt>
                <c:pt idx="5824">
                  <c:v>5825</c:v>
                </c:pt>
                <c:pt idx="5825">
                  <c:v>5826</c:v>
                </c:pt>
                <c:pt idx="5826">
                  <c:v>5827</c:v>
                </c:pt>
                <c:pt idx="5827">
                  <c:v>5828</c:v>
                </c:pt>
                <c:pt idx="5828">
                  <c:v>5829</c:v>
                </c:pt>
                <c:pt idx="5829">
                  <c:v>5830</c:v>
                </c:pt>
                <c:pt idx="5830">
                  <c:v>5831</c:v>
                </c:pt>
                <c:pt idx="5831">
                  <c:v>5832</c:v>
                </c:pt>
                <c:pt idx="5832">
                  <c:v>5833</c:v>
                </c:pt>
                <c:pt idx="5833">
                  <c:v>5834</c:v>
                </c:pt>
                <c:pt idx="5834">
                  <c:v>5835</c:v>
                </c:pt>
                <c:pt idx="5835">
                  <c:v>5836</c:v>
                </c:pt>
                <c:pt idx="5836">
                  <c:v>5837</c:v>
                </c:pt>
                <c:pt idx="5837">
                  <c:v>5838</c:v>
                </c:pt>
                <c:pt idx="5838">
                  <c:v>5839</c:v>
                </c:pt>
                <c:pt idx="5839">
                  <c:v>5840</c:v>
                </c:pt>
                <c:pt idx="5840">
                  <c:v>5841</c:v>
                </c:pt>
                <c:pt idx="5841">
                  <c:v>5842</c:v>
                </c:pt>
                <c:pt idx="5842">
                  <c:v>5843</c:v>
                </c:pt>
                <c:pt idx="5843">
                  <c:v>5844</c:v>
                </c:pt>
                <c:pt idx="5844">
                  <c:v>5845</c:v>
                </c:pt>
                <c:pt idx="5845">
                  <c:v>5846</c:v>
                </c:pt>
                <c:pt idx="5846">
                  <c:v>5847</c:v>
                </c:pt>
                <c:pt idx="5847">
                  <c:v>5848</c:v>
                </c:pt>
                <c:pt idx="5848">
                  <c:v>5849</c:v>
                </c:pt>
                <c:pt idx="5849">
                  <c:v>5850</c:v>
                </c:pt>
                <c:pt idx="5850">
                  <c:v>5851</c:v>
                </c:pt>
                <c:pt idx="5851">
                  <c:v>5852</c:v>
                </c:pt>
                <c:pt idx="5852">
                  <c:v>5853</c:v>
                </c:pt>
                <c:pt idx="5853">
                  <c:v>5854</c:v>
                </c:pt>
                <c:pt idx="5854">
                  <c:v>5855</c:v>
                </c:pt>
                <c:pt idx="5855">
                  <c:v>5856</c:v>
                </c:pt>
                <c:pt idx="5856">
                  <c:v>5857</c:v>
                </c:pt>
                <c:pt idx="5857">
                  <c:v>5858</c:v>
                </c:pt>
                <c:pt idx="5858">
                  <c:v>5859</c:v>
                </c:pt>
                <c:pt idx="5859">
                  <c:v>5860</c:v>
                </c:pt>
                <c:pt idx="5860">
                  <c:v>5861</c:v>
                </c:pt>
                <c:pt idx="5861">
                  <c:v>5862</c:v>
                </c:pt>
                <c:pt idx="5862">
                  <c:v>5863</c:v>
                </c:pt>
                <c:pt idx="5863">
                  <c:v>5864</c:v>
                </c:pt>
                <c:pt idx="5864">
                  <c:v>5865</c:v>
                </c:pt>
                <c:pt idx="5865">
                  <c:v>5866</c:v>
                </c:pt>
                <c:pt idx="5866">
                  <c:v>5867</c:v>
                </c:pt>
                <c:pt idx="5867">
                  <c:v>5868</c:v>
                </c:pt>
                <c:pt idx="5868">
                  <c:v>5869</c:v>
                </c:pt>
                <c:pt idx="5869">
                  <c:v>5870</c:v>
                </c:pt>
                <c:pt idx="5870">
                  <c:v>5871</c:v>
                </c:pt>
                <c:pt idx="5871">
                  <c:v>5872</c:v>
                </c:pt>
                <c:pt idx="5872">
                  <c:v>5873</c:v>
                </c:pt>
                <c:pt idx="5873">
                  <c:v>5874</c:v>
                </c:pt>
                <c:pt idx="5874">
                  <c:v>5875</c:v>
                </c:pt>
                <c:pt idx="5875">
                  <c:v>5876</c:v>
                </c:pt>
                <c:pt idx="5876">
                  <c:v>5877</c:v>
                </c:pt>
                <c:pt idx="5877">
                  <c:v>5878</c:v>
                </c:pt>
                <c:pt idx="5878">
                  <c:v>5879</c:v>
                </c:pt>
                <c:pt idx="5879">
                  <c:v>5880</c:v>
                </c:pt>
                <c:pt idx="5880">
                  <c:v>5881</c:v>
                </c:pt>
                <c:pt idx="5881">
                  <c:v>5882</c:v>
                </c:pt>
                <c:pt idx="5882">
                  <c:v>5883</c:v>
                </c:pt>
                <c:pt idx="5883">
                  <c:v>5884</c:v>
                </c:pt>
                <c:pt idx="5884">
                  <c:v>5885</c:v>
                </c:pt>
                <c:pt idx="5885">
                  <c:v>5886</c:v>
                </c:pt>
                <c:pt idx="5886">
                  <c:v>5887</c:v>
                </c:pt>
                <c:pt idx="5887">
                  <c:v>5888</c:v>
                </c:pt>
                <c:pt idx="5888">
                  <c:v>5889</c:v>
                </c:pt>
                <c:pt idx="5889">
                  <c:v>5890</c:v>
                </c:pt>
                <c:pt idx="5890">
                  <c:v>5891</c:v>
                </c:pt>
                <c:pt idx="5891">
                  <c:v>5892</c:v>
                </c:pt>
                <c:pt idx="5892">
                  <c:v>5893</c:v>
                </c:pt>
                <c:pt idx="5893">
                  <c:v>5894</c:v>
                </c:pt>
                <c:pt idx="5894">
                  <c:v>5895</c:v>
                </c:pt>
                <c:pt idx="5895">
                  <c:v>5896</c:v>
                </c:pt>
                <c:pt idx="5896">
                  <c:v>5897</c:v>
                </c:pt>
                <c:pt idx="5897">
                  <c:v>5898</c:v>
                </c:pt>
                <c:pt idx="5898">
                  <c:v>5899</c:v>
                </c:pt>
                <c:pt idx="5899">
                  <c:v>5900</c:v>
                </c:pt>
                <c:pt idx="5900">
                  <c:v>5901</c:v>
                </c:pt>
                <c:pt idx="5901">
                  <c:v>5902</c:v>
                </c:pt>
                <c:pt idx="5902">
                  <c:v>5903</c:v>
                </c:pt>
                <c:pt idx="5903">
                  <c:v>5904</c:v>
                </c:pt>
                <c:pt idx="5904">
                  <c:v>5905</c:v>
                </c:pt>
                <c:pt idx="5905">
                  <c:v>5906</c:v>
                </c:pt>
                <c:pt idx="5906">
                  <c:v>5907</c:v>
                </c:pt>
                <c:pt idx="5907">
                  <c:v>5908</c:v>
                </c:pt>
                <c:pt idx="5908">
                  <c:v>5909</c:v>
                </c:pt>
                <c:pt idx="5909">
                  <c:v>5910</c:v>
                </c:pt>
                <c:pt idx="5910">
                  <c:v>5911</c:v>
                </c:pt>
                <c:pt idx="5911">
                  <c:v>5912</c:v>
                </c:pt>
                <c:pt idx="5912">
                  <c:v>5913</c:v>
                </c:pt>
                <c:pt idx="5913">
                  <c:v>5914</c:v>
                </c:pt>
                <c:pt idx="5914">
                  <c:v>5915</c:v>
                </c:pt>
                <c:pt idx="5915">
                  <c:v>5916</c:v>
                </c:pt>
                <c:pt idx="5916">
                  <c:v>5917</c:v>
                </c:pt>
                <c:pt idx="5917">
                  <c:v>5918</c:v>
                </c:pt>
                <c:pt idx="5918">
                  <c:v>5919</c:v>
                </c:pt>
                <c:pt idx="5919">
                  <c:v>5920</c:v>
                </c:pt>
                <c:pt idx="5920">
                  <c:v>5921</c:v>
                </c:pt>
                <c:pt idx="5921">
                  <c:v>5922</c:v>
                </c:pt>
                <c:pt idx="5922">
                  <c:v>5923</c:v>
                </c:pt>
                <c:pt idx="5923">
                  <c:v>5924</c:v>
                </c:pt>
                <c:pt idx="5924">
                  <c:v>5925</c:v>
                </c:pt>
                <c:pt idx="5925">
                  <c:v>5926</c:v>
                </c:pt>
                <c:pt idx="5926">
                  <c:v>5927</c:v>
                </c:pt>
                <c:pt idx="5927">
                  <c:v>5928</c:v>
                </c:pt>
                <c:pt idx="5928">
                  <c:v>5929</c:v>
                </c:pt>
                <c:pt idx="5929">
                  <c:v>5930</c:v>
                </c:pt>
                <c:pt idx="5930">
                  <c:v>5931</c:v>
                </c:pt>
                <c:pt idx="5931">
                  <c:v>5932</c:v>
                </c:pt>
                <c:pt idx="5932">
                  <c:v>5933</c:v>
                </c:pt>
                <c:pt idx="5933">
                  <c:v>5934</c:v>
                </c:pt>
                <c:pt idx="5934">
                  <c:v>5935</c:v>
                </c:pt>
                <c:pt idx="5935">
                  <c:v>5936</c:v>
                </c:pt>
                <c:pt idx="5936">
                  <c:v>5937</c:v>
                </c:pt>
                <c:pt idx="5937">
                  <c:v>5938</c:v>
                </c:pt>
                <c:pt idx="5938">
                  <c:v>5939</c:v>
                </c:pt>
                <c:pt idx="5939">
                  <c:v>5940</c:v>
                </c:pt>
                <c:pt idx="5940">
                  <c:v>5941</c:v>
                </c:pt>
                <c:pt idx="5941">
                  <c:v>5942</c:v>
                </c:pt>
                <c:pt idx="5942">
                  <c:v>5943</c:v>
                </c:pt>
                <c:pt idx="5943">
                  <c:v>5944</c:v>
                </c:pt>
                <c:pt idx="5944">
                  <c:v>5945</c:v>
                </c:pt>
                <c:pt idx="5945">
                  <c:v>5946</c:v>
                </c:pt>
                <c:pt idx="5946">
                  <c:v>5947</c:v>
                </c:pt>
                <c:pt idx="5947">
                  <c:v>5948</c:v>
                </c:pt>
                <c:pt idx="5948">
                  <c:v>5949</c:v>
                </c:pt>
                <c:pt idx="5949">
                  <c:v>5950</c:v>
                </c:pt>
                <c:pt idx="5950">
                  <c:v>5951</c:v>
                </c:pt>
                <c:pt idx="5951">
                  <c:v>5952</c:v>
                </c:pt>
                <c:pt idx="5952">
                  <c:v>5953</c:v>
                </c:pt>
                <c:pt idx="5953">
                  <c:v>5954</c:v>
                </c:pt>
                <c:pt idx="5954">
                  <c:v>5955</c:v>
                </c:pt>
                <c:pt idx="5955">
                  <c:v>5956</c:v>
                </c:pt>
                <c:pt idx="5956">
                  <c:v>5957</c:v>
                </c:pt>
                <c:pt idx="5957">
                  <c:v>5958</c:v>
                </c:pt>
                <c:pt idx="5958">
                  <c:v>5959</c:v>
                </c:pt>
                <c:pt idx="5959">
                  <c:v>5960</c:v>
                </c:pt>
                <c:pt idx="5960">
                  <c:v>5961</c:v>
                </c:pt>
                <c:pt idx="5961">
                  <c:v>5962</c:v>
                </c:pt>
                <c:pt idx="5962">
                  <c:v>5963</c:v>
                </c:pt>
                <c:pt idx="5963">
                  <c:v>5964</c:v>
                </c:pt>
                <c:pt idx="5964">
                  <c:v>5965</c:v>
                </c:pt>
                <c:pt idx="5965">
                  <c:v>5966</c:v>
                </c:pt>
                <c:pt idx="5966">
                  <c:v>5967</c:v>
                </c:pt>
                <c:pt idx="5967">
                  <c:v>5968</c:v>
                </c:pt>
                <c:pt idx="5968">
                  <c:v>5969</c:v>
                </c:pt>
                <c:pt idx="5969">
                  <c:v>5970</c:v>
                </c:pt>
                <c:pt idx="5970">
                  <c:v>5971</c:v>
                </c:pt>
                <c:pt idx="5971">
                  <c:v>5972</c:v>
                </c:pt>
                <c:pt idx="5972">
                  <c:v>5973</c:v>
                </c:pt>
                <c:pt idx="5973">
                  <c:v>5974</c:v>
                </c:pt>
                <c:pt idx="5974">
                  <c:v>5975</c:v>
                </c:pt>
                <c:pt idx="5975">
                  <c:v>5976</c:v>
                </c:pt>
                <c:pt idx="5976">
                  <c:v>5977</c:v>
                </c:pt>
                <c:pt idx="5977">
                  <c:v>5978</c:v>
                </c:pt>
                <c:pt idx="5978">
                  <c:v>5979</c:v>
                </c:pt>
                <c:pt idx="5979">
                  <c:v>5980</c:v>
                </c:pt>
                <c:pt idx="5980">
                  <c:v>5981</c:v>
                </c:pt>
                <c:pt idx="5981">
                  <c:v>5982</c:v>
                </c:pt>
                <c:pt idx="5982">
                  <c:v>5983</c:v>
                </c:pt>
                <c:pt idx="5983">
                  <c:v>5984</c:v>
                </c:pt>
                <c:pt idx="5984">
                  <c:v>5985</c:v>
                </c:pt>
                <c:pt idx="5985">
                  <c:v>5986</c:v>
                </c:pt>
                <c:pt idx="5986">
                  <c:v>5987</c:v>
                </c:pt>
                <c:pt idx="5987">
                  <c:v>5988</c:v>
                </c:pt>
                <c:pt idx="5988">
                  <c:v>5989</c:v>
                </c:pt>
                <c:pt idx="5989">
                  <c:v>5990</c:v>
                </c:pt>
                <c:pt idx="5990">
                  <c:v>5991</c:v>
                </c:pt>
                <c:pt idx="5991">
                  <c:v>5992</c:v>
                </c:pt>
                <c:pt idx="5992">
                  <c:v>5993</c:v>
                </c:pt>
                <c:pt idx="5993">
                  <c:v>5994</c:v>
                </c:pt>
                <c:pt idx="5994">
                  <c:v>5995</c:v>
                </c:pt>
                <c:pt idx="5995">
                  <c:v>5996</c:v>
                </c:pt>
                <c:pt idx="5996">
                  <c:v>5997</c:v>
                </c:pt>
                <c:pt idx="5997">
                  <c:v>5998</c:v>
                </c:pt>
                <c:pt idx="5998">
                  <c:v>5999</c:v>
                </c:pt>
                <c:pt idx="5999">
                  <c:v>6000</c:v>
                </c:pt>
                <c:pt idx="6000">
                  <c:v>6001</c:v>
                </c:pt>
                <c:pt idx="6001">
                  <c:v>6002</c:v>
                </c:pt>
                <c:pt idx="6002">
                  <c:v>6003</c:v>
                </c:pt>
                <c:pt idx="6003">
                  <c:v>6004</c:v>
                </c:pt>
                <c:pt idx="6004">
                  <c:v>6005</c:v>
                </c:pt>
                <c:pt idx="6005">
                  <c:v>6006</c:v>
                </c:pt>
                <c:pt idx="6006">
                  <c:v>6007</c:v>
                </c:pt>
                <c:pt idx="6007">
                  <c:v>6008</c:v>
                </c:pt>
                <c:pt idx="6008">
                  <c:v>6009</c:v>
                </c:pt>
                <c:pt idx="6009">
                  <c:v>6010</c:v>
                </c:pt>
                <c:pt idx="6010">
                  <c:v>6011</c:v>
                </c:pt>
                <c:pt idx="6011">
                  <c:v>6012</c:v>
                </c:pt>
                <c:pt idx="6012">
                  <c:v>6013</c:v>
                </c:pt>
                <c:pt idx="6013">
                  <c:v>6014</c:v>
                </c:pt>
                <c:pt idx="6014">
                  <c:v>6015</c:v>
                </c:pt>
                <c:pt idx="6015">
                  <c:v>6016</c:v>
                </c:pt>
                <c:pt idx="6016">
                  <c:v>6017</c:v>
                </c:pt>
                <c:pt idx="6017">
                  <c:v>6018</c:v>
                </c:pt>
                <c:pt idx="6018">
                  <c:v>6019</c:v>
                </c:pt>
                <c:pt idx="6019">
                  <c:v>6020</c:v>
                </c:pt>
                <c:pt idx="6020">
                  <c:v>6021</c:v>
                </c:pt>
                <c:pt idx="6021">
                  <c:v>6022</c:v>
                </c:pt>
                <c:pt idx="6022">
                  <c:v>6023</c:v>
                </c:pt>
                <c:pt idx="6023">
                  <c:v>6024</c:v>
                </c:pt>
                <c:pt idx="6024">
                  <c:v>6025</c:v>
                </c:pt>
                <c:pt idx="6025">
                  <c:v>6026</c:v>
                </c:pt>
                <c:pt idx="6026">
                  <c:v>6027</c:v>
                </c:pt>
                <c:pt idx="6027">
                  <c:v>6028</c:v>
                </c:pt>
                <c:pt idx="6028">
                  <c:v>6029</c:v>
                </c:pt>
                <c:pt idx="6029">
                  <c:v>6030</c:v>
                </c:pt>
                <c:pt idx="6030">
                  <c:v>6031</c:v>
                </c:pt>
                <c:pt idx="6031">
                  <c:v>6032</c:v>
                </c:pt>
                <c:pt idx="6032">
                  <c:v>6033</c:v>
                </c:pt>
                <c:pt idx="6033">
                  <c:v>6034</c:v>
                </c:pt>
                <c:pt idx="6034">
                  <c:v>6035</c:v>
                </c:pt>
                <c:pt idx="6035">
                  <c:v>6036</c:v>
                </c:pt>
                <c:pt idx="6036">
                  <c:v>6037</c:v>
                </c:pt>
                <c:pt idx="6037">
                  <c:v>6038</c:v>
                </c:pt>
                <c:pt idx="6038">
                  <c:v>6039</c:v>
                </c:pt>
                <c:pt idx="6039">
                  <c:v>6040</c:v>
                </c:pt>
                <c:pt idx="6040">
                  <c:v>6041</c:v>
                </c:pt>
                <c:pt idx="6041">
                  <c:v>6042</c:v>
                </c:pt>
                <c:pt idx="6042">
                  <c:v>6043</c:v>
                </c:pt>
                <c:pt idx="6043">
                  <c:v>6044</c:v>
                </c:pt>
                <c:pt idx="6044">
                  <c:v>6045</c:v>
                </c:pt>
                <c:pt idx="6045">
                  <c:v>6046</c:v>
                </c:pt>
                <c:pt idx="6046">
                  <c:v>6047</c:v>
                </c:pt>
                <c:pt idx="6047">
                  <c:v>6048</c:v>
                </c:pt>
                <c:pt idx="6048">
                  <c:v>6049</c:v>
                </c:pt>
                <c:pt idx="6049">
                  <c:v>6050</c:v>
                </c:pt>
                <c:pt idx="6050">
                  <c:v>6051</c:v>
                </c:pt>
                <c:pt idx="6051">
                  <c:v>6052</c:v>
                </c:pt>
                <c:pt idx="6052">
                  <c:v>6053</c:v>
                </c:pt>
                <c:pt idx="6053">
                  <c:v>6054</c:v>
                </c:pt>
                <c:pt idx="6054">
                  <c:v>6055</c:v>
                </c:pt>
                <c:pt idx="6055">
                  <c:v>6056</c:v>
                </c:pt>
                <c:pt idx="6056">
                  <c:v>6057</c:v>
                </c:pt>
                <c:pt idx="6057">
                  <c:v>6058</c:v>
                </c:pt>
                <c:pt idx="6058">
                  <c:v>6059</c:v>
                </c:pt>
                <c:pt idx="6059">
                  <c:v>6060</c:v>
                </c:pt>
                <c:pt idx="6060">
                  <c:v>6061</c:v>
                </c:pt>
                <c:pt idx="6061">
                  <c:v>6062</c:v>
                </c:pt>
                <c:pt idx="6062">
                  <c:v>6063</c:v>
                </c:pt>
                <c:pt idx="6063">
                  <c:v>6064</c:v>
                </c:pt>
                <c:pt idx="6064">
                  <c:v>6065</c:v>
                </c:pt>
                <c:pt idx="6065">
                  <c:v>6066</c:v>
                </c:pt>
                <c:pt idx="6066">
                  <c:v>6067</c:v>
                </c:pt>
                <c:pt idx="6067">
                  <c:v>6068</c:v>
                </c:pt>
                <c:pt idx="6068">
                  <c:v>6069</c:v>
                </c:pt>
                <c:pt idx="6069">
                  <c:v>6070</c:v>
                </c:pt>
                <c:pt idx="6070">
                  <c:v>6071</c:v>
                </c:pt>
                <c:pt idx="6071">
                  <c:v>6072</c:v>
                </c:pt>
                <c:pt idx="6072">
                  <c:v>6073</c:v>
                </c:pt>
                <c:pt idx="6073">
                  <c:v>6074</c:v>
                </c:pt>
                <c:pt idx="6074">
                  <c:v>6075</c:v>
                </c:pt>
                <c:pt idx="6075">
                  <c:v>6076</c:v>
                </c:pt>
                <c:pt idx="6076">
                  <c:v>6077</c:v>
                </c:pt>
                <c:pt idx="6077">
                  <c:v>6078</c:v>
                </c:pt>
                <c:pt idx="6078">
                  <c:v>6079</c:v>
                </c:pt>
                <c:pt idx="6079">
                  <c:v>6080</c:v>
                </c:pt>
                <c:pt idx="6080">
                  <c:v>6081</c:v>
                </c:pt>
                <c:pt idx="6081">
                  <c:v>6082</c:v>
                </c:pt>
                <c:pt idx="6082">
                  <c:v>6083</c:v>
                </c:pt>
                <c:pt idx="6083">
                  <c:v>6084</c:v>
                </c:pt>
                <c:pt idx="6084">
                  <c:v>6085</c:v>
                </c:pt>
                <c:pt idx="6085">
                  <c:v>6086</c:v>
                </c:pt>
                <c:pt idx="6086">
                  <c:v>6087</c:v>
                </c:pt>
                <c:pt idx="6087">
                  <c:v>6088</c:v>
                </c:pt>
                <c:pt idx="6088">
                  <c:v>6089</c:v>
                </c:pt>
                <c:pt idx="6089">
                  <c:v>6090</c:v>
                </c:pt>
                <c:pt idx="6090">
                  <c:v>6091</c:v>
                </c:pt>
                <c:pt idx="6091">
                  <c:v>6092</c:v>
                </c:pt>
                <c:pt idx="6092">
                  <c:v>6093</c:v>
                </c:pt>
                <c:pt idx="6093">
                  <c:v>6094</c:v>
                </c:pt>
                <c:pt idx="6094">
                  <c:v>6095</c:v>
                </c:pt>
                <c:pt idx="6095">
                  <c:v>6096</c:v>
                </c:pt>
                <c:pt idx="6096">
                  <c:v>6097</c:v>
                </c:pt>
                <c:pt idx="6097">
                  <c:v>6098</c:v>
                </c:pt>
                <c:pt idx="6098">
                  <c:v>6099</c:v>
                </c:pt>
                <c:pt idx="6099">
                  <c:v>6100</c:v>
                </c:pt>
                <c:pt idx="6100">
                  <c:v>6101</c:v>
                </c:pt>
                <c:pt idx="6101">
                  <c:v>6102</c:v>
                </c:pt>
                <c:pt idx="6102">
                  <c:v>6103</c:v>
                </c:pt>
                <c:pt idx="6103">
                  <c:v>6104</c:v>
                </c:pt>
                <c:pt idx="6104">
                  <c:v>6105</c:v>
                </c:pt>
                <c:pt idx="6105">
                  <c:v>6106</c:v>
                </c:pt>
                <c:pt idx="6106">
                  <c:v>6107</c:v>
                </c:pt>
                <c:pt idx="6107">
                  <c:v>6108</c:v>
                </c:pt>
                <c:pt idx="6108">
                  <c:v>6109</c:v>
                </c:pt>
                <c:pt idx="6109">
                  <c:v>6110</c:v>
                </c:pt>
                <c:pt idx="6110">
                  <c:v>6111</c:v>
                </c:pt>
                <c:pt idx="6111">
                  <c:v>6112</c:v>
                </c:pt>
                <c:pt idx="6112">
                  <c:v>6113</c:v>
                </c:pt>
                <c:pt idx="6113">
                  <c:v>6114</c:v>
                </c:pt>
                <c:pt idx="6114">
                  <c:v>6115</c:v>
                </c:pt>
                <c:pt idx="6115">
                  <c:v>6116</c:v>
                </c:pt>
                <c:pt idx="6116">
                  <c:v>6117</c:v>
                </c:pt>
                <c:pt idx="6117">
                  <c:v>6118</c:v>
                </c:pt>
                <c:pt idx="6118">
                  <c:v>6119</c:v>
                </c:pt>
                <c:pt idx="6119">
                  <c:v>6120</c:v>
                </c:pt>
                <c:pt idx="6120">
                  <c:v>6121</c:v>
                </c:pt>
                <c:pt idx="6121">
                  <c:v>6122</c:v>
                </c:pt>
                <c:pt idx="6122">
                  <c:v>6123</c:v>
                </c:pt>
                <c:pt idx="6123">
                  <c:v>6124</c:v>
                </c:pt>
                <c:pt idx="6124">
                  <c:v>6125</c:v>
                </c:pt>
                <c:pt idx="6125">
                  <c:v>6126</c:v>
                </c:pt>
                <c:pt idx="6126">
                  <c:v>6127</c:v>
                </c:pt>
                <c:pt idx="6127">
                  <c:v>6128</c:v>
                </c:pt>
                <c:pt idx="6128">
                  <c:v>6129</c:v>
                </c:pt>
                <c:pt idx="6129">
                  <c:v>6130</c:v>
                </c:pt>
                <c:pt idx="6130">
                  <c:v>6131</c:v>
                </c:pt>
                <c:pt idx="6131">
                  <c:v>6132</c:v>
                </c:pt>
                <c:pt idx="6132">
                  <c:v>6133</c:v>
                </c:pt>
                <c:pt idx="6133">
                  <c:v>6134</c:v>
                </c:pt>
                <c:pt idx="6134">
                  <c:v>6135</c:v>
                </c:pt>
                <c:pt idx="6135">
                  <c:v>6136</c:v>
                </c:pt>
                <c:pt idx="6136">
                  <c:v>6137</c:v>
                </c:pt>
                <c:pt idx="6137">
                  <c:v>6138</c:v>
                </c:pt>
                <c:pt idx="6138">
                  <c:v>6139</c:v>
                </c:pt>
                <c:pt idx="6139">
                  <c:v>6140</c:v>
                </c:pt>
                <c:pt idx="6140">
                  <c:v>6141</c:v>
                </c:pt>
                <c:pt idx="6141">
                  <c:v>6142</c:v>
                </c:pt>
                <c:pt idx="6142">
                  <c:v>6143</c:v>
                </c:pt>
                <c:pt idx="6143">
                  <c:v>6144</c:v>
                </c:pt>
                <c:pt idx="6144">
                  <c:v>6145</c:v>
                </c:pt>
                <c:pt idx="6145">
                  <c:v>6146</c:v>
                </c:pt>
                <c:pt idx="6146">
                  <c:v>6147</c:v>
                </c:pt>
                <c:pt idx="6147">
                  <c:v>6148</c:v>
                </c:pt>
                <c:pt idx="6148">
                  <c:v>6149</c:v>
                </c:pt>
                <c:pt idx="6149">
                  <c:v>6150</c:v>
                </c:pt>
                <c:pt idx="6150">
                  <c:v>6151</c:v>
                </c:pt>
                <c:pt idx="6151">
                  <c:v>6152</c:v>
                </c:pt>
                <c:pt idx="6152">
                  <c:v>6153</c:v>
                </c:pt>
                <c:pt idx="6153">
                  <c:v>6154</c:v>
                </c:pt>
                <c:pt idx="6154">
                  <c:v>6155</c:v>
                </c:pt>
                <c:pt idx="6155">
                  <c:v>6156</c:v>
                </c:pt>
                <c:pt idx="6156">
                  <c:v>6157</c:v>
                </c:pt>
                <c:pt idx="6157">
                  <c:v>6158</c:v>
                </c:pt>
                <c:pt idx="6158">
                  <c:v>6159</c:v>
                </c:pt>
                <c:pt idx="6159">
                  <c:v>6160</c:v>
                </c:pt>
                <c:pt idx="6160">
                  <c:v>6161</c:v>
                </c:pt>
                <c:pt idx="6161">
                  <c:v>6162</c:v>
                </c:pt>
                <c:pt idx="6162">
                  <c:v>6163</c:v>
                </c:pt>
                <c:pt idx="6163">
                  <c:v>6164</c:v>
                </c:pt>
                <c:pt idx="6164">
                  <c:v>6165</c:v>
                </c:pt>
                <c:pt idx="6165">
                  <c:v>6166</c:v>
                </c:pt>
                <c:pt idx="6166">
                  <c:v>6167</c:v>
                </c:pt>
                <c:pt idx="6167">
                  <c:v>6168</c:v>
                </c:pt>
                <c:pt idx="6168">
                  <c:v>6169</c:v>
                </c:pt>
                <c:pt idx="6169">
                  <c:v>6170</c:v>
                </c:pt>
                <c:pt idx="6170">
                  <c:v>6171</c:v>
                </c:pt>
                <c:pt idx="6171">
                  <c:v>6172</c:v>
                </c:pt>
                <c:pt idx="6172">
                  <c:v>6173</c:v>
                </c:pt>
                <c:pt idx="6173">
                  <c:v>6174</c:v>
                </c:pt>
                <c:pt idx="6174">
                  <c:v>6175</c:v>
                </c:pt>
                <c:pt idx="6175">
                  <c:v>6176</c:v>
                </c:pt>
                <c:pt idx="6176">
                  <c:v>6177</c:v>
                </c:pt>
                <c:pt idx="6177">
                  <c:v>6178</c:v>
                </c:pt>
                <c:pt idx="6178">
                  <c:v>6179</c:v>
                </c:pt>
                <c:pt idx="6179">
                  <c:v>6180</c:v>
                </c:pt>
                <c:pt idx="6180">
                  <c:v>6181</c:v>
                </c:pt>
                <c:pt idx="6181">
                  <c:v>6182</c:v>
                </c:pt>
                <c:pt idx="6182">
                  <c:v>6183</c:v>
                </c:pt>
                <c:pt idx="6183">
                  <c:v>6184</c:v>
                </c:pt>
                <c:pt idx="6184">
                  <c:v>6185</c:v>
                </c:pt>
                <c:pt idx="6185">
                  <c:v>6186</c:v>
                </c:pt>
                <c:pt idx="6186">
                  <c:v>6187</c:v>
                </c:pt>
                <c:pt idx="6187">
                  <c:v>6188</c:v>
                </c:pt>
                <c:pt idx="6188">
                  <c:v>6189</c:v>
                </c:pt>
                <c:pt idx="6189">
                  <c:v>6190</c:v>
                </c:pt>
                <c:pt idx="6190">
                  <c:v>6191</c:v>
                </c:pt>
                <c:pt idx="6191">
                  <c:v>6192</c:v>
                </c:pt>
                <c:pt idx="6192">
                  <c:v>6193</c:v>
                </c:pt>
                <c:pt idx="6193">
                  <c:v>6194</c:v>
                </c:pt>
                <c:pt idx="6194">
                  <c:v>6195</c:v>
                </c:pt>
                <c:pt idx="6195">
                  <c:v>6196</c:v>
                </c:pt>
                <c:pt idx="6196">
                  <c:v>6197</c:v>
                </c:pt>
                <c:pt idx="6197">
                  <c:v>6198</c:v>
                </c:pt>
                <c:pt idx="6198">
                  <c:v>6199</c:v>
                </c:pt>
                <c:pt idx="6199">
                  <c:v>6200</c:v>
                </c:pt>
                <c:pt idx="6200">
                  <c:v>6201</c:v>
                </c:pt>
                <c:pt idx="6201">
                  <c:v>6202</c:v>
                </c:pt>
                <c:pt idx="6202">
                  <c:v>6203</c:v>
                </c:pt>
                <c:pt idx="6203">
                  <c:v>6204</c:v>
                </c:pt>
                <c:pt idx="6204">
                  <c:v>6205</c:v>
                </c:pt>
                <c:pt idx="6205">
                  <c:v>6206</c:v>
                </c:pt>
                <c:pt idx="6206">
                  <c:v>6207</c:v>
                </c:pt>
                <c:pt idx="6207">
                  <c:v>6208</c:v>
                </c:pt>
                <c:pt idx="6208">
                  <c:v>6209</c:v>
                </c:pt>
                <c:pt idx="6209">
                  <c:v>6210</c:v>
                </c:pt>
                <c:pt idx="6210">
                  <c:v>6211</c:v>
                </c:pt>
                <c:pt idx="6211">
                  <c:v>6212</c:v>
                </c:pt>
                <c:pt idx="6212">
                  <c:v>6213</c:v>
                </c:pt>
                <c:pt idx="6213">
                  <c:v>6214</c:v>
                </c:pt>
                <c:pt idx="6214">
                  <c:v>6215</c:v>
                </c:pt>
                <c:pt idx="6215">
                  <c:v>6216</c:v>
                </c:pt>
                <c:pt idx="6216">
                  <c:v>6217</c:v>
                </c:pt>
                <c:pt idx="6217">
                  <c:v>6218</c:v>
                </c:pt>
                <c:pt idx="6218">
                  <c:v>6219</c:v>
                </c:pt>
                <c:pt idx="6219">
                  <c:v>6220</c:v>
                </c:pt>
                <c:pt idx="6220">
                  <c:v>6221</c:v>
                </c:pt>
                <c:pt idx="6221">
                  <c:v>6222</c:v>
                </c:pt>
                <c:pt idx="6222">
                  <c:v>6223</c:v>
                </c:pt>
                <c:pt idx="6223">
                  <c:v>6224</c:v>
                </c:pt>
                <c:pt idx="6224">
                  <c:v>6225</c:v>
                </c:pt>
                <c:pt idx="6225">
                  <c:v>6226</c:v>
                </c:pt>
                <c:pt idx="6226">
                  <c:v>6227</c:v>
                </c:pt>
                <c:pt idx="6227">
                  <c:v>6228</c:v>
                </c:pt>
                <c:pt idx="6228">
                  <c:v>6229</c:v>
                </c:pt>
                <c:pt idx="6229">
                  <c:v>6230</c:v>
                </c:pt>
                <c:pt idx="6230">
                  <c:v>6231</c:v>
                </c:pt>
                <c:pt idx="6231">
                  <c:v>6232</c:v>
                </c:pt>
                <c:pt idx="6232">
                  <c:v>6233</c:v>
                </c:pt>
                <c:pt idx="6233">
                  <c:v>6234</c:v>
                </c:pt>
                <c:pt idx="6234">
                  <c:v>6235</c:v>
                </c:pt>
                <c:pt idx="6235">
                  <c:v>6236</c:v>
                </c:pt>
                <c:pt idx="6236">
                  <c:v>6237</c:v>
                </c:pt>
                <c:pt idx="6237">
                  <c:v>6238</c:v>
                </c:pt>
                <c:pt idx="6238">
                  <c:v>6239</c:v>
                </c:pt>
                <c:pt idx="6239">
                  <c:v>6240</c:v>
                </c:pt>
                <c:pt idx="6240">
                  <c:v>6241</c:v>
                </c:pt>
                <c:pt idx="6241">
                  <c:v>6242</c:v>
                </c:pt>
                <c:pt idx="6242">
                  <c:v>6243</c:v>
                </c:pt>
                <c:pt idx="6243">
                  <c:v>6244</c:v>
                </c:pt>
                <c:pt idx="6244">
                  <c:v>6245</c:v>
                </c:pt>
                <c:pt idx="6245">
                  <c:v>6246</c:v>
                </c:pt>
                <c:pt idx="6246">
                  <c:v>6247</c:v>
                </c:pt>
                <c:pt idx="6247">
                  <c:v>6248</c:v>
                </c:pt>
                <c:pt idx="6248">
                  <c:v>6249</c:v>
                </c:pt>
                <c:pt idx="6249">
                  <c:v>6250</c:v>
                </c:pt>
                <c:pt idx="6250">
                  <c:v>6251</c:v>
                </c:pt>
                <c:pt idx="6251">
                  <c:v>6252</c:v>
                </c:pt>
                <c:pt idx="6252">
                  <c:v>6253</c:v>
                </c:pt>
                <c:pt idx="6253">
                  <c:v>6254</c:v>
                </c:pt>
                <c:pt idx="6254">
                  <c:v>6255</c:v>
                </c:pt>
                <c:pt idx="6255">
                  <c:v>6256</c:v>
                </c:pt>
                <c:pt idx="6256">
                  <c:v>6257</c:v>
                </c:pt>
                <c:pt idx="6257">
                  <c:v>6258</c:v>
                </c:pt>
                <c:pt idx="6258">
                  <c:v>6259</c:v>
                </c:pt>
                <c:pt idx="6259">
                  <c:v>6260</c:v>
                </c:pt>
                <c:pt idx="6260">
                  <c:v>6261</c:v>
                </c:pt>
                <c:pt idx="6261">
                  <c:v>6262</c:v>
                </c:pt>
                <c:pt idx="6262">
                  <c:v>6263</c:v>
                </c:pt>
                <c:pt idx="6263">
                  <c:v>6264</c:v>
                </c:pt>
                <c:pt idx="6264">
                  <c:v>6265</c:v>
                </c:pt>
                <c:pt idx="6265">
                  <c:v>6266</c:v>
                </c:pt>
                <c:pt idx="6266">
                  <c:v>6267</c:v>
                </c:pt>
                <c:pt idx="6267">
                  <c:v>6268</c:v>
                </c:pt>
                <c:pt idx="6268">
                  <c:v>6269</c:v>
                </c:pt>
                <c:pt idx="6269">
                  <c:v>6270</c:v>
                </c:pt>
                <c:pt idx="6270">
                  <c:v>6271</c:v>
                </c:pt>
                <c:pt idx="6271">
                  <c:v>6272</c:v>
                </c:pt>
                <c:pt idx="6272">
                  <c:v>6273</c:v>
                </c:pt>
                <c:pt idx="6273">
                  <c:v>6274</c:v>
                </c:pt>
                <c:pt idx="6274">
                  <c:v>6275</c:v>
                </c:pt>
                <c:pt idx="6275">
                  <c:v>6276</c:v>
                </c:pt>
                <c:pt idx="6276">
                  <c:v>6277</c:v>
                </c:pt>
                <c:pt idx="6277">
                  <c:v>6278</c:v>
                </c:pt>
                <c:pt idx="6278">
                  <c:v>6279</c:v>
                </c:pt>
                <c:pt idx="6279">
                  <c:v>6280</c:v>
                </c:pt>
                <c:pt idx="6280">
                  <c:v>6281</c:v>
                </c:pt>
                <c:pt idx="6281">
                  <c:v>6282</c:v>
                </c:pt>
                <c:pt idx="6282">
                  <c:v>6283</c:v>
                </c:pt>
                <c:pt idx="6283">
                  <c:v>6284</c:v>
                </c:pt>
                <c:pt idx="6284">
                  <c:v>6285</c:v>
                </c:pt>
                <c:pt idx="6285">
                  <c:v>6286</c:v>
                </c:pt>
                <c:pt idx="6286">
                  <c:v>6287</c:v>
                </c:pt>
                <c:pt idx="6287">
                  <c:v>6288</c:v>
                </c:pt>
                <c:pt idx="6288">
                  <c:v>6289</c:v>
                </c:pt>
                <c:pt idx="6289">
                  <c:v>6290</c:v>
                </c:pt>
                <c:pt idx="6290">
                  <c:v>6291</c:v>
                </c:pt>
                <c:pt idx="6291">
                  <c:v>6292</c:v>
                </c:pt>
                <c:pt idx="6292">
                  <c:v>6293</c:v>
                </c:pt>
                <c:pt idx="6293">
                  <c:v>6294</c:v>
                </c:pt>
                <c:pt idx="6294">
                  <c:v>6295</c:v>
                </c:pt>
                <c:pt idx="6295">
                  <c:v>6296</c:v>
                </c:pt>
                <c:pt idx="6296">
                  <c:v>6297</c:v>
                </c:pt>
                <c:pt idx="6297">
                  <c:v>6298</c:v>
                </c:pt>
                <c:pt idx="6298">
                  <c:v>6299</c:v>
                </c:pt>
                <c:pt idx="6299">
                  <c:v>6300</c:v>
                </c:pt>
                <c:pt idx="6300">
                  <c:v>6301</c:v>
                </c:pt>
                <c:pt idx="6301">
                  <c:v>6302</c:v>
                </c:pt>
                <c:pt idx="6302">
                  <c:v>6303</c:v>
                </c:pt>
                <c:pt idx="6303">
                  <c:v>6304</c:v>
                </c:pt>
                <c:pt idx="6304">
                  <c:v>6305</c:v>
                </c:pt>
                <c:pt idx="6305">
                  <c:v>6306</c:v>
                </c:pt>
                <c:pt idx="6306">
                  <c:v>6307</c:v>
                </c:pt>
                <c:pt idx="6307">
                  <c:v>6308</c:v>
                </c:pt>
                <c:pt idx="6308">
                  <c:v>6309</c:v>
                </c:pt>
                <c:pt idx="6309">
                  <c:v>6310</c:v>
                </c:pt>
                <c:pt idx="6310">
                  <c:v>6311</c:v>
                </c:pt>
                <c:pt idx="6311">
                  <c:v>6312</c:v>
                </c:pt>
                <c:pt idx="6312">
                  <c:v>6313</c:v>
                </c:pt>
                <c:pt idx="6313">
                  <c:v>6314</c:v>
                </c:pt>
                <c:pt idx="6314">
                  <c:v>6315</c:v>
                </c:pt>
                <c:pt idx="6315">
                  <c:v>6316</c:v>
                </c:pt>
                <c:pt idx="6316">
                  <c:v>6317</c:v>
                </c:pt>
                <c:pt idx="6317">
                  <c:v>6318</c:v>
                </c:pt>
                <c:pt idx="6318">
                  <c:v>6319</c:v>
                </c:pt>
                <c:pt idx="6319">
                  <c:v>6320</c:v>
                </c:pt>
                <c:pt idx="6320">
                  <c:v>6321</c:v>
                </c:pt>
                <c:pt idx="6321">
                  <c:v>6322</c:v>
                </c:pt>
                <c:pt idx="6322">
                  <c:v>6323</c:v>
                </c:pt>
                <c:pt idx="6323">
                  <c:v>6324</c:v>
                </c:pt>
                <c:pt idx="6324">
                  <c:v>6325</c:v>
                </c:pt>
                <c:pt idx="6325">
                  <c:v>6326</c:v>
                </c:pt>
                <c:pt idx="6326">
                  <c:v>6327</c:v>
                </c:pt>
                <c:pt idx="6327">
                  <c:v>6328</c:v>
                </c:pt>
                <c:pt idx="6328">
                  <c:v>6329</c:v>
                </c:pt>
                <c:pt idx="6329">
                  <c:v>6330</c:v>
                </c:pt>
                <c:pt idx="6330">
                  <c:v>6331</c:v>
                </c:pt>
                <c:pt idx="6331">
                  <c:v>6332</c:v>
                </c:pt>
                <c:pt idx="6332">
                  <c:v>6333</c:v>
                </c:pt>
                <c:pt idx="6333">
                  <c:v>6334</c:v>
                </c:pt>
                <c:pt idx="6334">
                  <c:v>6335</c:v>
                </c:pt>
                <c:pt idx="6335">
                  <c:v>6336</c:v>
                </c:pt>
                <c:pt idx="6336">
                  <c:v>6337</c:v>
                </c:pt>
                <c:pt idx="6337">
                  <c:v>6338</c:v>
                </c:pt>
                <c:pt idx="6338">
                  <c:v>6339</c:v>
                </c:pt>
                <c:pt idx="6339">
                  <c:v>6340</c:v>
                </c:pt>
                <c:pt idx="6340">
                  <c:v>6341</c:v>
                </c:pt>
                <c:pt idx="6341">
                  <c:v>6342</c:v>
                </c:pt>
                <c:pt idx="6342">
                  <c:v>6343</c:v>
                </c:pt>
                <c:pt idx="6343">
                  <c:v>6344</c:v>
                </c:pt>
                <c:pt idx="6344">
                  <c:v>6345</c:v>
                </c:pt>
                <c:pt idx="6345">
                  <c:v>6346</c:v>
                </c:pt>
                <c:pt idx="6346">
                  <c:v>6347</c:v>
                </c:pt>
                <c:pt idx="6347">
                  <c:v>6348</c:v>
                </c:pt>
                <c:pt idx="6348">
                  <c:v>6349</c:v>
                </c:pt>
                <c:pt idx="6349">
                  <c:v>6350</c:v>
                </c:pt>
                <c:pt idx="6350">
                  <c:v>6351</c:v>
                </c:pt>
                <c:pt idx="6351">
                  <c:v>6352</c:v>
                </c:pt>
                <c:pt idx="6352">
                  <c:v>6353</c:v>
                </c:pt>
                <c:pt idx="6353">
                  <c:v>6354</c:v>
                </c:pt>
                <c:pt idx="6354">
                  <c:v>6355</c:v>
                </c:pt>
                <c:pt idx="6355">
                  <c:v>6356</c:v>
                </c:pt>
                <c:pt idx="6356">
                  <c:v>6357</c:v>
                </c:pt>
                <c:pt idx="6357">
                  <c:v>6358</c:v>
                </c:pt>
                <c:pt idx="6358">
                  <c:v>6359</c:v>
                </c:pt>
                <c:pt idx="6359">
                  <c:v>6360</c:v>
                </c:pt>
                <c:pt idx="6360">
                  <c:v>6361</c:v>
                </c:pt>
                <c:pt idx="6361">
                  <c:v>6362</c:v>
                </c:pt>
                <c:pt idx="6362">
                  <c:v>6363</c:v>
                </c:pt>
                <c:pt idx="6363">
                  <c:v>6364</c:v>
                </c:pt>
                <c:pt idx="6364">
                  <c:v>6365</c:v>
                </c:pt>
                <c:pt idx="6365">
                  <c:v>6366</c:v>
                </c:pt>
                <c:pt idx="6366">
                  <c:v>6367</c:v>
                </c:pt>
                <c:pt idx="6367">
                  <c:v>6368</c:v>
                </c:pt>
                <c:pt idx="6368">
                  <c:v>6369</c:v>
                </c:pt>
                <c:pt idx="6369">
                  <c:v>6370</c:v>
                </c:pt>
                <c:pt idx="6370">
                  <c:v>6371</c:v>
                </c:pt>
                <c:pt idx="6371">
                  <c:v>6372</c:v>
                </c:pt>
                <c:pt idx="6372">
                  <c:v>6373</c:v>
                </c:pt>
                <c:pt idx="6373">
                  <c:v>6374</c:v>
                </c:pt>
                <c:pt idx="6374">
                  <c:v>6375</c:v>
                </c:pt>
                <c:pt idx="6375">
                  <c:v>6376</c:v>
                </c:pt>
                <c:pt idx="6376">
                  <c:v>6377</c:v>
                </c:pt>
                <c:pt idx="6377">
                  <c:v>6378</c:v>
                </c:pt>
                <c:pt idx="6378">
                  <c:v>6379</c:v>
                </c:pt>
                <c:pt idx="6379">
                  <c:v>6380</c:v>
                </c:pt>
                <c:pt idx="6380">
                  <c:v>6381</c:v>
                </c:pt>
                <c:pt idx="6381">
                  <c:v>6382</c:v>
                </c:pt>
                <c:pt idx="6382">
                  <c:v>6383</c:v>
                </c:pt>
                <c:pt idx="6383">
                  <c:v>6384</c:v>
                </c:pt>
                <c:pt idx="6384">
                  <c:v>6385</c:v>
                </c:pt>
                <c:pt idx="6385">
                  <c:v>6386</c:v>
                </c:pt>
                <c:pt idx="6386">
                  <c:v>6387</c:v>
                </c:pt>
                <c:pt idx="6387">
                  <c:v>6388</c:v>
                </c:pt>
                <c:pt idx="6388">
                  <c:v>6389</c:v>
                </c:pt>
                <c:pt idx="6389">
                  <c:v>6390</c:v>
                </c:pt>
                <c:pt idx="6390">
                  <c:v>6391</c:v>
                </c:pt>
                <c:pt idx="6391">
                  <c:v>6392</c:v>
                </c:pt>
                <c:pt idx="6392">
                  <c:v>6393</c:v>
                </c:pt>
                <c:pt idx="6393">
                  <c:v>6394</c:v>
                </c:pt>
                <c:pt idx="6394">
                  <c:v>6395</c:v>
                </c:pt>
                <c:pt idx="6395">
                  <c:v>6396</c:v>
                </c:pt>
                <c:pt idx="6396">
                  <c:v>6397</c:v>
                </c:pt>
                <c:pt idx="6397">
                  <c:v>6398</c:v>
                </c:pt>
                <c:pt idx="6398">
                  <c:v>6399</c:v>
                </c:pt>
                <c:pt idx="6399">
                  <c:v>6400</c:v>
                </c:pt>
                <c:pt idx="6400">
                  <c:v>6401</c:v>
                </c:pt>
                <c:pt idx="6401">
                  <c:v>6402</c:v>
                </c:pt>
                <c:pt idx="6402">
                  <c:v>6403</c:v>
                </c:pt>
                <c:pt idx="6403">
                  <c:v>6404</c:v>
                </c:pt>
                <c:pt idx="6404">
                  <c:v>6405</c:v>
                </c:pt>
                <c:pt idx="6405">
                  <c:v>6406</c:v>
                </c:pt>
                <c:pt idx="6406">
                  <c:v>6407</c:v>
                </c:pt>
                <c:pt idx="6407">
                  <c:v>6408</c:v>
                </c:pt>
                <c:pt idx="6408">
                  <c:v>6409</c:v>
                </c:pt>
                <c:pt idx="6409">
                  <c:v>6410</c:v>
                </c:pt>
                <c:pt idx="6410">
                  <c:v>6411</c:v>
                </c:pt>
                <c:pt idx="6411">
                  <c:v>6412</c:v>
                </c:pt>
                <c:pt idx="6412">
                  <c:v>6413</c:v>
                </c:pt>
                <c:pt idx="6413">
                  <c:v>6414</c:v>
                </c:pt>
                <c:pt idx="6414">
                  <c:v>6415</c:v>
                </c:pt>
                <c:pt idx="6415">
                  <c:v>6416</c:v>
                </c:pt>
                <c:pt idx="6416">
                  <c:v>6417</c:v>
                </c:pt>
                <c:pt idx="6417">
                  <c:v>6418</c:v>
                </c:pt>
                <c:pt idx="6418">
                  <c:v>6419</c:v>
                </c:pt>
                <c:pt idx="6419">
                  <c:v>6420</c:v>
                </c:pt>
                <c:pt idx="6420">
                  <c:v>6421</c:v>
                </c:pt>
                <c:pt idx="6421">
                  <c:v>6422</c:v>
                </c:pt>
                <c:pt idx="6422">
                  <c:v>6423</c:v>
                </c:pt>
                <c:pt idx="6423">
                  <c:v>6424</c:v>
                </c:pt>
                <c:pt idx="6424">
                  <c:v>6425</c:v>
                </c:pt>
                <c:pt idx="6425">
                  <c:v>6426</c:v>
                </c:pt>
                <c:pt idx="6426">
                  <c:v>6427</c:v>
                </c:pt>
                <c:pt idx="6427">
                  <c:v>6428</c:v>
                </c:pt>
                <c:pt idx="6428">
                  <c:v>6429</c:v>
                </c:pt>
                <c:pt idx="6429">
                  <c:v>6430</c:v>
                </c:pt>
                <c:pt idx="6430">
                  <c:v>6431</c:v>
                </c:pt>
                <c:pt idx="6431">
                  <c:v>6432</c:v>
                </c:pt>
                <c:pt idx="6432">
                  <c:v>6433</c:v>
                </c:pt>
                <c:pt idx="6433">
                  <c:v>6434</c:v>
                </c:pt>
                <c:pt idx="6434">
                  <c:v>6435</c:v>
                </c:pt>
                <c:pt idx="6435">
                  <c:v>6436</c:v>
                </c:pt>
                <c:pt idx="6436">
                  <c:v>6437</c:v>
                </c:pt>
                <c:pt idx="6437">
                  <c:v>6438</c:v>
                </c:pt>
                <c:pt idx="6438">
                  <c:v>6439</c:v>
                </c:pt>
                <c:pt idx="6439">
                  <c:v>6440</c:v>
                </c:pt>
                <c:pt idx="6440">
                  <c:v>6441</c:v>
                </c:pt>
                <c:pt idx="6441">
                  <c:v>6442</c:v>
                </c:pt>
                <c:pt idx="6442">
                  <c:v>6443</c:v>
                </c:pt>
                <c:pt idx="6443">
                  <c:v>6444</c:v>
                </c:pt>
                <c:pt idx="6444">
                  <c:v>6445</c:v>
                </c:pt>
                <c:pt idx="6445">
                  <c:v>6446</c:v>
                </c:pt>
                <c:pt idx="6446">
                  <c:v>6447</c:v>
                </c:pt>
                <c:pt idx="6447">
                  <c:v>6448</c:v>
                </c:pt>
                <c:pt idx="6448">
                  <c:v>6449</c:v>
                </c:pt>
                <c:pt idx="6449">
                  <c:v>6450</c:v>
                </c:pt>
                <c:pt idx="6450">
                  <c:v>6451</c:v>
                </c:pt>
                <c:pt idx="6451">
                  <c:v>6452</c:v>
                </c:pt>
                <c:pt idx="6452">
                  <c:v>6453</c:v>
                </c:pt>
                <c:pt idx="6453">
                  <c:v>6454</c:v>
                </c:pt>
                <c:pt idx="6454">
                  <c:v>6455</c:v>
                </c:pt>
                <c:pt idx="6455">
                  <c:v>6456</c:v>
                </c:pt>
                <c:pt idx="6456">
                  <c:v>6457</c:v>
                </c:pt>
                <c:pt idx="6457">
                  <c:v>6458</c:v>
                </c:pt>
                <c:pt idx="6458">
                  <c:v>6459</c:v>
                </c:pt>
                <c:pt idx="6459">
                  <c:v>6460</c:v>
                </c:pt>
                <c:pt idx="6460">
                  <c:v>6461</c:v>
                </c:pt>
                <c:pt idx="6461">
                  <c:v>6462</c:v>
                </c:pt>
                <c:pt idx="6462">
                  <c:v>6463</c:v>
                </c:pt>
                <c:pt idx="6463">
                  <c:v>6464</c:v>
                </c:pt>
                <c:pt idx="6464">
                  <c:v>6465</c:v>
                </c:pt>
                <c:pt idx="6465">
                  <c:v>6466</c:v>
                </c:pt>
                <c:pt idx="6466">
                  <c:v>6467</c:v>
                </c:pt>
                <c:pt idx="6467">
                  <c:v>6468</c:v>
                </c:pt>
                <c:pt idx="6468">
                  <c:v>6469</c:v>
                </c:pt>
                <c:pt idx="6469">
                  <c:v>6470</c:v>
                </c:pt>
                <c:pt idx="6470">
                  <c:v>6471</c:v>
                </c:pt>
                <c:pt idx="6471">
                  <c:v>6472</c:v>
                </c:pt>
                <c:pt idx="6472">
                  <c:v>6473</c:v>
                </c:pt>
                <c:pt idx="6473">
                  <c:v>6474</c:v>
                </c:pt>
                <c:pt idx="6474">
                  <c:v>6475</c:v>
                </c:pt>
                <c:pt idx="6475">
                  <c:v>6476</c:v>
                </c:pt>
                <c:pt idx="6476">
                  <c:v>6477</c:v>
                </c:pt>
                <c:pt idx="6477">
                  <c:v>6478</c:v>
                </c:pt>
                <c:pt idx="6478">
                  <c:v>6479</c:v>
                </c:pt>
                <c:pt idx="6479">
                  <c:v>6480</c:v>
                </c:pt>
                <c:pt idx="6480">
                  <c:v>6481</c:v>
                </c:pt>
                <c:pt idx="6481">
                  <c:v>6482</c:v>
                </c:pt>
                <c:pt idx="6482">
                  <c:v>6483</c:v>
                </c:pt>
                <c:pt idx="6483">
                  <c:v>6484</c:v>
                </c:pt>
                <c:pt idx="6484">
                  <c:v>6485</c:v>
                </c:pt>
                <c:pt idx="6485">
                  <c:v>6486</c:v>
                </c:pt>
                <c:pt idx="6486">
                  <c:v>6487</c:v>
                </c:pt>
                <c:pt idx="6487">
                  <c:v>6488</c:v>
                </c:pt>
                <c:pt idx="6488">
                  <c:v>6489</c:v>
                </c:pt>
                <c:pt idx="6489">
                  <c:v>6490</c:v>
                </c:pt>
                <c:pt idx="6490">
                  <c:v>6491</c:v>
                </c:pt>
                <c:pt idx="6491">
                  <c:v>6492</c:v>
                </c:pt>
                <c:pt idx="6492">
                  <c:v>6493</c:v>
                </c:pt>
                <c:pt idx="6493">
                  <c:v>6494</c:v>
                </c:pt>
                <c:pt idx="6494">
                  <c:v>6495</c:v>
                </c:pt>
                <c:pt idx="6495">
                  <c:v>6496</c:v>
                </c:pt>
                <c:pt idx="6496">
                  <c:v>6497</c:v>
                </c:pt>
                <c:pt idx="6497">
                  <c:v>6498</c:v>
                </c:pt>
                <c:pt idx="6498">
                  <c:v>6499</c:v>
                </c:pt>
                <c:pt idx="6499">
                  <c:v>6500</c:v>
                </c:pt>
                <c:pt idx="6500">
                  <c:v>6501</c:v>
                </c:pt>
                <c:pt idx="6501">
                  <c:v>6502</c:v>
                </c:pt>
                <c:pt idx="6502">
                  <c:v>6503</c:v>
                </c:pt>
                <c:pt idx="6503">
                  <c:v>6504</c:v>
                </c:pt>
                <c:pt idx="6504">
                  <c:v>6505</c:v>
                </c:pt>
                <c:pt idx="6505">
                  <c:v>6506</c:v>
                </c:pt>
                <c:pt idx="6506">
                  <c:v>6507</c:v>
                </c:pt>
                <c:pt idx="6507">
                  <c:v>6508</c:v>
                </c:pt>
                <c:pt idx="6508">
                  <c:v>6509</c:v>
                </c:pt>
                <c:pt idx="6509">
                  <c:v>6510</c:v>
                </c:pt>
                <c:pt idx="6510">
                  <c:v>6511</c:v>
                </c:pt>
                <c:pt idx="6511">
                  <c:v>6512</c:v>
                </c:pt>
                <c:pt idx="6512">
                  <c:v>6513</c:v>
                </c:pt>
                <c:pt idx="6513">
                  <c:v>6514</c:v>
                </c:pt>
                <c:pt idx="6514">
                  <c:v>6515</c:v>
                </c:pt>
                <c:pt idx="6515">
                  <c:v>6516</c:v>
                </c:pt>
                <c:pt idx="6516">
                  <c:v>6517</c:v>
                </c:pt>
                <c:pt idx="6517">
                  <c:v>6518</c:v>
                </c:pt>
                <c:pt idx="6518">
                  <c:v>6519</c:v>
                </c:pt>
                <c:pt idx="6519">
                  <c:v>6520</c:v>
                </c:pt>
                <c:pt idx="6520">
                  <c:v>6521</c:v>
                </c:pt>
                <c:pt idx="6521">
                  <c:v>6522</c:v>
                </c:pt>
                <c:pt idx="6522">
                  <c:v>6523</c:v>
                </c:pt>
                <c:pt idx="6523">
                  <c:v>6524</c:v>
                </c:pt>
                <c:pt idx="6524">
                  <c:v>6525</c:v>
                </c:pt>
                <c:pt idx="6525">
                  <c:v>6526</c:v>
                </c:pt>
                <c:pt idx="6526">
                  <c:v>6527</c:v>
                </c:pt>
                <c:pt idx="6527">
                  <c:v>6528</c:v>
                </c:pt>
                <c:pt idx="6528">
                  <c:v>6529</c:v>
                </c:pt>
                <c:pt idx="6529">
                  <c:v>6530</c:v>
                </c:pt>
                <c:pt idx="6530">
                  <c:v>6531</c:v>
                </c:pt>
                <c:pt idx="6531">
                  <c:v>6532</c:v>
                </c:pt>
                <c:pt idx="6532">
                  <c:v>6533</c:v>
                </c:pt>
                <c:pt idx="6533">
                  <c:v>6534</c:v>
                </c:pt>
                <c:pt idx="6534">
                  <c:v>6535</c:v>
                </c:pt>
                <c:pt idx="6535">
                  <c:v>6536</c:v>
                </c:pt>
                <c:pt idx="6536">
                  <c:v>6537</c:v>
                </c:pt>
                <c:pt idx="6537">
                  <c:v>6538</c:v>
                </c:pt>
                <c:pt idx="6538">
                  <c:v>6539</c:v>
                </c:pt>
                <c:pt idx="6539">
                  <c:v>6540</c:v>
                </c:pt>
                <c:pt idx="6540">
                  <c:v>6541</c:v>
                </c:pt>
                <c:pt idx="6541">
                  <c:v>6542</c:v>
                </c:pt>
                <c:pt idx="6542">
                  <c:v>6543</c:v>
                </c:pt>
                <c:pt idx="6543">
                  <c:v>6544</c:v>
                </c:pt>
                <c:pt idx="6544">
                  <c:v>6545</c:v>
                </c:pt>
                <c:pt idx="6545">
                  <c:v>6546</c:v>
                </c:pt>
                <c:pt idx="6546">
                  <c:v>6547</c:v>
                </c:pt>
                <c:pt idx="6547">
                  <c:v>6548</c:v>
                </c:pt>
                <c:pt idx="6548">
                  <c:v>6549</c:v>
                </c:pt>
                <c:pt idx="6549">
                  <c:v>6550</c:v>
                </c:pt>
                <c:pt idx="6550">
                  <c:v>6551</c:v>
                </c:pt>
                <c:pt idx="6551">
                  <c:v>6552</c:v>
                </c:pt>
                <c:pt idx="6552">
                  <c:v>6553</c:v>
                </c:pt>
                <c:pt idx="6553">
                  <c:v>6554</c:v>
                </c:pt>
                <c:pt idx="6554">
                  <c:v>6555</c:v>
                </c:pt>
                <c:pt idx="6555">
                  <c:v>6556</c:v>
                </c:pt>
                <c:pt idx="6556">
                  <c:v>6557</c:v>
                </c:pt>
                <c:pt idx="6557">
                  <c:v>6558</c:v>
                </c:pt>
                <c:pt idx="6558">
                  <c:v>6559</c:v>
                </c:pt>
                <c:pt idx="6559">
                  <c:v>6560</c:v>
                </c:pt>
                <c:pt idx="6560">
                  <c:v>6561</c:v>
                </c:pt>
                <c:pt idx="6561">
                  <c:v>6562</c:v>
                </c:pt>
                <c:pt idx="6562">
                  <c:v>6563</c:v>
                </c:pt>
                <c:pt idx="6563">
                  <c:v>6564</c:v>
                </c:pt>
                <c:pt idx="6564">
                  <c:v>6565</c:v>
                </c:pt>
                <c:pt idx="6565">
                  <c:v>6566</c:v>
                </c:pt>
                <c:pt idx="6566">
                  <c:v>6567</c:v>
                </c:pt>
                <c:pt idx="6567">
                  <c:v>6568</c:v>
                </c:pt>
                <c:pt idx="6568">
                  <c:v>6569</c:v>
                </c:pt>
                <c:pt idx="6569">
                  <c:v>6570</c:v>
                </c:pt>
                <c:pt idx="6570">
                  <c:v>6571</c:v>
                </c:pt>
                <c:pt idx="6571">
                  <c:v>6572</c:v>
                </c:pt>
                <c:pt idx="6572">
                  <c:v>6573</c:v>
                </c:pt>
                <c:pt idx="6573">
                  <c:v>6574</c:v>
                </c:pt>
                <c:pt idx="6574">
                  <c:v>6575</c:v>
                </c:pt>
                <c:pt idx="6575">
                  <c:v>6576</c:v>
                </c:pt>
                <c:pt idx="6576">
                  <c:v>6577</c:v>
                </c:pt>
                <c:pt idx="6577">
                  <c:v>6578</c:v>
                </c:pt>
                <c:pt idx="6578">
                  <c:v>6579</c:v>
                </c:pt>
                <c:pt idx="6579">
                  <c:v>6580</c:v>
                </c:pt>
                <c:pt idx="6580">
                  <c:v>6581</c:v>
                </c:pt>
                <c:pt idx="6581">
                  <c:v>6582</c:v>
                </c:pt>
                <c:pt idx="6582">
                  <c:v>6583</c:v>
                </c:pt>
                <c:pt idx="6583">
                  <c:v>6584</c:v>
                </c:pt>
                <c:pt idx="6584">
                  <c:v>6585</c:v>
                </c:pt>
                <c:pt idx="6585">
                  <c:v>6586</c:v>
                </c:pt>
                <c:pt idx="6586">
                  <c:v>6587</c:v>
                </c:pt>
                <c:pt idx="6587">
                  <c:v>6588</c:v>
                </c:pt>
                <c:pt idx="6588">
                  <c:v>6589</c:v>
                </c:pt>
                <c:pt idx="6589">
                  <c:v>6590</c:v>
                </c:pt>
                <c:pt idx="6590">
                  <c:v>6591</c:v>
                </c:pt>
                <c:pt idx="6591">
                  <c:v>6592</c:v>
                </c:pt>
                <c:pt idx="6592">
                  <c:v>6593</c:v>
                </c:pt>
                <c:pt idx="6593">
                  <c:v>6594</c:v>
                </c:pt>
                <c:pt idx="6594">
                  <c:v>6595</c:v>
                </c:pt>
                <c:pt idx="6595">
                  <c:v>6596</c:v>
                </c:pt>
                <c:pt idx="6596">
                  <c:v>6597</c:v>
                </c:pt>
                <c:pt idx="6597">
                  <c:v>6598</c:v>
                </c:pt>
                <c:pt idx="6598">
                  <c:v>6599</c:v>
                </c:pt>
                <c:pt idx="6599">
                  <c:v>6600</c:v>
                </c:pt>
                <c:pt idx="6600">
                  <c:v>6601</c:v>
                </c:pt>
                <c:pt idx="6601">
                  <c:v>6602</c:v>
                </c:pt>
                <c:pt idx="6602">
                  <c:v>6603</c:v>
                </c:pt>
                <c:pt idx="6603">
                  <c:v>6604</c:v>
                </c:pt>
                <c:pt idx="6604">
                  <c:v>6605</c:v>
                </c:pt>
                <c:pt idx="6605">
                  <c:v>6606</c:v>
                </c:pt>
                <c:pt idx="6606">
                  <c:v>6607</c:v>
                </c:pt>
                <c:pt idx="6607">
                  <c:v>6608</c:v>
                </c:pt>
                <c:pt idx="6608">
                  <c:v>6609</c:v>
                </c:pt>
                <c:pt idx="6609">
                  <c:v>6610</c:v>
                </c:pt>
                <c:pt idx="6610">
                  <c:v>6611</c:v>
                </c:pt>
                <c:pt idx="6611">
                  <c:v>6612</c:v>
                </c:pt>
                <c:pt idx="6612">
                  <c:v>6613</c:v>
                </c:pt>
                <c:pt idx="6613">
                  <c:v>6614</c:v>
                </c:pt>
                <c:pt idx="6614">
                  <c:v>6615</c:v>
                </c:pt>
                <c:pt idx="6615">
                  <c:v>6616</c:v>
                </c:pt>
                <c:pt idx="6616">
                  <c:v>6617</c:v>
                </c:pt>
                <c:pt idx="6617">
                  <c:v>6618</c:v>
                </c:pt>
                <c:pt idx="6618">
                  <c:v>6619</c:v>
                </c:pt>
                <c:pt idx="6619">
                  <c:v>6620</c:v>
                </c:pt>
                <c:pt idx="6620">
                  <c:v>6621</c:v>
                </c:pt>
                <c:pt idx="6621">
                  <c:v>6622</c:v>
                </c:pt>
                <c:pt idx="6622">
                  <c:v>6623</c:v>
                </c:pt>
                <c:pt idx="6623">
                  <c:v>6624</c:v>
                </c:pt>
                <c:pt idx="6624">
                  <c:v>6625</c:v>
                </c:pt>
                <c:pt idx="6625">
                  <c:v>6626</c:v>
                </c:pt>
                <c:pt idx="6626">
                  <c:v>6627</c:v>
                </c:pt>
                <c:pt idx="6627">
                  <c:v>6628</c:v>
                </c:pt>
                <c:pt idx="6628">
                  <c:v>6629</c:v>
                </c:pt>
                <c:pt idx="6629">
                  <c:v>6630</c:v>
                </c:pt>
                <c:pt idx="6630">
                  <c:v>6631</c:v>
                </c:pt>
                <c:pt idx="6631">
                  <c:v>6632</c:v>
                </c:pt>
                <c:pt idx="6632">
                  <c:v>6633</c:v>
                </c:pt>
                <c:pt idx="6633">
                  <c:v>6634</c:v>
                </c:pt>
                <c:pt idx="6634">
                  <c:v>6635</c:v>
                </c:pt>
                <c:pt idx="6635">
                  <c:v>6636</c:v>
                </c:pt>
                <c:pt idx="6636">
                  <c:v>6637</c:v>
                </c:pt>
                <c:pt idx="6637">
                  <c:v>6638</c:v>
                </c:pt>
                <c:pt idx="6638">
                  <c:v>6639</c:v>
                </c:pt>
                <c:pt idx="6639">
                  <c:v>6640</c:v>
                </c:pt>
                <c:pt idx="6640">
                  <c:v>6641</c:v>
                </c:pt>
                <c:pt idx="6641">
                  <c:v>6642</c:v>
                </c:pt>
                <c:pt idx="6642">
                  <c:v>6643</c:v>
                </c:pt>
                <c:pt idx="6643">
                  <c:v>6644</c:v>
                </c:pt>
                <c:pt idx="6644">
                  <c:v>6645</c:v>
                </c:pt>
                <c:pt idx="6645">
                  <c:v>6646</c:v>
                </c:pt>
                <c:pt idx="6646">
                  <c:v>6647</c:v>
                </c:pt>
                <c:pt idx="6647">
                  <c:v>6648</c:v>
                </c:pt>
                <c:pt idx="6648">
                  <c:v>6649</c:v>
                </c:pt>
                <c:pt idx="6649">
                  <c:v>6650</c:v>
                </c:pt>
                <c:pt idx="6650">
                  <c:v>6651</c:v>
                </c:pt>
                <c:pt idx="6651">
                  <c:v>6652</c:v>
                </c:pt>
                <c:pt idx="6652">
                  <c:v>6653</c:v>
                </c:pt>
                <c:pt idx="6653">
                  <c:v>6654</c:v>
                </c:pt>
                <c:pt idx="6654">
                  <c:v>6655</c:v>
                </c:pt>
                <c:pt idx="6655">
                  <c:v>6656</c:v>
                </c:pt>
                <c:pt idx="6656">
                  <c:v>6657</c:v>
                </c:pt>
                <c:pt idx="6657">
                  <c:v>6658</c:v>
                </c:pt>
                <c:pt idx="6658">
                  <c:v>6659</c:v>
                </c:pt>
                <c:pt idx="6659">
                  <c:v>6660</c:v>
                </c:pt>
                <c:pt idx="6660">
                  <c:v>6661</c:v>
                </c:pt>
                <c:pt idx="6661">
                  <c:v>6662</c:v>
                </c:pt>
                <c:pt idx="6662">
                  <c:v>6663</c:v>
                </c:pt>
                <c:pt idx="6663">
                  <c:v>6664</c:v>
                </c:pt>
                <c:pt idx="6664">
                  <c:v>6665</c:v>
                </c:pt>
                <c:pt idx="6665">
                  <c:v>6666</c:v>
                </c:pt>
                <c:pt idx="6666">
                  <c:v>6667</c:v>
                </c:pt>
                <c:pt idx="6667">
                  <c:v>6668</c:v>
                </c:pt>
                <c:pt idx="6668">
                  <c:v>6669</c:v>
                </c:pt>
                <c:pt idx="6669">
                  <c:v>6670</c:v>
                </c:pt>
                <c:pt idx="6670">
                  <c:v>6671</c:v>
                </c:pt>
                <c:pt idx="6671">
                  <c:v>6672</c:v>
                </c:pt>
                <c:pt idx="6672">
                  <c:v>6673</c:v>
                </c:pt>
                <c:pt idx="6673">
                  <c:v>6674</c:v>
                </c:pt>
                <c:pt idx="6674">
                  <c:v>6675</c:v>
                </c:pt>
                <c:pt idx="6675">
                  <c:v>6676</c:v>
                </c:pt>
                <c:pt idx="6676">
                  <c:v>6677</c:v>
                </c:pt>
                <c:pt idx="6677">
                  <c:v>6678</c:v>
                </c:pt>
                <c:pt idx="6678">
                  <c:v>6679</c:v>
                </c:pt>
                <c:pt idx="6679">
                  <c:v>6680</c:v>
                </c:pt>
                <c:pt idx="6680">
                  <c:v>6681</c:v>
                </c:pt>
                <c:pt idx="6681">
                  <c:v>6682</c:v>
                </c:pt>
                <c:pt idx="6682">
                  <c:v>6683</c:v>
                </c:pt>
                <c:pt idx="6683">
                  <c:v>6684</c:v>
                </c:pt>
                <c:pt idx="6684">
                  <c:v>6685</c:v>
                </c:pt>
                <c:pt idx="6685">
                  <c:v>6686</c:v>
                </c:pt>
                <c:pt idx="6686">
                  <c:v>6687</c:v>
                </c:pt>
                <c:pt idx="6687">
                  <c:v>6688</c:v>
                </c:pt>
                <c:pt idx="6688">
                  <c:v>6689</c:v>
                </c:pt>
                <c:pt idx="6689">
                  <c:v>6690</c:v>
                </c:pt>
                <c:pt idx="6690">
                  <c:v>6691</c:v>
                </c:pt>
                <c:pt idx="6691">
                  <c:v>6692</c:v>
                </c:pt>
                <c:pt idx="6692">
                  <c:v>6693</c:v>
                </c:pt>
                <c:pt idx="6693">
                  <c:v>6694</c:v>
                </c:pt>
                <c:pt idx="6694">
                  <c:v>6695</c:v>
                </c:pt>
                <c:pt idx="6695">
                  <c:v>6696</c:v>
                </c:pt>
                <c:pt idx="6696">
                  <c:v>6697</c:v>
                </c:pt>
                <c:pt idx="6697">
                  <c:v>6698</c:v>
                </c:pt>
                <c:pt idx="6698">
                  <c:v>6699</c:v>
                </c:pt>
                <c:pt idx="6699">
                  <c:v>6700</c:v>
                </c:pt>
                <c:pt idx="6700">
                  <c:v>6701</c:v>
                </c:pt>
                <c:pt idx="6701">
                  <c:v>6702</c:v>
                </c:pt>
                <c:pt idx="6702">
                  <c:v>6703</c:v>
                </c:pt>
                <c:pt idx="6703">
                  <c:v>6704</c:v>
                </c:pt>
                <c:pt idx="6704">
                  <c:v>6705</c:v>
                </c:pt>
                <c:pt idx="6705">
                  <c:v>6706</c:v>
                </c:pt>
                <c:pt idx="6706">
                  <c:v>6707</c:v>
                </c:pt>
                <c:pt idx="6707">
                  <c:v>6708</c:v>
                </c:pt>
                <c:pt idx="6708">
                  <c:v>6709</c:v>
                </c:pt>
                <c:pt idx="6709">
                  <c:v>6710</c:v>
                </c:pt>
                <c:pt idx="6710">
                  <c:v>6711</c:v>
                </c:pt>
                <c:pt idx="6711">
                  <c:v>6712</c:v>
                </c:pt>
                <c:pt idx="6712">
                  <c:v>6713</c:v>
                </c:pt>
                <c:pt idx="6713">
                  <c:v>6714</c:v>
                </c:pt>
                <c:pt idx="6714">
                  <c:v>6715</c:v>
                </c:pt>
                <c:pt idx="6715">
                  <c:v>6716</c:v>
                </c:pt>
                <c:pt idx="6716">
                  <c:v>6717</c:v>
                </c:pt>
                <c:pt idx="6717">
                  <c:v>6718</c:v>
                </c:pt>
                <c:pt idx="6718">
                  <c:v>6719</c:v>
                </c:pt>
                <c:pt idx="6719">
                  <c:v>6720</c:v>
                </c:pt>
                <c:pt idx="6720">
                  <c:v>6721</c:v>
                </c:pt>
                <c:pt idx="6721">
                  <c:v>6722</c:v>
                </c:pt>
                <c:pt idx="6722">
                  <c:v>6723</c:v>
                </c:pt>
                <c:pt idx="6723">
                  <c:v>6724</c:v>
                </c:pt>
                <c:pt idx="6724">
                  <c:v>6725</c:v>
                </c:pt>
                <c:pt idx="6725">
                  <c:v>6726</c:v>
                </c:pt>
                <c:pt idx="6726">
                  <c:v>6727</c:v>
                </c:pt>
                <c:pt idx="6727">
                  <c:v>6728</c:v>
                </c:pt>
                <c:pt idx="6728">
                  <c:v>6729</c:v>
                </c:pt>
                <c:pt idx="6729">
                  <c:v>6730</c:v>
                </c:pt>
                <c:pt idx="6730">
                  <c:v>6731</c:v>
                </c:pt>
                <c:pt idx="6731">
                  <c:v>6732</c:v>
                </c:pt>
                <c:pt idx="6732">
                  <c:v>6733</c:v>
                </c:pt>
                <c:pt idx="6733">
                  <c:v>6734</c:v>
                </c:pt>
                <c:pt idx="6734">
                  <c:v>6735</c:v>
                </c:pt>
                <c:pt idx="6735">
                  <c:v>6736</c:v>
                </c:pt>
                <c:pt idx="6736">
                  <c:v>6737</c:v>
                </c:pt>
                <c:pt idx="6737">
                  <c:v>6738</c:v>
                </c:pt>
                <c:pt idx="6738">
                  <c:v>6739</c:v>
                </c:pt>
                <c:pt idx="6739">
                  <c:v>6740</c:v>
                </c:pt>
                <c:pt idx="6740">
                  <c:v>6741</c:v>
                </c:pt>
                <c:pt idx="6741">
                  <c:v>6742</c:v>
                </c:pt>
                <c:pt idx="6742">
                  <c:v>6743</c:v>
                </c:pt>
                <c:pt idx="6743">
                  <c:v>6744</c:v>
                </c:pt>
                <c:pt idx="6744">
                  <c:v>6745</c:v>
                </c:pt>
                <c:pt idx="6745">
                  <c:v>6746</c:v>
                </c:pt>
                <c:pt idx="6746">
                  <c:v>6747</c:v>
                </c:pt>
                <c:pt idx="6747">
                  <c:v>6748</c:v>
                </c:pt>
                <c:pt idx="6748">
                  <c:v>6749</c:v>
                </c:pt>
                <c:pt idx="6749">
                  <c:v>6750</c:v>
                </c:pt>
                <c:pt idx="6750">
                  <c:v>6751</c:v>
                </c:pt>
                <c:pt idx="6751">
                  <c:v>6752</c:v>
                </c:pt>
                <c:pt idx="6752">
                  <c:v>6753</c:v>
                </c:pt>
                <c:pt idx="6753">
                  <c:v>6754</c:v>
                </c:pt>
                <c:pt idx="6754">
                  <c:v>6755</c:v>
                </c:pt>
                <c:pt idx="6755">
                  <c:v>6756</c:v>
                </c:pt>
                <c:pt idx="6756">
                  <c:v>6757</c:v>
                </c:pt>
                <c:pt idx="6757">
                  <c:v>6758</c:v>
                </c:pt>
                <c:pt idx="6758">
                  <c:v>6759</c:v>
                </c:pt>
                <c:pt idx="6759">
                  <c:v>6760</c:v>
                </c:pt>
                <c:pt idx="6760">
                  <c:v>6761</c:v>
                </c:pt>
                <c:pt idx="6761">
                  <c:v>6762</c:v>
                </c:pt>
                <c:pt idx="6762">
                  <c:v>6763</c:v>
                </c:pt>
                <c:pt idx="6763">
                  <c:v>6764</c:v>
                </c:pt>
                <c:pt idx="6764">
                  <c:v>6765</c:v>
                </c:pt>
                <c:pt idx="6765">
                  <c:v>6766</c:v>
                </c:pt>
                <c:pt idx="6766">
                  <c:v>6767</c:v>
                </c:pt>
                <c:pt idx="6767">
                  <c:v>6768</c:v>
                </c:pt>
                <c:pt idx="6768">
                  <c:v>6769</c:v>
                </c:pt>
                <c:pt idx="6769">
                  <c:v>6770</c:v>
                </c:pt>
                <c:pt idx="6770">
                  <c:v>6771</c:v>
                </c:pt>
                <c:pt idx="6771">
                  <c:v>6772</c:v>
                </c:pt>
                <c:pt idx="6772">
                  <c:v>6773</c:v>
                </c:pt>
                <c:pt idx="6773">
                  <c:v>6774</c:v>
                </c:pt>
                <c:pt idx="6774">
                  <c:v>6775</c:v>
                </c:pt>
                <c:pt idx="6775">
                  <c:v>6776</c:v>
                </c:pt>
                <c:pt idx="6776">
                  <c:v>6777</c:v>
                </c:pt>
                <c:pt idx="6777">
                  <c:v>6778</c:v>
                </c:pt>
                <c:pt idx="6778">
                  <c:v>6779</c:v>
                </c:pt>
                <c:pt idx="6779">
                  <c:v>6780</c:v>
                </c:pt>
                <c:pt idx="6780">
                  <c:v>6781</c:v>
                </c:pt>
                <c:pt idx="6781">
                  <c:v>6782</c:v>
                </c:pt>
                <c:pt idx="6782">
                  <c:v>6783</c:v>
                </c:pt>
                <c:pt idx="6783">
                  <c:v>6784</c:v>
                </c:pt>
                <c:pt idx="6784">
                  <c:v>6785</c:v>
                </c:pt>
                <c:pt idx="6785">
                  <c:v>6786</c:v>
                </c:pt>
                <c:pt idx="6786">
                  <c:v>6787</c:v>
                </c:pt>
                <c:pt idx="6787">
                  <c:v>6788</c:v>
                </c:pt>
                <c:pt idx="6788">
                  <c:v>6789</c:v>
                </c:pt>
                <c:pt idx="6789">
                  <c:v>6790</c:v>
                </c:pt>
                <c:pt idx="6790">
                  <c:v>6791</c:v>
                </c:pt>
                <c:pt idx="6791">
                  <c:v>6792</c:v>
                </c:pt>
                <c:pt idx="6792">
                  <c:v>6793</c:v>
                </c:pt>
                <c:pt idx="6793">
                  <c:v>6794</c:v>
                </c:pt>
                <c:pt idx="6794">
                  <c:v>6795</c:v>
                </c:pt>
                <c:pt idx="6795">
                  <c:v>6796</c:v>
                </c:pt>
                <c:pt idx="6796">
                  <c:v>6797</c:v>
                </c:pt>
                <c:pt idx="6797">
                  <c:v>6798</c:v>
                </c:pt>
                <c:pt idx="6798">
                  <c:v>6799</c:v>
                </c:pt>
                <c:pt idx="6799">
                  <c:v>6800</c:v>
                </c:pt>
                <c:pt idx="6800">
                  <c:v>6801</c:v>
                </c:pt>
                <c:pt idx="6801">
                  <c:v>6802</c:v>
                </c:pt>
                <c:pt idx="6802">
                  <c:v>6803</c:v>
                </c:pt>
                <c:pt idx="6803">
                  <c:v>6804</c:v>
                </c:pt>
                <c:pt idx="6804">
                  <c:v>6805</c:v>
                </c:pt>
                <c:pt idx="6805">
                  <c:v>6806</c:v>
                </c:pt>
                <c:pt idx="6806">
                  <c:v>6807</c:v>
                </c:pt>
                <c:pt idx="6807">
                  <c:v>6808</c:v>
                </c:pt>
                <c:pt idx="6808">
                  <c:v>6809</c:v>
                </c:pt>
                <c:pt idx="6809">
                  <c:v>6810</c:v>
                </c:pt>
                <c:pt idx="6810">
                  <c:v>6811</c:v>
                </c:pt>
                <c:pt idx="6811">
                  <c:v>6812</c:v>
                </c:pt>
                <c:pt idx="6812">
                  <c:v>6813</c:v>
                </c:pt>
                <c:pt idx="6813">
                  <c:v>6814</c:v>
                </c:pt>
                <c:pt idx="6814">
                  <c:v>6815</c:v>
                </c:pt>
                <c:pt idx="6815">
                  <c:v>6816</c:v>
                </c:pt>
                <c:pt idx="6816">
                  <c:v>6817</c:v>
                </c:pt>
                <c:pt idx="6817">
                  <c:v>6818</c:v>
                </c:pt>
                <c:pt idx="6818">
                  <c:v>6819</c:v>
                </c:pt>
                <c:pt idx="6819">
                  <c:v>6820</c:v>
                </c:pt>
                <c:pt idx="6820">
                  <c:v>6821</c:v>
                </c:pt>
                <c:pt idx="6821">
                  <c:v>6822</c:v>
                </c:pt>
                <c:pt idx="6822">
                  <c:v>6823</c:v>
                </c:pt>
                <c:pt idx="6823">
                  <c:v>6824</c:v>
                </c:pt>
                <c:pt idx="6824">
                  <c:v>6825</c:v>
                </c:pt>
                <c:pt idx="6825">
                  <c:v>6826</c:v>
                </c:pt>
                <c:pt idx="6826">
                  <c:v>6827</c:v>
                </c:pt>
                <c:pt idx="6827">
                  <c:v>6828</c:v>
                </c:pt>
                <c:pt idx="6828">
                  <c:v>6829</c:v>
                </c:pt>
                <c:pt idx="6829">
                  <c:v>6830</c:v>
                </c:pt>
                <c:pt idx="6830">
                  <c:v>6831</c:v>
                </c:pt>
                <c:pt idx="6831">
                  <c:v>6832</c:v>
                </c:pt>
                <c:pt idx="6832">
                  <c:v>6833</c:v>
                </c:pt>
                <c:pt idx="6833">
                  <c:v>6834</c:v>
                </c:pt>
                <c:pt idx="6834">
                  <c:v>6835</c:v>
                </c:pt>
                <c:pt idx="6835">
                  <c:v>6836</c:v>
                </c:pt>
                <c:pt idx="6836">
                  <c:v>6837</c:v>
                </c:pt>
                <c:pt idx="6837">
                  <c:v>6838</c:v>
                </c:pt>
                <c:pt idx="6838">
                  <c:v>6839</c:v>
                </c:pt>
                <c:pt idx="6839">
                  <c:v>6840</c:v>
                </c:pt>
                <c:pt idx="6840">
                  <c:v>6841</c:v>
                </c:pt>
                <c:pt idx="6841">
                  <c:v>6842</c:v>
                </c:pt>
                <c:pt idx="6842">
                  <c:v>6843</c:v>
                </c:pt>
                <c:pt idx="6843">
                  <c:v>6844</c:v>
                </c:pt>
                <c:pt idx="6844">
                  <c:v>6845</c:v>
                </c:pt>
                <c:pt idx="6845">
                  <c:v>6846</c:v>
                </c:pt>
                <c:pt idx="6846">
                  <c:v>6847</c:v>
                </c:pt>
                <c:pt idx="6847">
                  <c:v>6848</c:v>
                </c:pt>
                <c:pt idx="6848">
                  <c:v>6849</c:v>
                </c:pt>
                <c:pt idx="6849">
                  <c:v>6850</c:v>
                </c:pt>
                <c:pt idx="6850">
                  <c:v>6851</c:v>
                </c:pt>
                <c:pt idx="6851">
                  <c:v>6852</c:v>
                </c:pt>
                <c:pt idx="6852">
                  <c:v>6853</c:v>
                </c:pt>
                <c:pt idx="6853">
                  <c:v>6854</c:v>
                </c:pt>
                <c:pt idx="6854">
                  <c:v>6855</c:v>
                </c:pt>
                <c:pt idx="6855">
                  <c:v>6856</c:v>
                </c:pt>
                <c:pt idx="6856">
                  <c:v>6857</c:v>
                </c:pt>
                <c:pt idx="6857">
                  <c:v>6858</c:v>
                </c:pt>
                <c:pt idx="6858">
                  <c:v>6859</c:v>
                </c:pt>
                <c:pt idx="6859">
                  <c:v>6860</c:v>
                </c:pt>
                <c:pt idx="6860">
                  <c:v>6861</c:v>
                </c:pt>
                <c:pt idx="6861">
                  <c:v>6862</c:v>
                </c:pt>
                <c:pt idx="6862">
                  <c:v>6863</c:v>
                </c:pt>
                <c:pt idx="6863">
                  <c:v>6864</c:v>
                </c:pt>
                <c:pt idx="6864">
                  <c:v>6865</c:v>
                </c:pt>
                <c:pt idx="6865">
                  <c:v>6866</c:v>
                </c:pt>
                <c:pt idx="6866">
                  <c:v>6867</c:v>
                </c:pt>
                <c:pt idx="6867">
                  <c:v>6868</c:v>
                </c:pt>
                <c:pt idx="6868">
                  <c:v>6869</c:v>
                </c:pt>
                <c:pt idx="6869">
                  <c:v>6870</c:v>
                </c:pt>
                <c:pt idx="6870">
                  <c:v>6871</c:v>
                </c:pt>
                <c:pt idx="6871">
                  <c:v>6872</c:v>
                </c:pt>
                <c:pt idx="6872">
                  <c:v>6873</c:v>
                </c:pt>
                <c:pt idx="6873">
                  <c:v>6874</c:v>
                </c:pt>
                <c:pt idx="6874">
                  <c:v>6875</c:v>
                </c:pt>
                <c:pt idx="6875">
                  <c:v>6876</c:v>
                </c:pt>
                <c:pt idx="6876">
                  <c:v>6877</c:v>
                </c:pt>
                <c:pt idx="6877">
                  <c:v>6878</c:v>
                </c:pt>
                <c:pt idx="6878">
                  <c:v>6879</c:v>
                </c:pt>
                <c:pt idx="6879">
                  <c:v>6880</c:v>
                </c:pt>
                <c:pt idx="6880">
                  <c:v>6881</c:v>
                </c:pt>
                <c:pt idx="6881">
                  <c:v>6882</c:v>
                </c:pt>
                <c:pt idx="6882">
                  <c:v>6883</c:v>
                </c:pt>
                <c:pt idx="6883">
                  <c:v>6884</c:v>
                </c:pt>
                <c:pt idx="6884">
                  <c:v>6885</c:v>
                </c:pt>
                <c:pt idx="6885">
                  <c:v>6886</c:v>
                </c:pt>
                <c:pt idx="6886">
                  <c:v>6887</c:v>
                </c:pt>
                <c:pt idx="6887">
                  <c:v>6888</c:v>
                </c:pt>
                <c:pt idx="6888">
                  <c:v>6889</c:v>
                </c:pt>
                <c:pt idx="6889">
                  <c:v>6890</c:v>
                </c:pt>
                <c:pt idx="6890">
                  <c:v>6891</c:v>
                </c:pt>
                <c:pt idx="6891">
                  <c:v>6892</c:v>
                </c:pt>
                <c:pt idx="6892">
                  <c:v>6893</c:v>
                </c:pt>
                <c:pt idx="6893">
                  <c:v>6894</c:v>
                </c:pt>
                <c:pt idx="6894">
                  <c:v>6895</c:v>
                </c:pt>
                <c:pt idx="6895">
                  <c:v>6896</c:v>
                </c:pt>
                <c:pt idx="6896">
                  <c:v>6897</c:v>
                </c:pt>
                <c:pt idx="6897">
                  <c:v>6898</c:v>
                </c:pt>
                <c:pt idx="6898">
                  <c:v>6899</c:v>
                </c:pt>
                <c:pt idx="6899">
                  <c:v>6900</c:v>
                </c:pt>
                <c:pt idx="6900">
                  <c:v>6901</c:v>
                </c:pt>
                <c:pt idx="6901">
                  <c:v>6902</c:v>
                </c:pt>
                <c:pt idx="6902">
                  <c:v>6903</c:v>
                </c:pt>
                <c:pt idx="6903">
                  <c:v>6904</c:v>
                </c:pt>
                <c:pt idx="6904">
                  <c:v>6905</c:v>
                </c:pt>
                <c:pt idx="6905">
                  <c:v>6906</c:v>
                </c:pt>
                <c:pt idx="6906">
                  <c:v>6907</c:v>
                </c:pt>
                <c:pt idx="6907">
                  <c:v>6908</c:v>
                </c:pt>
                <c:pt idx="6908">
                  <c:v>6909</c:v>
                </c:pt>
                <c:pt idx="6909">
                  <c:v>6910</c:v>
                </c:pt>
                <c:pt idx="6910">
                  <c:v>6911</c:v>
                </c:pt>
                <c:pt idx="6911">
                  <c:v>6912</c:v>
                </c:pt>
                <c:pt idx="6912">
                  <c:v>6913</c:v>
                </c:pt>
                <c:pt idx="6913">
                  <c:v>6914</c:v>
                </c:pt>
                <c:pt idx="6914">
                  <c:v>6915</c:v>
                </c:pt>
                <c:pt idx="6915">
                  <c:v>6916</c:v>
                </c:pt>
                <c:pt idx="6916">
                  <c:v>6917</c:v>
                </c:pt>
                <c:pt idx="6917">
                  <c:v>6918</c:v>
                </c:pt>
                <c:pt idx="6918">
                  <c:v>6919</c:v>
                </c:pt>
                <c:pt idx="6919">
                  <c:v>6920</c:v>
                </c:pt>
                <c:pt idx="6920">
                  <c:v>6921</c:v>
                </c:pt>
                <c:pt idx="6921">
                  <c:v>6922</c:v>
                </c:pt>
                <c:pt idx="6922">
                  <c:v>6923</c:v>
                </c:pt>
                <c:pt idx="6923">
                  <c:v>6924</c:v>
                </c:pt>
                <c:pt idx="6924">
                  <c:v>6925</c:v>
                </c:pt>
                <c:pt idx="6925">
                  <c:v>6926</c:v>
                </c:pt>
                <c:pt idx="6926">
                  <c:v>6927</c:v>
                </c:pt>
                <c:pt idx="6927">
                  <c:v>6928</c:v>
                </c:pt>
                <c:pt idx="6928">
                  <c:v>6929</c:v>
                </c:pt>
                <c:pt idx="6929">
                  <c:v>6930</c:v>
                </c:pt>
                <c:pt idx="6930">
                  <c:v>6931</c:v>
                </c:pt>
                <c:pt idx="6931">
                  <c:v>6932</c:v>
                </c:pt>
                <c:pt idx="6932">
                  <c:v>6933</c:v>
                </c:pt>
                <c:pt idx="6933">
                  <c:v>6934</c:v>
                </c:pt>
                <c:pt idx="6934">
                  <c:v>6935</c:v>
                </c:pt>
                <c:pt idx="6935">
                  <c:v>6936</c:v>
                </c:pt>
                <c:pt idx="6936">
                  <c:v>6937</c:v>
                </c:pt>
                <c:pt idx="6937">
                  <c:v>6938</c:v>
                </c:pt>
                <c:pt idx="6938">
                  <c:v>6939</c:v>
                </c:pt>
                <c:pt idx="6939">
                  <c:v>6940</c:v>
                </c:pt>
                <c:pt idx="6940">
                  <c:v>6941</c:v>
                </c:pt>
                <c:pt idx="6941">
                  <c:v>6942</c:v>
                </c:pt>
                <c:pt idx="6942">
                  <c:v>6943</c:v>
                </c:pt>
                <c:pt idx="6943">
                  <c:v>6944</c:v>
                </c:pt>
                <c:pt idx="6944">
                  <c:v>6945</c:v>
                </c:pt>
                <c:pt idx="6945">
                  <c:v>6946</c:v>
                </c:pt>
                <c:pt idx="6946">
                  <c:v>6947</c:v>
                </c:pt>
                <c:pt idx="6947">
                  <c:v>6948</c:v>
                </c:pt>
                <c:pt idx="6948">
                  <c:v>6949</c:v>
                </c:pt>
                <c:pt idx="6949">
                  <c:v>6950</c:v>
                </c:pt>
                <c:pt idx="6950">
                  <c:v>6951</c:v>
                </c:pt>
                <c:pt idx="6951">
                  <c:v>6952</c:v>
                </c:pt>
                <c:pt idx="6952">
                  <c:v>6953</c:v>
                </c:pt>
                <c:pt idx="6953">
                  <c:v>6954</c:v>
                </c:pt>
                <c:pt idx="6954">
                  <c:v>6955</c:v>
                </c:pt>
                <c:pt idx="6955">
                  <c:v>6956</c:v>
                </c:pt>
                <c:pt idx="6956">
                  <c:v>6957</c:v>
                </c:pt>
                <c:pt idx="6957">
                  <c:v>6958</c:v>
                </c:pt>
                <c:pt idx="6958">
                  <c:v>6959</c:v>
                </c:pt>
                <c:pt idx="6959">
                  <c:v>6960</c:v>
                </c:pt>
                <c:pt idx="6960">
                  <c:v>6961</c:v>
                </c:pt>
                <c:pt idx="6961">
                  <c:v>6962</c:v>
                </c:pt>
                <c:pt idx="6962">
                  <c:v>6963</c:v>
                </c:pt>
                <c:pt idx="6963">
                  <c:v>6964</c:v>
                </c:pt>
                <c:pt idx="6964">
                  <c:v>6965</c:v>
                </c:pt>
                <c:pt idx="6965">
                  <c:v>6966</c:v>
                </c:pt>
                <c:pt idx="6966">
                  <c:v>6967</c:v>
                </c:pt>
                <c:pt idx="6967">
                  <c:v>6968</c:v>
                </c:pt>
                <c:pt idx="6968">
                  <c:v>6969</c:v>
                </c:pt>
                <c:pt idx="6969">
                  <c:v>6970</c:v>
                </c:pt>
                <c:pt idx="6970">
                  <c:v>6971</c:v>
                </c:pt>
                <c:pt idx="6971">
                  <c:v>6972</c:v>
                </c:pt>
                <c:pt idx="6972">
                  <c:v>6973</c:v>
                </c:pt>
                <c:pt idx="6973">
                  <c:v>6974</c:v>
                </c:pt>
                <c:pt idx="6974">
                  <c:v>6975</c:v>
                </c:pt>
                <c:pt idx="6975">
                  <c:v>6976</c:v>
                </c:pt>
                <c:pt idx="6976">
                  <c:v>6977</c:v>
                </c:pt>
                <c:pt idx="6977">
                  <c:v>6978</c:v>
                </c:pt>
                <c:pt idx="6978">
                  <c:v>6979</c:v>
                </c:pt>
                <c:pt idx="6979">
                  <c:v>6980</c:v>
                </c:pt>
                <c:pt idx="6980">
                  <c:v>6981</c:v>
                </c:pt>
                <c:pt idx="6981">
                  <c:v>6982</c:v>
                </c:pt>
                <c:pt idx="6982">
                  <c:v>6983</c:v>
                </c:pt>
                <c:pt idx="6983">
                  <c:v>6984</c:v>
                </c:pt>
                <c:pt idx="6984">
                  <c:v>6985</c:v>
                </c:pt>
                <c:pt idx="6985">
                  <c:v>6986</c:v>
                </c:pt>
                <c:pt idx="6986">
                  <c:v>6987</c:v>
                </c:pt>
                <c:pt idx="6987">
                  <c:v>6988</c:v>
                </c:pt>
                <c:pt idx="6988">
                  <c:v>6989</c:v>
                </c:pt>
                <c:pt idx="6989">
                  <c:v>6990</c:v>
                </c:pt>
                <c:pt idx="6990">
                  <c:v>6991</c:v>
                </c:pt>
                <c:pt idx="6991">
                  <c:v>6992</c:v>
                </c:pt>
                <c:pt idx="6992">
                  <c:v>6993</c:v>
                </c:pt>
                <c:pt idx="6993">
                  <c:v>6994</c:v>
                </c:pt>
                <c:pt idx="6994">
                  <c:v>6995</c:v>
                </c:pt>
                <c:pt idx="6995">
                  <c:v>6996</c:v>
                </c:pt>
                <c:pt idx="6996">
                  <c:v>6997</c:v>
                </c:pt>
                <c:pt idx="6997">
                  <c:v>6998</c:v>
                </c:pt>
                <c:pt idx="6998">
                  <c:v>6999</c:v>
                </c:pt>
                <c:pt idx="6999">
                  <c:v>7000</c:v>
                </c:pt>
                <c:pt idx="7000">
                  <c:v>7001</c:v>
                </c:pt>
                <c:pt idx="7001">
                  <c:v>7002</c:v>
                </c:pt>
                <c:pt idx="7002">
                  <c:v>7003</c:v>
                </c:pt>
                <c:pt idx="7003">
                  <c:v>7004</c:v>
                </c:pt>
                <c:pt idx="7004">
                  <c:v>7005</c:v>
                </c:pt>
                <c:pt idx="7005">
                  <c:v>7006</c:v>
                </c:pt>
                <c:pt idx="7006">
                  <c:v>7007</c:v>
                </c:pt>
                <c:pt idx="7007">
                  <c:v>7008</c:v>
                </c:pt>
                <c:pt idx="7008">
                  <c:v>7009</c:v>
                </c:pt>
                <c:pt idx="7009">
                  <c:v>7010</c:v>
                </c:pt>
                <c:pt idx="7010">
                  <c:v>7011</c:v>
                </c:pt>
                <c:pt idx="7011">
                  <c:v>7012</c:v>
                </c:pt>
                <c:pt idx="7012">
                  <c:v>7013</c:v>
                </c:pt>
                <c:pt idx="7013">
                  <c:v>7014</c:v>
                </c:pt>
                <c:pt idx="7014">
                  <c:v>7015</c:v>
                </c:pt>
                <c:pt idx="7015">
                  <c:v>7016</c:v>
                </c:pt>
                <c:pt idx="7016">
                  <c:v>7017</c:v>
                </c:pt>
                <c:pt idx="7017">
                  <c:v>7018</c:v>
                </c:pt>
                <c:pt idx="7018">
                  <c:v>7019</c:v>
                </c:pt>
                <c:pt idx="7019">
                  <c:v>7020</c:v>
                </c:pt>
                <c:pt idx="7020">
                  <c:v>7021</c:v>
                </c:pt>
                <c:pt idx="7021">
                  <c:v>7022</c:v>
                </c:pt>
                <c:pt idx="7022">
                  <c:v>7023</c:v>
                </c:pt>
                <c:pt idx="7023">
                  <c:v>7024</c:v>
                </c:pt>
                <c:pt idx="7024">
                  <c:v>7025</c:v>
                </c:pt>
                <c:pt idx="7025">
                  <c:v>7026</c:v>
                </c:pt>
                <c:pt idx="7026">
                  <c:v>7027</c:v>
                </c:pt>
                <c:pt idx="7027">
                  <c:v>7028</c:v>
                </c:pt>
                <c:pt idx="7028">
                  <c:v>7029</c:v>
                </c:pt>
                <c:pt idx="7029">
                  <c:v>7030</c:v>
                </c:pt>
                <c:pt idx="7030">
                  <c:v>7031</c:v>
                </c:pt>
                <c:pt idx="7031">
                  <c:v>7032</c:v>
                </c:pt>
                <c:pt idx="7032">
                  <c:v>7033</c:v>
                </c:pt>
                <c:pt idx="7033">
                  <c:v>7034</c:v>
                </c:pt>
                <c:pt idx="7034">
                  <c:v>7035</c:v>
                </c:pt>
                <c:pt idx="7035">
                  <c:v>7036</c:v>
                </c:pt>
                <c:pt idx="7036">
                  <c:v>7037</c:v>
                </c:pt>
                <c:pt idx="7037">
                  <c:v>7038</c:v>
                </c:pt>
                <c:pt idx="7038">
                  <c:v>7039</c:v>
                </c:pt>
                <c:pt idx="7039">
                  <c:v>7040</c:v>
                </c:pt>
                <c:pt idx="7040">
                  <c:v>7041</c:v>
                </c:pt>
                <c:pt idx="7041">
                  <c:v>7042</c:v>
                </c:pt>
                <c:pt idx="7042">
                  <c:v>7043</c:v>
                </c:pt>
                <c:pt idx="7043">
                  <c:v>7044</c:v>
                </c:pt>
                <c:pt idx="7044">
                  <c:v>7045</c:v>
                </c:pt>
                <c:pt idx="7045">
                  <c:v>7046</c:v>
                </c:pt>
                <c:pt idx="7046">
                  <c:v>7047</c:v>
                </c:pt>
                <c:pt idx="7047">
                  <c:v>7048</c:v>
                </c:pt>
                <c:pt idx="7048">
                  <c:v>7049</c:v>
                </c:pt>
                <c:pt idx="7049">
                  <c:v>7050</c:v>
                </c:pt>
                <c:pt idx="7050">
                  <c:v>7051</c:v>
                </c:pt>
                <c:pt idx="7051">
                  <c:v>7052</c:v>
                </c:pt>
                <c:pt idx="7052">
                  <c:v>7053</c:v>
                </c:pt>
                <c:pt idx="7053">
                  <c:v>7054</c:v>
                </c:pt>
                <c:pt idx="7054">
                  <c:v>7055</c:v>
                </c:pt>
                <c:pt idx="7055">
                  <c:v>7056</c:v>
                </c:pt>
                <c:pt idx="7056">
                  <c:v>7057</c:v>
                </c:pt>
                <c:pt idx="7057">
                  <c:v>7058</c:v>
                </c:pt>
                <c:pt idx="7058">
                  <c:v>7059</c:v>
                </c:pt>
                <c:pt idx="7059">
                  <c:v>7060</c:v>
                </c:pt>
                <c:pt idx="7060">
                  <c:v>7061</c:v>
                </c:pt>
                <c:pt idx="7061">
                  <c:v>7062</c:v>
                </c:pt>
                <c:pt idx="7062">
                  <c:v>7063</c:v>
                </c:pt>
                <c:pt idx="7063">
                  <c:v>7064</c:v>
                </c:pt>
                <c:pt idx="7064">
                  <c:v>7065</c:v>
                </c:pt>
                <c:pt idx="7065">
                  <c:v>7066</c:v>
                </c:pt>
                <c:pt idx="7066">
                  <c:v>7067</c:v>
                </c:pt>
                <c:pt idx="7067">
                  <c:v>7068</c:v>
                </c:pt>
                <c:pt idx="7068">
                  <c:v>7069</c:v>
                </c:pt>
                <c:pt idx="7069">
                  <c:v>7070</c:v>
                </c:pt>
                <c:pt idx="7070">
                  <c:v>7071</c:v>
                </c:pt>
                <c:pt idx="7071">
                  <c:v>7072</c:v>
                </c:pt>
                <c:pt idx="7072">
                  <c:v>7073</c:v>
                </c:pt>
                <c:pt idx="7073">
                  <c:v>7074</c:v>
                </c:pt>
                <c:pt idx="7074">
                  <c:v>7075</c:v>
                </c:pt>
                <c:pt idx="7075">
                  <c:v>7076</c:v>
                </c:pt>
                <c:pt idx="7076">
                  <c:v>7077</c:v>
                </c:pt>
                <c:pt idx="7077">
                  <c:v>7078</c:v>
                </c:pt>
                <c:pt idx="7078">
                  <c:v>7079</c:v>
                </c:pt>
                <c:pt idx="7079">
                  <c:v>7080</c:v>
                </c:pt>
                <c:pt idx="7080">
                  <c:v>7081</c:v>
                </c:pt>
                <c:pt idx="7081">
                  <c:v>7082</c:v>
                </c:pt>
                <c:pt idx="7082">
                  <c:v>7083</c:v>
                </c:pt>
                <c:pt idx="7083">
                  <c:v>7084</c:v>
                </c:pt>
                <c:pt idx="7084">
                  <c:v>7085</c:v>
                </c:pt>
                <c:pt idx="7085">
                  <c:v>7086</c:v>
                </c:pt>
                <c:pt idx="7086">
                  <c:v>7087</c:v>
                </c:pt>
                <c:pt idx="7087">
                  <c:v>7088</c:v>
                </c:pt>
                <c:pt idx="7088">
                  <c:v>7089</c:v>
                </c:pt>
                <c:pt idx="7089">
                  <c:v>7090</c:v>
                </c:pt>
                <c:pt idx="7090">
                  <c:v>7091</c:v>
                </c:pt>
                <c:pt idx="7091">
                  <c:v>7092</c:v>
                </c:pt>
                <c:pt idx="7092">
                  <c:v>7093</c:v>
                </c:pt>
                <c:pt idx="7093">
                  <c:v>7094</c:v>
                </c:pt>
                <c:pt idx="7094">
                  <c:v>7095</c:v>
                </c:pt>
                <c:pt idx="7095">
                  <c:v>7096</c:v>
                </c:pt>
                <c:pt idx="7096">
                  <c:v>7097</c:v>
                </c:pt>
                <c:pt idx="7097">
                  <c:v>7098</c:v>
                </c:pt>
                <c:pt idx="7098">
                  <c:v>7099</c:v>
                </c:pt>
                <c:pt idx="7099">
                  <c:v>7100</c:v>
                </c:pt>
                <c:pt idx="7100">
                  <c:v>7101</c:v>
                </c:pt>
                <c:pt idx="7101">
                  <c:v>7102</c:v>
                </c:pt>
                <c:pt idx="7102">
                  <c:v>7103</c:v>
                </c:pt>
                <c:pt idx="7103">
                  <c:v>7104</c:v>
                </c:pt>
                <c:pt idx="7104">
                  <c:v>7105</c:v>
                </c:pt>
                <c:pt idx="7105">
                  <c:v>7106</c:v>
                </c:pt>
                <c:pt idx="7106">
                  <c:v>7107</c:v>
                </c:pt>
                <c:pt idx="7107">
                  <c:v>7108</c:v>
                </c:pt>
                <c:pt idx="7108">
                  <c:v>7109</c:v>
                </c:pt>
                <c:pt idx="7109">
                  <c:v>7110</c:v>
                </c:pt>
                <c:pt idx="7110">
                  <c:v>7111</c:v>
                </c:pt>
                <c:pt idx="7111">
                  <c:v>7112</c:v>
                </c:pt>
                <c:pt idx="7112">
                  <c:v>7113</c:v>
                </c:pt>
                <c:pt idx="7113">
                  <c:v>7114</c:v>
                </c:pt>
                <c:pt idx="7114">
                  <c:v>7115</c:v>
                </c:pt>
                <c:pt idx="7115">
                  <c:v>7116</c:v>
                </c:pt>
                <c:pt idx="7116">
                  <c:v>7117</c:v>
                </c:pt>
                <c:pt idx="7117">
                  <c:v>7118</c:v>
                </c:pt>
                <c:pt idx="7118">
                  <c:v>7119</c:v>
                </c:pt>
                <c:pt idx="7119">
                  <c:v>7120</c:v>
                </c:pt>
                <c:pt idx="7120">
                  <c:v>7121</c:v>
                </c:pt>
                <c:pt idx="7121">
                  <c:v>7122</c:v>
                </c:pt>
                <c:pt idx="7122">
                  <c:v>7123</c:v>
                </c:pt>
                <c:pt idx="7123">
                  <c:v>7124</c:v>
                </c:pt>
                <c:pt idx="7124">
                  <c:v>7125</c:v>
                </c:pt>
                <c:pt idx="7125">
                  <c:v>7126</c:v>
                </c:pt>
                <c:pt idx="7126">
                  <c:v>7127</c:v>
                </c:pt>
                <c:pt idx="7127">
                  <c:v>7128</c:v>
                </c:pt>
                <c:pt idx="7128">
                  <c:v>7129</c:v>
                </c:pt>
                <c:pt idx="7129">
                  <c:v>7130</c:v>
                </c:pt>
                <c:pt idx="7130">
                  <c:v>7131</c:v>
                </c:pt>
                <c:pt idx="7131">
                  <c:v>7132</c:v>
                </c:pt>
                <c:pt idx="7132">
                  <c:v>7133</c:v>
                </c:pt>
                <c:pt idx="7133">
                  <c:v>7134</c:v>
                </c:pt>
                <c:pt idx="7134">
                  <c:v>7135</c:v>
                </c:pt>
                <c:pt idx="7135">
                  <c:v>7136</c:v>
                </c:pt>
                <c:pt idx="7136">
                  <c:v>7137</c:v>
                </c:pt>
                <c:pt idx="7137">
                  <c:v>7138</c:v>
                </c:pt>
                <c:pt idx="7138">
                  <c:v>7139</c:v>
                </c:pt>
                <c:pt idx="7139">
                  <c:v>7140</c:v>
                </c:pt>
                <c:pt idx="7140">
                  <c:v>7141</c:v>
                </c:pt>
                <c:pt idx="7141">
                  <c:v>7142</c:v>
                </c:pt>
                <c:pt idx="7142">
                  <c:v>7143</c:v>
                </c:pt>
                <c:pt idx="7143">
                  <c:v>7144</c:v>
                </c:pt>
                <c:pt idx="7144">
                  <c:v>7145</c:v>
                </c:pt>
                <c:pt idx="7145">
                  <c:v>7146</c:v>
                </c:pt>
                <c:pt idx="7146">
                  <c:v>7147</c:v>
                </c:pt>
                <c:pt idx="7147">
                  <c:v>7148</c:v>
                </c:pt>
                <c:pt idx="7148">
                  <c:v>7149</c:v>
                </c:pt>
                <c:pt idx="7149">
                  <c:v>7150</c:v>
                </c:pt>
                <c:pt idx="7150">
                  <c:v>7151</c:v>
                </c:pt>
                <c:pt idx="7151">
                  <c:v>7152</c:v>
                </c:pt>
                <c:pt idx="7152">
                  <c:v>7153</c:v>
                </c:pt>
                <c:pt idx="7153">
                  <c:v>7154</c:v>
                </c:pt>
                <c:pt idx="7154">
                  <c:v>7155</c:v>
                </c:pt>
                <c:pt idx="7155">
                  <c:v>7156</c:v>
                </c:pt>
                <c:pt idx="7156">
                  <c:v>7157</c:v>
                </c:pt>
                <c:pt idx="7157">
                  <c:v>7158</c:v>
                </c:pt>
                <c:pt idx="7158">
                  <c:v>7159</c:v>
                </c:pt>
                <c:pt idx="7159">
                  <c:v>7160</c:v>
                </c:pt>
                <c:pt idx="7160">
                  <c:v>7161</c:v>
                </c:pt>
                <c:pt idx="7161">
                  <c:v>7162</c:v>
                </c:pt>
                <c:pt idx="7162">
                  <c:v>7163</c:v>
                </c:pt>
                <c:pt idx="7163">
                  <c:v>7164</c:v>
                </c:pt>
                <c:pt idx="7164">
                  <c:v>7165</c:v>
                </c:pt>
                <c:pt idx="7165">
                  <c:v>7166</c:v>
                </c:pt>
                <c:pt idx="7166">
                  <c:v>7167</c:v>
                </c:pt>
                <c:pt idx="7167">
                  <c:v>7168</c:v>
                </c:pt>
                <c:pt idx="7168">
                  <c:v>7169</c:v>
                </c:pt>
                <c:pt idx="7169">
                  <c:v>7170</c:v>
                </c:pt>
                <c:pt idx="7170">
                  <c:v>7171</c:v>
                </c:pt>
                <c:pt idx="7171">
                  <c:v>7172</c:v>
                </c:pt>
                <c:pt idx="7172">
                  <c:v>7173</c:v>
                </c:pt>
                <c:pt idx="7173">
                  <c:v>7174</c:v>
                </c:pt>
                <c:pt idx="7174">
                  <c:v>7175</c:v>
                </c:pt>
                <c:pt idx="7175">
                  <c:v>7176</c:v>
                </c:pt>
                <c:pt idx="7176">
                  <c:v>7177</c:v>
                </c:pt>
                <c:pt idx="7177">
                  <c:v>7178</c:v>
                </c:pt>
                <c:pt idx="7178">
                  <c:v>7179</c:v>
                </c:pt>
                <c:pt idx="7179">
                  <c:v>7180</c:v>
                </c:pt>
                <c:pt idx="7180">
                  <c:v>7181</c:v>
                </c:pt>
                <c:pt idx="7181">
                  <c:v>7182</c:v>
                </c:pt>
                <c:pt idx="7182">
                  <c:v>7183</c:v>
                </c:pt>
                <c:pt idx="7183">
                  <c:v>7184</c:v>
                </c:pt>
                <c:pt idx="7184">
                  <c:v>7185</c:v>
                </c:pt>
                <c:pt idx="7185">
                  <c:v>7186</c:v>
                </c:pt>
                <c:pt idx="7186">
                  <c:v>7187</c:v>
                </c:pt>
                <c:pt idx="7187">
                  <c:v>7188</c:v>
                </c:pt>
                <c:pt idx="7188">
                  <c:v>7189</c:v>
                </c:pt>
                <c:pt idx="7189">
                  <c:v>7190</c:v>
                </c:pt>
                <c:pt idx="7190">
                  <c:v>7191</c:v>
                </c:pt>
                <c:pt idx="7191">
                  <c:v>7192</c:v>
                </c:pt>
                <c:pt idx="7192">
                  <c:v>7193</c:v>
                </c:pt>
                <c:pt idx="7193">
                  <c:v>7194</c:v>
                </c:pt>
                <c:pt idx="7194">
                  <c:v>7195</c:v>
                </c:pt>
                <c:pt idx="7195">
                  <c:v>7196</c:v>
                </c:pt>
                <c:pt idx="7196">
                  <c:v>7197</c:v>
                </c:pt>
                <c:pt idx="7197">
                  <c:v>7198</c:v>
                </c:pt>
                <c:pt idx="7198">
                  <c:v>7199</c:v>
                </c:pt>
                <c:pt idx="7199">
                  <c:v>7200</c:v>
                </c:pt>
                <c:pt idx="7200">
                  <c:v>7201</c:v>
                </c:pt>
              </c:numCache>
            </c:numRef>
          </c:xVal>
          <c:yVal>
            <c:numRef>
              <c:f>Venezia!$F$2:$F$7202</c:f>
              <c:numCache>
                <c:formatCode>General</c:formatCode>
                <c:ptCount val="7201"/>
                <c:pt idx="0">
                  <c:v>0.8</c:v>
                </c:pt>
                <c:pt idx="1">
                  <c:v>0.8</c:v>
                </c:pt>
                <c:pt idx="2">
                  <c:v>0.8</c:v>
                </c:pt>
                <c:pt idx="3">
                  <c:v>0.8</c:v>
                </c:pt>
                <c:pt idx="4">
                  <c:v>0.8</c:v>
                </c:pt>
                <c:pt idx="5">
                  <c:v>0.8</c:v>
                </c:pt>
                <c:pt idx="6">
                  <c:v>0.8</c:v>
                </c:pt>
                <c:pt idx="7">
                  <c:v>0.8</c:v>
                </c:pt>
                <c:pt idx="8">
                  <c:v>0.8</c:v>
                </c:pt>
                <c:pt idx="9">
                  <c:v>0.8</c:v>
                </c:pt>
                <c:pt idx="10">
                  <c:v>0.8</c:v>
                </c:pt>
                <c:pt idx="11">
                  <c:v>0.8</c:v>
                </c:pt>
                <c:pt idx="12">
                  <c:v>0.8</c:v>
                </c:pt>
                <c:pt idx="13">
                  <c:v>0.8</c:v>
                </c:pt>
                <c:pt idx="14">
                  <c:v>0.8</c:v>
                </c:pt>
                <c:pt idx="15">
                  <c:v>0.8</c:v>
                </c:pt>
                <c:pt idx="16">
                  <c:v>0.8</c:v>
                </c:pt>
                <c:pt idx="17">
                  <c:v>0.8</c:v>
                </c:pt>
                <c:pt idx="18">
                  <c:v>0.8</c:v>
                </c:pt>
                <c:pt idx="19">
                  <c:v>0.8</c:v>
                </c:pt>
                <c:pt idx="20">
                  <c:v>0.8</c:v>
                </c:pt>
                <c:pt idx="21">
                  <c:v>0.8</c:v>
                </c:pt>
                <c:pt idx="22">
                  <c:v>0.8</c:v>
                </c:pt>
                <c:pt idx="23">
                  <c:v>0.8</c:v>
                </c:pt>
                <c:pt idx="24">
                  <c:v>0.8</c:v>
                </c:pt>
                <c:pt idx="25">
                  <c:v>0.8</c:v>
                </c:pt>
                <c:pt idx="26">
                  <c:v>0.8</c:v>
                </c:pt>
                <c:pt idx="27">
                  <c:v>0.8</c:v>
                </c:pt>
                <c:pt idx="28">
                  <c:v>0.8</c:v>
                </c:pt>
                <c:pt idx="29">
                  <c:v>0.8</c:v>
                </c:pt>
                <c:pt idx="30">
                  <c:v>0.8</c:v>
                </c:pt>
                <c:pt idx="31">
                  <c:v>0.8</c:v>
                </c:pt>
                <c:pt idx="32">
                  <c:v>0.8</c:v>
                </c:pt>
                <c:pt idx="33">
                  <c:v>0.8</c:v>
                </c:pt>
                <c:pt idx="34">
                  <c:v>0.8</c:v>
                </c:pt>
                <c:pt idx="35">
                  <c:v>0.8</c:v>
                </c:pt>
                <c:pt idx="36">
                  <c:v>0.8</c:v>
                </c:pt>
                <c:pt idx="37">
                  <c:v>0.8</c:v>
                </c:pt>
                <c:pt idx="38">
                  <c:v>0.8</c:v>
                </c:pt>
                <c:pt idx="39">
                  <c:v>0.8</c:v>
                </c:pt>
                <c:pt idx="40">
                  <c:v>0.8</c:v>
                </c:pt>
                <c:pt idx="41">
                  <c:v>0.8</c:v>
                </c:pt>
                <c:pt idx="42">
                  <c:v>0.8</c:v>
                </c:pt>
                <c:pt idx="43">
                  <c:v>0.8</c:v>
                </c:pt>
                <c:pt idx="44">
                  <c:v>0.8</c:v>
                </c:pt>
                <c:pt idx="45">
                  <c:v>0.8</c:v>
                </c:pt>
                <c:pt idx="46">
                  <c:v>0.8</c:v>
                </c:pt>
                <c:pt idx="47">
                  <c:v>0.8</c:v>
                </c:pt>
                <c:pt idx="48">
                  <c:v>0.8</c:v>
                </c:pt>
                <c:pt idx="49">
                  <c:v>0.8</c:v>
                </c:pt>
                <c:pt idx="50">
                  <c:v>0.8</c:v>
                </c:pt>
                <c:pt idx="51">
                  <c:v>0.8</c:v>
                </c:pt>
                <c:pt idx="52">
                  <c:v>0.8</c:v>
                </c:pt>
                <c:pt idx="53">
                  <c:v>0.8</c:v>
                </c:pt>
                <c:pt idx="54">
                  <c:v>0.8</c:v>
                </c:pt>
                <c:pt idx="55">
                  <c:v>0.8</c:v>
                </c:pt>
                <c:pt idx="56">
                  <c:v>0.8</c:v>
                </c:pt>
                <c:pt idx="57">
                  <c:v>0.8</c:v>
                </c:pt>
                <c:pt idx="58">
                  <c:v>0.8</c:v>
                </c:pt>
                <c:pt idx="59">
                  <c:v>0.8</c:v>
                </c:pt>
                <c:pt idx="60">
                  <c:v>0.8</c:v>
                </c:pt>
                <c:pt idx="61">
                  <c:v>0.8</c:v>
                </c:pt>
                <c:pt idx="62">
                  <c:v>0.8</c:v>
                </c:pt>
                <c:pt idx="63">
                  <c:v>0.80000099999999996</c:v>
                </c:pt>
                <c:pt idx="64">
                  <c:v>0.80000099999999996</c:v>
                </c:pt>
                <c:pt idx="65">
                  <c:v>0.80000099999999996</c:v>
                </c:pt>
                <c:pt idx="66">
                  <c:v>0.8</c:v>
                </c:pt>
                <c:pt idx="67">
                  <c:v>0.8</c:v>
                </c:pt>
                <c:pt idx="68">
                  <c:v>0.8</c:v>
                </c:pt>
                <c:pt idx="69">
                  <c:v>0.79999900000000002</c:v>
                </c:pt>
                <c:pt idx="70">
                  <c:v>0.79999900000000002</c:v>
                </c:pt>
                <c:pt idx="71">
                  <c:v>0.79999900000000002</c:v>
                </c:pt>
                <c:pt idx="72">
                  <c:v>0.79999900000000002</c:v>
                </c:pt>
                <c:pt idx="73">
                  <c:v>0.8</c:v>
                </c:pt>
                <c:pt idx="74">
                  <c:v>0.8</c:v>
                </c:pt>
                <c:pt idx="75">
                  <c:v>0.8</c:v>
                </c:pt>
                <c:pt idx="76">
                  <c:v>0.8</c:v>
                </c:pt>
                <c:pt idx="77">
                  <c:v>0.8</c:v>
                </c:pt>
                <c:pt idx="78">
                  <c:v>0.79999900000000002</c:v>
                </c:pt>
                <c:pt idx="79">
                  <c:v>0.79999900000000002</c:v>
                </c:pt>
                <c:pt idx="80">
                  <c:v>0.8</c:v>
                </c:pt>
                <c:pt idx="81">
                  <c:v>0.80000099999999996</c:v>
                </c:pt>
                <c:pt idx="82">
                  <c:v>0.80000300000000002</c:v>
                </c:pt>
                <c:pt idx="83">
                  <c:v>0.80000400000000005</c:v>
                </c:pt>
                <c:pt idx="84">
                  <c:v>0.80000499999999997</c:v>
                </c:pt>
                <c:pt idx="85">
                  <c:v>0.80000499999999997</c:v>
                </c:pt>
                <c:pt idx="86">
                  <c:v>0.80000300000000002</c:v>
                </c:pt>
                <c:pt idx="87">
                  <c:v>0.8</c:v>
                </c:pt>
                <c:pt idx="88">
                  <c:v>0.79999699999999996</c:v>
                </c:pt>
                <c:pt idx="89">
                  <c:v>0.79999399999999998</c:v>
                </c:pt>
                <c:pt idx="90">
                  <c:v>0.79999200000000004</c:v>
                </c:pt>
                <c:pt idx="91">
                  <c:v>0.79999299999999995</c:v>
                </c:pt>
                <c:pt idx="92">
                  <c:v>0.79999500000000001</c:v>
                </c:pt>
                <c:pt idx="93">
                  <c:v>0.79999900000000002</c:v>
                </c:pt>
                <c:pt idx="94">
                  <c:v>0.80000199999999999</c:v>
                </c:pt>
                <c:pt idx="95">
                  <c:v>0.80000499999999997</c:v>
                </c:pt>
                <c:pt idx="96">
                  <c:v>0.80000700000000002</c:v>
                </c:pt>
                <c:pt idx="97">
                  <c:v>0.80000700000000002</c:v>
                </c:pt>
                <c:pt idx="98">
                  <c:v>0.80000599999999999</c:v>
                </c:pt>
                <c:pt idx="99">
                  <c:v>0.80000400000000005</c:v>
                </c:pt>
                <c:pt idx="100">
                  <c:v>0.80000300000000002</c:v>
                </c:pt>
                <c:pt idx="101">
                  <c:v>0.80000199999999999</c:v>
                </c:pt>
                <c:pt idx="102">
                  <c:v>0.80000499999999997</c:v>
                </c:pt>
                <c:pt idx="103">
                  <c:v>0.80001500000000003</c:v>
                </c:pt>
                <c:pt idx="104">
                  <c:v>0.80003400000000002</c:v>
                </c:pt>
                <c:pt idx="105">
                  <c:v>0.80006699999999997</c:v>
                </c:pt>
                <c:pt idx="106">
                  <c:v>0.80011699999999997</c:v>
                </c:pt>
                <c:pt idx="107">
                  <c:v>0.80018699999999998</c:v>
                </c:pt>
                <c:pt idx="108">
                  <c:v>0.80027700000000002</c:v>
                </c:pt>
                <c:pt idx="109">
                  <c:v>0.80039000000000005</c:v>
                </c:pt>
                <c:pt idx="110">
                  <c:v>0.80052299999999998</c:v>
                </c:pt>
                <c:pt idx="111">
                  <c:v>0.800674</c:v>
                </c:pt>
                <c:pt idx="112">
                  <c:v>0.80083800000000005</c:v>
                </c:pt>
                <c:pt idx="113">
                  <c:v>0.80101</c:v>
                </c:pt>
                <c:pt idx="114">
                  <c:v>0.80118500000000004</c:v>
                </c:pt>
                <c:pt idx="115">
                  <c:v>0.80135400000000001</c:v>
                </c:pt>
                <c:pt idx="116">
                  <c:v>0.80151300000000003</c:v>
                </c:pt>
                <c:pt idx="117">
                  <c:v>0.80165900000000001</c:v>
                </c:pt>
                <c:pt idx="118">
                  <c:v>0.80179100000000003</c:v>
                </c:pt>
                <c:pt idx="119">
                  <c:v>0.80191000000000001</c:v>
                </c:pt>
                <c:pt idx="120">
                  <c:v>0.80201299999999998</c:v>
                </c:pt>
                <c:pt idx="121">
                  <c:v>0.80210599999999999</c:v>
                </c:pt>
                <c:pt idx="122">
                  <c:v>0.80218999999999996</c:v>
                </c:pt>
                <c:pt idx="123">
                  <c:v>0.80225999999999997</c:v>
                </c:pt>
                <c:pt idx="124">
                  <c:v>0.80231399999999997</c:v>
                </c:pt>
                <c:pt idx="125">
                  <c:v>0.80235299999999998</c:v>
                </c:pt>
                <c:pt idx="126">
                  <c:v>0.80237000000000003</c:v>
                </c:pt>
                <c:pt idx="127">
                  <c:v>0.80236700000000005</c:v>
                </c:pt>
                <c:pt idx="128">
                  <c:v>0.80234899999999998</c:v>
                </c:pt>
                <c:pt idx="129">
                  <c:v>0.80231600000000003</c:v>
                </c:pt>
                <c:pt idx="130">
                  <c:v>0.80227199999999999</c:v>
                </c:pt>
                <c:pt idx="131">
                  <c:v>0.80221399999999998</c:v>
                </c:pt>
                <c:pt idx="132">
                  <c:v>0.80213400000000001</c:v>
                </c:pt>
                <c:pt idx="133">
                  <c:v>0.80202499999999999</c:v>
                </c:pt>
                <c:pt idx="134">
                  <c:v>0.80188099999999995</c:v>
                </c:pt>
                <c:pt idx="135">
                  <c:v>0.80169400000000002</c:v>
                </c:pt>
                <c:pt idx="136">
                  <c:v>0.80145100000000002</c:v>
                </c:pt>
                <c:pt idx="137">
                  <c:v>0.80115099999999995</c:v>
                </c:pt>
                <c:pt idx="138">
                  <c:v>0.80078899999999997</c:v>
                </c:pt>
                <c:pt idx="139">
                  <c:v>0.80036300000000005</c:v>
                </c:pt>
                <c:pt idx="140">
                  <c:v>0.79988300000000001</c:v>
                </c:pt>
                <c:pt idx="141">
                  <c:v>0.799369</c:v>
                </c:pt>
                <c:pt idx="142">
                  <c:v>0.79883999999999999</c:v>
                </c:pt>
                <c:pt idx="143">
                  <c:v>0.79830500000000004</c:v>
                </c:pt>
                <c:pt idx="144">
                  <c:v>0.79776800000000003</c:v>
                </c:pt>
                <c:pt idx="145">
                  <c:v>0.797234</c:v>
                </c:pt>
                <c:pt idx="146">
                  <c:v>0.79670700000000005</c:v>
                </c:pt>
                <c:pt idx="147">
                  <c:v>0.79618199999999995</c:v>
                </c:pt>
                <c:pt idx="148">
                  <c:v>0.79565300000000005</c:v>
                </c:pt>
                <c:pt idx="149">
                  <c:v>0.79512000000000005</c:v>
                </c:pt>
                <c:pt idx="150">
                  <c:v>0.79458600000000001</c:v>
                </c:pt>
                <c:pt idx="151">
                  <c:v>0.79405700000000001</c:v>
                </c:pt>
                <c:pt idx="152">
                  <c:v>0.79353600000000002</c:v>
                </c:pt>
                <c:pt idx="153">
                  <c:v>0.79302600000000001</c:v>
                </c:pt>
                <c:pt idx="154">
                  <c:v>0.79252299999999998</c:v>
                </c:pt>
                <c:pt idx="155">
                  <c:v>0.79203100000000004</c:v>
                </c:pt>
                <c:pt idx="156">
                  <c:v>0.791543</c:v>
                </c:pt>
                <c:pt idx="157">
                  <c:v>0.79105300000000001</c:v>
                </c:pt>
                <c:pt idx="158">
                  <c:v>0.79055399999999998</c:v>
                </c:pt>
                <c:pt idx="159">
                  <c:v>0.79005099999999995</c:v>
                </c:pt>
                <c:pt idx="160">
                  <c:v>0.78954299999999999</c:v>
                </c:pt>
                <c:pt idx="161">
                  <c:v>0.78902499999999998</c:v>
                </c:pt>
                <c:pt idx="162">
                  <c:v>0.78849199999999997</c:v>
                </c:pt>
                <c:pt idx="163">
                  <c:v>0.78794200000000003</c:v>
                </c:pt>
                <c:pt idx="164">
                  <c:v>0.78738900000000001</c:v>
                </c:pt>
                <c:pt idx="165">
                  <c:v>0.78684399999999999</c:v>
                </c:pt>
                <c:pt idx="166">
                  <c:v>0.78631600000000001</c:v>
                </c:pt>
                <c:pt idx="167">
                  <c:v>0.78580700000000003</c:v>
                </c:pt>
                <c:pt idx="168">
                  <c:v>0.78532900000000005</c:v>
                </c:pt>
                <c:pt idx="169">
                  <c:v>0.78488800000000003</c:v>
                </c:pt>
                <c:pt idx="170">
                  <c:v>0.78446700000000003</c:v>
                </c:pt>
                <c:pt idx="171">
                  <c:v>0.78403699999999998</c:v>
                </c:pt>
                <c:pt idx="172">
                  <c:v>0.783582</c:v>
                </c:pt>
                <c:pt idx="173">
                  <c:v>0.78310100000000005</c:v>
                </c:pt>
                <c:pt idx="174">
                  <c:v>0.782582</c:v>
                </c:pt>
                <c:pt idx="175">
                  <c:v>0.78200899999999995</c:v>
                </c:pt>
                <c:pt idx="176">
                  <c:v>0.78138300000000005</c:v>
                </c:pt>
                <c:pt idx="177">
                  <c:v>0.78071100000000004</c:v>
                </c:pt>
                <c:pt idx="178">
                  <c:v>0.77999200000000002</c:v>
                </c:pt>
                <c:pt idx="179">
                  <c:v>0.779227</c:v>
                </c:pt>
                <c:pt idx="180">
                  <c:v>0.77842199999999995</c:v>
                </c:pt>
                <c:pt idx="181">
                  <c:v>0.77759599999999995</c:v>
                </c:pt>
                <c:pt idx="182">
                  <c:v>0.77677099999999999</c:v>
                </c:pt>
                <c:pt idx="183">
                  <c:v>0.77595599999999998</c:v>
                </c:pt>
                <c:pt idx="184">
                  <c:v>0.77515599999999996</c:v>
                </c:pt>
                <c:pt idx="185">
                  <c:v>0.77437199999999995</c:v>
                </c:pt>
                <c:pt idx="186">
                  <c:v>0.77360300000000004</c:v>
                </c:pt>
                <c:pt idx="187">
                  <c:v>0.772868</c:v>
                </c:pt>
                <c:pt idx="188">
                  <c:v>0.77216600000000002</c:v>
                </c:pt>
                <c:pt idx="189">
                  <c:v>0.77146300000000001</c:v>
                </c:pt>
                <c:pt idx="190">
                  <c:v>0.77073499999999995</c:v>
                </c:pt>
                <c:pt idx="191">
                  <c:v>0.76999600000000001</c:v>
                </c:pt>
                <c:pt idx="192">
                  <c:v>0.76926499999999998</c:v>
                </c:pt>
                <c:pt idx="193">
                  <c:v>0.76854199999999995</c:v>
                </c:pt>
                <c:pt idx="194">
                  <c:v>0.76780599999999999</c:v>
                </c:pt>
                <c:pt idx="195">
                  <c:v>0.76706200000000002</c:v>
                </c:pt>
                <c:pt idx="196">
                  <c:v>0.76634999999999998</c:v>
                </c:pt>
                <c:pt idx="197">
                  <c:v>0.76568700000000001</c:v>
                </c:pt>
                <c:pt idx="198">
                  <c:v>0.76507099999999995</c:v>
                </c:pt>
                <c:pt idx="199">
                  <c:v>0.76450399999999996</c:v>
                </c:pt>
                <c:pt idx="200">
                  <c:v>0.76401300000000005</c:v>
                </c:pt>
                <c:pt idx="201">
                  <c:v>0.76361100000000004</c:v>
                </c:pt>
                <c:pt idx="202">
                  <c:v>0.76327599999999995</c:v>
                </c:pt>
                <c:pt idx="203">
                  <c:v>0.76298299999999997</c:v>
                </c:pt>
                <c:pt idx="204">
                  <c:v>0.76271199999999995</c:v>
                </c:pt>
                <c:pt idx="205">
                  <c:v>0.76246199999999997</c:v>
                </c:pt>
                <c:pt idx="206">
                  <c:v>0.76223099999999999</c:v>
                </c:pt>
                <c:pt idx="207">
                  <c:v>0.76201300000000005</c:v>
                </c:pt>
                <c:pt idx="208">
                  <c:v>0.76180000000000003</c:v>
                </c:pt>
                <c:pt idx="209">
                  <c:v>0.76158700000000001</c:v>
                </c:pt>
                <c:pt idx="210">
                  <c:v>0.76137699999999997</c:v>
                </c:pt>
                <c:pt idx="211">
                  <c:v>0.76114000000000004</c:v>
                </c:pt>
                <c:pt idx="212">
                  <c:v>0.76085400000000003</c:v>
                </c:pt>
                <c:pt idx="213">
                  <c:v>0.760521</c:v>
                </c:pt>
                <c:pt idx="214">
                  <c:v>0.76016300000000003</c:v>
                </c:pt>
                <c:pt idx="215">
                  <c:v>0.75976900000000003</c:v>
                </c:pt>
                <c:pt idx="216">
                  <c:v>0.75933099999999998</c:v>
                </c:pt>
                <c:pt idx="217">
                  <c:v>0.75886600000000004</c:v>
                </c:pt>
                <c:pt idx="218">
                  <c:v>0.75838700000000003</c:v>
                </c:pt>
                <c:pt idx="219">
                  <c:v>0.75788699999999998</c:v>
                </c:pt>
                <c:pt idx="220">
                  <c:v>0.75733200000000001</c:v>
                </c:pt>
                <c:pt idx="221">
                  <c:v>0.75670000000000004</c:v>
                </c:pt>
                <c:pt idx="222">
                  <c:v>0.75599000000000005</c:v>
                </c:pt>
                <c:pt idx="223">
                  <c:v>0.755216</c:v>
                </c:pt>
                <c:pt idx="224">
                  <c:v>0.75437900000000002</c:v>
                </c:pt>
                <c:pt idx="225">
                  <c:v>0.75345099999999998</c:v>
                </c:pt>
                <c:pt idx="226">
                  <c:v>0.75243400000000005</c:v>
                </c:pt>
                <c:pt idx="227">
                  <c:v>0.75135700000000005</c:v>
                </c:pt>
                <c:pt idx="228">
                  <c:v>0.75022699999999998</c:v>
                </c:pt>
                <c:pt idx="229">
                  <c:v>0.74901300000000004</c:v>
                </c:pt>
                <c:pt idx="230">
                  <c:v>0.74771799999999999</c:v>
                </c:pt>
                <c:pt idx="231">
                  <c:v>0.74638099999999996</c:v>
                </c:pt>
                <c:pt idx="232">
                  <c:v>0.74501300000000004</c:v>
                </c:pt>
                <c:pt idx="233">
                  <c:v>0.74360599999999999</c:v>
                </c:pt>
                <c:pt idx="234">
                  <c:v>0.74215299999999995</c:v>
                </c:pt>
                <c:pt idx="235">
                  <c:v>0.74066200000000004</c:v>
                </c:pt>
                <c:pt idx="236">
                  <c:v>0.73914299999999999</c:v>
                </c:pt>
                <c:pt idx="237">
                  <c:v>0.73760300000000001</c:v>
                </c:pt>
                <c:pt idx="238">
                  <c:v>0.73601099999999997</c:v>
                </c:pt>
                <c:pt idx="239">
                  <c:v>0.73433400000000004</c:v>
                </c:pt>
                <c:pt idx="240">
                  <c:v>0.73258500000000004</c:v>
                </c:pt>
                <c:pt idx="241">
                  <c:v>0.73080100000000003</c:v>
                </c:pt>
                <c:pt idx="242">
                  <c:v>0.72899000000000003</c:v>
                </c:pt>
                <c:pt idx="243">
                  <c:v>0.72714900000000005</c:v>
                </c:pt>
                <c:pt idx="244">
                  <c:v>0.72528599999999999</c:v>
                </c:pt>
                <c:pt idx="245">
                  <c:v>0.72342399999999996</c:v>
                </c:pt>
                <c:pt idx="246">
                  <c:v>0.72157800000000005</c:v>
                </c:pt>
                <c:pt idx="247">
                  <c:v>0.71974800000000005</c:v>
                </c:pt>
                <c:pt idx="248">
                  <c:v>0.71791499999999997</c:v>
                </c:pt>
                <c:pt idx="249">
                  <c:v>0.71606800000000004</c:v>
                </c:pt>
                <c:pt idx="250">
                  <c:v>0.71423199999999998</c:v>
                </c:pt>
                <c:pt idx="251">
                  <c:v>0.71242399999999995</c:v>
                </c:pt>
                <c:pt idx="252">
                  <c:v>0.710623</c:v>
                </c:pt>
                <c:pt idx="253">
                  <c:v>0.70880399999999999</c:v>
                </c:pt>
                <c:pt idx="254">
                  <c:v>0.70696300000000001</c:v>
                </c:pt>
                <c:pt idx="255">
                  <c:v>0.70510300000000004</c:v>
                </c:pt>
                <c:pt idx="256">
                  <c:v>0.70320499999999997</c:v>
                </c:pt>
                <c:pt idx="257">
                  <c:v>0.70124600000000004</c:v>
                </c:pt>
                <c:pt idx="258">
                  <c:v>0.69923100000000005</c:v>
                </c:pt>
                <c:pt idx="259">
                  <c:v>0.69718999999999998</c:v>
                </c:pt>
                <c:pt idx="260">
                  <c:v>0.69514799999999999</c:v>
                </c:pt>
                <c:pt idx="261">
                  <c:v>0.69311199999999995</c:v>
                </c:pt>
                <c:pt idx="262">
                  <c:v>0.69108899999999995</c:v>
                </c:pt>
                <c:pt idx="263">
                  <c:v>0.68909100000000001</c:v>
                </c:pt>
                <c:pt idx="264">
                  <c:v>0.68712499999999999</c:v>
                </c:pt>
                <c:pt idx="265">
                  <c:v>0.68516200000000005</c:v>
                </c:pt>
                <c:pt idx="266">
                  <c:v>0.68312499999999998</c:v>
                </c:pt>
                <c:pt idx="267">
                  <c:v>0.68096199999999996</c:v>
                </c:pt>
                <c:pt idx="268">
                  <c:v>0.67864800000000003</c:v>
                </c:pt>
                <c:pt idx="269">
                  <c:v>0.67617099999999997</c:v>
                </c:pt>
                <c:pt idx="270">
                  <c:v>0.67347999999999997</c:v>
                </c:pt>
                <c:pt idx="271">
                  <c:v>0.67054000000000002</c:v>
                </c:pt>
                <c:pt idx="272">
                  <c:v>0.66735800000000001</c:v>
                </c:pt>
                <c:pt idx="273">
                  <c:v>0.66397399999999995</c:v>
                </c:pt>
                <c:pt idx="274">
                  <c:v>0.66042699999999999</c:v>
                </c:pt>
                <c:pt idx="275">
                  <c:v>0.65674299999999997</c:v>
                </c:pt>
                <c:pt idx="276">
                  <c:v>0.65297099999999997</c:v>
                </c:pt>
                <c:pt idx="277">
                  <c:v>0.64917199999999997</c:v>
                </c:pt>
                <c:pt idx="278">
                  <c:v>0.645401</c:v>
                </c:pt>
                <c:pt idx="279">
                  <c:v>0.64167300000000005</c:v>
                </c:pt>
                <c:pt idx="280">
                  <c:v>0.637961</c:v>
                </c:pt>
                <c:pt idx="281">
                  <c:v>0.63423799999999997</c:v>
                </c:pt>
                <c:pt idx="282">
                  <c:v>0.63048499999999996</c:v>
                </c:pt>
                <c:pt idx="283">
                  <c:v>0.62666999999999995</c:v>
                </c:pt>
                <c:pt idx="284">
                  <c:v>0.62275899999999995</c:v>
                </c:pt>
                <c:pt idx="285">
                  <c:v>0.61872700000000003</c:v>
                </c:pt>
                <c:pt idx="286">
                  <c:v>0.61458900000000005</c:v>
                </c:pt>
                <c:pt idx="287">
                  <c:v>0.610371</c:v>
                </c:pt>
                <c:pt idx="288">
                  <c:v>0.60608499999999998</c:v>
                </c:pt>
                <c:pt idx="289">
                  <c:v>0.601773</c:v>
                </c:pt>
                <c:pt idx="290">
                  <c:v>0.597468</c:v>
                </c:pt>
                <c:pt idx="291">
                  <c:v>0.59322799999999998</c:v>
                </c:pt>
                <c:pt idx="292">
                  <c:v>0.58911500000000006</c:v>
                </c:pt>
                <c:pt idx="293">
                  <c:v>0.58518300000000001</c:v>
                </c:pt>
                <c:pt idx="294">
                  <c:v>0.58145199999999997</c:v>
                </c:pt>
                <c:pt idx="295">
                  <c:v>0.57790399999999997</c:v>
                </c:pt>
                <c:pt idx="296">
                  <c:v>0.57454400000000005</c:v>
                </c:pt>
                <c:pt idx="297">
                  <c:v>0.57136900000000002</c:v>
                </c:pt>
                <c:pt idx="298">
                  <c:v>0.56834799999999996</c:v>
                </c:pt>
                <c:pt idx="299">
                  <c:v>0.56544300000000003</c:v>
                </c:pt>
                <c:pt idx="300">
                  <c:v>0.56262400000000001</c:v>
                </c:pt>
                <c:pt idx="301">
                  <c:v>0.55991900000000006</c:v>
                </c:pt>
                <c:pt idx="302">
                  <c:v>0.55735599999999996</c:v>
                </c:pt>
                <c:pt idx="303">
                  <c:v>0.55493000000000003</c:v>
                </c:pt>
                <c:pt idx="304">
                  <c:v>0.55261099999999996</c:v>
                </c:pt>
                <c:pt idx="305">
                  <c:v>0.550396</c:v>
                </c:pt>
                <c:pt idx="306">
                  <c:v>0.54830699999999999</c:v>
                </c:pt>
                <c:pt idx="307">
                  <c:v>0.54630699999999999</c:v>
                </c:pt>
                <c:pt idx="308">
                  <c:v>0.54441099999999998</c:v>
                </c:pt>
                <c:pt idx="309">
                  <c:v>0.54260699999999995</c:v>
                </c:pt>
                <c:pt idx="310">
                  <c:v>0.54080799999999996</c:v>
                </c:pt>
                <c:pt idx="311">
                  <c:v>0.53898900000000005</c:v>
                </c:pt>
                <c:pt idx="312">
                  <c:v>0.53718600000000005</c:v>
                </c:pt>
                <c:pt idx="313">
                  <c:v>0.53531300000000004</c:v>
                </c:pt>
                <c:pt idx="314">
                  <c:v>0.53325699999999998</c:v>
                </c:pt>
                <c:pt idx="315">
                  <c:v>0.53102499999999997</c:v>
                </c:pt>
                <c:pt idx="316">
                  <c:v>0.52868400000000004</c:v>
                </c:pt>
                <c:pt idx="317">
                  <c:v>0.52623600000000004</c:v>
                </c:pt>
                <c:pt idx="318">
                  <c:v>0.52365399999999995</c:v>
                </c:pt>
                <c:pt idx="319">
                  <c:v>0.52093</c:v>
                </c:pt>
                <c:pt idx="320">
                  <c:v>0.51808399999999999</c:v>
                </c:pt>
                <c:pt idx="321">
                  <c:v>0.51516899999999999</c:v>
                </c:pt>
                <c:pt idx="322">
                  <c:v>0.51214999999999999</c:v>
                </c:pt>
                <c:pt idx="323">
                  <c:v>0.50909400000000005</c:v>
                </c:pt>
                <c:pt idx="324">
                  <c:v>0.50607899999999995</c:v>
                </c:pt>
                <c:pt idx="325">
                  <c:v>0.50310100000000002</c:v>
                </c:pt>
                <c:pt idx="326">
                  <c:v>0.50005500000000003</c:v>
                </c:pt>
                <c:pt idx="327">
                  <c:v>0.496861</c:v>
                </c:pt>
                <c:pt idx="328">
                  <c:v>0.49354799999999999</c:v>
                </c:pt>
                <c:pt idx="329">
                  <c:v>0.49017500000000003</c:v>
                </c:pt>
                <c:pt idx="330">
                  <c:v>0.48677199999999998</c:v>
                </c:pt>
                <c:pt idx="331">
                  <c:v>0.48323700000000003</c:v>
                </c:pt>
                <c:pt idx="332">
                  <c:v>0.47950100000000001</c:v>
                </c:pt>
                <c:pt idx="333">
                  <c:v>0.47561599999999998</c:v>
                </c:pt>
                <c:pt idx="334">
                  <c:v>0.47165899999999999</c:v>
                </c:pt>
                <c:pt idx="335">
                  <c:v>0.46775699999999998</c:v>
                </c:pt>
                <c:pt idx="336">
                  <c:v>0.463916</c:v>
                </c:pt>
                <c:pt idx="337">
                  <c:v>0.46004499999999998</c:v>
                </c:pt>
                <c:pt idx="338">
                  <c:v>0.45618300000000001</c:v>
                </c:pt>
                <c:pt idx="339">
                  <c:v>0.45253500000000002</c:v>
                </c:pt>
                <c:pt idx="340">
                  <c:v>0.449239</c:v>
                </c:pt>
                <c:pt idx="341">
                  <c:v>0.44623400000000002</c:v>
                </c:pt>
                <c:pt idx="342">
                  <c:v>0.44345899999999999</c:v>
                </c:pt>
                <c:pt idx="343">
                  <c:v>0.44085400000000002</c:v>
                </c:pt>
                <c:pt idx="344">
                  <c:v>0.43843599999999999</c:v>
                </c:pt>
                <c:pt idx="345">
                  <c:v>0.43619000000000002</c:v>
                </c:pt>
                <c:pt idx="346">
                  <c:v>0.43404399999999999</c:v>
                </c:pt>
                <c:pt idx="347">
                  <c:v>0.43195</c:v>
                </c:pt>
                <c:pt idx="348">
                  <c:v>0.429871</c:v>
                </c:pt>
                <c:pt idx="349">
                  <c:v>0.42785400000000001</c:v>
                </c:pt>
                <c:pt idx="350">
                  <c:v>0.42591800000000002</c:v>
                </c:pt>
                <c:pt idx="351">
                  <c:v>0.42407800000000001</c:v>
                </c:pt>
                <c:pt idx="352">
                  <c:v>0.422292</c:v>
                </c:pt>
                <c:pt idx="353">
                  <c:v>0.42052200000000001</c:v>
                </c:pt>
                <c:pt idx="354">
                  <c:v>0.41877199999999998</c:v>
                </c:pt>
                <c:pt idx="355">
                  <c:v>0.41700399999999999</c:v>
                </c:pt>
                <c:pt idx="356">
                  <c:v>0.41525600000000001</c:v>
                </c:pt>
                <c:pt idx="357">
                  <c:v>0.41362900000000002</c:v>
                </c:pt>
                <c:pt idx="358">
                  <c:v>0.41218399999999999</c:v>
                </c:pt>
                <c:pt idx="359">
                  <c:v>0.41079399999999999</c:v>
                </c:pt>
                <c:pt idx="360">
                  <c:v>0.40934100000000001</c:v>
                </c:pt>
                <c:pt idx="361">
                  <c:v>0.40792299999999998</c:v>
                </c:pt>
                <c:pt idx="362">
                  <c:v>0.40662799999999999</c:v>
                </c:pt>
                <c:pt idx="363">
                  <c:v>0.405385</c:v>
                </c:pt>
                <c:pt idx="364">
                  <c:v>0.40404600000000002</c:v>
                </c:pt>
                <c:pt idx="365">
                  <c:v>0.40265099999999998</c:v>
                </c:pt>
                <c:pt idx="366">
                  <c:v>0.40132600000000002</c:v>
                </c:pt>
                <c:pt idx="367">
                  <c:v>0.400086</c:v>
                </c:pt>
                <c:pt idx="368">
                  <c:v>0.39887800000000001</c:v>
                </c:pt>
                <c:pt idx="369">
                  <c:v>0.397623</c:v>
                </c:pt>
                <c:pt idx="370">
                  <c:v>0.39637</c:v>
                </c:pt>
                <c:pt idx="371">
                  <c:v>0.39518700000000001</c:v>
                </c:pt>
                <c:pt idx="372">
                  <c:v>0.39407300000000001</c:v>
                </c:pt>
                <c:pt idx="373">
                  <c:v>0.39295999999999998</c:v>
                </c:pt>
                <c:pt idx="374">
                  <c:v>0.39186199999999999</c:v>
                </c:pt>
                <c:pt idx="375">
                  <c:v>0.390957</c:v>
                </c:pt>
                <c:pt idx="376">
                  <c:v>0.39028400000000002</c:v>
                </c:pt>
                <c:pt idx="377">
                  <c:v>0.38972200000000001</c:v>
                </c:pt>
                <c:pt idx="378">
                  <c:v>0.38917600000000002</c:v>
                </c:pt>
                <c:pt idx="379">
                  <c:v>0.38869300000000001</c:v>
                </c:pt>
                <c:pt idx="380">
                  <c:v>0.38835199999999997</c:v>
                </c:pt>
                <c:pt idx="381">
                  <c:v>0.38814300000000002</c:v>
                </c:pt>
                <c:pt idx="382">
                  <c:v>0.38800899999999999</c:v>
                </c:pt>
                <c:pt idx="383">
                  <c:v>0.38788400000000001</c:v>
                </c:pt>
                <c:pt idx="384">
                  <c:v>0.38781300000000002</c:v>
                </c:pt>
                <c:pt idx="385">
                  <c:v>0.38789699999999999</c:v>
                </c:pt>
                <c:pt idx="386">
                  <c:v>0.38811800000000002</c:v>
                </c:pt>
                <c:pt idx="387">
                  <c:v>0.38834400000000002</c:v>
                </c:pt>
                <c:pt idx="388">
                  <c:v>0.38853199999999999</c:v>
                </c:pt>
                <c:pt idx="389">
                  <c:v>0.38885399999999998</c:v>
                </c:pt>
                <c:pt idx="390">
                  <c:v>0.38945099999999999</c:v>
                </c:pt>
                <c:pt idx="391">
                  <c:v>0.39024900000000001</c:v>
                </c:pt>
                <c:pt idx="392">
                  <c:v>0.39105000000000001</c:v>
                </c:pt>
                <c:pt idx="393">
                  <c:v>0.39177200000000001</c:v>
                </c:pt>
                <c:pt idx="394">
                  <c:v>0.39252399999999998</c:v>
                </c:pt>
                <c:pt idx="395">
                  <c:v>0.393401</c:v>
                </c:pt>
                <c:pt idx="396">
                  <c:v>0.39441199999999998</c:v>
                </c:pt>
                <c:pt idx="397">
                  <c:v>0.39550600000000002</c:v>
                </c:pt>
                <c:pt idx="398">
                  <c:v>0.39672099999999999</c:v>
                </c:pt>
                <c:pt idx="399">
                  <c:v>0.398123</c:v>
                </c:pt>
                <c:pt idx="400">
                  <c:v>0.39967900000000001</c:v>
                </c:pt>
                <c:pt idx="401">
                  <c:v>0.40130500000000002</c:v>
                </c:pt>
                <c:pt idx="402">
                  <c:v>0.40295900000000001</c:v>
                </c:pt>
                <c:pt idx="403">
                  <c:v>0.40468799999999999</c:v>
                </c:pt>
                <c:pt idx="404">
                  <c:v>0.40649299999999999</c:v>
                </c:pt>
                <c:pt idx="405">
                  <c:v>0.40831600000000001</c:v>
                </c:pt>
                <c:pt idx="406">
                  <c:v>0.41010400000000002</c:v>
                </c:pt>
                <c:pt idx="407">
                  <c:v>0.41187099999999999</c:v>
                </c:pt>
                <c:pt idx="408">
                  <c:v>0.41362599999999999</c:v>
                </c:pt>
                <c:pt idx="409">
                  <c:v>0.41534300000000002</c:v>
                </c:pt>
                <c:pt idx="410">
                  <c:v>0.41704200000000002</c:v>
                </c:pt>
                <c:pt idx="411">
                  <c:v>0.41869299999999998</c:v>
                </c:pt>
                <c:pt idx="412">
                  <c:v>0.42026400000000003</c:v>
                </c:pt>
                <c:pt idx="413">
                  <c:v>0.42180800000000002</c:v>
                </c:pt>
                <c:pt idx="414">
                  <c:v>0.42338199999999998</c:v>
                </c:pt>
                <c:pt idx="415">
                  <c:v>0.42502200000000001</c:v>
                </c:pt>
                <c:pt idx="416">
                  <c:v>0.42680200000000001</c:v>
                </c:pt>
                <c:pt idx="417">
                  <c:v>0.42883399999999999</c:v>
                </c:pt>
                <c:pt idx="418">
                  <c:v>0.43105300000000002</c:v>
                </c:pt>
                <c:pt idx="419">
                  <c:v>0.43329899999999999</c:v>
                </c:pt>
                <c:pt idx="420">
                  <c:v>0.43556699999999998</c:v>
                </c:pt>
                <c:pt idx="421">
                  <c:v>0.43793199999999999</c:v>
                </c:pt>
                <c:pt idx="422">
                  <c:v>0.44037100000000001</c:v>
                </c:pt>
                <c:pt idx="423">
                  <c:v>0.44278699999999999</c:v>
                </c:pt>
                <c:pt idx="424">
                  <c:v>0.445191</c:v>
                </c:pt>
                <c:pt idx="425">
                  <c:v>0.44760800000000001</c:v>
                </c:pt>
                <c:pt idx="426">
                  <c:v>0.45001600000000003</c:v>
                </c:pt>
                <c:pt idx="427">
                  <c:v>0.452374</c:v>
                </c:pt>
                <c:pt idx="428">
                  <c:v>0.45470100000000002</c:v>
                </c:pt>
                <c:pt idx="429">
                  <c:v>0.45706400000000003</c:v>
                </c:pt>
                <c:pt idx="430">
                  <c:v>0.45951999999999998</c:v>
                </c:pt>
                <c:pt idx="431">
                  <c:v>0.46210000000000001</c:v>
                </c:pt>
                <c:pt idx="432">
                  <c:v>0.46483999999999998</c:v>
                </c:pt>
                <c:pt idx="433">
                  <c:v>0.46778999999999998</c:v>
                </c:pt>
                <c:pt idx="434">
                  <c:v>0.470999</c:v>
                </c:pt>
                <c:pt idx="435">
                  <c:v>0.47446199999999999</c:v>
                </c:pt>
                <c:pt idx="436">
                  <c:v>0.47811900000000002</c:v>
                </c:pt>
                <c:pt idx="437">
                  <c:v>0.48189799999999999</c:v>
                </c:pt>
                <c:pt idx="438">
                  <c:v>0.48575000000000002</c:v>
                </c:pt>
                <c:pt idx="439">
                  <c:v>0.48967899999999998</c:v>
                </c:pt>
                <c:pt idx="440">
                  <c:v>0.49371900000000002</c:v>
                </c:pt>
                <c:pt idx="441">
                  <c:v>0.49787900000000002</c:v>
                </c:pt>
                <c:pt idx="442">
                  <c:v>0.50211099999999997</c:v>
                </c:pt>
                <c:pt idx="443">
                  <c:v>0.50638000000000005</c:v>
                </c:pt>
                <c:pt idx="444">
                  <c:v>0.51065799999999995</c:v>
                </c:pt>
                <c:pt idx="445">
                  <c:v>0.514899</c:v>
                </c:pt>
                <c:pt idx="446">
                  <c:v>0.51906200000000002</c:v>
                </c:pt>
                <c:pt idx="447">
                  <c:v>0.52319800000000005</c:v>
                </c:pt>
                <c:pt idx="448">
                  <c:v>0.52739999999999998</c:v>
                </c:pt>
                <c:pt idx="449">
                  <c:v>0.53170099999999998</c:v>
                </c:pt>
                <c:pt idx="450">
                  <c:v>0.53606200000000004</c:v>
                </c:pt>
                <c:pt idx="451">
                  <c:v>0.54045399999999999</c:v>
                </c:pt>
                <c:pt idx="452">
                  <c:v>0.54491599999999996</c:v>
                </c:pt>
                <c:pt idx="453">
                  <c:v>0.54949000000000003</c:v>
                </c:pt>
                <c:pt idx="454">
                  <c:v>0.55411600000000005</c:v>
                </c:pt>
                <c:pt idx="455">
                  <c:v>0.55869400000000002</c:v>
                </c:pt>
                <c:pt idx="456">
                  <c:v>0.56326399999999999</c:v>
                </c:pt>
                <c:pt idx="457">
                  <c:v>0.56798099999999996</c:v>
                </c:pt>
                <c:pt idx="458">
                  <c:v>0.57289100000000004</c:v>
                </c:pt>
                <c:pt idx="459">
                  <c:v>0.57789100000000004</c:v>
                </c:pt>
                <c:pt idx="460">
                  <c:v>0.58289299999999999</c:v>
                </c:pt>
                <c:pt idx="461">
                  <c:v>0.58789199999999997</c:v>
                </c:pt>
                <c:pt idx="462">
                  <c:v>0.59287100000000004</c:v>
                </c:pt>
                <c:pt idx="463">
                  <c:v>0.59779499999999997</c:v>
                </c:pt>
                <c:pt idx="464">
                  <c:v>0.60267800000000005</c:v>
                </c:pt>
                <c:pt idx="465">
                  <c:v>0.60760800000000004</c:v>
                </c:pt>
                <c:pt idx="466">
                  <c:v>0.61268199999999995</c:v>
                </c:pt>
                <c:pt idx="467">
                  <c:v>0.61791499999999999</c:v>
                </c:pt>
                <c:pt idx="468">
                  <c:v>0.62324000000000002</c:v>
                </c:pt>
                <c:pt idx="469">
                  <c:v>0.62856000000000001</c:v>
                </c:pt>
                <c:pt idx="470">
                  <c:v>0.63386799999999999</c:v>
                </c:pt>
                <c:pt idx="471">
                  <c:v>0.639239</c:v>
                </c:pt>
                <c:pt idx="472">
                  <c:v>0.64458899999999997</c:v>
                </c:pt>
                <c:pt idx="473">
                  <c:v>0.64978800000000003</c:v>
                </c:pt>
                <c:pt idx="474">
                  <c:v>0.65492700000000004</c:v>
                </c:pt>
                <c:pt idx="475">
                  <c:v>0.66009899999999999</c:v>
                </c:pt>
                <c:pt idx="476">
                  <c:v>0.66521300000000005</c:v>
                </c:pt>
                <c:pt idx="477">
                  <c:v>0.670207</c:v>
                </c:pt>
                <c:pt idx="478">
                  <c:v>0.67507799999999996</c:v>
                </c:pt>
                <c:pt idx="479">
                  <c:v>0.67979599999999996</c:v>
                </c:pt>
                <c:pt idx="480">
                  <c:v>0.68435299999999999</c:v>
                </c:pt>
                <c:pt idx="481">
                  <c:v>0.68879199999999996</c:v>
                </c:pt>
                <c:pt idx="482">
                  <c:v>0.69311400000000001</c:v>
                </c:pt>
                <c:pt idx="483">
                  <c:v>0.69732300000000003</c:v>
                </c:pt>
                <c:pt idx="484">
                  <c:v>0.70144700000000004</c:v>
                </c:pt>
                <c:pt idx="485">
                  <c:v>0.70541299999999996</c:v>
                </c:pt>
                <c:pt idx="486">
                  <c:v>0.70913800000000005</c:v>
                </c:pt>
                <c:pt idx="487">
                  <c:v>0.71260900000000005</c:v>
                </c:pt>
                <c:pt idx="488">
                  <c:v>0.715924</c:v>
                </c:pt>
                <c:pt idx="489">
                  <c:v>0.71917500000000001</c:v>
                </c:pt>
                <c:pt idx="490">
                  <c:v>0.72235099999999997</c:v>
                </c:pt>
                <c:pt idx="491">
                  <c:v>0.72544600000000004</c:v>
                </c:pt>
                <c:pt idx="492">
                  <c:v>0.72851100000000002</c:v>
                </c:pt>
                <c:pt idx="493">
                  <c:v>0.73146999999999995</c:v>
                </c:pt>
                <c:pt idx="494">
                  <c:v>0.73429800000000001</c:v>
                </c:pt>
                <c:pt idx="495">
                  <c:v>0.73714500000000005</c:v>
                </c:pt>
                <c:pt idx="496">
                  <c:v>0.74012999999999995</c:v>
                </c:pt>
                <c:pt idx="497">
                  <c:v>0.74317900000000003</c:v>
                </c:pt>
                <c:pt idx="498">
                  <c:v>0.74617999999999995</c:v>
                </c:pt>
                <c:pt idx="499">
                  <c:v>0.74911799999999995</c:v>
                </c:pt>
                <c:pt idx="500">
                  <c:v>0.752023</c:v>
                </c:pt>
                <c:pt idx="501">
                  <c:v>0.75490299999999999</c:v>
                </c:pt>
                <c:pt idx="502">
                  <c:v>0.75772200000000001</c:v>
                </c:pt>
                <c:pt idx="503">
                  <c:v>0.76041700000000001</c:v>
                </c:pt>
                <c:pt idx="504">
                  <c:v>0.76309000000000005</c:v>
                </c:pt>
                <c:pt idx="505">
                  <c:v>0.76589099999999999</c:v>
                </c:pt>
                <c:pt idx="506">
                  <c:v>0.76884300000000005</c:v>
                </c:pt>
                <c:pt idx="507">
                  <c:v>0.77184900000000001</c:v>
                </c:pt>
                <c:pt idx="508">
                  <c:v>0.77477200000000002</c:v>
                </c:pt>
                <c:pt idx="509">
                  <c:v>0.77763400000000005</c:v>
                </c:pt>
                <c:pt idx="510">
                  <c:v>0.78049500000000005</c:v>
                </c:pt>
                <c:pt idx="511">
                  <c:v>0.78327000000000002</c:v>
                </c:pt>
                <c:pt idx="512">
                  <c:v>0.78578400000000004</c:v>
                </c:pt>
                <c:pt idx="513">
                  <c:v>0.78812000000000004</c:v>
                </c:pt>
                <c:pt idx="514">
                  <c:v>0.79043200000000002</c:v>
                </c:pt>
                <c:pt idx="515">
                  <c:v>0.79267500000000002</c:v>
                </c:pt>
                <c:pt idx="516">
                  <c:v>0.79466199999999998</c:v>
                </c:pt>
                <c:pt idx="517">
                  <c:v>0.79626799999999998</c:v>
                </c:pt>
                <c:pt idx="518">
                  <c:v>0.79756800000000005</c:v>
                </c:pt>
                <c:pt idx="519">
                  <c:v>0.79870799999999997</c:v>
                </c:pt>
                <c:pt idx="520">
                  <c:v>0.799736</c:v>
                </c:pt>
                <c:pt idx="521">
                  <c:v>0.80057599999999995</c:v>
                </c:pt>
                <c:pt idx="522">
                  <c:v>0.80125400000000002</c:v>
                </c:pt>
                <c:pt idx="523">
                  <c:v>0.80182299999999995</c:v>
                </c:pt>
                <c:pt idx="524">
                  <c:v>0.80220499999999995</c:v>
                </c:pt>
                <c:pt idx="525">
                  <c:v>0.80227499999999996</c:v>
                </c:pt>
                <c:pt idx="526">
                  <c:v>0.80198999999999998</c:v>
                </c:pt>
                <c:pt idx="527">
                  <c:v>0.80149499999999996</c:v>
                </c:pt>
                <c:pt idx="528">
                  <c:v>0.80091199999999996</c:v>
                </c:pt>
                <c:pt idx="529">
                  <c:v>0.80019899999999999</c:v>
                </c:pt>
                <c:pt idx="530">
                  <c:v>0.79926200000000003</c:v>
                </c:pt>
                <c:pt idx="531">
                  <c:v>0.79816600000000004</c:v>
                </c:pt>
                <c:pt idx="532">
                  <c:v>0.79702799999999996</c:v>
                </c:pt>
                <c:pt idx="533">
                  <c:v>0.79579500000000003</c:v>
                </c:pt>
                <c:pt idx="534">
                  <c:v>0.79435100000000003</c:v>
                </c:pt>
                <c:pt idx="535">
                  <c:v>0.79270700000000005</c:v>
                </c:pt>
                <c:pt idx="536">
                  <c:v>0.79095099999999996</c:v>
                </c:pt>
                <c:pt idx="537">
                  <c:v>0.789157</c:v>
                </c:pt>
                <c:pt idx="538">
                  <c:v>0.78737299999999999</c:v>
                </c:pt>
                <c:pt idx="539">
                  <c:v>0.78558600000000001</c:v>
                </c:pt>
                <c:pt idx="540">
                  <c:v>0.78378899999999996</c:v>
                </c:pt>
                <c:pt idx="541">
                  <c:v>0.78198299999999998</c:v>
                </c:pt>
                <c:pt idx="542">
                  <c:v>0.78010900000000005</c:v>
                </c:pt>
                <c:pt idx="543">
                  <c:v>0.77817000000000003</c:v>
                </c:pt>
                <c:pt idx="544">
                  <c:v>0.77629000000000004</c:v>
                </c:pt>
                <c:pt idx="545">
                  <c:v>0.77459699999999998</c:v>
                </c:pt>
                <c:pt idx="546">
                  <c:v>0.77303299999999997</c:v>
                </c:pt>
                <c:pt idx="547">
                  <c:v>0.77151400000000003</c:v>
                </c:pt>
                <c:pt idx="548">
                  <c:v>0.77008100000000002</c:v>
                </c:pt>
                <c:pt idx="549">
                  <c:v>0.76875899999999997</c:v>
                </c:pt>
                <c:pt idx="550">
                  <c:v>0.76747900000000002</c:v>
                </c:pt>
                <c:pt idx="551">
                  <c:v>0.76616799999999996</c:v>
                </c:pt>
                <c:pt idx="552">
                  <c:v>0.76490999999999998</c:v>
                </c:pt>
                <c:pt idx="553">
                  <c:v>0.76382300000000003</c:v>
                </c:pt>
                <c:pt idx="554">
                  <c:v>0.76299399999999995</c:v>
                </c:pt>
                <c:pt idx="555">
                  <c:v>0.76243300000000003</c:v>
                </c:pt>
                <c:pt idx="556">
                  <c:v>0.76209700000000002</c:v>
                </c:pt>
                <c:pt idx="557">
                  <c:v>0.76197800000000004</c:v>
                </c:pt>
                <c:pt idx="558">
                  <c:v>0.76207800000000003</c:v>
                </c:pt>
                <c:pt idx="559">
                  <c:v>0.76233799999999996</c:v>
                </c:pt>
                <c:pt idx="560">
                  <c:v>0.76262399999999997</c:v>
                </c:pt>
                <c:pt idx="561">
                  <c:v>0.76294300000000004</c:v>
                </c:pt>
                <c:pt idx="562">
                  <c:v>0.76344199999999995</c:v>
                </c:pt>
                <c:pt idx="563">
                  <c:v>0.76413299999999995</c:v>
                </c:pt>
                <c:pt idx="564">
                  <c:v>0.76489499999999999</c:v>
                </c:pt>
                <c:pt idx="565">
                  <c:v>0.76571</c:v>
                </c:pt>
                <c:pt idx="566">
                  <c:v>0.76672799999999997</c:v>
                </c:pt>
                <c:pt idx="567">
                  <c:v>0.76800999999999997</c:v>
                </c:pt>
                <c:pt idx="568">
                  <c:v>0.76951499999999995</c:v>
                </c:pt>
                <c:pt idx="569">
                  <c:v>0.77114000000000005</c:v>
                </c:pt>
                <c:pt idx="570">
                  <c:v>0.77291900000000002</c:v>
                </c:pt>
                <c:pt idx="571">
                  <c:v>0.77490800000000004</c:v>
                </c:pt>
                <c:pt idx="572">
                  <c:v>0.77702800000000005</c:v>
                </c:pt>
                <c:pt idx="573">
                  <c:v>0.77907800000000005</c:v>
                </c:pt>
                <c:pt idx="574">
                  <c:v>0.78099099999999999</c:v>
                </c:pt>
                <c:pt idx="575">
                  <c:v>0.78284699999999996</c:v>
                </c:pt>
                <c:pt idx="576">
                  <c:v>0.78464400000000001</c:v>
                </c:pt>
                <c:pt idx="577">
                  <c:v>0.78631799999999996</c:v>
                </c:pt>
                <c:pt idx="578">
                  <c:v>0.787856</c:v>
                </c:pt>
                <c:pt idx="579">
                  <c:v>0.78935</c:v>
                </c:pt>
                <c:pt idx="580">
                  <c:v>0.79088099999999995</c:v>
                </c:pt>
                <c:pt idx="581">
                  <c:v>0.79238299999999995</c:v>
                </c:pt>
                <c:pt idx="582">
                  <c:v>0.79374800000000001</c:v>
                </c:pt>
                <c:pt idx="583">
                  <c:v>0.794937</c:v>
                </c:pt>
                <c:pt idx="584">
                  <c:v>0.79597899999999999</c:v>
                </c:pt>
                <c:pt idx="585">
                  <c:v>0.79686800000000002</c:v>
                </c:pt>
                <c:pt idx="586">
                  <c:v>0.79757299999999998</c:v>
                </c:pt>
                <c:pt idx="587">
                  <c:v>0.79807700000000004</c:v>
                </c:pt>
                <c:pt idx="588">
                  <c:v>0.79838100000000001</c:v>
                </c:pt>
                <c:pt idx="589">
                  <c:v>0.79851700000000003</c:v>
                </c:pt>
                <c:pt idx="590">
                  <c:v>0.79846200000000001</c:v>
                </c:pt>
                <c:pt idx="591">
                  <c:v>0.798211</c:v>
                </c:pt>
                <c:pt idx="592">
                  <c:v>0.79783199999999999</c:v>
                </c:pt>
                <c:pt idx="593">
                  <c:v>0.79734099999999997</c:v>
                </c:pt>
                <c:pt idx="594">
                  <c:v>0.79674100000000003</c:v>
                </c:pt>
                <c:pt idx="595">
                  <c:v>0.79606600000000005</c:v>
                </c:pt>
                <c:pt idx="596">
                  <c:v>0.79536700000000005</c:v>
                </c:pt>
                <c:pt idx="597">
                  <c:v>0.79468099999999997</c:v>
                </c:pt>
                <c:pt idx="598">
                  <c:v>0.79400300000000001</c:v>
                </c:pt>
                <c:pt idx="599">
                  <c:v>0.79329799999999995</c:v>
                </c:pt>
                <c:pt idx="600">
                  <c:v>0.79257</c:v>
                </c:pt>
                <c:pt idx="601">
                  <c:v>0.79190899999999997</c:v>
                </c:pt>
                <c:pt idx="602">
                  <c:v>0.79134099999999996</c:v>
                </c:pt>
                <c:pt idx="603">
                  <c:v>0.79083599999999998</c:v>
                </c:pt>
                <c:pt idx="604">
                  <c:v>0.79042500000000004</c:v>
                </c:pt>
                <c:pt idx="605">
                  <c:v>0.79019700000000004</c:v>
                </c:pt>
                <c:pt idx="606">
                  <c:v>0.79017599999999999</c:v>
                </c:pt>
                <c:pt idx="607">
                  <c:v>0.79032400000000003</c:v>
                </c:pt>
                <c:pt idx="608">
                  <c:v>0.79070200000000002</c:v>
                </c:pt>
                <c:pt idx="609">
                  <c:v>0.79136799999999996</c:v>
                </c:pt>
                <c:pt idx="610">
                  <c:v>0.792211</c:v>
                </c:pt>
                <c:pt idx="611">
                  <c:v>0.79309399999999997</c:v>
                </c:pt>
                <c:pt idx="612">
                  <c:v>0.79399799999999998</c:v>
                </c:pt>
                <c:pt idx="613">
                  <c:v>0.79493899999999995</c:v>
                </c:pt>
                <c:pt idx="614">
                  <c:v>0.79596900000000004</c:v>
                </c:pt>
                <c:pt idx="615">
                  <c:v>0.79710400000000003</c:v>
                </c:pt>
                <c:pt idx="616">
                  <c:v>0.79827400000000004</c:v>
                </c:pt>
                <c:pt idx="617">
                  <c:v>0.79947599999999996</c:v>
                </c:pt>
                <c:pt idx="618">
                  <c:v>0.80078899999999997</c:v>
                </c:pt>
                <c:pt idx="619">
                  <c:v>0.80222700000000002</c:v>
                </c:pt>
                <c:pt idx="620">
                  <c:v>0.80370399999999997</c:v>
                </c:pt>
                <c:pt idx="621">
                  <c:v>0.805203</c:v>
                </c:pt>
                <c:pt idx="622">
                  <c:v>0.80676999999999999</c:v>
                </c:pt>
                <c:pt idx="623">
                  <c:v>0.80831399999999998</c:v>
                </c:pt>
                <c:pt idx="624">
                  <c:v>0.80973899999999999</c:v>
                </c:pt>
                <c:pt idx="625">
                  <c:v>0.81101800000000002</c:v>
                </c:pt>
                <c:pt idx="626">
                  <c:v>0.81208599999999997</c:v>
                </c:pt>
                <c:pt idx="627">
                  <c:v>0.81283000000000005</c:v>
                </c:pt>
                <c:pt idx="628">
                  <c:v>0.81329300000000004</c:v>
                </c:pt>
                <c:pt idx="629">
                  <c:v>0.81362100000000004</c:v>
                </c:pt>
                <c:pt idx="630">
                  <c:v>0.81374599999999997</c:v>
                </c:pt>
                <c:pt idx="631">
                  <c:v>0.81359000000000004</c:v>
                </c:pt>
                <c:pt idx="632">
                  <c:v>0.81318400000000002</c:v>
                </c:pt>
                <c:pt idx="633">
                  <c:v>0.81267800000000001</c:v>
                </c:pt>
                <c:pt idx="634">
                  <c:v>0.81204600000000005</c:v>
                </c:pt>
                <c:pt idx="635">
                  <c:v>0.81123400000000001</c:v>
                </c:pt>
                <c:pt idx="636">
                  <c:v>0.81023000000000001</c:v>
                </c:pt>
                <c:pt idx="637">
                  <c:v>0.80896400000000002</c:v>
                </c:pt>
                <c:pt idx="638">
                  <c:v>0.80742800000000003</c:v>
                </c:pt>
                <c:pt idx="639">
                  <c:v>0.80566599999999999</c:v>
                </c:pt>
                <c:pt idx="640">
                  <c:v>0.80371599999999999</c:v>
                </c:pt>
                <c:pt idx="641">
                  <c:v>0.80155299999999996</c:v>
                </c:pt>
                <c:pt idx="642">
                  <c:v>0.79919899999999999</c:v>
                </c:pt>
                <c:pt idx="643">
                  <c:v>0.79671599999999998</c:v>
                </c:pt>
                <c:pt idx="644">
                  <c:v>0.79415199999999997</c:v>
                </c:pt>
                <c:pt idx="645">
                  <c:v>0.79162500000000002</c:v>
                </c:pt>
                <c:pt idx="646">
                  <c:v>0.78922499999999995</c:v>
                </c:pt>
                <c:pt idx="647">
                  <c:v>0.78693400000000002</c:v>
                </c:pt>
                <c:pt idx="648">
                  <c:v>0.78464900000000004</c:v>
                </c:pt>
                <c:pt idx="649">
                  <c:v>0.78242999999999996</c:v>
                </c:pt>
                <c:pt idx="650">
                  <c:v>0.78032000000000001</c:v>
                </c:pt>
                <c:pt idx="651">
                  <c:v>0.77826499999999998</c:v>
                </c:pt>
                <c:pt idx="652">
                  <c:v>0.77623799999999998</c:v>
                </c:pt>
                <c:pt idx="653">
                  <c:v>0.77427500000000005</c:v>
                </c:pt>
                <c:pt idx="654">
                  <c:v>0.77237699999999998</c:v>
                </c:pt>
                <c:pt idx="655">
                  <c:v>0.77055899999999999</c:v>
                </c:pt>
                <c:pt idx="656">
                  <c:v>0.76885400000000004</c:v>
                </c:pt>
                <c:pt idx="657">
                  <c:v>0.76732299999999998</c:v>
                </c:pt>
                <c:pt idx="658">
                  <c:v>0.76591699999999996</c:v>
                </c:pt>
                <c:pt idx="659">
                  <c:v>0.76458400000000004</c:v>
                </c:pt>
                <c:pt idx="660">
                  <c:v>0.76333200000000001</c:v>
                </c:pt>
                <c:pt idx="661">
                  <c:v>0.76215999999999995</c:v>
                </c:pt>
                <c:pt idx="662">
                  <c:v>0.76101600000000003</c:v>
                </c:pt>
                <c:pt idx="663">
                  <c:v>0.75995100000000004</c:v>
                </c:pt>
                <c:pt idx="664">
                  <c:v>0.759023</c:v>
                </c:pt>
                <c:pt idx="665">
                  <c:v>0.75820699999999996</c:v>
                </c:pt>
                <c:pt idx="666">
                  <c:v>0.75749200000000005</c:v>
                </c:pt>
                <c:pt idx="667">
                  <c:v>0.75685500000000006</c:v>
                </c:pt>
                <c:pt idx="668">
                  <c:v>0.75621899999999997</c:v>
                </c:pt>
                <c:pt idx="669">
                  <c:v>0.75547399999999998</c:v>
                </c:pt>
                <c:pt idx="670">
                  <c:v>0.75463499999999994</c:v>
                </c:pt>
                <c:pt idx="671">
                  <c:v>0.75373699999999999</c:v>
                </c:pt>
                <c:pt idx="672">
                  <c:v>0.75272700000000003</c:v>
                </c:pt>
                <c:pt idx="673">
                  <c:v>0.75155700000000003</c:v>
                </c:pt>
                <c:pt idx="674">
                  <c:v>0.75018799999999997</c:v>
                </c:pt>
                <c:pt idx="675">
                  <c:v>0.74863100000000005</c:v>
                </c:pt>
                <c:pt idx="676">
                  <c:v>0.746946</c:v>
                </c:pt>
                <c:pt idx="677">
                  <c:v>0.74521999999999999</c:v>
                </c:pt>
                <c:pt idx="678">
                  <c:v>0.74341699999999999</c:v>
                </c:pt>
                <c:pt idx="679">
                  <c:v>0.74148099999999995</c:v>
                </c:pt>
                <c:pt idx="680">
                  <c:v>0.73941999999999997</c:v>
                </c:pt>
                <c:pt idx="681">
                  <c:v>0.73720399999999997</c:v>
                </c:pt>
                <c:pt idx="682">
                  <c:v>0.73480699999999999</c:v>
                </c:pt>
                <c:pt idx="683">
                  <c:v>0.732236</c:v>
                </c:pt>
                <c:pt idx="684">
                  <c:v>0.729522</c:v>
                </c:pt>
                <c:pt idx="685">
                  <c:v>0.72665100000000005</c:v>
                </c:pt>
                <c:pt idx="686">
                  <c:v>0.72363699999999997</c:v>
                </c:pt>
                <c:pt idx="687">
                  <c:v>0.72050800000000004</c:v>
                </c:pt>
                <c:pt idx="688">
                  <c:v>0.71725799999999995</c:v>
                </c:pt>
                <c:pt idx="689">
                  <c:v>0.71395699999999995</c:v>
                </c:pt>
                <c:pt idx="690">
                  <c:v>0.71071899999999999</c:v>
                </c:pt>
                <c:pt idx="691">
                  <c:v>0.70759899999999998</c:v>
                </c:pt>
                <c:pt idx="692">
                  <c:v>0.70454600000000001</c:v>
                </c:pt>
                <c:pt idx="693">
                  <c:v>0.70153500000000002</c:v>
                </c:pt>
                <c:pt idx="694">
                  <c:v>0.698708</c:v>
                </c:pt>
                <c:pt idx="695">
                  <c:v>0.69622300000000004</c:v>
                </c:pt>
                <c:pt idx="696">
                  <c:v>0.69396100000000005</c:v>
                </c:pt>
                <c:pt idx="697">
                  <c:v>0.69177500000000003</c:v>
                </c:pt>
                <c:pt idx="698">
                  <c:v>0.68971199999999999</c:v>
                </c:pt>
                <c:pt idx="699">
                  <c:v>0.68796599999999997</c:v>
                </c:pt>
                <c:pt idx="700">
                  <c:v>0.68661300000000003</c:v>
                </c:pt>
                <c:pt idx="701">
                  <c:v>0.68552599999999997</c:v>
                </c:pt>
                <c:pt idx="702">
                  <c:v>0.68457100000000004</c:v>
                </c:pt>
                <c:pt idx="703">
                  <c:v>0.68385300000000004</c:v>
                </c:pt>
                <c:pt idx="704">
                  <c:v>0.68355399999999999</c:v>
                </c:pt>
                <c:pt idx="705">
                  <c:v>0.68365500000000001</c:v>
                </c:pt>
                <c:pt idx="706">
                  <c:v>0.68400000000000005</c:v>
                </c:pt>
                <c:pt idx="707">
                  <c:v>0.68449800000000005</c:v>
                </c:pt>
                <c:pt idx="708">
                  <c:v>0.68524099999999999</c:v>
                </c:pt>
                <c:pt idx="709">
                  <c:v>0.68634600000000001</c:v>
                </c:pt>
                <c:pt idx="710">
                  <c:v>0.68773799999999996</c:v>
                </c:pt>
                <c:pt idx="711">
                  <c:v>0.68926600000000005</c:v>
                </c:pt>
                <c:pt idx="712">
                  <c:v>0.69084999999999996</c:v>
                </c:pt>
                <c:pt idx="713">
                  <c:v>0.69250100000000003</c:v>
                </c:pt>
                <c:pt idx="714">
                  <c:v>0.69420499999999996</c:v>
                </c:pt>
                <c:pt idx="715">
                  <c:v>0.69586499999999996</c:v>
                </c:pt>
                <c:pt idx="716">
                  <c:v>0.69750400000000001</c:v>
                </c:pt>
                <c:pt idx="717">
                  <c:v>0.69914399999999999</c:v>
                </c:pt>
                <c:pt idx="718">
                  <c:v>0.70073600000000003</c:v>
                </c:pt>
                <c:pt idx="719">
                  <c:v>0.70226100000000002</c:v>
                </c:pt>
                <c:pt idx="720">
                  <c:v>0.70378300000000005</c:v>
                </c:pt>
                <c:pt idx="721">
                  <c:v>0.70527300000000004</c:v>
                </c:pt>
                <c:pt idx="722">
                  <c:v>0.70659799999999995</c:v>
                </c:pt>
                <c:pt idx="723">
                  <c:v>0.70773699999999995</c:v>
                </c:pt>
                <c:pt idx="724">
                  <c:v>0.70875600000000005</c:v>
                </c:pt>
                <c:pt idx="725">
                  <c:v>0.70970900000000003</c:v>
                </c:pt>
                <c:pt idx="726">
                  <c:v>0.71056799999999998</c:v>
                </c:pt>
                <c:pt idx="727">
                  <c:v>0.71123199999999998</c:v>
                </c:pt>
                <c:pt idx="728">
                  <c:v>0.71162800000000004</c:v>
                </c:pt>
                <c:pt idx="729">
                  <c:v>0.711835</c:v>
                </c:pt>
                <c:pt idx="730">
                  <c:v>0.71190600000000004</c:v>
                </c:pt>
                <c:pt idx="731">
                  <c:v>0.71172299999999999</c:v>
                </c:pt>
                <c:pt idx="732">
                  <c:v>0.71117200000000003</c:v>
                </c:pt>
                <c:pt idx="733">
                  <c:v>0.71028400000000003</c:v>
                </c:pt>
                <c:pt idx="734">
                  <c:v>0.70915499999999998</c:v>
                </c:pt>
                <c:pt idx="735">
                  <c:v>0.707839</c:v>
                </c:pt>
                <c:pt idx="736">
                  <c:v>0.70638999999999996</c:v>
                </c:pt>
                <c:pt idx="737">
                  <c:v>0.704901</c:v>
                </c:pt>
                <c:pt idx="738">
                  <c:v>0.70344899999999999</c:v>
                </c:pt>
                <c:pt idx="739">
                  <c:v>0.70211699999999999</c:v>
                </c:pt>
                <c:pt idx="740">
                  <c:v>0.70091199999999998</c:v>
                </c:pt>
                <c:pt idx="741">
                  <c:v>0.69982299999999997</c:v>
                </c:pt>
                <c:pt idx="742">
                  <c:v>0.698855</c:v>
                </c:pt>
                <c:pt idx="743">
                  <c:v>0.69805399999999995</c:v>
                </c:pt>
                <c:pt idx="744">
                  <c:v>0.69742599999999999</c:v>
                </c:pt>
                <c:pt idx="745">
                  <c:v>0.69687600000000005</c:v>
                </c:pt>
                <c:pt idx="746">
                  <c:v>0.69640100000000005</c:v>
                </c:pt>
                <c:pt idx="747">
                  <c:v>0.69608899999999996</c:v>
                </c:pt>
                <c:pt idx="748">
                  <c:v>0.696052</c:v>
                </c:pt>
                <c:pt idx="749">
                  <c:v>0.69628500000000004</c:v>
                </c:pt>
                <c:pt idx="750">
                  <c:v>0.69681899999999997</c:v>
                </c:pt>
                <c:pt idx="751">
                  <c:v>0.697689</c:v>
                </c:pt>
                <c:pt idx="752">
                  <c:v>0.69881300000000002</c:v>
                </c:pt>
                <c:pt idx="753">
                  <c:v>0.70007299999999995</c:v>
                </c:pt>
                <c:pt idx="754">
                  <c:v>0.70138299999999998</c:v>
                </c:pt>
                <c:pt idx="755">
                  <c:v>0.70284599999999997</c:v>
                </c:pt>
                <c:pt idx="756">
                  <c:v>0.70458699999999996</c:v>
                </c:pt>
                <c:pt idx="757">
                  <c:v>0.70662700000000001</c:v>
                </c:pt>
                <c:pt idx="758">
                  <c:v>0.70880100000000001</c:v>
                </c:pt>
                <c:pt idx="759">
                  <c:v>0.71089500000000005</c:v>
                </c:pt>
                <c:pt idx="760">
                  <c:v>0.71288399999999996</c:v>
                </c:pt>
                <c:pt idx="761">
                  <c:v>0.71485399999999999</c:v>
                </c:pt>
                <c:pt idx="762">
                  <c:v>0.71689199999999997</c:v>
                </c:pt>
                <c:pt idx="763">
                  <c:v>0.71901300000000001</c:v>
                </c:pt>
                <c:pt idx="764">
                  <c:v>0.72119800000000001</c:v>
                </c:pt>
                <c:pt idx="765">
                  <c:v>0.72340400000000005</c:v>
                </c:pt>
                <c:pt idx="766">
                  <c:v>0.725657</c:v>
                </c:pt>
                <c:pt idx="767">
                  <c:v>0.72800699999999996</c:v>
                </c:pt>
                <c:pt idx="768">
                  <c:v>0.73036400000000001</c:v>
                </c:pt>
                <c:pt idx="769">
                  <c:v>0.73258199999999996</c:v>
                </c:pt>
                <c:pt idx="770">
                  <c:v>0.73463299999999998</c:v>
                </c:pt>
                <c:pt idx="771">
                  <c:v>0.73660099999999995</c:v>
                </c:pt>
                <c:pt idx="772">
                  <c:v>0.73848899999999995</c:v>
                </c:pt>
                <c:pt idx="773">
                  <c:v>0.74027799999999999</c:v>
                </c:pt>
                <c:pt idx="774">
                  <c:v>0.74190800000000001</c:v>
                </c:pt>
                <c:pt idx="775">
                  <c:v>0.74330200000000002</c:v>
                </c:pt>
                <c:pt idx="776">
                  <c:v>0.74452200000000002</c:v>
                </c:pt>
                <c:pt idx="777">
                  <c:v>0.74568800000000002</c:v>
                </c:pt>
                <c:pt idx="778">
                  <c:v>0.74685100000000004</c:v>
                </c:pt>
                <c:pt idx="779">
                  <c:v>0.74795900000000004</c:v>
                </c:pt>
                <c:pt idx="780">
                  <c:v>0.74899700000000002</c:v>
                </c:pt>
                <c:pt idx="781">
                  <c:v>0.75000100000000003</c:v>
                </c:pt>
                <c:pt idx="782">
                  <c:v>0.75097599999999998</c:v>
                </c:pt>
                <c:pt idx="783">
                  <c:v>0.751938</c:v>
                </c:pt>
                <c:pt idx="784">
                  <c:v>0.75288699999999997</c:v>
                </c:pt>
                <c:pt idx="785">
                  <c:v>0.75381100000000001</c:v>
                </c:pt>
                <c:pt idx="786">
                  <c:v>0.75467899999999999</c:v>
                </c:pt>
                <c:pt idx="787">
                  <c:v>0.75550799999999996</c:v>
                </c:pt>
                <c:pt idx="788">
                  <c:v>0.75634400000000002</c:v>
                </c:pt>
                <c:pt idx="789">
                  <c:v>0.75718099999999999</c:v>
                </c:pt>
                <c:pt idx="790">
                  <c:v>0.75800199999999995</c:v>
                </c:pt>
                <c:pt idx="791">
                  <c:v>0.75874299999999995</c:v>
                </c:pt>
                <c:pt idx="792">
                  <c:v>0.75940099999999999</c:v>
                </c:pt>
                <c:pt idx="793">
                  <c:v>0.759988</c:v>
                </c:pt>
                <c:pt idx="794">
                  <c:v>0.76056999999999997</c:v>
                </c:pt>
                <c:pt idx="795">
                  <c:v>0.76111099999999998</c:v>
                </c:pt>
                <c:pt idx="796">
                  <c:v>0.76152500000000001</c:v>
                </c:pt>
                <c:pt idx="797">
                  <c:v>0.76183800000000002</c:v>
                </c:pt>
                <c:pt idx="798">
                  <c:v>0.76208600000000004</c:v>
                </c:pt>
                <c:pt idx="799">
                  <c:v>0.76229499999999994</c:v>
                </c:pt>
                <c:pt idx="800">
                  <c:v>0.76247399999999999</c:v>
                </c:pt>
                <c:pt idx="801">
                  <c:v>0.76263999999999998</c:v>
                </c:pt>
                <c:pt idx="802">
                  <c:v>0.76271699999999998</c:v>
                </c:pt>
                <c:pt idx="803">
                  <c:v>0.76261800000000002</c:v>
                </c:pt>
                <c:pt idx="804">
                  <c:v>0.76235799999999998</c:v>
                </c:pt>
                <c:pt idx="805">
                  <c:v>0.76200699999999999</c:v>
                </c:pt>
                <c:pt idx="806">
                  <c:v>0.76156800000000002</c:v>
                </c:pt>
                <c:pt idx="807">
                  <c:v>0.76095000000000002</c:v>
                </c:pt>
                <c:pt idx="808">
                  <c:v>0.76011099999999998</c:v>
                </c:pt>
                <c:pt idx="809">
                  <c:v>0.75907199999999997</c:v>
                </c:pt>
                <c:pt idx="810">
                  <c:v>0.75791500000000001</c:v>
                </c:pt>
                <c:pt idx="811">
                  <c:v>0.75667899999999999</c:v>
                </c:pt>
                <c:pt idx="812">
                  <c:v>0.75533600000000001</c:v>
                </c:pt>
                <c:pt idx="813">
                  <c:v>0.753888</c:v>
                </c:pt>
                <c:pt idx="814">
                  <c:v>0.75234800000000002</c:v>
                </c:pt>
                <c:pt idx="815">
                  <c:v>0.75076500000000002</c:v>
                </c:pt>
                <c:pt idx="816">
                  <c:v>0.749166</c:v>
                </c:pt>
                <c:pt idx="817">
                  <c:v>0.747587</c:v>
                </c:pt>
                <c:pt idx="818">
                  <c:v>0.74605399999999999</c:v>
                </c:pt>
                <c:pt idx="819">
                  <c:v>0.74458599999999997</c:v>
                </c:pt>
                <c:pt idx="820">
                  <c:v>0.74317299999999997</c:v>
                </c:pt>
                <c:pt idx="821">
                  <c:v>0.74177300000000002</c:v>
                </c:pt>
                <c:pt idx="822">
                  <c:v>0.74036400000000002</c:v>
                </c:pt>
                <c:pt idx="823">
                  <c:v>0.73891899999999999</c:v>
                </c:pt>
                <c:pt idx="824">
                  <c:v>0.73744600000000005</c:v>
                </c:pt>
                <c:pt idx="825">
                  <c:v>0.73597199999999996</c:v>
                </c:pt>
                <c:pt idx="826">
                  <c:v>0.73456900000000003</c:v>
                </c:pt>
                <c:pt idx="827">
                  <c:v>0.73329299999999997</c:v>
                </c:pt>
                <c:pt idx="828">
                  <c:v>0.73214000000000001</c:v>
                </c:pt>
                <c:pt idx="829">
                  <c:v>0.731074</c:v>
                </c:pt>
                <c:pt idx="830">
                  <c:v>0.73006599999999999</c:v>
                </c:pt>
                <c:pt idx="831">
                  <c:v>0.72910799999999998</c:v>
                </c:pt>
                <c:pt idx="832">
                  <c:v>0.728159</c:v>
                </c:pt>
                <c:pt idx="833">
                  <c:v>0.727217</c:v>
                </c:pt>
                <c:pt idx="834">
                  <c:v>0.72629900000000003</c:v>
                </c:pt>
                <c:pt idx="835">
                  <c:v>0.72537799999999997</c:v>
                </c:pt>
                <c:pt idx="836">
                  <c:v>0.724441</c:v>
                </c:pt>
                <c:pt idx="837">
                  <c:v>0.72352000000000005</c:v>
                </c:pt>
                <c:pt idx="838">
                  <c:v>0.72264300000000004</c:v>
                </c:pt>
                <c:pt idx="839">
                  <c:v>0.72174000000000005</c:v>
                </c:pt>
                <c:pt idx="840">
                  <c:v>0.72075800000000001</c:v>
                </c:pt>
                <c:pt idx="841">
                  <c:v>0.71973100000000001</c:v>
                </c:pt>
                <c:pt idx="842">
                  <c:v>0.71871099999999999</c:v>
                </c:pt>
                <c:pt idx="843">
                  <c:v>0.7177</c:v>
                </c:pt>
                <c:pt idx="844">
                  <c:v>0.71664600000000001</c:v>
                </c:pt>
                <c:pt idx="845">
                  <c:v>0.71551200000000004</c:v>
                </c:pt>
                <c:pt idx="846">
                  <c:v>0.71424799999999999</c:v>
                </c:pt>
                <c:pt idx="847">
                  <c:v>0.71281000000000005</c:v>
                </c:pt>
                <c:pt idx="848">
                  <c:v>0.71119699999999997</c:v>
                </c:pt>
                <c:pt idx="849">
                  <c:v>0.70942799999999995</c:v>
                </c:pt>
                <c:pt idx="850">
                  <c:v>0.70752800000000005</c:v>
                </c:pt>
                <c:pt idx="851">
                  <c:v>0.70553399999999999</c:v>
                </c:pt>
                <c:pt idx="852">
                  <c:v>0.70350100000000004</c:v>
                </c:pt>
                <c:pt idx="853">
                  <c:v>0.70144300000000004</c:v>
                </c:pt>
                <c:pt idx="854">
                  <c:v>0.69936699999999996</c:v>
                </c:pt>
                <c:pt idx="855">
                  <c:v>0.69731600000000005</c:v>
                </c:pt>
                <c:pt idx="856">
                  <c:v>0.69532899999999997</c:v>
                </c:pt>
                <c:pt idx="857">
                  <c:v>0.693407</c:v>
                </c:pt>
                <c:pt idx="858">
                  <c:v>0.69153500000000001</c:v>
                </c:pt>
                <c:pt idx="859">
                  <c:v>0.68975500000000001</c:v>
                </c:pt>
                <c:pt idx="860">
                  <c:v>0.68805099999999997</c:v>
                </c:pt>
                <c:pt idx="861">
                  <c:v>0.686334</c:v>
                </c:pt>
                <c:pt idx="862">
                  <c:v>0.68463700000000005</c:v>
                </c:pt>
                <c:pt idx="863">
                  <c:v>0.68308100000000005</c:v>
                </c:pt>
                <c:pt idx="864">
                  <c:v>0.68167100000000003</c:v>
                </c:pt>
                <c:pt idx="865">
                  <c:v>0.68031799999999998</c:v>
                </c:pt>
                <c:pt idx="866">
                  <c:v>0.67899100000000001</c:v>
                </c:pt>
                <c:pt idx="867">
                  <c:v>0.67771099999999995</c:v>
                </c:pt>
                <c:pt idx="868">
                  <c:v>0.67650699999999997</c:v>
                </c:pt>
                <c:pt idx="869">
                  <c:v>0.67535299999999998</c:v>
                </c:pt>
                <c:pt idx="870">
                  <c:v>0.67419200000000001</c:v>
                </c:pt>
                <c:pt idx="871">
                  <c:v>0.67295899999999997</c:v>
                </c:pt>
                <c:pt idx="872">
                  <c:v>0.67173400000000005</c:v>
                </c:pt>
                <c:pt idx="873">
                  <c:v>0.67061599999999999</c:v>
                </c:pt>
                <c:pt idx="874">
                  <c:v>0.66956300000000002</c:v>
                </c:pt>
                <c:pt idx="875">
                  <c:v>0.66852699999999998</c:v>
                </c:pt>
                <c:pt idx="876">
                  <c:v>0.66753700000000005</c:v>
                </c:pt>
                <c:pt idx="877">
                  <c:v>0.66665600000000003</c:v>
                </c:pt>
                <c:pt idx="878">
                  <c:v>0.665879</c:v>
                </c:pt>
                <c:pt idx="879">
                  <c:v>0.66520400000000002</c:v>
                </c:pt>
                <c:pt idx="880">
                  <c:v>0.664636</c:v>
                </c:pt>
                <c:pt idx="881">
                  <c:v>0.66415100000000005</c:v>
                </c:pt>
                <c:pt idx="882">
                  <c:v>0.66368499999999997</c:v>
                </c:pt>
                <c:pt idx="883">
                  <c:v>0.66315100000000005</c:v>
                </c:pt>
                <c:pt idx="884">
                  <c:v>0.66254000000000002</c:v>
                </c:pt>
                <c:pt idx="885">
                  <c:v>0.66185799999999995</c:v>
                </c:pt>
                <c:pt idx="886">
                  <c:v>0.66106900000000002</c:v>
                </c:pt>
                <c:pt idx="887">
                  <c:v>0.66016399999999997</c:v>
                </c:pt>
                <c:pt idx="888">
                  <c:v>0.65915199999999996</c:v>
                </c:pt>
                <c:pt idx="889">
                  <c:v>0.65807599999999999</c:v>
                </c:pt>
                <c:pt idx="890">
                  <c:v>0.65702799999999995</c:v>
                </c:pt>
                <c:pt idx="891">
                  <c:v>0.65598299999999998</c:v>
                </c:pt>
                <c:pt idx="892">
                  <c:v>0.65478099999999995</c:v>
                </c:pt>
                <c:pt idx="893">
                  <c:v>0.65337699999999999</c:v>
                </c:pt>
                <c:pt idx="894">
                  <c:v>0.65186999999999995</c:v>
                </c:pt>
                <c:pt idx="895">
                  <c:v>0.65029199999999998</c:v>
                </c:pt>
                <c:pt idx="896">
                  <c:v>0.64852100000000001</c:v>
                </c:pt>
                <c:pt idx="897">
                  <c:v>0.64652100000000001</c:v>
                </c:pt>
                <c:pt idx="898">
                  <c:v>0.64443099999999998</c:v>
                </c:pt>
                <c:pt idx="899">
                  <c:v>0.64235699999999996</c:v>
                </c:pt>
                <c:pt idx="900">
                  <c:v>0.64025600000000005</c:v>
                </c:pt>
                <c:pt idx="901">
                  <c:v>0.63805199999999995</c:v>
                </c:pt>
                <c:pt idx="902">
                  <c:v>0.63577899999999998</c:v>
                </c:pt>
                <c:pt idx="903">
                  <c:v>0.63349599999999995</c:v>
                </c:pt>
                <c:pt idx="904">
                  <c:v>0.63119899999999995</c:v>
                </c:pt>
                <c:pt idx="905">
                  <c:v>0.62883500000000003</c:v>
                </c:pt>
                <c:pt idx="906">
                  <c:v>0.62639299999999998</c:v>
                </c:pt>
                <c:pt idx="907">
                  <c:v>0.62389300000000003</c:v>
                </c:pt>
                <c:pt idx="908">
                  <c:v>0.62136100000000005</c:v>
                </c:pt>
                <c:pt idx="909">
                  <c:v>0.61875100000000005</c:v>
                </c:pt>
                <c:pt idx="910">
                  <c:v>0.61590900000000004</c:v>
                </c:pt>
                <c:pt idx="911">
                  <c:v>0.61285500000000004</c:v>
                </c:pt>
                <c:pt idx="912">
                  <c:v>0.60968</c:v>
                </c:pt>
                <c:pt idx="913">
                  <c:v>0.60640000000000005</c:v>
                </c:pt>
                <c:pt idx="914">
                  <c:v>0.60300799999999999</c:v>
                </c:pt>
                <c:pt idx="915">
                  <c:v>0.59963299999999997</c:v>
                </c:pt>
                <c:pt idx="916">
                  <c:v>0.59639699999999995</c:v>
                </c:pt>
                <c:pt idx="917">
                  <c:v>0.593279</c:v>
                </c:pt>
                <c:pt idx="918">
                  <c:v>0.59013300000000002</c:v>
                </c:pt>
                <c:pt idx="919">
                  <c:v>0.58692100000000003</c:v>
                </c:pt>
                <c:pt idx="920">
                  <c:v>0.58373900000000001</c:v>
                </c:pt>
                <c:pt idx="921">
                  <c:v>0.58069499999999996</c:v>
                </c:pt>
                <c:pt idx="922">
                  <c:v>0.57781899999999997</c:v>
                </c:pt>
                <c:pt idx="923">
                  <c:v>0.575125</c:v>
                </c:pt>
                <c:pt idx="924">
                  <c:v>0.57265200000000005</c:v>
                </c:pt>
                <c:pt idx="925">
                  <c:v>0.57039499999999999</c:v>
                </c:pt>
                <c:pt idx="926">
                  <c:v>0.56831500000000001</c:v>
                </c:pt>
                <c:pt idx="927">
                  <c:v>0.56631799999999999</c:v>
                </c:pt>
                <c:pt idx="928">
                  <c:v>0.56436900000000001</c:v>
                </c:pt>
                <c:pt idx="929">
                  <c:v>0.56251399999999996</c:v>
                </c:pt>
                <c:pt idx="930">
                  <c:v>0.56082699999999996</c:v>
                </c:pt>
                <c:pt idx="931">
                  <c:v>0.55936799999999998</c:v>
                </c:pt>
                <c:pt idx="932">
                  <c:v>0.55810700000000002</c:v>
                </c:pt>
                <c:pt idx="933">
                  <c:v>0.55704799999999999</c:v>
                </c:pt>
                <c:pt idx="934">
                  <c:v>0.55618100000000004</c:v>
                </c:pt>
                <c:pt idx="935">
                  <c:v>0.55545500000000003</c:v>
                </c:pt>
                <c:pt idx="936">
                  <c:v>0.55478300000000003</c:v>
                </c:pt>
                <c:pt idx="937">
                  <c:v>0.55407899999999999</c:v>
                </c:pt>
                <c:pt idx="938">
                  <c:v>0.55338699999999996</c:v>
                </c:pt>
                <c:pt idx="939">
                  <c:v>0.55280200000000002</c:v>
                </c:pt>
                <c:pt idx="940">
                  <c:v>0.55233600000000005</c:v>
                </c:pt>
                <c:pt idx="941">
                  <c:v>0.55188000000000004</c:v>
                </c:pt>
                <c:pt idx="942">
                  <c:v>0.55138100000000001</c:v>
                </c:pt>
                <c:pt idx="943">
                  <c:v>0.550848</c:v>
                </c:pt>
                <c:pt idx="944">
                  <c:v>0.55028299999999997</c:v>
                </c:pt>
                <c:pt idx="945">
                  <c:v>0.54966599999999999</c:v>
                </c:pt>
                <c:pt idx="946">
                  <c:v>0.54897600000000002</c:v>
                </c:pt>
                <c:pt idx="947">
                  <c:v>0.54821699999999995</c:v>
                </c:pt>
                <c:pt idx="948">
                  <c:v>0.54744400000000004</c:v>
                </c:pt>
                <c:pt idx="949">
                  <c:v>0.54666000000000003</c:v>
                </c:pt>
                <c:pt idx="950">
                  <c:v>0.54577200000000003</c:v>
                </c:pt>
                <c:pt idx="951">
                  <c:v>0.54479200000000005</c:v>
                </c:pt>
                <c:pt idx="952">
                  <c:v>0.54379200000000005</c:v>
                </c:pt>
                <c:pt idx="953">
                  <c:v>0.54272900000000002</c:v>
                </c:pt>
                <c:pt idx="954">
                  <c:v>0.54148499999999999</c:v>
                </c:pt>
                <c:pt idx="955">
                  <c:v>0.540076</c:v>
                </c:pt>
                <c:pt idx="956">
                  <c:v>0.53856899999999996</c:v>
                </c:pt>
                <c:pt idx="957">
                  <c:v>0.53697799999999996</c:v>
                </c:pt>
                <c:pt idx="958">
                  <c:v>0.53525800000000001</c:v>
                </c:pt>
                <c:pt idx="959">
                  <c:v>0.53337699999999999</c:v>
                </c:pt>
                <c:pt idx="960">
                  <c:v>0.53132500000000005</c:v>
                </c:pt>
                <c:pt idx="961">
                  <c:v>0.52908500000000003</c:v>
                </c:pt>
                <c:pt idx="962">
                  <c:v>0.52666500000000005</c:v>
                </c:pt>
                <c:pt idx="963">
                  <c:v>0.52407899999999996</c:v>
                </c:pt>
                <c:pt idx="964">
                  <c:v>0.52134400000000003</c:v>
                </c:pt>
                <c:pt idx="965">
                  <c:v>0.51856899999999995</c:v>
                </c:pt>
                <c:pt idx="966">
                  <c:v>0.51587099999999997</c:v>
                </c:pt>
                <c:pt idx="967">
                  <c:v>0.51327400000000001</c:v>
                </c:pt>
                <c:pt idx="968">
                  <c:v>0.510737</c:v>
                </c:pt>
                <c:pt idx="969">
                  <c:v>0.50833200000000001</c:v>
                </c:pt>
                <c:pt idx="970">
                  <c:v>0.50609099999999996</c:v>
                </c:pt>
                <c:pt idx="971">
                  <c:v>0.503938</c:v>
                </c:pt>
                <c:pt idx="972">
                  <c:v>0.50182499999999997</c:v>
                </c:pt>
                <c:pt idx="973">
                  <c:v>0.49980999999999998</c:v>
                </c:pt>
                <c:pt idx="974">
                  <c:v>0.49790899999999999</c:v>
                </c:pt>
                <c:pt idx="975">
                  <c:v>0.49604199999999998</c:v>
                </c:pt>
                <c:pt idx="976">
                  <c:v>0.49412800000000001</c:v>
                </c:pt>
                <c:pt idx="977">
                  <c:v>0.49218600000000001</c:v>
                </c:pt>
                <c:pt idx="978">
                  <c:v>0.49027599999999999</c:v>
                </c:pt>
                <c:pt idx="979">
                  <c:v>0.48841000000000001</c:v>
                </c:pt>
                <c:pt idx="980">
                  <c:v>0.48651800000000001</c:v>
                </c:pt>
                <c:pt idx="981">
                  <c:v>0.484545</c:v>
                </c:pt>
                <c:pt idx="982">
                  <c:v>0.482545</c:v>
                </c:pt>
                <c:pt idx="983">
                  <c:v>0.48057800000000001</c:v>
                </c:pt>
                <c:pt idx="984">
                  <c:v>0.47866700000000001</c:v>
                </c:pt>
                <c:pt idx="985">
                  <c:v>0.47674699999999998</c:v>
                </c:pt>
                <c:pt idx="986">
                  <c:v>0.47471200000000002</c:v>
                </c:pt>
                <c:pt idx="987">
                  <c:v>0.47252100000000002</c:v>
                </c:pt>
                <c:pt idx="988">
                  <c:v>0.47020800000000001</c:v>
                </c:pt>
                <c:pt idx="989">
                  <c:v>0.46783200000000003</c:v>
                </c:pt>
                <c:pt idx="990">
                  <c:v>0.46539199999999997</c:v>
                </c:pt>
                <c:pt idx="991">
                  <c:v>0.46290599999999998</c:v>
                </c:pt>
                <c:pt idx="992">
                  <c:v>0.460422</c:v>
                </c:pt>
                <c:pt idx="993">
                  <c:v>0.45793600000000001</c:v>
                </c:pt>
                <c:pt idx="994">
                  <c:v>0.45536599999999999</c:v>
                </c:pt>
                <c:pt idx="995">
                  <c:v>0.45264399999999999</c:v>
                </c:pt>
                <c:pt idx="996">
                  <c:v>0.449764</c:v>
                </c:pt>
                <c:pt idx="997">
                  <c:v>0.44670599999999999</c:v>
                </c:pt>
                <c:pt idx="998">
                  <c:v>0.44342199999999998</c:v>
                </c:pt>
                <c:pt idx="999">
                  <c:v>0.43990400000000002</c:v>
                </c:pt>
                <c:pt idx="1000">
                  <c:v>0.436199</c:v>
                </c:pt>
                <c:pt idx="1001">
                  <c:v>0.43234499999999998</c:v>
                </c:pt>
                <c:pt idx="1002">
                  <c:v>0.42832399999999998</c:v>
                </c:pt>
                <c:pt idx="1003">
                  <c:v>0.424097</c:v>
                </c:pt>
                <c:pt idx="1004">
                  <c:v>0.41964099999999999</c:v>
                </c:pt>
                <c:pt idx="1005">
                  <c:v>0.415024</c:v>
                </c:pt>
                <c:pt idx="1006">
                  <c:v>0.41035300000000002</c:v>
                </c:pt>
                <c:pt idx="1007">
                  <c:v>0.40565000000000001</c:v>
                </c:pt>
                <c:pt idx="1008">
                  <c:v>0.40085900000000002</c:v>
                </c:pt>
                <c:pt idx="1009">
                  <c:v>0.39598299999999997</c:v>
                </c:pt>
                <c:pt idx="1010">
                  <c:v>0.39110800000000001</c:v>
                </c:pt>
                <c:pt idx="1011">
                  <c:v>0.386106</c:v>
                </c:pt>
                <c:pt idx="1012">
                  <c:v>0.38106600000000002</c:v>
                </c:pt>
                <c:pt idx="1013">
                  <c:v>0.37615100000000001</c:v>
                </c:pt>
                <c:pt idx="1014">
                  <c:v>0.37140400000000001</c:v>
                </c:pt>
                <c:pt idx="1015">
                  <c:v>0.36676799999999998</c:v>
                </c:pt>
                <c:pt idx="1016">
                  <c:v>0.36221999999999999</c:v>
                </c:pt>
                <c:pt idx="1017">
                  <c:v>0.35777700000000001</c:v>
                </c:pt>
                <c:pt idx="1018">
                  <c:v>0.35345399999999999</c:v>
                </c:pt>
                <c:pt idx="1019">
                  <c:v>0.34931200000000001</c:v>
                </c:pt>
                <c:pt idx="1020">
                  <c:v>0.34534900000000002</c:v>
                </c:pt>
                <c:pt idx="1021">
                  <c:v>0.34146100000000001</c:v>
                </c:pt>
                <c:pt idx="1022">
                  <c:v>0.33765200000000001</c:v>
                </c:pt>
                <c:pt idx="1023">
                  <c:v>0.33407100000000001</c:v>
                </c:pt>
                <c:pt idx="1024">
                  <c:v>0.33078400000000002</c:v>
                </c:pt>
                <c:pt idx="1025">
                  <c:v>0.32768599999999998</c:v>
                </c:pt>
                <c:pt idx="1026">
                  <c:v>0.32475399999999999</c:v>
                </c:pt>
                <c:pt idx="1027">
                  <c:v>0.32206800000000002</c:v>
                </c:pt>
                <c:pt idx="1028">
                  <c:v>0.31952199999999997</c:v>
                </c:pt>
                <c:pt idx="1029">
                  <c:v>0.31707299999999999</c:v>
                </c:pt>
                <c:pt idx="1030">
                  <c:v>0.31487399999999999</c:v>
                </c:pt>
                <c:pt idx="1031">
                  <c:v>0.31300499999999998</c:v>
                </c:pt>
                <c:pt idx="1032">
                  <c:v>0.31142399999999998</c:v>
                </c:pt>
                <c:pt idx="1033">
                  <c:v>0.31006499999999998</c:v>
                </c:pt>
                <c:pt idx="1034">
                  <c:v>0.30890600000000001</c:v>
                </c:pt>
                <c:pt idx="1035">
                  <c:v>0.30794700000000003</c:v>
                </c:pt>
                <c:pt idx="1036">
                  <c:v>0.30725799999999998</c:v>
                </c:pt>
                <c:pt idx="1037">
                  <c:v>0.30686400000000003</c:v>
                </c:pt>
                <c:pt idx="1038">
                  <c:v>0.306618</c:v>
                </c:pt>
                <c:pt idx="1039">
                  <c:v>0.30645899999999998</c:v>
                </c:pt>
                <c:pt idx="1040">
                  <c:v>0.30651</c:v>
                </c:pt>
                <c:pt idx="1041">
                  <c:v>0.30687999999999999</c:v>
                </c:pt>
                <c:pt idx="1042">
                  <c:v>0.30745600000000001</c:v>
                </c:pt>
                <c:pt idx="1043">
                  <c:v>0.308027</c:v>
                </c:pt>
                <c:pt idx="1044">
                  <c:v>0.30859300000000001</c:v>
                </c:pt>
                <c:pt idx="1045">
                  <c:v>0.30917299999999998</c:v>
                </c:pt>
                <c:pt idx="1046">
                  <c:v>0.30968200000000001</c:v>
                </c:pt>
                <c:pt idx="1047">
                  <c:v>0.31003900000000001</c:v>
                </c:pt>
                <c:pt idx="1048">
                  <c:v>0.31024400000000002</c:v>
                </c:pt>
                <c:pt idx="1049">
                  <c:v>0.31031700000000001</c:v>
                </c:pt>
                <c:pt idx="1050">
                  <c:v>0.31027399999999999</c:v>
                </c:pt>
                <c:pt idx="1051">
                  <c:v>0.310139</c:v>
                </c:pt>
                <c:pt idx="1052">
                  <c:v>0.30992399999999998</c:v>
                </c:pt>
                <c:pt idx="1053">
                  <c:v>0.30968200000000001</c:v>
                </c:pt>
                <c:pt idx="1054">
                  <c:v>0.30945400000000001</c:v>
                </c:pt>
                <c:pt idx="1055">
                  <c:v>0.30923699999999998</c:v>
                </c:pt>
                <c:pt idx="1056">
                  <c:v>0.30896000000000001</c:v>
                </c:pt>
                <c:pt idx="1057">
                  <c:v>0.30859799999999998</c:v>
                </c:pt>
                <c:pt idx="1058">
                  <c:v>0.308174</c:v>
                </c:pt>
                <c:pt idx="1059">
                  <c:v>0.30769600000000003</c:v>
                </c:pt>
                <c:pt idx="1060">
                  <c:v>0.30718000000000001</c:v>
                </c:pt>
                <c:pt idx="1061">
                  <c:v>0.30657600000000002</c:v>
                </c:pt>
                <c:pt idx="1062">
                  <c:v>0.30588700000000002</c:v>
                </c:pt>
                <c:pt idx="1063">
                  <c:v>0.30524000000000001</c:v>
                </c:pt>
                <c:pt idx="1064">
                  <c:v>0.30471700000000002</c:v>
                </c:pt>
                <c:pt idx="1065">
                  <c:v>0.304338</c:v>
                </c:pt>
                <c:pt idx="1066">
                  <c:v>0.30410100000000001</c:v>
                </c:pt>
                <c:pt idx="1067">
                  <c:v>0.304037</c:v>
                </c:pt>
                <c:pt idx="1068">
                  <c:v>0.304114</c:v>
                </c:pt>
                <c:pt idx="1069">
                  <c:v>0.304288</c:v>
                </c:pt>
                <c:pt idx="1070">
                  <c:v>0.30455500000000002</c:v>
                </c:pt>
                <c:pt idx="1071">
                  <c:v>0.30490299999999998</c:v>
                </c:pt>
                <c:pt idx="1072">
                  <c:v>0.30540200000000001</c:v>
                </c:pt>
                <c:pt idx="1073">
                  <c:v>0.30608099999999999</c:v>
                </c:pt>
                <c:pt idx="1074">
                  <c:v>0.306919</c:v>
                </c:pt>
                <c:pt idx="1075">
                  <c:v>0.30784899999999998</c:v>
                </c:pt>
                <c:pt idx="1076">
                  <c:v>0.30888900000000002</c:v>
                </c:pt>
                <c:pt idx="1077">
                  <c:v>0.31009799999999998</c:v>
                </c:pt>
                <c:pt idx="1078">
                  <c:v>0.31142799999999998</c:v>
                </c:pt>
                <c:pt idx="1079">
                  <c:v>0.31287700000000002</c:v>
                </c:pt>
                <c:pt idx="1080">
                  <c:v>0.31445800000000002</c:v>
                </c:pt>
                <c:pt idx="1081">
                  <c:v>0.31628000000000001</c:v>
                </c:pt>
                <c:pt idx="1082">
                  <c:v>0.31833600000000001</c:v>
                </c:pt>
                <c:pt idx="1083">
                  <c:v>0.32046400000000003</c:v>
                </c:pt>
                <c:pt idx="1084">
                  <c:v>0.32251999999999997</c:v>
                </c:pt>
                <c:pt idx="1085">
                  <c:v>0.32455299999999998</c:v>
                </c:pt>
                <c:pt idx="1086">
                  <c:v>0.32670700000000003</c:v>
                </c:pt>
                <c:pt idx="1087">
                  <c:v>0.328905</c:v>
                </c:pt>
                <c:pt idx="1088">
                  <c:v>0.330986</c:v>
                </c:pt>
                <c:pt idx="1089">
                  <c:v>0.332868</c:v>
                </c:pt>
                <c:pt idx="1090">
                  <c:v>0.33457500000000001</c:v>
                </c:pt>
                <c:pt idx="1091">
                  <c:v>0.336148</c:v>
                </c:pt>
                <c:pt idx="1092">
                  <c:v>0.33746999999999999</c:v>
                </c:pt>
                <c:pt idx="1093">
                  <c:v>0.33840500000000001</c:v>
                </c:pt>
                <c:pt idx="1094">
                  <c:v>0.338893</c:v>
                </c:pt>
                <c:pt idx="1095">
                  <c:v>0.33896700000000002</c:v>
                </c:pt>
                <c:pt idx="1096">
                  <c:v>0.33866600000000002</c:v>
                </c:pt>
                <c:pt idx="1097">
                  <c:v>0.33801500000000001</c:v>
                </c:pt>
                <c:pt idx="1098">
                  <c:v>0.33706900000000001</c:v>
                </c:pt>
                <c:pt idx="1099">
                  <c:v>0.33588400000000002</c:v>
                </c:pt>
                <c:pt idx="1100">
                  <c:v>0.33437800000000001</c:v>
                </c:pt>
                <c:pt idx="1101">
                  <c:v>0.33245999999999998</c:v>
                </c:pt>
                <c:pt idx="1102">
                  <c:v>0.33016699999999999</c:v>
                </c:pt>
                <c:pt idx="1103">
                  <c:v>0.32762000000000002</c:v>
                </c:pt>
                <c:pt idx="1104">
                  <c:v>0.32491399999999998</c:v>
                </c:pt>
                <c:pt idx="1105">
                  <c:v>0.32205600000000001</c:v>
                </c:pt>
                <c:pt idx="1106">
                  <c:v>0.31904900000000003</c:v>
                </c:pt>
                <c:pt idx="1107">
                  <c:v>0.315965</c:v>
                </c:pt>
                <c:pt idx="1108">
                  <c:v>0.31291099999999999</c:v>
                </c:pt>
                <c:pt idx="1109">
                  <c:v>0.30996800000000002</c:v>
                </c:pt>
                <c:pt idx="1110">
                  <c:v>0.30707299999999998</c:v>
                </c:pt>
                <c:pt idx="1111">
                  <c:v>0.30418200000000001</c:v>
                </c:pt>
                <c:pt idx="1112">
                  <c:v>0.30135499999999998</c:v>
                </c:pt>
                <c:pt idx="1113">
                  <c:v>0.29866799999999999</c:v>
                </c:pt>
                <c:pt idx="1114">
                  <c:v>0.29610700000000001</c:v>
                </c:pt>
                <c:pt idx="1115">
                  <c:v>0.29356500000000002</c:v>
                </c:pt>
                <c:pt idx="1116">
                  <c:v>0.29102600000000001</c:v>
                </c:pt>
                <c:pt idx="1117">
                  <c:v>0.28856399999999999</c:v>
                </c:pt>
                <c:pt idx="1118">
                  <c:v>0.286273</c:v>
                </c:pt>
                <c:pt idx="1119">
                  <c:v>0.284136</c:v>
                </c:pt>
                <c:pt idx="1120">
                  <c:v>0.28213899999999997</c:v>
                </c:pt>
                <c:pt idx="1121">
                  <c:v>0.28040399999999999</c:v>
                </c:pt>
                <c:pt idx="1122">
                  <c:v>0.279057</c:v>
                </c:pt>
                <c:pt idx="1123">
                  <c:v>0.27807799999999999</c:v>
                </c:pt>
                <c:pt idx="1124">
                  <c:v>0.27743899999999999</c:v>
                </c:pt>
                <c:pt idx="1125">
                  <c:v>0.277144</c:v>
                </c:pt>
                <c:pt idx="1126">
                  <c:v>0.27727099999999999</c:v>
                </c:pt>
                <c:pt idx="1127">
                  <c:v>0.27789599999999998</c:v>
                </c:pt>
                <c:pt idx="1128">
                  <c:v>0.27898899999999999</c:v>
                </c:pt>
                <c:pt idx="1129">
                  <c:v>0.280416</c:v>
                </c:pt>
                <c:pt idx="1130">
                  <c:v>0.28202100000000002</c:v>
                </c:pt>
                <c:pt idx="1131">
                  <c:v>0.28381800000000001</c:v>
                </c:pt>
                <c:pt idx="1132">
                  <c:v>0.28589300000000001</c:v>
                </c:pt>
                <c:pt idx="1133">
                  <c:v>0.28809899999999999</c:v>
                </c:pt>
                <c:pt idx="1134">
                  <c:v>0.29019600000000001</c:v>
                </c:pt>
                <c:pt idx="1135">
                  <c:v>0.29213499999999998</c:v>
                </c:pt>
                <c:pt idx="1136">
                  <c:v>0.29398400000000002</c:v>
                </c:pt>
                <c:pt idx="1137">
                  <c:v>0.29577500000000001</c:v>
                </c:pt>
                <c:pt idx="1138">
                  <c:v>0.29739199999999999</c:v>
                </c:pt>
                <c:pt idx="1139">
                  <c:v>0.29877599999999999</c:v>
                </c:pt>
                <c:pt idx="1140">
                  <c:v>0.29995300000000003</c:v>
                </c:pt>
                <c:pt idx="1141">
                  <c:v>0.30092400000000002</c:v>
                </c:pt>
                <c:pt idx="1142">
                  <c:v>0.30172700000000002</c:v>
                </c:pt>
                <c:pt idx="1143">
                  <c:v>0.30241899999999999</c:v>
                </c:pt>
                <c:pt idx="1144">
                  <c:v>0.30302600000000002</c:v>
                </c:pt>
                <c:pt idx="1145">
                  <c:v>0.30356300000000003</c:v>
                </c:pt>
                <c:pt idx="1146">
                  <c:v>0.30402400000000002</c:v>
                </c:pt>
                <c:pt idx="1147">
                  <c:v>0.30430400000000002</c:v>
                </c:pt>
                <c:pt idx="1148">
                  <c:v>0.30440099999999998</c:v>
                </c:pt>
                <c:pt idx="1149">
                  <c:v>0.30444399999999999</c:v>
                </c:pt>
                <c:pt idx="1150">
                  <c:v>0.30445299999999997</c:v>
                </c:pt>
                <c:pt idx="1151">
                  <c:v>0.30431599999999998</c:v>
                </c:pt>
                <c:pt idx="1152">
                  <c:v>0.30396800000000002</c:v>
                </c:pt>
                <c:pt idx="1153">
                  <c:v>0.30354799999999998</c:v>
                </c:pt>
                <c:pt idx="1154">
                  <c:v>0.30315300000000001</c:v>
                </c:pt>
                <c:pt idx="1155">
                  <c:v>0.30276199999999998</c:v>
                </c:pt>
                <c:pt idx="1156">
                  <c:v>0.30242999999999998</c:v>
                </c:pt>
                <c:pt idx="1157">
                  <c:v>0.30228699999999997</c:v>
                </c:pt>
                <c:pt idx="1158">
                  <c:v>0.30250500000000002</c:v>
                </c:pt>
                <c:pt idx="1159">
                  <c:v>0.30305300000000002</c:v>
                </c:pt>
                <c:pt idx="1160">
                  <c:v>0.30388100000000001</c:v>
                </c:pt>
                <c:pt idx="1161">
                  <c:v>0.30507800000000002</c:v>
                </c:pt>
                <c:pt idx="1162">
                  <c:v>0.30679800000000002</c:v>
                </c:pt>
                <c:pt idx="1163">
                  <c:v>0.30906699999999998</c:v>
                </c:pt>
                <c:pt idx="1164">
                  <c:v>0.311724</c:v>
                </c:pt>
                <c:pt idx="1165">
                  <c:v>0.31464900000000001</c:v>
                </c:pt>
                <c:pt idx="1166">
                  <c:v>0.31789499999999998</c:v>
                </c:pt>
                <c:pt idx="1167">
                  <c:v>0.321469</c:v>
                </c:pt>
                <c:pt idx="1168">
                  <c:v>0.32522899999999999</c:v>
                </c:pt>
                <c:pt idx="1169">
                  <c:v>0.32904299999999997</c:v>
                </c:pt>
                <c:pt idx="1170">
                  <c:v>0.33289200000000002</c:v>
                </c:pt>
                <c:pt idx="1171">
                  <c:v>0.336951</c:v>
                </c:pt>
                <c:pt idx="1172">
                  <c:v>0.34143000000000001</c:v>
                </c:pt>
                <c:pt idx="1173">
                  <c:v>0.34623399999999999</c:v>
                </c:pt>
                <c:pt idx="1174">
                  <c:v>0.35105399999999998</c:v>
                </c:pt>
                <c:pt idx="1175">
                  <c:v>0.35591600000000001</c:v>
                </c:pt>
                <c:pt idx="1176">
                  <c:v>0.36098000000000002</c:v>
                </c:pt>
                <c:pt idx="1177">
                  <c:v>0.366031</c:v>
                </c:pt>
                <c:pt idx="1178">
                  <c:v>0.37072899999999998</c:v>
                </c:pt>
                <c:pt idx="1179">
                  <c:v>0.37504700000000002</c:v>
                </c:pt>
                <c:pt idx="1180">
                  <c:v>0.37912099999999999</c:v>
                </c:pt>
                <c:pt idx="1181">
                  <c:v>0.38305299999999998</c:v>
                </c:pt>
                <c:pt idx="1182">
                  <c:v>0.386681</c:v>
                </c:pt>
                <c:pt idx="1183">
                  <c:v>0.389737</c:v>
                </c:pt>
                <c:pt idx="1184">
                  <c:v>0.39217600000000002</c:v>
                </c:pt>
                <c:pt idx="1185">
                  <c:v>0.39416499999999999</c:v>
                </c:pt>
                <c:pt idx="1186">
                  <c:v>0.395839</c:v>
                </c:pt>
                <c:pt idx="1187">
                  <c:v>0.397065</c:v>
                </c:pt>
                <c:pt idx="1188">
                  <c:v>0.39783800000000002</c:v>
                </c:pt>
                <c:pt idx="1189">
                  <c:v>0.39820499999999998</c:v>
                </c:pt>
                <c:pt idx="1190">
                  <c:v>0.39818599999999998</c:v>
                </c:pt>
                <c:pt idx="1191">
                  <c:v>0.39784700000000001</c:v>
                </c:pt>
                <c:pt idx="1192">
                  <c:v>0.397175</c:v>
                </c:pt>
                <c:pt idx="1193">
                  <c:v>0.39603899999999997</c:v>
                </c:pt>
                <c:pt idx="1194">
                  <c:v>0.39465299999999998</c:v>
                </c:pt>
                <c:pt idx="1195">
                  <c:v>0.393349</c:v>
                </c:pt>
                <c:pt idx="1196">
                  <c:v>0.39224900000000001</c:v>
                </c:pt>
                <c:pt idx="1197">
                  <c:v>0.39130300000000001</c:v>
                </c:pt>
                <c:pt idx="1198">
                  <c:v>0.39061099999999999</c:v>
                </c:pt>
                <c:pt idx="1199">
                  <c:v>0.390484</c:v>
                </c:pt>
                <c:pt idx="1200">
                  <c:v>0.39088800000000001</c:v>
                </c:pt>
                <c:pt idx="1201">
                  <c:v>0.39176800000000001</c:v>
                </c:pt>
                <c:pt idx="1202">
                  <c:v>0.39325700000000002</c:v>
                </c:pt>
                <c:pt idx="1203">
                  <c:v>0.39554099999999998</c:v>
                </c:pt>
                <c:pt idx="1204">
                  <c:v>0.398503</c:v>
                </c:pt>
                <c:pt idx="1205">
                  <c:v>0.40177200000000002</c:v>
                </c:pt>
                <c:pt idx="1206">
                  <c:v>0.40524300000000002</c:v>
                </c:pt>
                <c:pt idx="1207">
                  <c:v>0.40890500000000002</c:v>
                </c:pt>
                <c:pt idx="1208">
                  <c:v>0.41281200000000001</c:v>
                </c:pt>
                <c:pt idx="1209">
                  <c:v>0.41697800000000002</c:v>
                </c:pt>
                <c:pt idx="1210">
                  <c:v>0.42133799999999999</c:v>
                </c:pt>
                <c:pt idx="1211">
                  <c:v>0.42597400000000002</c:v>
                </c:pt>
                <c:pt idx="1212">
                  <c:v>0.43114200000000003</c:v>
                </c:pt>
                <c:pt idx="1213">
                  <c:v>0.43688700000000003</c:v>
                </c:pt>
                <c:pt idx="1214">
                  <c:v>0.44301600000000002</c:v>
                </c:pt>
                <c:pt idx="1215">
                  <c:v>0.449517</c:v>
                </c:pt>
                <c:pt idx="1216">
                  <c:v>0.456376</c:v>
                </c:pt>
                <c:pt idx="1217">
                  <c:v>0.46349200000000002</c:v>
                </c:pt>
                <c:pt idx="1218">
                  <c:v>0.47072900000000001</c:v>
                </c:pt>
                <c:pt idx="1219">
                  <c:v>0.47797899999999999</c:v>
                </c:pt>
                <c:pt idx="1220">
                  <c:v>0.48530200000000001</c:v>
                </c:pt>
                <c:pt idx="1221">
                  <c:v>0.49266700000000002</c:v>
                </c:pt>
                <c:pt idx="1222">
                  <c:v>0.49998199999999998</c:v>
                </c:pt>
                <c:pt idx="1223">
                  <c:v>0.50704099999999996</c:v>
                </c:pt>
                <c:pt idx="1224">
                  <c:v>0.51375300000000002</c:v>
                </c:pt>
                <c:pt idx="1225">
                  <c:v>0.52004399999999995</c:v>
                </c:pt>
                <c:pt idx="1226">
                  <c:v>0.52588400000000002</c:v>
                </c:pt>
                <c:pt idx="1227">
                  <c:v>0.53115599999999996</c:v>
                </c:pt>
                <c:pt idx="1228">
                  <c:v>0.53565600000000002</c:v>
                </c:pt>
                <c:pt idx="1229">
                  <c:v>0.53950600000000004</c:v>
                </c:pt>
                <c:pt idx="1230">
                  <c:v>0.54286699999999999</c:v>
                </c:pt>
                <c:pt idx="1231">
                  <c:v>0.54578700000000002</c:v>
                </c:pt>
                <c:pt idx="1232">
                  <c:v>0.54813100000000003</c:v>
                </c:pt>
                <c:pt idx="1233">
                  <c:v>0.55008199999999996</c:v>
                </c:pt>
                <c:pt idx="1234">
                  <c:v>0.55178099999999997</c:v>
                </c:pt>
                <c:pt idx="1235">
                  <c:v>0.55322099999999996</c:v>
                </c:pt>
                <c:pt idx="1236">
                  <c:v>0.55434700000000003</c:v>
                </c:pt>
                <c:pt idx="1237">
                  <c:v>0.55507799999999996</c:v>
                </c:pt>
                <c:pt idx="1238">
                  <c:v>0.55542599999999998</c:v>
                </c:pt>
                <c:pt idx="1239">
                  <c:v>0.55542800000000003</c:v>
                </c:pt>
                <c:pt idx="1240">
                  <c:v>0.55511299999999997</c:v>
                </c:pt>
                <c:pt idx="1241">
                  <c:v>0.55455399999999999</c:v>
                </c:pt>
                <c:pt idx="1242">
                  <c:v>0.55390300000000003</c:v>
                </c:pt>
                <c:pt idx="1243">
                  <c:v>0.55317700000000003</c:v>
                </c:pt>
                <c:pt idx="1244">
                  <c:v>0.55227400000000004</c:v>
                </c:pt>
                <c:pt idx="1245">
                  <c:v>0.55125199999999996</c:v>
                </c:pt>
                <c:pt idx="1246">
                  <c:v>0.55032499999999995</c:v>
                </c:pt>
                <c:pt idx="1247">
                  <c:v>0.54968099999999998</c:v>
                </c:pt>
                <c:pt idx="1248">
                  <c:v>0.54924799999999996</c:v>
                </c:pt>
                <c:pt idx="1249">
                  <c:v>0.54890799999999995</c:v>
                </c:pt>
                <c:pt idx="1250">
                  <c:v>0.54861700000000002</c:v>
                </c:pt>
                <c:pt idx="1251">
                  <c:v>0.54852100000000004</c:v>
                </c:pt>
                <c:pt idx="1252">
                  <c:v>0.54875499999999999</c:v>
                </c:pt>
                <c:pt idx="1253">
                  <c:v>0.54918500000000003</c:v>
                </c:pt>
                <c:pt idx="1254">
                  <c:v>0.54963899999999999</c:v>
                </c:pt>
                <c:pt idx="1255">
                  <c:v>0.55010599999999998</c:v>
                </c:pt>
                <c:pt idx="1256">
                  <c:v>0.55088000000000004</c:v>
                </c:pt>
                <c:pt idx="1257">
                  <c:v>0.55212099999999997</c:v>
                </c:pt>
                <c:pt idx="1258">
                  <c:v>0.55374800000000002</c:v>
                </c:pt>
                <c:pt idx="1259">
                  <c:v>0.555558</c:v>
                </c:pt>
                <c:pt idx="1260">
                  <c:v>0.55754599999999999</c:v>
                </c:pt>
                <c:pt idx="1261">
                  <c:v>0.55985200000000002</c:v>
                </c:pt>
                <c:pt idx="1262">
                  <c:v>0.56237999999999999</c:v>
                </c:pt>
                <c:pt idx="1263">
                  <c:v>0.56488000000000005</c:v>
                </c:pt>
                <c:pt idx="1264">
                  <c:v>0.56728999999999996</c:v>
                </c:pt>
                <c:pt idx="1265">
                  <c:v>0.56977500000000003</c:v>
                </c:pt>
                <c:pt idx="1266">
                  <c:v>0.57239300000000004</c:v>
                </c:pt>
                <c:pt idx="1267">
                  <c:v>0.57503099999999996</c:v>
                </c:pt>
                <c:pt idx="1268">
                  <c:v>0.57754099999999997</c:v>
                </c:pt>
                <c:pt idx="1269">
                  <c:v>0.57998000000000005</c:v>
                </c:pt>
                <c:pt idx="1270">
                  <c:v>0.58246699999999996</c:v>
                </c:pt>
                <c:pt idx="1271">
                  <c:v>0.58494800000000002</c:v>
                </c:pt>
                <c:pt idx="1272">
                  <c:v>0.58741100000000002</c:v>
                </c:pt>
                <c:pt idx="1273">
                  <c:v>0.58978900000000001</c:v>
                </c:pt>
                <c:pt idx="1274">
                  <c:v>0.59204900000000005</c:v>
                </c:pt>
                <c:pt idx="1275">
                  <c:v>0.59408899999999998</c:v>
                </c:pt>
                <c:pt idx="1276">
                  <c:v>0.595858</c:v>
                </c:pt>
                <c:pt idx="1277">
                  <c:v>0.59723999999999999</c:v>
                </c:pt>
                <c:pt idx="1278">
                  <c:v>0.59813899999999998</c:v>
                </c:pt>
                <c:pt idx="1279">
                  <c:v>0.598773</c:v>
                </c:pt>
                <c:pt idx="1280">
                  <c:v>0.59922200000000003</c:v>
                </c:pt>
                <c:pt idx="1281">
                  <c:v>0.59942700000000004</c:v>
                </c:pt>
                <c:pt idx="1282">
                  <c:v>0.59942700000000004</c:v>
                </c:pt>
                <c:pt idx="1283">
                  <c:v>0.59950899999999996</c:v>
                </c:pt>
                <c:pt idx="1284">
                  <c:v>0.59980599999999995</c:v>
                </c:pt>
                <c:pt idx="1285">
                  <c:v>0.600109</c:v>
                </c:pt>
                <c:pt idx="1286">
                  <c:v>0.60033499999999995</c:v>
                </c:pt>
                <c:pt idx="1287">
                  <c:v>0.60061799999999999</c:v>
                </c:pt>
                <c:pt idx="1288">
                  <c:v>0.60121199999999997</c:v>
                </c:pt>
                <c:pt idx="1289">
                  <c:v>0.60216700000000001</c:v>
                </c:pt>
                <c:pt idx="1290">
                  <c:v>0.60346900000000003</c:v>
                </c:pt>
                <c:pt idx="1291">
                  <c:v>0.60515300000000005</c:v>
                </c:pt>
                <c:pt idx="1292">
                  <c:v>0.60735700000000004</c:v>
                </c:pt>
                <c:pt idx="1293">
                  <c:v>0.61008399999999996</c:v>
                </c:pt>
                <c:pt idx="1294">
                  <c:v>0.61313899999999999</c:v>
                </c:pt>
                <c:pt idx="1295">
                  <c:v>0.61646400000000001</c:v>
                </c:pt>
                <c:pt idx="1296">
                  <c:v>0.62016400000000005</c:v>
                </c:pt>
                <c:pt idx="1297">
                  <c:v>0.62433799999999995</c:v>
                </c:pt>
                <c:pt idx="1298">
                  <c:v>0.62886200000000003</c:v>
                </c:pt>
                <c:pt idx="1299">
                  <c:v>0.63365400000000005</c:v>
                </c:pt>
                <c:pt idx="1300">
                  <c:v>0.63867399999999996</c:v>
                </c:pt>
                <c:pt idx="1301">
                  <c:v>0.64401399999999998</c:v>
                </c:pt>
                <c:pt idx="1302">
                  <c:v>0.649837</c:v>
                </c:pt>
                <c:pt idx="1303">
                  <c:v>0.65599600000000002</c:v>
                </c:pt>
                <c:pt idx="1304">
                  <c:v>0.66238600000000003</c:v>
                </c:pt>
                <c:pt idx="1305">
                  <c:v>0.66906699999999997</c:v>
                </c:pt>
                <c:pt idx="1306">
                  <c:v>0.67621600000000004</c:v>
                </c:pt>
                <c:pt idx="1307">
                  <c:v>0.68378399999999995</c:v>
                </c:pt>
                <c:pt idx="1308">
                  <c:v>0.69160299999999997</c:v>
                </c:pt>
                <c:pt idx="1309">
                  <c:v>0.699654</c:v>
                </c:pt>
                <c:pt idx="1310">
                  <c:v>0.70796300000000001</c:v>
                </c:pt>
                <c:pt idx="1311">
                  <c:v>0.71654700000000005</c:v>
                </c:pt>
                <c:pt idx="1312">
                  <c:v>0.72517100000000001</c:v>
                </c:pt>
                <c:pt idx="1313">
                  <c:v>0.73369300000000004</c:v>
                </c:pt>
                <c:pt idx="1314">
                  <c:v>0.74230300000000005</c:v>
                </c:pt>
                <c:pt idx="1315">
                  <c:v>0.75108600000000003</c:v>
                </c:pt>
                <c:pt idx="1316">
                  <c:v>0.75974399999999997</c:v>
                </c:pt>
                <c:pt idx="1317">
                  <c:v>0.76790700000000001</c:v>
                </c:pt>
                <c:pt idx="1318">
                  <c:v>0.77570099999999997</c:v>
                </c:pt>
                <c:pt idx="1319">
                  <c:v>0.78335900000000003</c:v>
                </c:pt>
                <c:pt idx="1320">
                  <c:v>0.79094200000000003</c:v>
                </c:pt>
                <c:pt idx="1321">
                  <c:v>0.79826299999999994</c:v>
                </c:pt>
                <c:pt idx="1322">
                  <c:v>0.80527499999999996</c:v>
                </c:pt>
                <c:pt idx="1323">
                  <c:v>0.81216299999999997</c:v>
                </c:pt>
                <c:pt idx="1324">
                  <c:v>0.81906800000000002</c:v>
                </c:pt>
                <c:pt idx="1325">
                  <c:v>0.82583600000000001</c:v>
                </c:pt>
                <c:pt idx="1326">
                  <c:v>0.83220499999999997</c:v>
                </c:pt>
                <c:pt idx="1327">
                  <c:v>0.83830400000000005</c:v>
                </c:pt>
                <c:pt idx="1328">
                  <c:v>0.844275</c:v>
                </c:pt>
                <c:pt idx="1329">
                  <c:v>0.85006899999999996</c:v>
                </c:pt>
                <c:pt idx="1330">
                  <c:v>0.85553599999999996</c:v>
                </c:pt>
                <c:pt idx="1331">
                  <c:v>0.86071200000000003</c:v>
                </c:pt>
                <c:pt idx="1332">
                  <c:v>0.86584399999999995</c:v>
                </c:pt>
                <c:pt idx="1333">
                  <c:v>0.87099400000000005</c:v>
                </c:pt>
                <c:pt idx="1334">
                  <c:v>0.87600100000000003</c:v>
                </c:pt>
                <c:pt idx="1335">
                  <c:v>0.88067099999999998</c:v>
                </c:pt>
                <c:pt idx="1336">
                  <c:v>0.88514499999999996</c:v>
                </c:pt>
                <c:pt idx="1337">
                  <c:v>0.889544</c:v>
                </c:pt>
                <c:pt idx="1338">
                  <c:v>0.89382399999999995</c:v>
                </c:pt>
                <c:pt idx="1339">
                  <c:v>0.89783400000000002</c:v>
                </c:pt>
                <c:pt idx="1340">
                  <c:v>0.901509</c:v>
                </c:pt>
                <c:pt idx="1341">
                  <c:v>0.90508</c:v>
                </c:pt>
                <c:pt idx="1342">
                  <c:v>0.90866999999999998</c:v>
                </c:pt>
                <c:pt idx="1343">
                  <c:v>0.91218699999999997</c:v>
                </c:pt>
                <c:pt idx="1344">
                  <c:v>0.91563799999999995</c:v>
                </c:pt>
                <c:pt idx="1345">
                  <c:v>0.91925500000000004</c:v>
                </c:pt>
                <c:pt idx="1346">
                  <c:v>0.92302600000000001</c:v>
                </c:pt>
                <c:pt idx="1347">
                  <c:v>0.92672399999999999</c:v>
                </c:pt>
                <c:pt idx="1348">
                  <c:v>0.93028</c:v>
                </c:pt>
                <c:pt idx="1349">
                  <c:v>0.93384199999999995</c:v>
                </c:pt>
                <c:pt idx="1350">
                  <c:v>0.93750999999999995</c:v>
                </c:pt>
                <c:pt idx="1351">
                  <c:v>0.94113899999999995</c:v>
                </c:pt>
                <c:pt idx="1352">
                  <c:v>0.944635</c:v>
                </c:pt>
                <c:pt idx="1353">
                  <c:v>0.94803899999999997</c:v>
                </c:pt>
                <c:pt idx="1354">
                  <c:v>0.95145500000000005</c:v>
                </c:pt>
                <c:pt idx="1355">
                  <c:v>0.95468600000000003</c:v>
                </c:pt>
                <c:pt idx="1356">
                  <c:v>0.95757499999999995</c:v>
                </c:pt>
                <c:pt idx="1357">
                  <c:v>0.96030700000000002</c:v>
                </c:pt>
                <c:pt idx="1358">
                  <c:v>0.96315300000000004</c:v>
                </c:pt>
                <c:pt idx="1359">
                  <c:v>0.96601800000000004</c:v>
                </c:pt>
                <c:pt idx="1360">
                  <c:v>0.96870699999999998</c:v>
                </c:pt>
                <c:pt idx="1361">
                  <c:v>0.97140800000000005</c:v>
                </c:pt>
                <c:pt idx="1362">
                  <c:v>0.97419900000000004</c:v>
                </c:pt>
                <c:pt idx="1363">
                  <c:v>0.97690900000000003</c:v>
                </c:pt>
                <c:pt idx="1364">
                  <c:v>0.97933300000000001</c:v>
                </c:pt>
                <c:pt idx="1365">
                  <c:v>0.98145300000000002</c:v>
                </c:pt>
                <c:pt idx="1366">
                  <c:v>0.98328899999999997</c:v>
                </c:pt>
                <c:pt idx="1367">
                  <c:v>0.98486300000000004</c:v>
                </c:pt>
                <c:pt idx="1368">
                  <c:v>0.98626899999999995</c:v>
                </c:pt>
                <c:pt idx="1369">
                  <c:v>0.98747200000000002</c:v>
                </c:pt>
                <c:pt idx="1370">
                  <c:v>0.98846599999999996</c:v>
                </c:pt>
                <c:pt idx="1371">
                  <c:v>0.98931199999999997</c:v>
                </c:pt>
                <c:pt idx="1372">
                  <c:v>0.99004099999999995</c:v>
                </c:pt>
                <c:pt idx="1373">
                  <c:v>0.99055499999999996</c:v>
                </c:pt>
                <c:pt idx="1374">
                  <c:v>0.99095299999999997</c:v>
                </c:pt>
                <c:pt idx="1375">
                  <c:v>0.99136500000000005</c:v>
                </c:pt>
                <c:pt idx="1376">
                  <c:v>0.99171100000000001</c:v>
                </c:pt>
                <c:pt idx="1377">
                  <c:v>0.99182099999999995</c:v>
                </c:pt>
                <c:pt idx="1378">
                  <c:v>0.99157899999999999</c:v>
                </c:pt>
                <c:pt idx="1379">
                  <c:v>0.99112900000000004</c:v>
                </c:pt>
                <c:pt idx="1380">
                  <c:v>0.990649</c:v>
                </c:pt>
                <c:pt idx="1381">
                  <c:v>0.99016199999999999</c:v>
                </c:pt>
                <c:pt idx="1382">
                  <c:v>0.98956100000000002</c:v>
                </c:pt>
                <c:pt idx="1383">
                  <c:v>0.98891700000000005</c:v>
                </c:pt>
                <c:pt idx="1384">
                  <c:v>0.988456</c:v>
                </c:pt>
                <c:pt idx="1385">
                  <c:v>0.98827699999999996</c:v>
                </c:pt>
                <c:pt idx="1386">
                  <c:v>0.98825600000000002</c:v>
                </c:pt>
                <c:pt idx="1387">
                  <c:v>0.98826999999999998</c:v>
                </c:pt>
                <c:pt idx="1388">
                  <c:v>0.988348</c:v>
                </c:pt>
                <c:pt idx="1389">
                  <c:v>0.98852799999999996</c:v>
                </c:pt>
                <c:pt idx="1390">
                  <c:v>0.988842</c:v>
                </c:pt>
                <c:pt idx="1391">
                  <c:v>0.98931199999999997</c:v>
                </c:pt>
                <c:pt idx="1392">
                  <c:v>0.98991200000000001</c:v>
                </c:pt>
                <c:pt idx="1393">
                  <c:v>0.99057700000000004</c:v>
                </c:pt>
                <c:pt idx="1394">
                  <c:v>0.99133099999999996</c:v>
                </c:pt>
                <c:pt idx="1395">
                  <c:v>0.99209400000000003</c:v>
                </c:pt>
                <c:pt idx="1396">
                  <c:v>0.99278200000000005</c:v>
                </c:pt>
                <c:pt idx="1397">
                  <c:v>0.99352300000000004</c:v>
                </c:pt>
                <c:pt idx="1398">
                  <c:v>0.99443300000000001</c:v>
                </c:pt>
                <c:pt idx="1399">
                  <c:v>0.99548599999999998</c:v>
                </c:pt>
                <c:pt idx="1400">
                  <c:v>0.99659200000000003</c:v>
                </c:pt>
                <c:pt idx="1401">
                  <c:v>0.99772799999999995</c:v>
                </c:pt>
                <c:pt idx="1402">
                  <c:v>0.99884099999999998</c:v>
                </c:pt>
                <c:pt idx="1403">
                  <c:v>0.99985299999999999</c:v>
                </c:pt>
                <c:pt idx="1404">
                  <c:v>1.000729</c:v>
                </c:pt>
                <c:pt idx="1405">
                  <c:v>1.001447</c:v>
                </c:pt>
                <c:pt idx="1406">
                  <c:v>1.0020469999999999</c:v>
                </c:pt>
                <c:pt idx="1407">
                  <c:v>1.0025550000000001</c:v>
                </c:pt>
                <c:pt idx="1408">
                  <c:v>1.0030030000000001</c:v>
                </c:pt>
                <c:pt idx="1409">
                  <c:v>1.0033540000000001</c:v>
                </c:pt>
                <c:pt idx="1410">
                  <c:v>1.0036369999999999</c:v>
                </c:pt>
                <c:pt idx="1411">
                  <c:v>1.0038229999999999</c:v>
                </c:pt>
                <c:pt idx="1412">
                  <c:v>1.003824</c:v>
                </c:pt>
                <c:pt idx="1413">
                  <c:v>1.0036099999999999</c:v>
                </c:pt>
                <c:pt idx="1414">
                  <c:v>1.0032019999999999</c:v>
                </c:pt>
                <c:pt idx="1415">
                  <c:v>1.002629</c:v>
                </c:pt>
                <c:pt idx="1416">
                  <c:v>1.0018750000000001</c:v>
                </c:pt>
                <c:pt idx="1417">
                  <c:v>1.0009999999999999</c:v>
                </c:pt>
                <c:pt idx="1418">
                  <c:v>1.0000610000000001</c:v>
                </c:pt>
                <c:pt idx="1419">
                  <c:v>0.99907400000000002</c:v>
                </c:pt>
                <c:pt idx="1420">
                  <c:v>0.99797999999999998</c:v>
                </c:pt>
                <c:pt idx="1421">
                  <c:v>0.99677499999999997</c:v>
                </c:pt>
                <c:pt idx="1422">
                  <c:v>0.99557099999999998</c:v>
                </c:pt>
                <c:pt idx="1423">
                  <c:v>0.99443300000000001</c:v>
                </c:pt>
                <c:pt idx="1424">
                  <c:v>0.993313</c:v>
                </c:pt>
                <c:pt idx="1425">
                  <c:v>0.99209499999999995</c:v>
                </c:pt>
                <c:pt idx="1426">
                  <c:v>0.99082199999999998</c:v>
                </c:pt>
                <c:pt idx="1427">
                  <c:v>0.98958299999999999</c:v>
                </c:pt>
                <c:pt idx="1428">
                  <c:v>0.98835300000000004</c:v>
                </c:pt>
                <c:pt idx="1429">
                  <c:v>0.98695900000000003</c:v>
                </c:pt>
                <c:pt idx="1430">
                  <c:v>0.98530499999999999</c:v>
                </c:pt>
                <c:pt idx="1431">
                  <c:v>0.98355599999999999</c:v>
                </c:pt>
                <c:pt idx="1432">
                  <c:v>0.98180999999999996</c:v>
                </c:pt>
                <c:pt idx="1433">
                  <c:v>0.98002800000000001</c:v>
                </c:pt>
                <c:pt idx="1434">
                  <c:v>0.97818000000000005</c:v>
                </c:pt>
                <c:pt idx="1435">
                  <c:v>0.97640899999999997</c:v>
                </c:pt>
                <c:pt idx="1436">
                  <c:v>0.97483699999999995</c:v>
                </c:pt>
                <c:pt idx="1437">
                  <c:v>0.973495</c:v>
                </c:pt>
                <c:pt idx="1438">
                  <c:v>0.97235499999999997</c:v>
                </c:pt>
                <c:pt idx="1439">
                  <c:v>0.97138800000000003</c:v>
                </c:pt>
                <c:pt idx="1440">
                  <c:v>0.970642</c:v>
                </c:pt>
                <c:pt idx="1441">
                  <c:v>0.97020399999999996</c:v>
                </c:pt>
                <c:pt idx="1442">
                  <c:v>0.97011000000000003</c:v>
                </c:pt>
                <c:pt idx="1443">
                  <c:v>0.97030300000000003</c:v>
                </c:pt>
                <c:pt idx="1444">
                  <c:v>0.97070400000000001</c:v>
                </c:pt>
                <c:pt idx="1445">
                  <c:v>0.97137700000000005</c:v>
                </c:pt>
                <c:pt idx="1446">
                  <c:v>0.97245199999999998</c:v>
                </c:pt>
                <c:pt idx="1447">
                  <c:v>0.97382500000000005</c:v>
                </c:pt>
                <c:pt idx="1448">
                  <c:v>0.97524100000000002</c:v>
                </c:pt>
                <c:pt idx="1449">
                  <c:v>0.97664099999999998</c:v>
                </c:pt>
                <c:pt idx="1450">
                  <c:v>0.97814100000000004</c:v>
                </c:pt>
                <c:pt idx="1451">
                  <c:v>0.97984300000000002</c:v>
                </c:pt>
                <c:pt idx="1452">
                  <c:v>0.98175100000000004</c:v>
                </c:pt>
                <c:pt idx="1453">
                  <c:v>0.98375999999999997</c:v>
                </c:pt>
                <c:pt idx="1454">
                  <c:v>0.98576299999999994</c:v>
                </c:pt>
                <c:pt idx="1455">
                  <c:v>0.98768999999999996</c:v>
                </c:pt>
                <c:pt idx="1456">
                  <c:v>0.989564</c:v>
                </c:pt>
                <c:pt idx="1457">
                  <c:v>0.99137900000000001</c:v>
                </c:pt>
                <c:pt idx="1458">
                  <c:v>0.99317299999999997</c:v>
                </c:pt>
                <c:pt idx="1459">
                  <c:v>0.99496600000000002</c:v>
                </c:pt>
                <c:pt idx="1460">
                  <c:v>0.99672499999999997</c:v>
                </c:pt>
                <c:pt idx="1461">
                  <c:v>0.99838499999999997</c:v>
                </c:pt>
                <c:pt idx="1462">
                  <c:v>0.99992599999999998</c:v>
                </c:pt>
                <c:pt idx="1463">
                  <c:v>1.001371</c:v>
                </c:pt>
                <c:pt idx="1464">
                  <c:v>1.002594</c:v>
                </c:pt>
                <c:pt idx="1465">
                  <c:v>1.0035540000000001</c:v>
                </c:pt>
                <c:pt idx="1466">
                  <c:v>1.0042279999999999</c:v>
                </c:pt>
                <c:pt idx="1467">
                  <c:v>1.0045310000000001</c:v>
                </c:pt>
                <c:pt idx="1468">
                  <c:v>1.0043610000000001</c:v>
                </c:pt>
                <c:pt idx="1469">
                  <c:v>1.003846</c:v>
                </c:pt>
                <c:pt idx="1470">
                  <c:v>1.0031060000000001</c:v>
                </c:pt>
                <c:pt idx="1471">
                  <c:v>1.00203</c:v>
                </c:pt>
                <c:pt idx="1472">
                  <c:v>1.0005580000000001</c:v>
                </c:pt>
                <c:pt idx="1473">
                  <c:v>0.99874099999999999</c:v>
                </c:pt>
                <c:pt idx="1474">
                  <c:v>0.99675499999999995</c:v>
                </c:pt>
                <c:pt idx="1475">
                  <c:v>0.994722</c:v>
                </c:pt>
                <c:pt idx="1476">
                  <c:v>0.99267399999999995</c:v>
                </c:pt>
                <c:pt idx="1477">
                  <c:v>0.99052600000000002</c:v>
                </c:pt>
                <c:pt idx="1478">
                  <c:v>0.98815299999999995</c:v>
                </c:pt>
                <c:pt idx="1479">
                  <c:v>0.98563699999999999</c:v>
                </c:pt>
                <c:pt idx="1480">
                  <c:v>0.98303300000000005</c:v>
                </c:pt>
                <c:pt idx="1481">
                  <c:v>0.98033000000000003</c:v>
                </c:pt>
                <c:pt idx="1482">
                  <c:v>0.977549</c:v>
                </c:pt>
                <c:pt idx="1483">
                  <c:v>0.97487100000000004</c:v>
                </c:pt>
                <c:pt idx="1484">
                  <c:v>0.97241500000000003</c:v>
                </c:pt>
                <c:pt idx="1485">
                  <c:v>0.97012900000000002</c:v>
                </c:pt>
                <c:pt idx="1486">
                  <c:v>0.96793799999999997</c:v>
                </c:pt>
                <c:pt idx="1487">
                  <c:v>0.96579700000000002</c:v>
                </c:pt>
                <c:pt idx="1488">
                  <c:v>0.96378699999999995</c:v>
                </c:pt>
                <c:pt idx="1489">
                  <c:v>0.96194500000000005</c:v>
                </c:pt>
                <c:pt idx="1490">
                  <c:v>0.96015899999999998</c:v>
                </c:pt>
                <c:pt idx="1491">
                  <c:v>0.95825800000000005</c:v>
                </c:pt>
                <c:pt idx="1492">
                  <c:v>0.95618899999999996</c:v>
                </c:pt>
                <c:pt idx="1493">
                  <c:v>0.95399299999999998</c:v>
                </c:pt>
                <c:pt idx="1494">
                  <c:v>0.95177400000000001</c:v>
                </c:pt>
                <c:pt idx="1495">
                  <c:v>0.94963799999999998</c:v>
                </c:pt>
                <c:pt idx="1496">
                  <c:v>0.94747599999999998</c:v>
                </c:pt>
                <c:pt idx="1497">
                  <c:v>0.94520199999999999</c:v>
                </c:pt>
                <c:pt idx="1498">
                  <c:v>0.94283700000000004</c:v>
                </c:pt>
                <c:pt idx="1499">
                  <c:v>0.94042000000000003</c:v>
                </c:pt>
                <c:pt idx="1500">
                  <c:v>0.93785099999999999</c:v>
                </c:pt>
                <c:pt idx="1501">
                  <c:v>0.93505700000000003</c:v>
                </c:pt>
                <c:pt idx="1502">
                  <c:v>0.93206199999999995</c:v>
                </c:pt>
                <c:pt idx="1503">
                  <c:v>0.92877900000000002</c:v>
                </c:pt>
                <c:pt idx="1504">
                  <c:v>0.92508900000000005</c:v>
                </c:pt>
                <c:pt idx="1505">
                  <c:v>0.92088499999999995</c:v>
                </c:pt>
                <c:pt idx="1506">
                  <c:v>0.91634400000000005</c:v>
                </c:pt>
                <c:pt idx="1507">
                  <c:v>0.91155299999999995</c:v>
                </c:pt>
                <c:pt idx="1508">
                  <c:v>0.90648099999999998</c:v>
                </c:pt>
                <c:pt idx="1509">
                  <c:v>0.90107300000000001</c:v>
                </c:pt>
                <c:pt idx="1510">
                  <c:v>0.89537900000000004</c:v>
                </c:pt>
                <c:pt idx="1511">
                  <c:v>0.88949699999999998</c:v>
                </c:pt>
                <c:pt idx="1512">
                  <c:v>0.88359799999999999</c:v>
                </c:pt>
                <c:pt idx="1513">
                  <c:v>0.87765000000000004</c:v>
                </c:pt>
                <c:pt idx="1514">
                  <c:v>0.87156299999999998</c:v>
                </c:pt>
                <c:pt idx="1515">
                  <c:v>0.86539900000000003</c:v>
                </c:pt>
                <c:pt idx="1516">
                  <c:v>0.859178</c:v>
                </c:pt>
                <c:pt idx="1517">
                  <c:v>0.85285</c:v>
                </c:pt>
                <c:pt idx="1518">
                  <c:v>0.84642700000000004</c:v>
                </c:pt>
                <c:pt idx="1519">
                  <c:v>0.83992599999999995</c:v>
                </c:pt>
                <c:pt idx="1520">
                  <c:v>0.83341299999999996</c:v>
                </c:pt>
                <c:pt idx="1521">
                  <c:v>0.826851</c:v>
                </c:pt>
                <c:pt idx="1522">
                  <c:v>0.82027000000000005</c:v>
                </c:pt>
                <c:pt idx="1523">
                  <c:v>0.81359700000000001</c:v>
                </c:pt>
                <c:pt idx="1524">
                  <c:v>0.806759</c:v>
                </c:pt>
                <c:pt idx="1525">
                  <c:v>0.79979</c:v>
                </c:pt>
                <c:pt idx="1526">
                  <c:v>0.79286000000000001</c:v>
                </c:pt>
                <c:pt idx="1527">
                  <c:v>0.78608900000000004</c:v>
                </c:pt>
                <c:pt idx="1528">
                  <c:v>0.77947200000000005</c:v>
                </c:pt>
                <c:pt idx="1529">
                  <c:v>0.77324400000000004</c:v>
                </c:pt>
                <c:pt idx="1530">
                  <c:v>0.76731899999999997</c:v>
                </c:pt>
                <c:pt idx="1531">
                  <c:v>0.76143899999999998</c:v>
                </c:pt>
                <c:pt idx="1532">
                  <c:v>0.75553999999999999</c:v>
                </c:pt>
                <c:pt idx="1533">
                  <c:v>0.74981600000000004</c:v>
                </c:pt>
                <c:pt idx="1534">
                  <c:v>0.74421199999999998</c:v>
                </c:pt>
                <c:pt idx="1535">
                  <c:v>0.73852799999999996</c:v>
                </c:pt>
                <c:pt idx="1536">
                  <c:v>0.73285400000000001</c:v>
                </c:pt>
                <c:pt idx="1537">
                  <c:v>0.72733000000000003</c:v>
                </c:pt>
                <c:pt idx="1538">
                  <c:v>0.72194899999999995</c:v>
                </c:pt>
                <c:pt idx="1539">
                  <c:v>0.71662800000000004</c:v>
                </c:pt>
                <c:pt idx="1540">
                  <c:v>0.71143000000000001</c:v>
                </c:pt>
                <c:pt idx="1541">
                  <c:v>0.70631999999999995</c:v>
                </c:pt>
                <c:pt idx="1542">
                  <c:v>0.70132499999999998</c:v>
                </c:pt>
                <c:pt idx="1543">
                  <c:v>0.69661300000000004</c:v>
                </c:pt>
                <c:pt idx="1544">
                  <c:v>0.69209100000000001</c:v>
                </c:pt>
                <c:pt idx="1545">
                  <c:v>0.68757000000000001</c:v>
                </c:pt>
                <c:pt idx="1546">
                  <c:v>0.68305700000000003</c:v>
                </c:pt>
                <c:pt idx="1547">
                  <c:v>0.67876000000000003</c:v>
                </c:pt>
                <c:pt idx="1548">
                  <c:v>0.67460299999999995</c:v>
                </c:pt>
                <c:pt idx="1549">
                  <c:v>0.67049700000000001</c:v>
                </c:pt>
                <c:pt idx="1550">
                  <c:v>0.66657100000000002</c:v>
                </c:pt>
                <c:pt idx="1551">
                  <c:v>0.66296100000000002</c:v>
                </c:pt>
                <c:pt idx="1552">
                  <c:v>0.65952999999999995</c:v>
                </c:pt>
                <c:pt idx="1553">
                  <c:v>0.656115</c:v>
                </c:pt>
                <c:pt idx="1554">
                  <c:v>0.65283400000000003</c:v>
                </c:pt>
                <c:pt idx="1555">
                  <c:v>0.64970799999999995</c:v>
                </c:pt>
                <c:pt idx="1556">
                  <c:v>0.64671599999999996</c:v>
                </c:pt>
                <c:pt idx="1557">
                  <c:v>0.64379600000000003</c:v>
                </c:pt>
                <c:pt idx="1558">
                  <c:v>0.64094899999999999</c:v>
                </c:pt>
                <c:pt idx="1559">
                  <c:v>0.63816300000000004</c:v>
                </c:pt>
                <c:pt idx="1560">
                  <c:v>0.63541899999999996</c:v>
                </c:pt>
                <c:pt idx="1561">
                  <c:v>0.63277600000000001</c:v>
                </c:pt>
                <c:pt idx="1562">
                  <c:v>0.63022100000000003</c:v>
                </c:pt>
                <c:pt idx="1563">
                  <c:v>0.62776299999999996</c:v>
                </c:pt>
                <c:pt idx="1564">
                  <c:v>0.62539199999999995</c:v>
                </c:pt>
                <c:pt idx="1565">
                  <c:v>0.62306499999999998</c:v>
                </c:pt>
                <c:pt idx="1566">
                  <c:v>0.62063000000000001</c:v>
                </c:pt>
                <c:pt idx="1567">
                  <c:v>0.61810100000000001</c:v>
                </c:pt>
                <c:pt idx="1568">
                  <c:v>0.61564099999999999</c:v>
                </c:pt>
                <c:pt idx="1569">
                  <c:v>0.61324900000000004</c:v>
                </c:pt>
                <c:pt idx="1570">
                  <c:v>0.61085199999999995</c:v>
                </c:pt>
                <c:pt idx="1571">
                  <c:v>0.60839299999999996</c:v>
                </c:pt>
                <c:pt idx="1572">
                  <c:v>0.60599400000000003</c:v>
                </c:pt>
                <c:pt idx="1573">
                  <c:v>0.60369600000000001</c:v>
                </c:pt>
                <c:pt idx="1574">
                  <c:v>0.601464</c:v>
                </c:pt>
                <c:pt idx="1575">
                  <c:v>0.59909100000000004</c:v>
                </c:pt>
                <c:pt idx="1576">
                  <c:v>0.59642499999999998</c:v>
                </c:pt>
                <c:pt idx="1577">
                  <c:v>0.59363100000000002</c:v>
                </c:pt>
                <c:pt idx="1578">
                  <c:v>0.59092199999999995</c:v>
                </c:pt>
                <c:pt idx="1579">
                  <c:v>0.58823000000000003</c:v>
                </c:pt>
                <c:pt idx="1580">
                  <c:v>0.58527499999999999</c:v>
                </c:pt>
                <c:pt idx="1581">
                  <c:v>0.58213999999999999</c:v>
                </c:pt>
                <c:pt idx="1582">
                  <c:v>0.57913000000000003</c:v>
                </c:pt>
                <c:pt idx="1583">
                  <c:v>0.57637400000000005</c:v>
                </c:pt>
                <c:pt idx="1584">
                  <c:v>0.57379000000000002</c:v>
                </c:pt>
                <c:pt idx="1585">
                  <c:v>0.57128400000000001</c:v>
                </c:pt>
                <c:pt idx="1586">
                  <c:v>0.56896000000000002</c:v>
                </c:pt>
                <c:pt idx="1587">
                  <c:v>0.56688000000000005</c:v>
                </c:pt>
                <c:pt idx="1588">
                  <c:v>0.56506500000000004</c:v>
                </c:pt>
                <c:pt idx="1589">
                  <c:v>0.56343900000000002</c:v>
                </c:pt>
                <c:pt idx="1590">
                  <c:v>0.56198499999999996</c:v>
                </c:pt>
                <c:pt idx="1591">
                  <c:v>0.56085499999999999</c:v>
                </c:pt>
                <c:pt idx="1592">
                  <c:v>0.56010599999999999</c:v>
                </c:pt>
                <c:pt idx="1593">
                  <c:v>0.55964499999999995</c:v>
                </c:pt>
                <c:pt idx="1594">
                  <c:v>0.55935599999999996</c:v>
                </c:pt>
                <c:pt idx="1595">
                  <c:v>0.55927400000000005</c:v>
                </c:pt>
                <c:pt idx="1596">
                  <c:v>0.55936600000000003</c:v>
                </c:pt>
                <c:pt idx="1597">
                  <c:v>0.55957100000000004</c:v>
                </c:pt>
                <c:pt idx="1598">
                  <c:v>0.55991199999999997</c:v>
                </c:pt>
                <c:pt idx="1599">
                  <c:v>0.56045599999999995</c:v>
                </c:pt>
                <c:pt idx="1600">
                  <c:v>0.56129700000000005</c:v>
                </c:pt>
                <c:pt idx="1601">
                  <c:v>0.56223299999999998</c:v>
                </c:pt>
                <c:pt idx="1602">
                  <c:v>0.563083</c:v>
                </c:pt>
                <c:pt idx="1603">
                  <c:v>0.56391599999999997</c:v>
                </c:pt>
                <c:pt idx="1604">
                  <c:v>0.56488700000000003</c:v>
                </c:pt>
                <c:pt idx="1605">
                  <c:v>0.56605899999999998</c:v>
                </c:pt>
                <c:pt idx="1606">
                  <c:v>0.56722300000000003</c:v>
                </c:pt>
                <c:pt idx="1607">
                  <c:v>0.56833599999999995</c:v>
                </c:pt>
                <c:pt idx="1608">
                  <c:v>0.56953500000000001</c:v>
                </c:pt>
                <c:pt idx="1609">
                  <c:v>0.570963</c:v>
                </c:pt>
                <c:pt idx="1610">
                  <c:v>0.57252099999999995</c:v>
                </c:pt>
                <c:pt idx="1611">
                  <c:v>0.57403800000000005</c:v>
                </c:pt>
                <c:pt idx="1612">
                  <c:v>0.57548999999999995</c:v>
                </c:pt>
                <c:pt idx="1613">
                  <c:v>0.57689000000000001</c:v>
                </c:pt>
                <c:pt idx="1614">
                  <c:v>0.57827700000000004</c:v>
                </c:pt>
                <c:pt idx="1615">
                  <c:v>0.57955199999999996</c:v>
                </c:pt>
                <c:pt idx="1616">
                  <c:v>0.58069899999999997</c:v>
                </c:pt>
                <c:pt idx="1617">
                  <c:v>0.58173900000000001</c:v>
                </c:pt>
                <c:pt idx="1618">
                  <c:v>0.58257099999999995</c:v>
                </c:pt>
                <c:pt idx="1619">
                  <c:v>0.58295399999999997</c:v>
                </c:pt>
                <c:pt idx="1620">
                  <c:v>0.58291599999999999</c:v>
                </c:pt>
                <c:pt idx="1621">
                  <c:v>0.58281899999999998</c:v>
                </c:pt>
                <c:pt idx="1622">
                  <c:v>0.58284899999999995</c:v>
                </c:pt>
                <c:pt idx="1623">
                  <c:v>0.58289400000000002</c:v>
                </c:pt>
                <c:pt idx="1624">
                  <c:v>0.58277999999999996</c:v>
                </c:pt>
                <c:pt idx="1625">
                  <c:v>0.58254700000000004</c:v>
                </c:pt>
                <c:pt idx="1626">
                  <c:v>0.58232099999999998</c:v>
                </c:pt>
                <c:pt idx="1627">
                  <c:v>0.58215799999999995</c:v>
                </c:pt>
                <c:pt idx="1628">
                  <c:v>0.58198499999999997</c:v>
                </c:pt>
                <c:pt idx="1629">
                  <c:v>0.58167500000000005</c:v>
                </c:pt>
                <c:pt idx="1630">
                  <c:v>0.58129799999999998</c:v>
                </c:pt>
                <c:pt idx="1631">
                  <c:v>0.58100499999999999</c:v>
                </c:pt>
                <c:pt idx="1632">
                  <c:v>0.58082400000000001</c:v>
                </c:pt>
                <c:pt idx="1633">
                  <c:v>0.58071399999999995</c:v>
                </c:pt>
                <c:pt idx="1634">
                  <c:v>0.580731</c:v>
                </c:pt>
                <c:pt idx="1635">
                  <c:v>0.58103800000000005</c:v>
                </c:pt>
                <c:pt idx="1636">
                  <c:v>0.58158399999999999</c:v>
                </c:pt>
                <c:pt idx="1637">
                  <c:v>0.58223800000000003</c:v>
                </c:pt>
                <c:pt idx="1638">
                  <c:v>0.58292299999999997</c:v>
                </c:pt>
                <c:pt idx="1639">
                  <c:v>0.58361499999999999</c:v>
                </c:pt>
                <c:pt idx="1640">
                  <c:v>0.58425700000000003</c:v>
                </c:pt>
                <c:pt idx="1641">
                  <c:v>0.58484400000000003</c:v>
                </c:pt>
                <c:pt idx="1642">
                  <c:v>0.58545499999999995</c:v>
                </c:pt>
                <c:pt idx="1643">
                  <c:v>0.58611999999999997</c:v>
                </c:pt>
                <c:pt idx="1644">
                  <c:v>0.58687</c:v>
                </c:pt>
                <c:pt idx="1645">
                  <c:v>0.587646</c:v>
                </c:pt>
                <c:pt idx="1646">
                  <c:v>0.58831299999999997</c:v>
                </c:pt>
                <c:pt idx="1647">
                  <c:v>0.58879800000000004</c:v>
                </c:pt>
                <c:pt idx="1648">
                  <c:v>0.58923800000000004</c:v>
                </c:pt>
                <c:pt idx="1649">
                  <c:v>0.58971300000000004</c:v>
                </c:pt>
                <c:pt idx="1650">
                  <c:v>0.59008000000000005</c:v>
                </c:pt>
                <c:pt idx="1651">
                  <c:v>0.590229</c:v>
                </c:pt>
                <c:pt idx="1652">
                  <c:v>0.59024100000000002</c:v>
                </c:pt>
                <c:pt idx="1653">
                  <c:v>0.59020799999999995</c:v>
                </c:pt>
                <c:pt idx="1654">
                  <c:v>0.59011899999999995</c:v>
                </c:pt>
                <c:pt idx="1655">
                  <c:v>0.58987800000000001</c:v>
                </c:pt>
                <c:pt idx="1656">
                  <c:v>0.58950100000000005</c:v>
                </c:pt>
                <c:pt idx="1657">
                  <c:v>0.58904199999999995</c:v>
                </c:pt>
                <c:pt idx="1658">
                  <c:v>0.58853</c:v>
                </c:pt>
                <c:pt idx="1659">
                  <c:v>0.58792199999999994</c:v>
                </c:pt>
                <c:pt idx="1660">
                  <c:v>0.58719100000000002</c:v>
                </c:pt>
                <c:pt idx="1661">
                  <c:v>0.58643400000000001</c:v>
                </c:pt>
                <c:pt idx="1662">
                  <c:v>0.58577599999999996</c:v>
                </c:pt>
                <c:pt idx="1663">
                  <c:v>0.585206</c:v>
                </c:pt>
                <c:pt idx="1664">
                  <c:v>0.58455000000000001</c:v>
                </c:pt>
                <c:pt idx="1665">
                  <c:v>0.58374099999999995</c:v>
                </c:pt>
                <c:pt idx="1666">
                  <c:v>0.58284000000000002</c:v>
                </c:pt>
                <c:pt idx="1667">
                  <c:v>0.58183200000000002</c:v>
                </c:pt>
                <c:pt idx="1668">
                  <c:v>0.58057700000000001</c:v>
                </c:pt>
                <c:pt idx="1669">
                  <c:v>0.57903899999999997</c:v>
                </c:pt>
                <c:pt idx="1670">
                  <c:v>0.57741900000000002</c:v>
                </c:pt>
                <c:pt idx="1671">
                  <c:v>0.57599800000000001</c:v>
                </c:pt>
                <c:pt idx="1672">
                  <c:v>0.57484500000000005</c:v>
                </c:pt>
                <c:pt idx="1673">
                  <c:v>0.57378300000000004</c:v>
                </c:pt>
                <c:pt idx="1674">
                  <c:v>0.57269099999999995</c:v>
                </c:pt>
                <c:pt idx="1675">
                  <c:v>0.57160200000000005</c:v>
                </c:pt>
                <c:pt idx="1676">
                  <c:v>0.57054300000000002</c:v>
                </c:pt>
                <c:pt idx="1677">
                  <c:v>0.56945900000000005</c:v>
                </c:pt>
                <c:pt idx="1678">
                  <c:v>0.56830099999999995</c:v>
                </c:pt>
                <c:pt idx="1679">
                  <c:v>0.56722399999999995</c:v>
                </c:pt>
                <c:pt idx="1680">
                  <c:v>0.56652599999999997</c:v>
                </c:pt>
                <c:pt idx="1681">
                  <c:v>0.566357</c:v>
                </c:pt>
                <c:pt idx="1682">
                  <c:v>0.56664899999999996</c:v>
                </c:pt>
                <c:pt idx="1683">
                  <c:v>0.56732700000000003</c:v>
                </c:pt>
                <c:pt idx="1684">
                  <c:v>0.56851099999999999</c:v>
                </c:pt>
                <c:pt idx="1685">
                  <c:v>0.570214</c:v>
                </c:pt>
                <c:pt idx="1686">
                  <c:v>0.57217600000000002</c:v>
                </c:pt>
                <c:pt idx="1687">
                  <c:v>0.57422099999999998</c:v>
                </c:pt>
                <c:pt idx="1688">
                  <c:v>0.57646299999999995</c:v>
                </c:pt>
                <c:pt idx="1689">
                  <c:v>0.57902900000000002</c:v>
                </c:pt>
                <c:pt idx="1690">
                  <c:v>0.58184999999999998</c:v>
                </c:pt>
                <c:pt idx="1691">
                  <c:v>0.58482800000000001</c:v>
                </c:pt>
                <c:pt idx="1692">
                  <c:v>0.58796800000000005</c:v>
                </c:pt>
                <c:pt idx="1693">
                  <c:v>0.59124399999999999</c:v>
                </c:pt>
                <c:pt idx="1694">
                  <c:v>0.59454600000000002</c:v>
                </c:pt>
                <c:pt idx="1695">
                  <c:v>0.59787800000000002</c:v>
                </c:pt>
                <c:pt idx="1696">
                  <c:v>0.60138400000000003</c:v>
                </c:pt>
                <c:pt idx="1697">
                  <c:v>0.60516099999999995</c:v>
                </c:pt>
                <c:pt idx="1698">
                  <c:v>0.60918000000000005</c:v>
                </c:pt>
                <c:pt idx="1699">
                  <c:v>0.61328099999999997</c:v>
                </c:pt>
                <c:pt idx="1700">
                  <c:v>0.61728099999999997</c:v>
                </c:pt>
                <c:pt idx="1701">
                  <c:v>0.62124500000000005</c:v>
                </c:pt>
                <c:pt idx="1702">
                  <c:v>0.62533700000000003</c:v>
                </c:pt>
                <c:pt idx="1703">
                  <c:v>0.62945399999999996</c:v>
                </c:pt>
                <c:pt idx="1704">
                  <c:v>0.63336800000000004</c:v>
                </c:pt>
                <c:pt idx="1705">
                  <c:v>0.63717900000000005</c:v>
                </c:pt>
                <c:pt idx="1706">
                  <c:v>0.64124499999999995</c:v>
                </c:pt>
                <c:pt idx="1707">
                  <c:v>0.64561500000000005</c:v>
                </c:pt>
                <c:pt idx="1708">
                  <c:v>0.650034</c:v>
                </c:pt>
                <c:pt idx="1709">
                  <c:v>0.65436799999999995</c:v>
                </c:pt>
                <c:pt idx="1710">
                  <c:v>0.65859100000000004</c:v>
                </c:pt>
                <c:pt idx="1711">
                  <c:v>0.66267600000000004</c:v>
                </c:pt>
                <c:pt idx="1712">
                  <c:v>0.66648300000000005</c:v>
                </c:pt>
                <c:pt idx="1713">
                  <c:v>0.66991100000000003</c:v>
                </c:pt>
                <c:pt idx="1714">
                  <c:v>0.67300499999999996</c:v>
                </c:pt>
                <c:pt idx="1715">
                  <c:v>0.67593400000000003</c:v>
                </c:pt>
                <c:pt idx="1716">
                  <c:v>0.67874199999999996</c:v>
                </c:pt>
                <c:pt idx="1717">
                  <c:v>0.68135699999999999</c:v>
                </c:pt>
                <c:pt idx="1718">
                  <c:v>0.68378799999999995</c:v>
                </c:pt>
                <c:pt idx="1719">
                  <c:v>0.68619699999999995</c:v>
                </c:pt>
                <c:pt idx="1720">
                  <c:v>0.688724</c:v>
                </c:pt>
                <c:pt idx="1721">
                  <c:v>0.69134099999999998</c:v>
                </c:pt>
                <c:pt idx="1722">
                  <c:v>0.69403999999999999</c:v>
                </c:pt>
                <c:pt idx="1723">
                  <c:v>0.69695200000000002</c:v>
                </c:pt>
                <c:pt idx="1724">
                  <c:v>0.70011599999999996</c:v>
                </c:pt>
                <c:pt idx="1725">
                  <c:v>0.70334799999999997</c:v>
                </c:pt>
                <c:pt idx="1726">
                  <c:v>0.70652199999999998</c:v>
                </c:pt>
                <c:pt idx="1727">
                  <c:v>0.70974999999999999</c:v>
                </c:pt>
                <c:pt idx="1728">
                  <c:v>0.71325899999999998</c:v>
                </c:pt>
                <c:pt idx="1729">
                  <c:v>0.717005</c:v>
                </c:pt>
                <c:pt idx="1730">
                  <c:v>0.72093099999999999</c:v>
                </c:pt>
                <c:pt idx="1731">
                  <c:v>0.72510399999999997</c:v>
                </c:pt>
                <c:pt idx="1732">
                  <c:v>0.729549</c:v>
                </c:pt>
                <c:pt idx="1733">
                  <c:v>0.73433199999999998</c:v>
                </c:pt>
                <c:pt idx="1734">
                  <c:v>0.73924500000000004</c:v>
                </c:pt>
                <c:pt idx="1735">
                  <c:v>0.74414100000000005</c:v>
                </c:pt>
                <c:pt idx="1736">
                  <c:v>0.74900299999999997</c:v>
                </c:pt>
                <c:pt idx="1737">
                  <c:v>0.75394399999999995</c:v>
                </c:pt>
                <c:pt idx="1738">
                  <c:v>0.75883500000000004</c:v>
                </c:pt>
                <c:pt idx="1739">
                  <c:v>0.763544</c:v>
                </c:pt>
                <c:pt idx="1740">
                  <c:v>0.76824499999999996</c:v>
                </c:pt>
                <c:pt idx="1741">
                  <c:v>0.77304700000000004</c:v>
                </c:pt>
                <c:pt idx="1742">
                  <c:v>0.77802800000000005</c:v>
                </c:pt>
                <c:pt idx="1743">
                  <c:v>0.783022</c:v>
                </c:pt>
                <c:pt idx="1744">
                  <c:v>0.78799600000000003</c:v>
                </c:pt>
                <c:pt idx="1745">
                  <c:v>0.79298100000000005</c:v>
                </c:pt>
                <c:pt idx="1746">
                  <c:v>0.79801900000000003</c:v>
                </c:pt>
                <c:pt idx="1747">
                  <c:v>0.80279400000000001</c:v>
                </c:pt>
                <c:pt idx="1748">
                  <c:v>0.80703999999999998</c:v>
                </c:pt>
                <c:pt idx="1749">
                  <c:v>0.81089999999999995</c:v>
                </c:pt>
                <c:pt idx="1750">
                  <c:v>0.81456200000000001</c:v>
                </c:pt>
                <c:pt idx="1751">
                  <c:v>0.81823299999999999</c:v>
                </c:pt>
                <c:pt idx="1752">
                  <c:v>0.821797</c:v>
                </c:pt>
                <c:pt idx="1753">
                  <c:v>0.82521500000000003</c:v>
                </c:pt>
                <c:pt idx="1754">
                  <c:v>0.82850800000000002</c:v>
                </c:pt>
                <c:pt idx="1755">
                  <c:v>0.83185100000000001</c:v>
                </c:pt>
                <c:pt idx="1756">
                  <c:v>0.83518499999999996</c:v>
                </c:pt>
                <c:pt idx="1757">
                  <c:v>0.83827099999999999</c:v>
                </c:pt>
                <c:pt idx="1758">
                  <c:v>0.84124699999999997</c:v>
                </c:pt>
                <c:pt idx="1759">
                  <c:v>0.84416800000000003</c:v>
                </c:pt>
                <c:pt idx="1760">
                  <c:v>0.84706300000000001</c:v>
                </c:pt>
                <c:pt idx="1761">
                  <c:v>0.84976200000000002</c:v>
                </c:pt>
                <c:pt idx="1762">
                  <c:v>0.85220200000000002</c:v>
                </c:pt>
                <c:pt idx="1763">
                  <c:v>0.85436199999999995</c:v>
                </c:pt>
                <c:pt idx="1764">
                  <c:v>0.85613300000000003</c:v>
                </c:pt>
                <c:pt idx="1765">
                  <c:v>0.85759099999999999</c:v>
                </c:pt>
                <c:pt idx="1766">
                  <c:v>0.85881099999999999</c:v>
                </c:pt>
                <c:pt idx="1767">
                  <c:v>0.86012500000000003</c:v>
                </c:pt>
                <c:pt idx="1768">
                  <c:v>0.861622</c:v>
                </c:pt>
                <c:pt idx="1769">
                  <c:v>0.86330899999999999</c:v>
                </c:pt>
                <c:pt idx="1770">
                  <c:v>0.86495</c:v>
                </c:pt>
                <c:pt idx="1771">
                  <c:v>0.866452</c:v>
                </c:pt>
                <c:pt idx="1772">
                  <c:v>0.86795800000000001</c:v>
                </c:pt>
                <c:pt idx="1773">
                  <c:v>0.86941599999999997</c:v>
                </c:pt>
                <c:pt idx="1774">
                  <c:v>0.87071900000000002</c:v>
                </c:pt>
                <c:pt idx="1775">
                  <c:v>0.87168400000000001</c:v>
                </c:pt>
                <c:pt idx="1776">
                  <c:v>0.87253700000000001</c:v>
                </c:pt>
                <c:pt idx="1777">
                  <c:v>0.87342799999999998</c:v>
                </c:pt>
                <c:pt idx="1778">
                  <c:v>0.87433300000000003</c:v>
                </c:pt>
                <c:pt idx="1779">
                  <c:v>0.87501300000000004</c:v>
                </c:pt>
                <c:pt idx="1780">
                  <c:v>0.87532799999999999</c:v>
                </c:pt>
                <c:pt idx="1781">
                  <c:v>0.87541100000000005</c:v>
                </c:pt>
                <c:pt idx="1782">
                  <c:v>0.87532900000000002</c:v>
                </c:pt>
                <c:pt idx="1783">
                  <c:v>0.87514400000000003</c:v>
                </c:pt>
                <c:pt idx="1784">
                  <c:v>0.87475099999999995</c:v>
                </c:pt>
                <c:pt idx="1785">
                  <c:v>0.874166</c:v>
                </c:pt>
                <c:pt idx="1786">
                  <c:v>0.87337600000000004</c:v>
                </c:pt>
                <c:pt idx="1787">
                  <c:v>0.87223799999999996</c:v>
                </c:pt>
                <c:pt idx="1788">
                  <c:v>0.87058000000000002</c:v>
                </c:pt>
                <c:pt idx="1789">
                  <c:v>0.868367</c:v>
                </c:pt>
                <c:pt idx="1790">
                  <c:v>0.86578200000000005</c:v>
                </c:pt>
                <c:pt idx="1791">
                  <c:v>0.86278100000000002</c:v>
                </c:pt>
                <c:pt idx="1792">
                  <c:v>0.85936500000000005</c:v>
                </c:pt>
                <c:pt idx="1793">
                  <c:v>0.85563800000000001</c:v>
                </c:pt>
                <c:pt idx="1794">
                  <c:v>0.85180199999999995</c:v>
                </c:pt>
                <c:pt idx="1795">
                  <c:v>0.84789700000000001</c:v>
                </c:pt>
                <c:pt idx="1796">
                  <c:v>0.84373399999999998</c:v>
                </c:pt>
                <c:pt idx="1797">
                  <c:v>0.83926699999999999</c:v>
                </c:pt>
                <c:pt idx="1798">
                  <c:v>0.83457999999999999</c:v>
                </c:pt>
                <c:pt idx="1799">
                  <c:v>0.82986599999999999</c:v>
                </c:pt>
                <c:pt idx="1800">
                  <c:v>0.82499999999999996</c:v>
                </c:pt>
                <c:pt idx="1801">
                  <c:v>0.81987100000000002</c:v>
                </c:pt>
                <c:pt idx="1802">
                  <c:v>0.81449499999999997</c:v>
                </c:pt>
                <c:pt idx="1803">
                  <c:v>0.80905199999999999</c:v>
                </c:pt>
                <c:pt idx="1804">
                  <c:v>0.80360600000000004</c:v>
                </c:pt>
                <c:pt idx="1805">
                  <c:v>0.79803000000000002</c:v>
                </c:pt>
                <c:pt idx="1806">
                  <c:v>0.79231600000000002</c:v>
                </c:pt>
                <c:pt idx="1807">
                  <c:v>0.78647599999999995</c:v>
                </c:pt>
                <c:pt idx="1808">
                  <c:v>0.78063800000000005</c:v>
                </c:pt>
                <c:pt idx="1809">
                  <c:v>0.77489699999999995</c:v>
                </c:pt>
                <c:pt idx="1810">
                  <c:v>0.76927599999999996</c:v>
                </c:pt>
                <c:pt idx="1811">
                  <c:v>0.76373599999999997</c:v>
                </c:pt>
                <c:pt idx="1812">
                  <c:v>0.75829899999999995</c:v>
                </c:pt>
                <c:pt idx="1813">
                  <c:v>0.75312800000000002</c:v>
                </c:pt>
                <c:pt idx="1814">
                  <c:v>0.74826499999999996</c:v>
                </c:pt>
                <c:pt idx="1815">
                  <c:v>0.74372700000000003</c:v>
                </c:pt>
                <c:pt idx="1816">
                  <c:v>0.73948800000000003</c:v>
                </c:pt>
                <c:pt idx="1817">
                  <c:v>0.73551900000000003</c:v>
                </c:pt>
                <c:pt idx="1818">
                  <c:v>0.73173900000000003</c:v>
                </c:pt>
                <c:pt idx="1819">
                  <c:v>0.728321</c:v>
                </c:pt>
                <c:pt idx="1820">
                  <c:v>0.72545899999999996</c:v>
                </c:pt>
                <c:pt idx="1821">
                  <c:v>0.72293499999999999</c:v>
                </c:pt>
                <c:pt idx="1822">
                  <c:v>0.72053299999999998</c:v>
                </c:pt>
                <c:pt idx="1823">
                  <c:v>0.71815700000000005</c:v>
                </c:pt>
                <c:pt idx="1824">
                  <c:v>0.71573699999999996</c:v>
                </c:pt>
                <c:pt idx="1825">
                  <c:v>0.71321299999999999</c:v>
                </c:pt>
                <c:pt idx="1826">
                  <c:v>0.71053200000000005</c:v>
                </c:pt>
                <c:pt idx="1827">
                  <c:v>0.70754499999999998</c:v>
                </c:pt>
                <c:pt idx="1828">
                  <c:v>0.704125</c:v>
                </c:pt>
                <c:pt idx="1829">
                  <c:v>0.70053600000000005</c:v>
                </c:pt>
                <c:pt idx="1830">
                  <c:v>0.69691599999999998</c:v>
                </c:pt>
                <c:pt idx="1831">
                  <c:v>0.69307300000000005</c:v>
                </c:pt>
                <c:pt idx="1832">
                  <c:v>0.68876400000000004</c:v>
                </c:pt>
                <c:pt idx="1833">
                  <c:v>0.68416699999999997</c:v>
                </c:pt>
                <c:pt idx="1834">
                  <c:v>0.67945500000000003</c:v>
                </c:pt>
                <c:pt idx="1835">
                  <c:v>0.67451799999999995</c:v>
                </c:pt>
                <c:pt idx="1836">
                  <c:v>0.66933799999999999</c:v>
                </c:pt>
                <c:pt idx="1837">
                  <c:v>0.66389799999999999</c:v>
                </c:pt>
                <c:pt idx="1838">
                  <c:v>0.65822499999999995</c:v>
                </c:pt>
                <c:pt idx="1839">
                  <c:v>0.65230399999999999</c:v>
                </c:pt>
                <c:pt idx="1840">
                  <c:v>0.64613799999999999</c:v>
                </c:pt>
                <c:pt idx="1841">
                  <c:v>0.63964200000000004</c:v>
                </c:pt>
                <c:pt idx="1842">
                  <c:v>0.63285199999999997</c:v>
                </c:pt>
                <c:pt idx="1843">
                  <c:v>0.62602000000000002</c:v>
                </c:pt>
                <c:pt idx="1844">
                  <c:v>0.61919500000000005</c:v>
                </c:pt>
                <c:pt idx="1845">
                  <c:v>0.61230300000000004</c:v>
                </c:pt>
                <c:pt idx="1846">
                  <c:v>0.60541699999999998</c:v>
                </c:pt>
                <c:pt idx="1847">
                  <c:v>0.59897999999999996</c:v>
                </c:pt>
                <c:pt idx="1848">
                  <c:v>0.59290699999999996</c:v>
                </c:pt>
                <c:pt idx="1849">
                  <c:v>0.58678200000000003</c:v>
                </c:pt>
                <c:pt idx="1850">
                  <c:v>0.58058799999999999</c:v>
                </c:pt>
                <c:pt idx="1851">
                  <c:v>0.574654</c:v>
                </c:pt>
                <c:pt idx="1852">
                  <c:v>0.56905600000000001</c:v>
                </c:pt>
                <c:pt idx="1853">
                  <c:v>0.56369899999999995</c:v>
                </c:pt>
                <c:pt idx="1854">
                  <c:v>0.55856799999999995</c:v>
                </c:pt>
                <c:pt idx="1855">
                  <c:v>0.55366499999999996</c:v>
                </c:pt>
                <c:pt idx="1856">
                  <c:v>0.549261</c:v>
                </c:pt>
                <c:pt idx="1857">
                  <c:v>0.54548099999999999</c:v>
                </c:pt>
                <c:pt idx="1858">
                  <c:v>0.54225999999999996</c:v>
                </c:pt>
                <c:pt idx="1859">
                  <c:v>0.53945200000000004</c:v>
                </c:pt>
                <c:pt idx="1860">
                  <c:v>0.53708800000000001</c:v>
                </c:pt>
                <c:pt idx="1861">
                  <c:v>0.53537999999999997</c:v>
                </c:pt>
                <c:pt idx="1862">
                  <c:v>0.53419499999999998</c:v>
                </c:pt>
                <c:pt idx="1863">
                  <c:v>0.53324700000000003</c:v>
                </c:pt>
                <c:pt idx="1864">
                  <c:v>0.53235699999999997</c:v>
                </c:pt>
                <c:pt idx="1865">
                  <c:v>0.531613</c:v>
                </c:pt>
                <c:pt idx="1866">
                  <c:v>0.53095700000000001</c:v>
                </c:pt>
                <c:pt idx="1867">
                  <c:v>0.53026399999999996</c:v>
                </c:pt>
                <c:pt idx="1868">
                  <c:v>0.52961199999999997</c:v>
                </c:pt>
                <c:pt idx="1869">
                  <c:v>0.52905899999999995</c:v>
                </c:pt>
                <c:pt idx="1870">
                  <c:v>0.52848200000000001</c:v>
                </c:pt>
                <c:pt idx="1871">
                  <c:v>0.52774500000000002</c:v>
                </c:pt>
                <c:pt idx="1872">
                  <c:v>0.52690199999999998</c:v>
                </c:pt>
                <c:pt idx="1873">
                  <c:v>0.52606699999999995</c:v>
                </c:pt>
                <c:pt idx="1874">
                  <c:v>0.52523299999999995</c:v>
                </c:pt>
                <c:pt idx="1875">
                  <c:v>0.52428799999999998</c:v>
                </c:pt>
                <c:pt idx="1876">
                  <c:v>0.52295599999999998</c:v>
                </c:pt>
                <c:pt idx="1877">
                  <c:v>0.52105000000000001</c:v>
                </c:pt>
                <c:pt idx="1878">
                  <c:v>0.51886200000000005</c:v>
                </c:pt>
                <c:pt idx="1879">
                  <c:v>0.51661800000000002</c:v>
                </c:pt>
                <c:pt idx="1880">
                  <c:v>0.51407700000000001</c:v>
                </c:pt>
                <c:pt idx="1881">
                  <c:v>0.51090599999999997</c:v>
                </c:pt>
                <c:pt idx="1882">
                  <c:v>0.50738799999999995</c:v>
                </c:pt>
                <c:pt idx="1883">
                  <c:v>0.50394700000000003</c:v>
                </c:pt>
                <c:pt idx="1884">
                  <c:v>0.50053400000000003</c:v>
                </c:pt>
                <c:pt idx="1885">
                  <c:v>0.49696499999999999</c:v>
                </c:pt>
                <c:pt idx="1886">
                  <c:v>0.49327700000000002</c:v>
                </c:pt>
                <c:pt idx="1887">
                  <c:v>0.48968499999999998</c:v>
                </c:pt>
                <c:pt idx="1888">
                  <c:v>0.48623</c:v>
                </c:pt>
                <c:pt idx="1889">
                  <c:v>0.48289199999999999</c:v>
                </c:pt>
                <c:pt idx="1890">
                  <c:v>0.47966700000000001</c:v>
                </c:pt>
                <c:pt idx="1891">
                  <c:v>0.47663299999999997</c:v>
                </c:pt>
                <c:pt idx="1892">
                  <c:v>0.47395300000000001</c:v>
                </c:pt>
                <c:pt idx="1893">
                  <c:v>0.47158499999999998</c:v>
                </c:pt>
                <c:pt idx="1894">
                  <c:v>0.469358</c:v>
                </c:pt>
                <c:pt idx="1895">
                  <c:v>0.46725800000000001</c:v>
                </c:pt>
                <c:pt idx="1896">
                  <c:v>0.46550799999999998</c:v>
                </c:pt>
                <c:pt idx="1897">
                  <c:v>0.46408500000000003</c:v>
                </c:pt>
                <c:pt idx="1898">
                  <c:v>0.46270699999999998</c:v>
                </c:pt>
                <c:pt idx="1899">
                  <c:v>0.46130300000000002</c:v>
                </c:pt>
                <c:pt idx="1900">
                  <c:v>0.46022600000000002</c:v>
                </c:pt>
                <c:pt idx="1901">
                  <c:v>0.45967000000000002</c:v>
                </c:pt>
                <c:pt idx="1902">
                  <c:v>0.45935399999999998</c:v>
                </c:pt>
                <c:pt idx="1903">
                  <c:v>0.45901799999999998</c:v>
                </c:pt>
                <c:pt idx="1904">
                  <c:v>0.45868999999999999</c:v>
                </c:pt>
                <c:pt idx="1905">
                  <c:v>0.45868500000000001</c:v>
                </c:pt>
                <c:pt idx="1906">
                  <c:v>0.45909</c:v>
                </c:pt>
                <c:pt idx="1907">
                  <c:v>0.45966200000000002</c:v>
                </c:pt>
                <c:pt idx="1908">
                  <c:v>0.46016499999999999</c:v>
                </c:pt>
                <c:pt idx="1909">
                  <c:v>0.46079700000000001</c:v>
                </c:pt>
                <c:pt idx="1910">
                  <c:v>0.46176299999999998</c:v>
                </c:pt>
                <c:pt idx="1911">
                  <c:v>0.46294999999999997</c:v>
                </c:pt>
                <c:pt idx="1912">
                  <c:v>0.46401799999999999</c:v>
                </c:pt>
                <c:pt idx="1913">
                  <c:v>0.464864</c:v>
                </c:pt>
                <c:pt idx="1914">
                  <c:v>0.46562399999999998</c:v>
                </c:pt>
                <c:pt idx="1915">
                  <c:v>0.46627200000000002</c:v>
                </c:pt>
                <c:pt idx="1916">
                  <c:v>0.46676499999999999</c:v>
                </c:pt>
                <c:pt idx="1917">
                  <c:v>0.467034</c:v>
                </c:pt>
                <c:pt idx="1918">
                  <c:v>0.46705799999999997</c:v>
                </c:pt>
                <c:pt idx="1919">
                  <c:v>0.46675</c:v>
                </c:pt>
                <c:pt idx="1920">
                  <c:v>0.46604699999999999</c:v>
                </c:pt>
                <c:pt idx="1921">
                  <c:v>0.46498200000000001</c:v>
                </c:pt>
                <c:pt idx="1922">
                  <c:v>0.46362799999999998</c:v>
                </c:pt>
                <c:pt idx="1923">
                  <c:v>0.46213500000000002</c:v>
                </c:pt>
                <c:pt idx="1924">
                  <c:v>0.46049800000000002</c:v>
                </c:pt>
                <c:pt idx="1925">
                  <c:v>0.45862599999999998</c:v>
                </c:pt>
                <c:pt idx="1926">
                  <c:v>0.45650000000000002</c:v>
                </c:pt>
                <c:pt idx="1927">
                  <c:v>0.454094</c:v>
                </c:pt>
                <c:pt idx="1928">
                  <c:v>0.45136599999999999</c:v>
                </c:pt>
                <c:pt idx="1929">
                  <c:v>0.44826899999999997</c:v>
                </c:pt>
                <c:pt idx="1930">
                  <c:v>0.44488299999999997</c:v>
                </c:pt>
                <c:pt idx="1931">
                  <c:v>0.44119700000000001</c:v>
                </c:pt>
                <c:pt idx="1932">
                  <c:v>0.43729800000000002</c:v>
                </c:pt>
                <c:pt idx="1933">
                  <c:v>0.43342700000000001</c:v>
                </c:pt>
                <c:pt idx="1934">
                  <c:v>0.42967</c:v>
                </c:pt>
                <c:pt idx="1935">
                  <c:v>0.42595699999999997</c:v>
                </c:pt>
                <c:pt idx="1936">
                  <c:v>0.42216199999999998</c:v>
                </c:pt>
                <c:pt idx="1937">
                  <c:v>0.41847000000000001</c:v>
                </c:pt>
                <c:pt idx="1938">
                  <c:v>0.41495700000000002</c:v>
                </c:pt>
                <c:pt idx="1939">
                  <c:v>0.41152499999999997</c:v>
                </c:pt>
                <c:pt idx="1940">
                  <c:v>0.40818199999999999</c:v>
                </c:pt>
                <c:pt idx="1941">
                  <c:v>0.40504800000000002</c:v>
                </c:pt>
                <c:pt idx="1942">
                  <c:v>0.402117</c:v>
                </c:pt>
                <c:pt idx="1943">
                  <c:v>0.39928599999999997</c:v>
                </c:pt>
                <c:pt idx="1944">
                  <c:v>0.396671</c:v>
                </c:pt>
                <c:pt idx="1945">
                  <c:v>0.39432</c:v>
                </c:pt>
                <c:pt idx="1946">
                  <c:v>0.39227899999999999</c:v>
                </c:pt>
                <c:pt idx="1947">
                  <c:v>0.39055299999999998</c:v>
                </c:pt>
                <c:pt idx="1948">
                  <c:v>0.38913199999999998</c:v>
                </c:pt>
                <c:pt idx="1949">
                  <c:v>0.38803599999999999</c:v>
                </c:pt>
                <c:pt idx="1950">
                  <c:v>0.387351</c:v>
                </c:pt>
                <c:pt idx="1951">
                  <c:v>0.38725999999999999</c:v>
                </c:pt>
                <c:pt idx="1952">
                  <c:v>0.38761200000000001</c:v>
                </c:pt>
                <c:pt idx="1953">
                  <c:v>0.388237</c:v>
                </c:pt>
                <c:pt idx="1954">
                  <c:v>0.38921699999999998</c:v>
                </c:pt>
                <c:pt idx="1955">
                  <c:v>0.39072000000000001</c:v>
                </c:pt>
                <c:pt idx="1956">
                  <c:v>0.39278800000000003</c:v>
                </c:pt>
                <c:pt idx="1957">
                  <c:v>0.39526299999999998</c:v>
                </c:pt>
                <c:pt idx="1958">
                  <c:v>0.397984</c:v>
                </c:pt>
                <c:pt idx="1959">
                  <c:v>0.40093899999999999</c:v>
                </c:pt>
                <c:pt idx="1960">
                  <c:v>0.40427999999999997</c:v>
                </c:pt>
                <c:pt idx="1961">
                  <c:v>0.40802300000000002</c:v>
                </c:pt>
                <c:pt idx="1962">
                  <c:v>0.41181200000000001</c:v>
                </c:pt>
                <c:pt idx="1963">
                  <c:v>0.41560200000000003</c:v>
                </c:pt>
                <c:pt idx="1964">
                  <c:v>0.41969299999999998</c:v>
                </c:pt>
                <c:pt idx="1965">
                  <c:v>0.42433500000000002</c:v>
                </c:pt>
                <c:pt idx="1966">
                  <c:v>0.42924400000000001</c:v>
                </c:pt>
                <c:pt idx="1967">
                  <c:v>0.43415100000000001</c:v>
                </c:pt>
                <c:pt idx="1968">
                  <c:v>0.43912499999999999</c:v>
                </c:pt>
                <c:pt idx="1969">
                  <c:v>0.44419500000000001</c:v>
                </c:pt>
                <c:pt idx="1970">
                  <c:v>0.44938</c:v>
                </c:pt>
                <c:pt idx="1971">
                  <c:v>0.45450000000000002</c:v>
                </c:pt>
                <c:pt idx="1972">
                  <c:v>0.45938099999999998</c:v>
                </c:pt>
                <c:pt idx="1973">
                  <c:v>0.46387400000000001</c:v>
                </c:pt>
                <c:pt idx="1974">
                  <c:v>0.46810299999999999</c:v>
                </c:pt>
                <c:pt idx="1975">
                  <c:v>0.47223100000000001</c:v>
                </c:pt>
                <c:pt idx="1976">
                  <c:v>0.476076</c:v>
                </c:pt>
                <c:pt idx="1977">
                  <c:v>0.47939300000000001</c:v>
                </c:pt>
                <c:pt idx="1978">
                  <c:v>0.48218899999999998</c:v>
                </c:pt>
                <c:pt idx="1979">
                  <c:v>0.48468</c:v>
                </c:pt>
                <c:pt idx="1980">
                  <c:v>0.48689199999999999</c:v>
                </c:pt>
                <c:pt idx="1981">
                  <c:v>0.48877799999999999</c:v>
                </c:pt>
                <c:pt idx="1982">
                  <c:v>0.49040600000000001</c:v>
                </c:pt>
                <c:pt idx="1983">
                  <c:v>0.49177599999999999</c:v>
                </c:pt>
                <c:pt idx="1984">
                  <c:v>0.49286400000000002</c:v>
                </c:pt>
                <c:pt idx="1985">
                  <c:v>0.49358000000000002</c:v>
                </c:pt>
                <c:pt idx="1986">
                  <c:v>0.49384600000000001</c:v>
                </c:pt>
                <c:pt idx="1987">
                  <c:v>0.49366700000000002</c:v>
                </c:pt>
                <c:pt idx="1988">
                  <c:v>0.49328100000000003</c:v>
                </c:pt>
                <c:pt idx="1989">
                  <c:v>0.49291800000000002</c:v>
                </c:pt>
                <c:pt idx="1990">
                  <c:v>0.49247000000000002</c:v>
                </c:pt>
                <c:pt idx="1991">
                  <c:v>0.49188599999999999</c:v>
                </c:pt>
                <c:pt idx="1992">
                  <c:v>0.49122100000000002</c:v>
                </c:pt>
                <c:pt idx="1993">
                  <c:v>0.49064099999999999</c:v>
                </c:pt>
                <c:pt idx="1994">
                  <c:v>0.49024299999999998</c:v>
                </c:pt>
                <c:pt idx="1995">
                  <c:v>0.49002800000000002</c:v>
                </c:pt>
                <c:pt idx="1996">
                  <c:v>0.489923</c:v>
                </c:pt>
                <c:pt idx="1997">
                  <c:v>0.489923</c:v>
                </c:pt>
                <c:pt idx="1998">
                  <c:v>0.490284</c:v>
                </c:pt>
                <c:pt idx="1999">
                  <c:v>0.49116199999999999</c:v>
                </c:pt>
                <c:pt idx="2000">
                  <c:v>0.49255599999999999</c:v>
                </c:pt>
                <c:pt idx="2001">
                  <c:v>0.49434400000000001</c:v>
                </c:pt>
                <c:pt idx="2002">
                  <c:v>0.496529</c:v>
                </c:pt>
                <c:pt idx="2003">
                  <c:v>0.49913600000000002</c:v>
                </c:pt>
                <c:pt idx="2004">
                  <c:v>0.50213700000000006</c:v>
                </c:pt>
                <c:pt idx="2005">
                  <c:v>0.505629</c:v>
                </c:pt>
                <c:pt idx="2006">
                  <c:v>0.50968999999999998</c:v>
                </c:pt>
                <c:pt idx="2007">
                  <c:v>0.51435200000000003</c:v>
                </c:pt>
                <c:pt idx="2008">
                  <c:v>0.519598</c:v>
                </c:pt>
                <c:pt idx="2009">
                  <c:v>0.52551000000000003</c:v>
                </c:pt>
                <c:pt idx="2010">
                  <c:v>0.53217599999999998</c:v>
                </c:pt>
                <c:pt idx="2011">
                  <c:v>0.53935900000000003</c:v>
                </c:pt>
                <c:pt idx="2012">
                  <c:v>0.54688199999999998</c:v>
                </c:pt>
                <c:pt idx="2013">
                  <c:v>0.55480399999999996</c:v>
                </c:pt>
                <c:pt idx="2014">
                  <c:v>0.56325499999999995</c:v>
                </c:pt>
                <c:pt idx="2015">
                  <c:v>0.57218500000000005</c:v>
                </c:pt>
                <c:pt idx="2016">
                  <c:v>0.58167000000000002</c:v>
                </c:pt>
                <c:pt idx="2017">
                  <c:v>0.59155000000000002</c:v>
                </c:pt>
                <c:pt idx="2018">
                  <c:v>0.60142399999999996</c:v>
                </c:pt>
                <c:pt idx="2019">
                  <c:v>0.61126000000000003</c:v>
                </c:pt>
                <c:pt idx="2020">
                  <c:v>0.62110900000000002</c:v>
                </c:pt>
                <c:pt idx="2021">
                  <c:v>0.63075800000000004</c:v>
                </c:pt>
                <c:pt idx="2022">
                  <c:v>0.64001699999999995</c:v>
                </c:pt>
                <c:pt idx="2023">
                  <c:v>0.64913600000000005</c:v>
                </c:pt>
                <c:pt idx="2024">
                  <c:v>0.65821300000000005</c:v>
                </c:pt>
                <c:pt idx="2025">
                  <c:v>0.66716799999999998</c:v>
                </c:pt>
                <c:pt idx="2026">
                  <c:v>0.67588899999999996</c:v>
                </c:pt>
                <c:pt idx="2027">
                  <c:v>0.68423599999999996</c:v>
                </c:pt>
                <c:pt idx="2028">
                  <c:v>0.69214500000000001</c:v>
                </c:pt>
                <c:pt idx="2029">
                  <c:v>0.69965299999999997</c:v>
                </c:pt>
                <c:pt idx="2030">
                  <c:v>0.70686499999999997</c:v>
                </c:pt>
                <c:pt idx="2031">
                  <c:v>0.71357199999999998</c:v>
                </c:pt>
                <c:pt idx="2032">
                  <c:v>0.71978900000000001</c:v>
                </c:pt>
                <c:pt idx="2033">
                  <c:v>0.72571200000000002</c:v>
                </c:pt>
                <c:pt idx="2034">
                  <c:v>0.73114699999999999</c:v>
                </c:pt>
                <c:pt idx="2035">
                  <c:v>0.73596600000000001</c:v>
                </c:pt>
                <c:pt idx="2036">
                  <c:v>0.74017900000000003</c:v>
                </c:pt>
                <c:pt idx="2037">
                  <c:v>0.74407100000000004</c:v>
                </c:pt>
                <c:pt idx="2038">
                  <c:v>0.74777899999999997</c:v>
                </c:pt>
                <c:pt idx="2039">
                  <c:v>0.75139</c:v>
                </c:pt>
                <c:pt idx="2040">
                  <c:v>0.75475300000000001</c:v>
                </c:pt>
                <c:pt idx="2041">
                  <c:v>0.75794099999999998</c:v>
                </c:pt>
                <c:pt idx="2042">
                  <c:v>0.76119899999999996</c:v>
                </c:pt>
                <c:pt idx="2043">
                  <c:v>0.76461400000000002</c:v>
                </c:pt>
                <c:pt idx="2044">
                  <c:v>0.76800599999999997</c:v>
                </c:pt>
                <c:pt idx="2045">
                  <c:v>0.77117000000000002</c:v>
                </c:pt>
                <c:pt idx="2046">
                  <c:v>0.77436499999999997</c:v>
                </c:pt>
                <c:pt idx="2047">
                  <c:v>0.77780199999999999</c:v>
                </c:pt>
                <c:pt idx="2048">
                  <c:v>0.78141499999999997</c:v>
                </c:pt>
                <c:pt idx="2049">
                  <c:v>0.78482600000000002</c:v>
                </c:pt>
                <c:pt idx="2050">
                  <c:v>0.78811600000000004</c:v>
                </c:pt>
                <c:pt idx="2051">
                  <c:v>0.79158300000000004</c:v>
                </c:pt>
                <c:pt idx="2052">
                  <c:v>0.79526300000000005</c:v>
                </c:pt>
                <c:pt idx="2053">
                  <c:v>0.79903000000000002</c:v>
                </c:pt>
                <c:pt idx="2054">
                  <c:v>0.80283700000000002</c:v>
                </c:pt>
                <c:pt idx="2055">
                  <c:v>0.80684400000000001</c:v>
                </c:pt>
                <c:pt idx="2056">
                  <c:v>0.81098800000000004</c:v>
                </c:pt>
                <c:pt idx="2057">
                  <c:v>0.81518800000000002</c:v>
                </c:pt>
                <c:pt idx="2058">
                  <c:v>0.81934700000000005</c:v>
                </c:pt>
                <c:pt idx="2059">
                  <c:v>0.82365200000000005</c:v>
                </c:pt>
                <c:pt idx="2060">
                  <c:v>0.82822099999999998</c:v>
                </c:pt>
                <c:pt idx="2061">
                  <c:v>0.83285600000000004</c:v>
                </c:pt>
                <c:pt idx="2062">
                  <c:v>0.83735099999999996</c:v>
                </c:pt>
                <c:pt idx="2063">
                  <c:v>0.84174199999999999</c:v>
                </c:pt>
                <c:pt idx="2064">
                  <c:v>0.84626599999999996</c:v>
                </c:pt>
                <c:pt idx="2065">
                  <c:v>0.85063699999999998</c:v>
                </c:pt>
                <c:pt idx="2066">
                  <c:v>0.85465899999999995</c:v>
                </c:pt>
                <c:pt idx="2067">
                  <c:v>0.85834299999999997</c:v>
                </c:pt>
                <c:pt idx="2068">
                  <c:v>0.86185800000000001</c:v>
                </c:pt>
                <c:pt idx="2069">
                  <c:v>0.86516599999999999</c:v>
                </c:pt>
                <c:pt idx="2070">
                  <c:v>0.86807800000000002</c:v>
                </c:pt>
                <c:pt idx="2071">
                  <c:v>0.87056800000000001</c:v>
                </c:pt>
                <c:pt idx="2072">
                  <c:v>0.87282000000000004</c:v>
                </c:pt>
                <c:pt idx="2073">
                  <c:v>0.87507900000000005</c:v>
                </c:pt>
                <c:pt idx="2074">
                  <c:v>0.87725600000000004</c:v>
                </c:pt>
                <c:pt idx="2075">
                  <c:v>0.87927699999999998</c:v>
                </c:pt>
                <c:pt idx="2076">
                  <c:v>0.88106099999999998</c:v>
                </c:pt>
                <c:pt idx="2077">
                  <c:v>0.88266299999999998</c:v>
                </c:pt>
                <c:pt idx="2078">
                  <c:v>0.884073</c:v>
                </c:pt>
                <c:pt idx="2079">
                  <c:v>0.88535200000000003</c:v>
                </c:pt>
                <c:pt idx="2080">
                  <c:v>0.88658499999999996</c:v>
                </c:pt>
                <c:pt idx="2081">
                  <c:v>0.88781200000000005</c:v>
                </c:pt>
                <c:pt idx="2082">
                  <c:v>0.888988</c:v>
                </c:pt>
                <c:pt idx="2083">
                  <c:v>0.88991799999999999</c:v>
                </c:pt>
                <c:pt idx="2084">
                  <c:v>0.890737</c:v>
                </c:pt>
                <c:pt idx="2085">
                  <c:v>0.89157600000000004</c:v>
                </c:pt>
                <c:pt idx="2086">
                  <c:v>0.89247399999999999</c:v>
                </c:pt>
                <c:pt idx="2087">
                  <c:v>0.89338499999999998</c:v>
                </c:pt>
                <c:pt idx="2088">
                  <c:v>0.894397</c:v>
                </c:pt>
                <c:pt idx="2089">
                  <c:v>0.89563499999999996</c:v>
                </c:pt>
                <c:pt idx="2090">
                  <c:v>0.89702800000000005</c:v>
                </c:pt>
                <c:pt idx="2091">
                  <c:v>0.89843799999999996</c:v>
                </c:pt>
                <c:pt idx="2092">
                  <c:v>0.89964699999999997</c:v>
                </c:pt>
                <c:pt idx="2093">
                  <c:v>0.90076199999999995</c:v>
                </c:pt>
                <c:pt idx="2094">
                  <c:v>0.90194399999999997</c:v>
                </c:pt>
                <c:pt idx="2095">
                  <c:v>0.903362</c:v>
                </c:pt>
                <c:pt idx="2096">
                  <c:v>0.90497899999999998</c:v>
                </c:pt>
                <c:pt idx="2097">
                  <c:v>0.90672399999999997</c:v>
                </c:pt>
                <c:pt idx="2098">
                  <c:v>0.90866800000000003</c:v>
                </c:pt>
                <c:pt idx="2099">
                  <c:v>0.91080799999999995</c:v>
                </c:pt>
                <c:pt idx="2100">
                  <c:v>0.91303699999999999</c:v>
                </c:pt>
                <c:pt idx="2101">
                  <c:v>0.91515400000000002</c:v>
                </c:pt>
                <c:pt idx="2102">
                  <c:v>0.91735900000000004</c:v>
                </c:pt>
                <c:pt idx="2103">
                  <c:v>0.91990700000000003</c:v>
                </c:pt>
                <c:pt idx="2104">
                  <c:v>0.92280799999999996</c:v>
                </c:pt>
                <c:pt idx="2105">
                  <c:v>0.92581999999999998</c:v>
                </c:pt>
                <c:pt idx="2106">
                  <c:v>0.92883400000000005</c:v>
                </c:pt>
                <c:pt idx="2107">
                  <c:v>0.93208199999999997</c:v>
                </c:pt>
                <c:pt idx="2108">
                  <c:v>0.93561899999999998</c:v>
                </c:pt>
                <c:pt idx="2109">
                  <c:v>0.93931100000000001</c:v>
                </c:pt>
                <c:pt idx="2110">
                  <c:v>0.94294800000000001</c:v>
                </c:pt>
                <c:pt idx="2111">
                  <c:v>0.94666300000000003</c:v>
                </c:pt>
                <c:pt idx="2112">
                  <c:v>0.95067299999999999</c:v>
                </c:pt>
                <c:pt idx="2113">
                  <c:v>0.95490900000000001</c:v>
                </c:pt>
                <c:pt idx="2114">
                  <c:v>0.95921500000000004</c:v>
                </c:pt>
                <c:pt idx="2115">
                  <c:v>0.96351299999999995</c:v>
                </c:pt>
                <c:pt idx="2116">
                  <c:v>0.96782000000000001</c:v>
                </c:pt>
                <c:pt idx="2117">
                  <c:v>0.97201899999999997</c:v>
                </c:pt>
                <c:pt idx="2118">
                  <c:v>0.97587199999999996</c:v>
                </c:pt>
                <c:pt idx="2119">
                  <c:v>0.97946100000000003</c:v>
                </c:pt>
                <c:pt idx="2120">
                  <c:v>0.983012</c:v>
                </c:pt>
                <c:pt idx="2121">
                  <c:v>0.98647399999999996</c:v>
                </c:pt>
                <c:pt idx="2122">
                  <c:v>0.98958299999999999</c:v>
                </c:pt>
                <c:pt idx="2123">
                  <c:v>0.99231100000000005</c:v>
                </c:pt>
                <c:pt idx="2124">
                  <c:v>0.99471500000000002</c:v>
                </c:pt>
                <c:pt idx="2125">
                  <c:v>0.99657899999999999</c:v>
                </c:pt>
                <c:pt idx="2126">
                  <c:v>0.99774799999999997</c:v>
                </c:pt>
                <c:pt idx="2127">
                  <c:v>0.99836800000000003</c:v>
                </c:pt>
                <c:pt idx="2128">
                  <c:v>0.99864699999999995</c:v>
                </c:pt>
                <c:pt idx="2129">
                  <c:v>0.99856199999999995</c:v>
                </c:pt>
                <c:pt idx="2130">
                  <c:v>0.99796399999999996</c:v>
                </c:pt>
                <c:pt idx="2131">
                  <c:v>0.99687899999999996</c:v>
                </c:pt>
                <c:pt idx="2132">
                  <c:v>0.99559799999999998</c:v>
                </c:pt>
                <c:pt idx="2133">
                  <c:v>0.99414100000000005</c:v>
                </c:pt>
                <c:pt idx="2134">
                  <c:v>0.99206499999999997</c:v>
                </c:pt>
                <c:pt idx="2135">
                  <c:v>0.98916800000000005</c:v>
                </c:pt>
                <c:pt idx="2136">
                  <c:v>0.98577000000000004</c:v>
                </c:pt>
                <c:pt idx="2137">
                  <c:v>0.98230399999999995</c:v>
                </c:pt>
                <c:pt idx="2138">
                  <c:v>0.97870599999999996</c:v>
                </c:pt>
                <c:pt idx="2139">
                  <c:v>0.97469399999999995</c:v>
                </c:pt>
                <c:pt idx="2140">
                  <c:v>0.97016000000000002</c:v>
                </c:pt>
                <c:pt idx="2141">
                  <c:v>0.96527600000000002</c:v>
                </c:pt>
                <c:pt idx="2142">
                  <c:v>0.96021500000000004</c:v>
                </c:pt>
                <c:pt idx="2143">
                  <c:v>0.955152</c:v>
                </c:pt>
                <c:pt idx="2144">
                  <c:v>0.95033900000000004</c:v>
                </c:pt>
                <c:pt idx="2145">
                  <c:v>0.94594699999999998</c:v>
                </c:pt>
                <c:pt idx="2146">
                  <c:v>0.94201900000000005</c:v>
                </c:pt>
                <c:pt idx="2147">
                  <c:v>0.93851799999999996</c:v>
                </c:pt>
                <c:pt idx="2148">
                  <c:v>0.93559000000000003</c:v>
                </c:pt>
                <c:pt idx="2149">
                  <c:v>0.93334099999999998</c:v>
                </c:pt>
                <c:pt idx="2150">
                  <c:v>0.93175699999999995</c:v>
                </c:pt>
                <c:pt idx="2151">
                  <c:v>0.930705</c:v>
                </c:pt>
                <c:pt idx="2152">
                  <c:v>0.93023699999999998</c:v>
                </c:pt>
                <c:pt idx="2153">
                  <c:v>0.93047299999999999</c:v>
                </c:pt>
                <c:pt idx="2154">
                  <c:v>0.93149199999999999</c:v>
                </c:pt>
                <c:pt idx="2155">
                  <c:v>0.93335299999999999</c:v>
                </c:pt>
                <c:pt idx="2156">
                  <c:v>0.93581199999999998</c:v>
                </c:pt>
                <c:pt idx="2157">
                  <c:v>0.93866300000000003</c:v>
                </c:pt>
                <c:pt idx="2158">
                  <c:v>0.94182999999999995</c:v>
                </c:pt>
                <c:pt idx="2159">
                  <c:v>0.945442</c:v>
                </c:pt>
                <c:pt idx="2160">
                  <c:v>0.94947499999999996</c:v>
                </c:pt>
                <c:pt idx="2161">
                  <c:v>0.95362000000000002</c:v>
                </c:pt>
                <c:pt idx="2162">
                  <c:v>0.95788600000000002</c:v>
                </c:pt>
                <c:pt idx="2163">
                  <c:v>0.96228400000000003</c:v>
                </c:pt>
                <c:pt idx="2164">
                  <c:v>0.96684099999999995</c:v>
                </c:pt>
                <c:pt idx="2165">
                  <c:v>0.97134500000000001</c:v>
                </c:pt>
                <c:pt idx="2166">
                  <c:v>0.97553800000000002</c:v>
                </c:pt>
                <c:pt idx="2167">
                  <c:v>0.97939500000000002</c:v>
                </c:pt>
                <c:pt idx="2168">
                  <c:v>0.98280699999999999</c:v>
                </c:pt>
                <c:pt idx="2169">
                  <c:v>0.98585</c:v>
                </c:pt>
                <c:pt idx="2170">
                  <c:v>0.98833800000000005</c:v>
                </c:pt>
                <c:pt idx="2171">
                  <c:v>0.99035300000000004</c:v>
                </c:pt>
                <c:pt idx="2172">
                  <c:v>0.99188600000000005</c:v>
                </c:pt>
                <c:pt idx="2173">
                  <c:v>0.99282300000000001</c:v>
                </c:pt>
                <c:pt idx="2174">
                  <c:v>0.99279399999999995</c:v>
                </c:pt>
                <c:pt idx="2175">
                  <c:v>0.99171900000000002</c:v>
                </c:pt>
                <c:pt idx="2176">
                  <c:v>0.98995599999999995</c:v>
                </c:pt>
                <c:pt idx="2177">
                  <c:v>0.98767799999999994</c:v>
                </c:pt>
                <c:pt idx="2178">
                  <c:v>0.98455999999999999</c:v>
                </c:pt>
                <c:pt idx="2179">
                  <c:v>0.98013700000000004</c:v>
                </c:pt>
                <c:pt idx="2180">
                  <c:v>0.97475900000000004</c:v>
                </c:pt>
                <c:pt idx="2181">
                  <c:v>0.96900699999999995</c:v>
                </c:pt>
                <c:pt idx="2182">
                  <c:v>0.96290900000000001</c:v>
                </c:pt>
                <c:pt idx="2183">
                  <c:v>0.95611000000000002</c:v>
                </c:pt>
                <c:pt idx="2184">
                  <c:v>0.94840000000000002</c:v>
                </c:pt>
                <c:pt idx="2185">
                  <c:v>0.94007499999999999</c:v>
                </c:pt>
                <c:pt idx="2186">
                  <c:v>0.93149000000000004</c:v>
                </c:pt>
                <c:pt idx="2187">
                  <c:v>0.92283000000000004</c:v>
                </c:pt>
                <c:pt idx="2188">
                  <c:v>0.91406100000000001</c:v>
                </c:pt>
                <c:pt idx="2189">
                  <c:v>0.90537900000000004</c:v>
                </c:pt>
                <c:pt idx="2190">
                  <c:v>0.89727000000000001</c:v>
                </c:pt>
                <c:pt idx="2191">
                  <c:v>0.88981600000000005</c:v>
                </c:pt>
                <c:pt idx="2192">
                  <c:v>0.88266199999999995</c:v>
                </c:pt>
                <c:pt idx="2193">
                  <c:v>0.87573000000000001</c:v>
                </c:pt>
                <c:pt idx="2194">
                  <c:v>0.86949799999999999</c:v>
                </c:pt>
                <c:pt idx="2195">
                  <c:v>0.86396300000000004</c:v>
                </c:pt>
                <c:pt idx="2196">
                  <c:v>0.85894000000000004</c:v>
                </c:pt>
                <c:pt idx="2197">
                  <c:v>0.85420700000000005</c:v>
                </c:pt>
                <c:pt idx="2198">
                  <c:v>0.85004599999999997</c:v>
                </c:pt>
                <c:pt idx="2199">
                  <c:v>0.84667199999999998</c:v>
                </c:pt>
                <c:pt idx="2200">
                  <c:v>0.84409500000000004</c:v>
                </c:pt>
                <c:pt idx="2201">
                  <c:v>0.842117</c:v>
                </c:pt>
                <c:pt idx="2202">
                  <c:v>0.84056200000000003</c:v>
                </c:pt>
                <c:pt idx="2203">
                  <c:v>0.83971499999999999</c:v>
                </c:pt>
                <c:pt idx="2204">
                  <c:v>0.83952700000000002</c:v>
                </c:pt>
                <c:pt idx="2205">
                  <c:v>0.83965699999999999</c:v>
                </c:pt>
                <c:pt idx="2206">
                  <c:v>0.83975599999999995</c:v>
                </c:pt>
                <c:pt idx="2207">
                  <c:v>0.84005399999999997</c:v>
                </c:pt>
                <c:pt idx="2208">
                  <c:v>0.840615</c:v>
                </c:pt>
                <c:pt idx="2209">
                  <c:v>0.841082</c:v>
                </c:pt>
                <c:pt idx="2210">
                  <c:v>0.84133999999999998</c:v>
                </c:pt>
                <c:pt idx="2211">
                  <c:v>0.84160800000000002</c:v>
                </c:pt>
                <c:pt idx="2212">
                  <c:v>0.84210099999999999</c:v>
                </c:pt>
                <c:pt idx="2213">
                  <c:v>0.842526</c:v>
                </c:pt>
                <c:pt idx="2214">
                  <c:v>0.84254200000000001</c:v>
                </c:pt>
                <c:pt idx="2215">
                  <c:v>0.84202900000000003</c:v>
                </c:pt>
                <c:pt idx="2216">
                  <c:v>0.84114199999999995</c:v>
                </c:pt>
                <c:pt idx="2217">
                  <c:v>0.83998099999999998</c:v>
                </c:pt>
                <c:pt idx="2218">
                  <c:v>0.83826500000000004</c:v>
                </c:pt>
                <c:pt idx="2219">
                  <c:v>0.83588399999999996</c:v>
                </c:pt>
                <c:pt idx="2220">
                  <c:v>0.83293899999999998</c:v>
                </c:pt>
                <c:pt idx="2221">
                  <c:v>0.82977199999999995</c:v>
                </c:pt>
                <c:pt idx="2222">
                  <c:v>0.82613400000000003</c:v>
                </c:pt>
                <c:pt idx="2223">
                  <c:v>0.82184500000000005</c:v>
                </c:pt>
                <c:pt idx="2224">
                  <c:v>0.81705499999999998</c:v>
                </c:pt>
                <c:pt idx="2225">
                  <c:v>0.81186999999999998</c:v>
                </c:pt>
                <c:pt idx="2226">
                  <c:v>0.80625599999999997</c:v>
                </c:pt>
                <c:pt idx="2227">
                  <c:v>0.79987900000000001</c:v>
                </c:pt>
                <c:pt idx="2228">
                  <c:v>0.79274500000000003</c:v>
                </c:pt>
                <c:pt idx="2229">
                  <c:v>0.78537199999999996</c:v>
                </c:pt>
                <c:pt idx="2230">
                  <c:v>0.77829599999999999</c:v>
                </c:pt>
                <c:pt idx="2231">
                  <c:v>0.77124999999999999</c:v>
                </c:pt>
                <c:pt idx="2232">
                  <c:v>0.76377600000000001</c:v>
                </c:pt>
                <c:pt idx="2233">
                  <c:v>0.756135</c:v>
                </c:pt>
                <c:pt idx="2234">
                  <c:v>0.74889700000000003</c:v>
                </c:pt>
                <c:pt idx="2235">
                  <c:v>0.74209000000000003</c:v>
                </c:pt>
                <c:pt idx="2236">
                  <c:v>0.735236</c:v>
                </c:pt>
                <c:pt idx="2237">
                  <c:v>0.72836199999999995</c:v>
                </c:pt>
                <c:pt idx="2238">
                  <c:v>0.72187000000000001</c:v>
                </c:pt>
                <c:pt idx="2239">
                  <c:v>0.71609699999999998</c:v>
                </c:pt>
                <c:pt idx="2240">
                  <c:v>0.71078600000000003</c:v>
                </c:pt>
                <c:pt idx="2241">
                  <c:v>0.70555000000000001</c:v>
                </c:pt>
                <c:pt idx="2242">
                  <c:v>0.70055900000000004</c:v>
                </c:pt>
                <c:pt idx="2243">
                  <c:v>0.69621100000000002</c:v>
                </c:pt>
                <c:pt idx="2244">
                  <c:v>0.69270500000000002</c:v>
                </c:pt>
                <c:pt idx="2245">
                  <c:v>0.68968200000000002</c:v>
                </c:pt>
                <c:pt idx="2246">
                  <c:v>0.68693599999999999</c:v>
                </c:pt>
                <c:pt idx="2247">
                  <c:v>0.68481499999999995</c:v>
                </c:pt>
                <c:pt idx="2248">
                  <c:v>0.68354899999999996</c:v>
                </c:pt>
                <c:pt idx="2249">
                  <c:v>0.68285799999999997</c:v>
                </c:pt>
                <c:pt idx="2250">
                  <c:v>0.68240199999999995</c:v>
                </c:pt>
                <c:pt idx="2251">
                  <c:v>0.682369</c:v>
                </c:pt>
                <c:pt idx="2252">
                  <c:v>0.68293700000000002</c:v>
                </c:pt>
                <c:pt idx="2253">
                  <c:v>0.68402799999999997</c:v>
                </c:pt>
                <c:pt idx="2254">
                  <c:v>0.68525999999999998</c:v>
                </c:pt>
                <c:pt idx="2255">
                  <c:v>0.68654899999999996</c:v>
                </c:pt>
                <c:pt idx="2256">
                  <c:v>0.68814600000000004</c:v>
                </c:pt>
                <c:pt idx="2257">
                  <c:v>0.69008800000000003</c:v>
                </c:pt>
                <c:pt idx="2258">
                  <c:v>0.69211699999999998</c:v>
                </c:pt>
                <c:pt idx="2259">
                  <c:v>0.69409399999999999</c:v>
                </c:pt>
                <c:pt idx="2260">
                  <c:v>0.696245</c:v>
                </c:pt>
                <c:pt idx="2261">
                  <c:v>0.69864199999999999</c:v>
                </c:pt>
                <c:pt idx="2262">
                  <c:v>0.70101800000000003</c:v>
                </c:pt>
                <c:pt idx="2263">
                  <c:v>0.70317300000000005</c:v>
                </c:pt>
                <c:pt idx="2264">
                  <c:v>0.70533199999999996</c:v>
                </c:pt>
                <c:pt idx="2265">
                  <c:v>0.70782999999999996</c:v>
                </c:pt>
                <c:pt idx="2266">
                  <c:v>0.71064300000000002</c:v>
                </c:pt>
                <c:pt idx="2267">
                  <c:v>0.71343599999999996</c:v>
                </c:pt>
                <c:pt idx="2268">
                  <c:v>0.71600699999999995</c:v>
                </c:pt>
                <c:pt idx="2269">
                  <c:v>0.71843199999999996</c:v>
                </c:pt>
                <c:pt idx="2270">
                  <c:v>0.72076399999999996</c:v>
                </c:pt>
                <c:pt idx="2271">
                  <c:v>0.722746</c:v>
                </c:pt>
                <c:pt idx="2272">
                  <c:v>0.72412500000000002</c:v>
                </c:pt>
                <c:pt idx="2273">
                  <c:v>0.72493300000000005</c:v>
                </c:pt>
                <c:pt idx="2274">
                  <c:v>0.72550000000000003</c:v>
                </c:pt>
                <c:pt idx="2275">
                  <c:v>0.72590100000000002</c:v>
                </c:pt>
                <c:pt idx="2276">
                  <c:v>0.72587699999999999</c:v>
                </c:pt>
                <c:pt idx="2277">
                  <c:v>0.72538999999999998</c:v>
                </c:pt>
                <c:pt idx="2278">
                  <c:v>0.72482000000000002</c:v>
                </c:pt>
                <c:pt idx="2279">
                  <c:v>0.72442600000000001</c:v>
                </c:pt>
                <c:pt idx="2280">
                  <c:v>0.72401199999999999</c:v>
                </c:pt>
                <c:pt idx="2281">
                  <c:v>0.72337700000000005</c:v>
                </c:pt>
                <c:pt idx="2282">
                  <c:v>0.72258100000000003</c:v>
                </c:pt>
                <c:pt idx="2283">
                  <c:v>0.72184099999999995</c:v>
                </c:pt>
                <c:pt idx="2284">
                  <c:v>0.72109900000000005</c:v>
                </c:pt>
                <c:pt idx="2285">
                  <c:v>0.72007500000000002</c:v>
                </c:pt>
                <c:pt idx="2286">
                  <c:v>0.71877999999999997</c:v>
                </c:pt>
                <c:pt idx="2287">
                  <c:v>0.71753</c:v>
                </c:pt>
                <c:pt idx="2288">
                  <c:v>0.71653</c:v>
                </c:pt>
                <c:pt idx="2289">
                  <c:v>0.71568200000000004</c:v>
                </c:pt>
                <c:pt idx="2290">
                  <c:v>0.71501499999999996</c:v>
                </c:pt>
                <c:pt idx="2291">
                  <c:v>0.71478200000000003</c:v>
                </c:pt>
                <c:pt idx="2292">
                  <c:v>0.71519500000000003</c:v>
                </c:pt>
                <c:pt idx="2293">
                  <c:v>0.71616500000000005</c:v>
                </c:pt>
                <c:pt idx="2294">
                  <c:v>0.71734399999999998</c:v>
                </c:pt>
                <c:pt idx="2295">
                  <c:v>0.71864600000000001</c:v>
                </c:pt>
                <c:pt idx="2296">
                  <c:v>0.72041999999999995</c:v>
                </c:pt>
                <c:pt idx="2297">
                  <c:v>0.72292699999999999</c:v>
                </c:pt>
                <c:pt idx="2298">
                  <c:v>0.72580100000000003</c:v>
                </c:pt>
                <c:pt idx="2299">
                  <c:v>0.728746</c:v>
                </c:pt>
                <c:pt idx="2300">
                  <c:v>0.73210299999999995</c:v>
                </c:pt>
                <c:pt idx="2301">
                  <c:v>0.73624100000000003</c:v>
                </c:pt>
                <c:pt idx="2302">
                  <c:v>0.74090299999999998</c:v>
                </c:pt>
                <c:pt idx="2303">
                  <c:v>0.74577099999999996</c:v>
                </c:pt>
                <c:pt idx="2304">
                  <c:v>0.75092400000000004</c:v>
                </c:pt>
                <c:pt idx="2305">
                  <c:v>0.75666699999999998</c:v>
                </c:pt>
                <c:pt idx="2306">
                  <c:v>0.76320100000000002</c:v>
                </c:pt>
                <c:pt idx="2307">
                  <c:v>0.77013399999999999</c:v>
                </c:pt>
                <c:pt idx="2308">
                  <c:v>0.77739999999999998</c:v>
                </c:pt>
                <c:pt idx="2309">
                  <c:v>0.78525500000000004</c:v>
                </c:pt>
                <c:pt idx="2310">
                  <c:v>0.79384299999999997</c:v>
                </c:pt>
                <c:pt idx="2311">
                  <c:v>0.80287699999999995</c:v>
                </c:pt>
                <c:pt idx="2312">
                  <c:v>0.81202600000000003</c:v>
                </c:pt>
                <c:pt idx="2313">
                  <c:v>0.82144499999999998</c:v>
                </c:pt>
                <c:pt idx="2314">
                  <c:v>0.83128800000000003</c:v>
                </c:pt>
                <c:pt idx="2315">
                  <c:v>0.84135199999999999</c:v>
                </c:pt>
                <c:pt idx="2316">
                  <c:v>0.85114400000000001</c:v>
                </c:pt>
                <c:pt idx="2317">
                  <c:v>0.86053999999999997</c:v>
                </c:pt>
                <c:pt idx="2318">
                  <c:v>0.86959600000000004</c:v>
                </c:pt>
                <c:pt idx="2319">
                  <c:v>0.87825500000000001</c:v>
                </c:pt>
                <c:pt idx="2320">
                  <c:v>0.88623300000000005</c:v>
                </c:pt>
                <c:pt idx="2321">
                  <c:v>0.89352100000000001</c:v>
                </c:pt>
                <c:pt idx="2322">
                  <c:v>0.90049299999999999</c:v>
                </c:pt>
                <c:pt idx="2323">
                  <c:v>0.90741300000000003</c:v>
                </c:pt>
                <c:pt idx="2324">
                  <c:v>0.91410000000000002</c:v>
                </c:pt>
                <c:pt idx="2325">
                  <c:v>0.92023100000000002</c:v>
                </c:pt>
                <c:pt idx="2326">
                  <c:v>0.925678</c:v>
                </c:pt>
                <c:pt idx="2327">
                  <c:v>0.930724</c:v>
                </c:pt>
                <c:pt idx="2328">
                  <c:v>0.93544099999999997</c:v>
                </c:pt>
                <c:pt idx="2329">
                  <c:v>0.93961300000000003</c:v>
                </c:pt>
                <c:pt idx="2330">
                  <c:v>0.943079</c:v>
                </c:pt>
                <c:pt idx="2331">
                  <c:v>0.94605700000000004</c:v>
                </c:pt>
                <c:pt idx="2332">
                  <c:v>0.948515</c:v>
                </c:pt>
                <c:pt idx="2333">
                  <c:v>0.95016599999999996</c:v>
                </c:pt>
                <c:pt idx="2334">
                  <c:v>0.95109500000000002</c:v>
                </c:pt>
                <c:pt idx="2335">
                  <c:v>0.95172100000000004</c:v>
                </c:pt>
                <c:pt idx="2336">
                  <c:v>0.95249099999999998</c:v>
                </c:pt>
                <c:pt idx="2337">
                  <c:v>0.953241</c:v>
                </c:pt>
                <c:pt idx="2338">
                  <c:v>0.95369400000000004</c:v>
                </c:pt>
                <c:pt idx="2339">
                  <c:v>0.95396300000000001</c:v>
                </c:pt>
                <c:pt idx="2340">
                  <c:v>0.95428999999999997</c:v>
                </c:pt>
                <c:pt idx="2341">
                  <c:v>0.95472000000000001</c:v>
                </c:pt>
                <c:pt idx="2342">
                  <c:v>0.95494699999999999</c:v>
                </c:pt>
                <c:pt idx="2343">
                  <c:v>0.954924</c:v>
                </c:pt>
                <c:pt idx="2344">
                  <c:v>0.954986</c:v>
                </c:pt>
                <c:pt idx="2345">
                  <c:v>0.95559000000000005</c:v>
                </c:pt>
                <c:pt idx="2346">
                  <c:v>0.95649700000000004</c:v>
                </c:pt>
                <c:pt idx="2347">
                  <c:v>0.95722700000000005</c:v>
                </c:pt>
                <c:pt idx="2348">
                  <c:v>0.95779599999999998</c:v>
                </c:pt>
                <c:pt idx="2349">
                  <c:v>0.95863699999999996</c:v>
                </c:pt>
                <c:pt idx="2350">
                  <c:v>0.95984199999999997</c:v>
                </c:pt>
                <c:pt idx="2351">
                  <c:v>0.96107399999999998</c:v>
                </c:pt>
                <c:pt idx="2352">
                  <c:v>0.962422</c:v>
                </c:pt>
                <c:pt idx="2353">
                  <c:v>0.96426699999999999</c:v>
                </c:pt>
                <c:pt idx="2354">
                  <c:v>0.96682699999999999</c:v>
                </c:pt>
                <c:pt idx="2355">
                  <c:v>0.96957199999999999</c:v>
                </c:pt>
                <c:pt idx="2356">
                  <c:v>0.97213499999999997</c:v>
                </c:pt>
                <c:pt idx="2357">
                  <c:v>0.97463299999999997</c:v>
                </c:pt>
                <c:pt idx="2358">
                  <c:v>0.97730799999999995</c:v>
                </c:pt>
                <c:pt idx="2359">
                  <c:v>0.98004100000000005</c:v>
                </c:pt>
                <c:pt idx="2360">
                  <c:v>0.98254600000000003</c:v>
                </c:pt>
                <c:pt idx="2361">
                  <c:v>0.98491200000000001</c:v>
                </c:pt>
                <c:pt idx="2362">
                  <c:v>0.98732399999999998</c:v>
                </c:pt>
                <c:pt idx="2363">
                  <c:v>0.98965499999999995</c:v>
                </c:pt>
                <c:pt idx="2364">
                  <c:v>0.99143999999999999</c:v>
                </c:pt>
                <c:pt idx="2365">
                  <c:v>0.99265499999999995</c:v>
                </c:pt>
                <c:pt idx="2366">
                  <c:v>0.99369700000000005</c:v>
                </c:pt>
                <c:pt idx="2367">
                  <c:v>0.99475000000000002</c:v>
                </c:pt>
                <c:pt idx="2368">
                  <c:v>0.99560400000000004</c:v>
                </c:pt>
                <c:pt idx="2369">
                  <c:v>0.99608300000000005</c:v>
                </c:pt>
                <c:pt idx="2370">
                  <c:v>0.99645399999999995</c:v>
                </c:pt>
                <c:pt idx="2371">
                  <c:v>0.996726</c:v>
                </c:pt>
                <c:pt idx="2372">
                  <c:v>0.99662700000000004</c:v>
                </c:pt>
                <c:pt idx="2373">
                  <c:v>0.99585100000000004</c:v>
                </c:pt>
                <c:pt idx="2374">
                  <c:v>0.99454699999999996</c:v>
                </c:pt>
                <c:pt idx="2375">
                  <c:v>0.992927</c:v>
                </c:pt>
                <c:pt idx="2376">
                  <c:v>0.99093299999999995</c:v>
                </c:pt>
                <c:pt idx="2377">
                  <c:v>0.98844399999999999</c:v>
                </c:pt>
                <c:pt idx="2378">
                  <c:v>0.98556900000000003</c:v>
                </c:pt>
                <c:pt idx="2379">
                  <c:v>0.98263500000000004</c:v>
                </c:pt>
                <c:pt idx="2380">
                  <c:v>0.97962400000000005</c:v>
                </c:pt>
                <c:pt idx="2381">
                  <c:v>0.97635400000000006</c:v>
                </c:pt>
                <c:pt idx="2382">
                  <c:v>0.97276499999999999</c:v>
                </c:pt>
                <c:pt idx="2383">
                  <c:v>0.96913099999999996</c:v>
                </c:pt>
                <c:pt idx="2384">
                  <c:v>0.96568100000000001</c:v>
                </c:pt>
                <c:pt idx="2385">
                  <c:v>0.96228999999999998</c:v>
                </c:pt>
                <c:pt idx="2386">
                  <c:v>0.958816</c:v>
                </c:pt>
                <c:pt idx="2387">
                  <c:v>0.95523400000000003</c:v>
                </c:pt>
                <c:pt idx="2388">
                  <c:v>0.95155400000000001</c:v>
                </c:pt>
                <c:pt idx="2389">
                  <c:v>0.94764099999999996</c:v>
                </c:pt>
                <c:pt idx="2390">
                  <c:v>0.94339700000000004</c:v>
                </c:pt>
                <c:pt idx="2391">
                  <c:v>0.93901299999999999</c:v>
                </c:pt>
                <c:pt idx="2392">
                  <c:v>0.93477399999999999</c:v>
                </c:pt>
                <c:pt idx="2393">
                  <c:v>0.93068300000000004</c:v>
                </c:pt>
                <c:pt idx="2394">
                  <c:v>0.92644000000000004</c:v>
                </c:pt>
                <c:pt idx="2395">
                  <c:v>0.92196100000000003</c:v>
                </c:pt>
                <c:pt idx="2396">
                  <c:v>0.917319</c:v>
                </c:pt>
                <c:pt idx="2397">
                  <c:v>0.912578</c:v>
                </c:pt>
                <c:pt idx="2398">
                  <c:v>0.90768000000000004</c:v>
                </c:pt>
                <c:pt idx="2399">
                  <c:v>0.90257799999999999</c:v>
                </c:pt>
                <c:pt idx="2400">
                  <c:v>0.89734499999999995</c:v>
                </c:pt>
                <c:pt idx="2401">
                  <c:v>0.89215999999999995</c:v>
                </c:pt>
                <c:pt idx="2402">
                  <c:v>0.88719999999999999</c:v>
                </c:pt>
                <c:pt idx="2403">
                  <c:v>0.882355</c:v>
                </c:pt>
                <c:pt idx="2404">
                  <c:v>0.87741599999999997</c:v>
                </c:pt>
                <c:pt idx="2405">
                  <c:v>0.87226000000000004</c:v>
                </c:pt>
                <c:pt idx="2406">
                  <c:v>0.86696399999999996</c:v>
                </c:pt>
                <c:pt idx="2407">
                  <c:v>0.86170899999999995</c:v>
                </c:pt>
                <c:pt idx="2408">
                  <c:v>0.85664600000000002</c:v>
                </c:pt>
                <c:pt idx="2409">
                  <c:v>0.85180999999999996</c:v>
                </c:pt>
                <c:pt idx="2410">
                  <c:v>0.84726900000000005</c:v>
                </c:pt>
                <c:pt idx="2411">
                  <c:v>0.84305799999999997</c:v>
                </c:pt>
                <c:pt idx="2412">
                  <c:v>0.83892800000000001</c:v>
                </c:pt>
                <c:pt idx="2413">
                  <c:v>0.83476799999999995</c:v>
                </c:pt>
                <c:pt idx="2414">
                  <c:v>0.83079400000000003</c:v>
                </c:pt>
                <c:pt idx="2415">
                  <c:v>0.82719699999999996</c:v>
                </c:pt>
                <c:pt idx="2416">
                  <c:v>0.82391099999999995</c:v>
                </c:pt>
                <c:pt idx="2417">
                  <c:v>0.82072299999999998</c:v>
                </c:pt>
                <c:pt idx="2418">
                  <c:v>0.81770299999999996</c:v>
                </c:pt>
                <c:pt idx="2419">
                  <c:v>0.81496199999999996</c:v>
                </c:pt>
                <c:pt idx="2420">
                  <c:v>0.812338</c:v>
                </c:pt>
                <c:pt idx="2421">
                  <c:v>0.80957400000000002</c:v>
                </c:pt>
                <c:pt idx="2422">
                  <c:v>0.80672600000000005</c:v>
                </c:pt>
                <c:pt idx="2423">
                  <c:v>0.80398000000000003</c:v>
                </c:pt>
                <c:pt idx="2424">
                  <c:v>0.80147500000000005</c:v>
                </c:pt>
                <c:pt idx="2425">
                  <c:v>0.79914700000000005</c:v>
                </c:pt>
                <c:pt idx="2426">
                  <c:v>0.79673099999999997</c:v>
                </c:pt>
                <c:pt idx="2427">
                  <c:v>0.79413500000000004</c:v>
                </c:pt>
                <c:pt idx="2428">
                  <c:v>0.79149400000000003</c:v>
                </c:pt>
                <c:pt idx="2429">
                  <c:v>0.78880099999999997</c:v>
                </c:pt>
                <c:pt idx="2430">
                  <c:v>0.78576800000000002</c:v>
                </c:pt>
                <c:pt idx="2431">
                  <c:v>0.78229800000000005</c:v>
                </c:pt>
                <c:pt idx="2432">
                  <c:v>0.77862399999999998</c:v>
                </c:pt>
                <c:pt idx="2433">
                  <c:v>0.77486600000000005</c:v>
                </c:pt>
                <c:pt idx="2434">
                  <c:v>0.77082799999999996</c:v>
                </c:pt>
                <c:pt idx="2435">
                  <c:v>0.76632599999999995</c:v>
                </c:pt>
                <c:pt idx="2436">
                  <c:v>0.76142500000000002</c:v>
                </c:pt>
                <c:pt idx="2437">
                  <c:v>0.75611600000000001</c:v>
                </c:pt>
                <c:pt idx="2438">
                  <c:v>0.75035200000000002</c:v>
                </c:pt>
                <c:pt idx="2439">
                  <c:v>0.74417800000000001</c:v>
                </c:pt>
                <c:pt idx="2440">
                  <c:v>0.73768699999999998</c:v>
                </c:pt>
                <c:pt idx="2441">
                  <c:v>0.73095200000000005</c:v>
                </c:pt>
                <c:pt idx="2442">
                  <c:v>0.72429200000000005</c:v>
                </c:pt>
                <c:pt idx="2443">
                  <c:v>0.71762700000000001</c:v>
                </c:pt>
                <c:pt idx="2444">
                  <c:v>0.71055699999999999</c:v>
                </c:pt>
                <c:pt idx="2445">
                  <c:v>0.70311800000000002</c:v>
                </c:pt>
                <c:pt idx="2446">
                  <c:v>0.69568600000000003</c:v>
                </c:pt>
                <c:pt idx="2447">
                  <c:v>0.68843900000000002</c:v>
                </c:pt>
                <c:pt idx="2448">
                  <c:v>0.681307</c:v>
                </c:pt>
                <c:pt idx="2449">
                  <c:v>0.67441799999999996</c:v>
                </c:pt>
                <c:pt idx="2450">
                  <c:v>0.66784500000000002</c:v>
                </c:pt>
                <c:pt idx="2451">
                  <c:v>0.66148700000000005</c:v>
                </c:pt>
                <c:pt idx="2452">
                  <c:v>0.65515599999999996</c:v>
                </c:pt>
                <c:pt idx="2453">
                  <c:v>0.64881299999999997</c:v>
                </c:pt>
                <c:pt idx="2454">
                  <c:v>0.642621</c:v>
                </c:pt>
                <c:pt idx="2455">
                  <c:v>0.63684600000000002</c:v>
                </c:pt>
                <c:pt idx="2456">
                  <c:v>0.63174200000000003</c:v>
                </c:pt>
                <c:pt idx="2457">
                  <c:v>0.62730300000000006</c:v>
                </c:pt>
                <c:pt idx="2458">
                  <c:v>0.62350899999999998</c:v>
                </c:pt>
                <c:pt idx="2459">
                  <c:v>0.62049500000000002</c:v>
                </c:pt>
                <c:pt idx="2460">
                  <c:v>0.61842399999999997</c:v>
                </c:pt>
                <c:pt idx="2461">
                  <c:v>0.61702699999999999</c:v>
                </c:pt>
                <c:pt idx="2462">
                  <c:v>0.61600999999999995</c:v>
                </c:pt>
                <c:pt idx="2463">
                  <c:v>0.61552099999999998</c:v>
                </c:pt>
                <c:pt idx="2464">
                  <c:v>0.61568299999999998</c:v>
                </c:pt>
                <c:pt idx="2465">
                  <c:v>0.61647399999999997</c:v>
                </c:pt>
                <c:pt idx="2466">
                  <c:v>0.61777899999999997</c:v>
                </c:pt>
                <c:pt idx="2467">
                  <c:v>0.61946800000000002</c:v>
                </c:pt>
                <c:pt idx="2468">
                  <c:v>0.62146800000000002</c:v>
                </c:pt>
                <c:pt idx="2469">
                  <c:v>0.62378299999999998</c:v>
                </c:pt>
                <c:pt idx="2470">
                  <c:v>0.62632699999999997</c:v>
                </c:pt>
                <c:pt idx="2471">
                  <c:v>0.62897999999999998</c:v>
                </c:pt>
                <c:pt idx="2472">
                  <c:v>0.631884</c:v>
                </c:pt>
                <c:pt idx="2473">
                  <c:v>0.63514999999999999</c:v>
                </c:pt>
                <c:pt idx="2474">
                  <c:v>0.63851400000000003</c:v>
                </c:pt>
                <c:pt idx="2475">
                  <c:v>0.64175400000000005</c:v>
                </c:pt>
                <c:pt idx="2476">
                  <c:v>0.64475199999999999</c:v>
                </c:pt>
                <c:pt idx="2477">
                  <c:v>0.64738799999999996</c:v>
                </c:pt>
                <c:pt idx="2478">
                  <c:v>0.64951000000000003</c:v>
                </c:pt>
                <c:pt idx="2479">
                  <c:v>0.651088</c:v>
                </c:pt>
                <c:pt idx="2480">
                  <c:v>0.65230500000000002</c:v>
                </c:pt>
                <c:pt idx="2481">
                  <c:v>0.65337100000000004</c:v>
                </c:pt>
                <c:pt idx="2482">
                  <c:v>0.65439199999999997</c:v>
                </c:pt>
                <c:pt idx="2483">
                  <c:v>0.65529999999999999</c:v>
                </c:pt>
                <c:pt idx="2484">
                  <c:v>0.65590400000000004</c:v>
                </c:pt>
                <c:pt idx="2485">
                  <c:v>0.65613200000000005</c:v>
                </c:pt>
                <c:pt idx="2486">
                  <c:v>0.65596900000000002</c:v>
                </c:pt>
                <c:pt idx="2487">
                  <c:v>0.65534899999999996</c:v>
                </c:pt>
                <c:pt idx="2488">
                  <c:v>0.65404499999999999</c:v>
                </c:pt>
                <c:pt idx="2489">
                  <c:v>0.652003</c:v>
                </c:pt>
                <c:pt idx="2490">
                  <c:v>0.64941199999999999</c:v>
                </c:pt>
                <c:pt idx="2491">
                  <c:v>0.64650700000000005</c:v>
                </c:pt>
                <c:pt idx="2492">
                  <c:v>0.64320699999999997</c:v>
                </c:pt>
                <c:pt idx="2493">
                  <c:v>0.63938600000000001</c:v>
                </c:pt>
                <c:pt idx="2494">
                  <c:v>0.63519400000000004</c:v>
                </c:pt>
                <c:pt idx="2495">
                  <c:v>0.630799</c:v>
                </c:pt>
                <c:pt idx="2496">
                  <c:v>0.62639400000000001</c:v>
                </c:pt>
                <c:pt idx="2497">
                  <c:v>0.62193799999999999</c:v>
                </c:pt>
                <c:pt idx="2498">
                  <c:v>0.61731400000000003</c:v>
                </c:pt>
                <c:pt idx="2499">
                  <c:v>0.61258400000000002</c:v>
                </c:pt>
                <c:pt idx="2500">
                  <c:v>0.60805900000000002</c:v>
                </c:pt>
                <c:pt idx="2501">
                  <c:v>0.60380100000000003</c:v>
                </c:pt>
                <c:pt idx="2502">
                  <c:v>0.59964399999999995</c:v>
                </c:pt>
                <c:pt idx="2503">
                  <c:v>0.59563100000000002</c:v>
                </c:pt>
                <c:pt idx="2504">
                  <c:v>0.59207200000000004</c:v>
                </c:pt>
                <c:pt idx="2505">
                  <c:v>0.589036</c:v>
                </c:pt>
                <c:pt idx="2506">
                  <c:v>0.58624299999999996</c:v>
                </c:pt>
                <c:pt idx="2507">
                  <c:v>0.58345100000000005</c:v>
                </c:pt>
                <c:pt idx="2508">
                  <c:v>0.58076499999999998</c:v>
                </c:pt>
                <c:pt idx="2509">
                  <c:v>0.57835700000000001</c:v>
                </c:pt>
                <c:pt idx="2510">
                  <c:v>0.57620499999999997</c:v>
                </c:pt>
                <c:pt idx="2511">
                  <c:v>0.57420800000000005</c:v>
                </c:pt>
                <c:pt idx="2512">
                  <c:v>0.57236500000000001</c:v>
                </c:pt>
                <c:pt idx="2513">
                  <c:v>0.57098499999999996</c:v>
                </c:pt>
                <c:pt idx="2514">
                  <c:v>0.57023400000000002</c:v>
                </c:pt>
                <c:pt idx="2515">
                  <c:v>0.56977</c:v>
                </c:pt>
                <c:pt idx="2516">
                  <c:v>0.56927899999999998</c:v>
                </c:pt>
                <c:pt idx="2517">
                  <c:v>0.56891999999999998</c:v>
                </c:pt>
                <c:pt idx="2518">
                  <c:v>0.56896999999999998</c:v>
                </c:pt>
                <c:pt idx="2519">
                  <c:v>0.56920999999999999</c:v>
                </c:pt>
                <c:pt idx="2520">
                  <c:v>0.56930899999999995</c:v>
                </c:pt>
                <c:pt idx="2521">
                  <c:v>0.56926399999999999</c:v>
                </c:pt>
                <c:pt idx="2522">
                  <c:v>0.56921200000000005</c:v>
                </c:pt>
                <c:pt idx="2523">
                  <c:v>0.56917499999999999</c:v>
                </c:pt>
                <c:pt idx="2524">
                  <c:v>0.56891800000000003</c:v>
                </c:pt>
                <c:pt idx="2525">
                  <c:v>0.56827700000000003</c:v>
                </c:pt>
                <c:pt idx="2526">
                  <c:v>0.56724300000000005</c:v>
                </c:pt>
                <c:pt idx="2527">
                  <c:v>0.56601199999999996</c:v>
                </c:pt>
                <c:pt idx="2528">
                  <c:v>0.564662</c:v>
                </c:pt>
                <c:pt idx="2529">
                  <c:v>0.56309799999999999</c:v>
                </c:pt>
                <c:pt idx="2530">
                  <c:v>0.56125400000000003</c:v>
                </c:pt>
                <c:pt idx="2531">
                  <c:v>0.55912799999999996</c:v>
                </c:pt>
                <c:pt idx="2532">
                  <c:v>0.55665399999999998</c:v>
                </c:pt>
                <c:pt idx="2533">
                  <c:v>0.55366800000000005</c:v>
                </c:pt>
                <c:pt idx="2534">
                  <c:v>0.55038399999999998</c:v>
                </c:pt>
                <c:pt idx="2535">
                  <c:v>0.54710099999999995</c:v>
                </c:pt>
                <c:pt idx="2536">
                  <c:v>0.54374299999999998</c:v>
                </c:pt>
                <c:pt idx="2537">
                  <c:v>0.54010400000000003</c:v>
                </c:pt>
                <c:pt idx="2538">
                  <c:v>0.53628399999999998</c:v>
                </c:pt>
                <c:pt idx="2539">
                  <c:v>0.532524</c:v>
                </c:pt>
                <c:pt idx="2540">
                  <c:v>0.52880400000000005</c:v>
                </c:pt>
                <c:pt idx="2541">
                  <c:v>0.52506600000000003</c:v>
                </c:pt>
                <c:pt idx="2542">
                  <c:v>0.52136899999999997</c:v>
                </c:pt>
                <c:pt idx="2543">
                  <c:v>0.51790099999999994</c:v>
                </c:pt>
                <c:pt idx="2544">
                  <c:v>0.51484700000000005</c:v>
                </c:pt>
                <c:pt idx="2545">
                  <c:v>0.51214899999999997</c:v>
                </c:pt>
                <c:pt idx="2546">
                  <c:v>0.50951800000000003</c:v>
                </c:pt>
                <c:pt idx="2547">
                  <c:v>0.50675899999999996</c:v>
                </c:pt>
                <c:pt idx="2548">
                  <c:v>0.50410600000000005</c:v>
                </c:pt>
                <c:pt idx="2549">
                  <c:v>0.50187000000000004</c:v>
                </c:pt>
                <c:pt idx="2550">
                  <c:v>0.50003500000000001</c:v>
                </c:pt>
                <c:pt idx="2551">
                  <c:v>0.49846699999999999</c:v>
                </c:pt>
                <c:pt idx="2552">
                  <c:v>0.497282</c:v>
                </c:pt>
                <c:pt idx="2553">
                  <c:v>0.496506</c:v>
                </c:pt>
                <c:pt idx="2554">
                  <c:v>0.49592599999999998</c:v>
                </c:pt>
                <c:pt idx="2555">
                  <c:v>0.49537599999999998</c:v>
                </c:pt>
                <c:pt idx="2556">
                  <c:v>0.49482700000000002</c:v>
                </c:pt>
                <c:pt idx="2557">
                  <c:v>0.49424400000000002</c:v>
                </c:pt>
                <c:pt idx="2558">
                  <c:v>0.49362499999999998</c:v>
                </c:pt>
                <c:pt idx="2559">
                  <c:v>0.492952</c:v>
                </c:pt>
                <c:pt idx="2560">
                  <c:v>0.49219099999999999</c:v>
                </c:pt>
                <c:pt idx="2561">
                  <c:v>0.49149500000000002</c:v>
                </c:pt>
                <c:pt idx="2562">
                  <c:v>0.49119400000000002</c:v>
                </c:pt>
                <c:pt idx="2563">
                  <c:v>0.49115500000000001</c:v>
                </c:pt>
                <c:pt idx="2564">
                  <c:v>0.49086200000000002</c:v>
                </c:pt>
                <c:pt idx="2565">
                  <c:v>0.49004999999999999</c:v>
                </c:pt>
                <c:pt idx="2566">
                  <c:v>0.48898399999999997</c:v>
                </c:pt>
                <c:pt idx="2567">
                  <c:v>0.48758600000000002</c:v>
                </c:pt>
                <c:pt idx="2568">
                  <c:v>0.48539100000000002</c:v>
                </c:pt>
                <c:pt idx="2569">
                  <c:v>0.48235499999999998</c:v>
                </c:pt>
                <c:pt idx="2570">
                  <c:v>0.47875899999999999</c:v>
                </c:pt>
                <c:pt idx="2571">
                  <c:v>0.47499000000000002</c:v>
                </c:pt>
                <c:pt idx="2572">
                  <c:v>0.47112900000000002</c:v>
                </c:pt>
                <c:pt idx="2573">
                  <c:v>0.46707900000000002</c:v>
                </c:pt>
                <c:pt idx="2574">
                  <c:v>0.46276</c:v>
                </c:pt>
                <c:pt idx="2575">
                  <c:v>0.45833400000000002</c:v>
                </c:pt>
                <c:pt idx="2576">
                  <c:v>0.45410200000000001</c:v>
                </c:pt>
                <c:pt idx="2577">
                  <c:v>0.44997300000000001</c:v>
                </c:pt>
                <c:pt idx="2578">
                  <c:v>0.44571300000000003</c:v>
                </c:pt>
                <c:pt idx="2579">
                  <c:v>0.44117699999999999</c:v>
                </c:pt>
                <c:pt idx="2580">
                  <c:v>0.4365</c:v>
                </c:pt>
                <c:pt idx="2581">
                  <c:v>0.43172500000000003</c:v>
                </c:pt>
                <c:pt idx="2582">
                  <c:v>0.42681400000000003</c:v>
                </c:pt>
                <c:pt idx="2583">
                  <c:v>0.42195500000000002</c:v>
                </c:pt>
                <c:pt idx="2584">
                  <c:v>0.417265</c:v>
                </c:pt>
                <c:pt idx="2585">
                  <c:v>0.41280499999999998</c:v>
                </c:pt>
                <c:pt idx="2586">
                  <c:v>0.40871400000000002</c:v>
                </c:pt>
                <c:pt idx="2587">
                  <c:v>0.40530300000000002</c:v>
                </c:pt>
                <c:pt idx="2588">
                  <c:v>0.40256799999999998</c:v>
                </c:pt>
                <c:pt idx="2589">
                  <c:v>0.40031</c:v>
                </c:pt>
                <c:pt idx="2590">
                  <c:v>0.39825300000000002</c:v>
                </c:pt>
                <c:pt idx="2591">
                  <c:v>0.39627800000000002</c:v>
                </c:pt>
                <c:pt idx="2592">
                  <c:v>0.39457799999999998</c:v>
                </c:pt>
                <c:pt idx="2593">
                  <c:v>0.39330700000000002</c:v>
                </c:pt>
                <c:pt idx="2594">
                  <c:v>0.39233600000000002</c:v>
                </c:pt>
                <c:pt idx="2595">
                  <c:v>0.39139299999999999</c:v>
                </c:pt>
                <c:pt idx="2596">
                  <c:v>0.39066200000000001</c:v>
                </c:pt>
                <c:pt idx="2597">
                  <c:v>0.39046799999999998</c:v>
                </c:pt>
                <c:pt idx="2598">
                  <c:v>0.390654</c:v>
                </c:pt>
                <c:pt idx="2599">
                  <c:v>0.39069700000000002</c:v>
                </c:pt>
                <c:pt idx="2600">
                  <c:v>0.39039600000000002</c:v>
                </c:pt>
                <c:pt idx="2601">
                  <c:v>0.39001200000000003</c:v>
                </c:pt>
                <c:pt idx="2602">
                  <c:v>0.389627</c:v>
                </c:pt>
                <c:pt idx="2603">
                  <c:v>0.38900499999999999</c:v>
                </c:pt>
                <c:pt idx="2604">
                  <c:v>0.38786300000000001</c:v>
                </c:pt>
                <c:pt idx="2605">
                  <c:v>0.38627</c:v>
                </c:pt>
                <c:pt idx="2606">
                  <c:v>0.38451299999999999</c:v>
                </c:pt>
                <c:pt idx="2607">
                  <c:v>0.38260699999999997</c:v>
                </c:pt>
                <c:pt idx="2608">
                  <c:v>0.38034699999999999</c:v>
                </c:pt>
                <c:pt idx="2609">
                  <c:v>0.37757600000000002</c:v>
                </c:pt>
                <c:pt idx="2610">
                  <c:v>0.37446400000000002</c:v>
                </c:pt>
                <c:pt idx="2611">
                  <c:v>0.37118099999999998</c:v>
                </c:pt>
                <c:pt idx="2612">
                  <c:v>0.36751099999999998</c:v>
                </c:pt>
                <c:pt idx="2613">
                  <c:v>0.36321100000000001</c:v>
                </c:pt>
                <c:pt idx="2614">
                  <c:v>0.35825000000000001</c:v>
                </c:pt>
                <c:pt idx="2615">
                  <c:v>0.352746</c:v>
                </c:pt>
                <c:pt idx="2616">
                  <c:v>0.34682099999999999</c:v>
                </c:pt>
                <c:pt idx="2617">
                  <c:v>0.34041199999999999</c:v>
                </c:pt>
                <c:pt idx="2618">
                  <c:v>0.33364500000000002</c:v>
                </c:pt>
                <c:pt idx="2619">
                  <c:v>0.32690900000000001</c:v>
                </c:pt>
                <c:pt idx="2620">
                  <c:v>0.32053999999999999</c:v>
                </c:pt>
                <c:pt idx="2621">
                  <c:v>0.31442700000000001</c:v>
                </c:pt>
                <c:pt idx="2622">
                  <c:v>0.30834</c:v>
                </c:pt>
                <c:pt idx="2623">
                  <c:v>0.30236000000000002</c:v>
                </c:pt>
                <c:pt idx="2624">
                  <c:v>0.29665799999999998</c:v>
                </c:pt>
                <c:pt idx="2625">
                  <c:v>0.29109000000000002</c:v>
                </c:pt>
                <c:pt idx="2626">
                  <c:v>0.285215</c:v>
                </c:pt>
                <c:pt idx="2627">
                  <c:v>0.27912900000000002</c:v>
                </c:pt>
                <c:pt idx="2628">
                  <c:v>0.27303100000000002</c:v>
                </c:pt>
                <c:pt idx="2629">
                  <c:v>0.26725399999999999</c:v>
                </c:pt>
                <c:pt idx="2630">
                  <c:v>0.26207000000000003</c:v>
                </c:pt>
                <c:pt idx="2631">
                  <c:v>0.25760300000000003</c:v>
                </c:pt>
                <c:pt idx="2632">
                  <c:v>0.25393900000000003</c:v>
                </c:pt>
                <c:pt idx="2633">
                  <c:v>0.25126999999999999</c:v>
                </c:pt>
                <c:pt idx="2634">
                  <c:v>0.249666</c:v>
                </c:pt>
                <c:pt idx="2635">
                  <c:v>0.24888299999999999</c:v>
                </c:pt>
                <c:pt idx="2636">
                  <c:v>0.24884600000000001</c:v>
                </c:pt>
                <c:pt idx="2637">
                  <c:v>0.249664</c:v>
                </c:pt>
                <c:pt idx="2638">
                  <c:v>0.25132500000000002</c:v>
                </c:pt>
                <c:pt idx="2639">
                  <c:v>0.25354300000000002</c:v>
                </c:pt>
                <c:pt idx="2640">
                  <c:v>0.25607600000000003</c:v>
                </c:pt>
                <c:pt idx="2641">
                  <c:v>0.259108</c:v>
                </c:pt>
                <c:pt idx="2642">
                  <c:v>0.262822</c:v>
                </c:pt>
                <c:pt idx="2643">
                  <c:v>0.26711499999999999</c:v>
                </c:pt>
                <c:pt idx="2644">
                  <c:v>0.27199800000000002</c:v>
                </c:pt>
                <c:pt idx="2645">
                  <c:v>0.27760800000000002</c:v>
                </c:pt>
                <c:pt idx="2646">
                  <c:v>0.28387699999999999</c:v>
                </c:pt>
                <c:pt idx="2647">
                  <c:v>0.290385</c:v>
                </c:pt>
                <c:pt idx="2648">
                  <c:v>0.296678</c:v>
                </c:pt>
                <c:pt idx="2649">
                  <c:v>0.30252899999999999</c:v>
                </c:pt>
                <c:pt idx="2650">
                  <c:v>0.30810500000000002</c:v>
                </c:pt>
                <c:pt idx="2651">
                  <c:v>0.31363600000000003</c:v>
                </c:pt>
                <c:pt idx="2652">
                  <c:v>0.319054</c:v>
                </c:pt>
                <c:pt idx="2653">
                  <c:v>0.32416099999999998</c:v>
                </c:pt>
                <c:pt idx="2654">
                  <c:v>0.32903500000000002</c:v>
                </c:pt>
                <c:pt idx="2655">
                  <c:v>0.333978</c:v>
                </c:pt>
                <c:pt idx="2656">
                  <c:v>0.33894800000000003</c:v>
                </c:pt>
                <c:pt idx="2657">
                  <c:v>0.34364899999999998</c:v>
                </c:pt>
                <c:pt idx="2658">
                  <c:v>0.34776499999999999</c:v>
                </c:pt>
                <c:pt idx="2659">
                  <c:v>0.351211</c:v>
                </c:pt>
                <c:pt idx="2660">
                  <c:v>0.354078</c:v>
                </c:pt>
                <c:pt idx="2661">
                  <c:v>0.356435</c:v>
                </c:pt>
                <c:pt idx="2662">
                  <c:v>0.35819299999999998</c:v>
                </c:pt>
                <c:pt idx="2663">
                  <c:v>0.359236</c:v>
                </c:pt>
                <c:pt idx="2664">
                  <c:v>0.35967199999999999</c:v>
                </c:pt>
                <c:pt idx="2665">
                  <c:v>0.359599</c:v>
                </c:pt>
                <c:pt idx="2666">
                  <c:v>0.35889300000000002</c:v>
                </c:pt>
                <c:pt idx="2667">
                  <c:v>0.35773500000000003</c:v>
                </c:pt>
                <c:pt idx="2668">
                  <c:v>0.35653299999999999</c:v>
                </c:pt>
                <c:pt idx="2669">
                  <c:v>0.35541299999999998</c:v>
                </c:pt>
                <c:pt idx="2670">
                  <c:v>0.35407100000000002</c:v>
                </c:pt>
                <c:pt idx="2671">
                  <c:v>0.35218500000000003</c:v>
                </c:pt>
                <c:pt idx="2672">
                  <c:v>0.34980299999999998</c:v>
                </c:pt>
                <c:pt idx="2673">
                  <c:v>0.347136</c:v>
                </c:pt>
                <c:pt idx="2674">
                  <c:v>0.34435300000000002</c:v>
                </c:pt>
                <c:pt idx="2675">
                  <c:v>0.34134799999999998</c:v>
                </c:pt>
                <c:pt idx="2676">
                  <c:v>0.33813500000000002</c:v>
                </c:pt>
                <c:pt idx="2677">
                  <c:v>0.33496399999999998</c:v>
                </c:pt>
                <c:pt idx="2678">
                  <c:v>0.33216699999999999</c:v>
                </c:pt>
                <c:pt idx="2679">
                  <c:v>0.32991300000000001</c:v>
                </c:pt>
                <c:pt idx="2680">
                  <c:v>0.32803399999999999</c:v>
                </c:pt>
                <c:pt idx="2681">
                  <c:v>0.32629399999999997</c:v>
                </c:pt>
                <c:pt idx="2682">
                  <c:v>0.32475100000000001</c:v>
                </c:pt>
                <c:pt idx="2683">
                  <c:v>0.323685</c:v>
                </c:pt>
                <c:pt idx="2684">
                  <c:v>0.323127</c:v>
                </c:pt>
                <c:pt idx="2685">
                  <c:v>0.32290799999999997</c:v>
                </c:pt>
                <c:pt idx="2686">
                  <c:v>0.32297399999999998</c:v>
                </c:pt>
                <c:pt idx="2687">
                  <c:v>0.32340999999999998</c:v>
                </c:pt>
                <c:pt idx="2688">
                  <c:v>0.32441700000000001</c:v>
                </c:pt>
                <c:pt idx="2689">
                  <c:v>0.326127</c:v>
                </c:pt>
                <c:pt idx="2690">
                  <c:v>0.32846399999999998</c:v>
                </c:pt>
                <c:pt idx="2691">
                  <c:v>0.331314</c:v>
                </c:pt>
                <c:pt idx="2692">
                  <c:v>0.33488200000000001</c:v>
                </c:pt>
                <c:pt idx="2693">
                  <c:v>0.339283</c:v>
                </c:pt>
                <c:pt idx="2694">
                  <c:v>0.34414899999999998</c:v>
                </c:pt>
                <c:pt idx="2695">
                  <c:v>0.34911700000000001</c:v>
                </c:pt>
                <c:pt idx="2696">
                  <c:v>0.35412700000000003</c:v>
                </c:pt>
                <c:pt idx="2697">
                  <c:v>0.35914400000000002</c:v>
                </c:pt>
                <c:pt idx="2698">
                  <c:v>0.36397499999999999</c:v>
                </c:pt>
                <c:pt idx="2699">
                  <c:v>0.36851200000000001</c:v>
                </c:pt>
                <c:pt idx="2700">
                  <c:v>0.37296699999999999</c:v>
                </c:pt>
                <c:pt idx="2701">
                  <c:v>0.37759199999999998</c:v>
                </c:pt>
                <c:pt idx="2702">
                  <c:v>0.38240099999999999</c:v>
                </c:pt>
                <c:pt idx="2703">
                  <c:v>0.387237</c:v>
                </c:pt>
                <c:pt idx="2704">
                  <c:v>0.392071</c:v>
                </c:pt>
                <c:pt idx="2705">
                  <c:v>0.39690700000000001</c:v>
                </c:pt>
                <c:pt idx="2706">
                  <c:v>0.40156500000000001</c:v>
                </c:pt>
                <c:pt idx="2707">
                  <c:v>0.40557500000000002</c:v>
                </c:pt>
                <c:pt idx="2708">
                  <c:v>0.40884599999999999</c:v>
                </c:pt>
                <c:pt idx="2709">
                  <c:v>0.41165600000000002</c:v>
                </c:pt>
                <c:pt idx="2710">
                  <c:v>0.414302</c:v>
                </c:pt>
                <c:pt idx="2711">
                  <c:v>0.41681000000000001</c:v>
                </c:pt>
                <c:pt idx="2712">
                  <c:v>0.41907299999999997</c:v>
                </c:pt>
                <c:pt idx="2713">
                  <c:v>0.42114400000000002</c:v>
                </c:pt>
                <c:pt idx="2714">
                  <c:v>0.42332199999999998</c:v>
                </c:pt>
                <c:pt idx="2715">
                  <c:v>0.42574499999999998</c:v>
                </c:pt>
                <c:pt idx="2716">
                  <c:v>0.42797000000000002</c:v>
                </c:pt>
                <c:pt idx="2717">
                  <c:v>0.42957800000000002</c:v>
                </c:pt>
                <c:pt idx="2718">
                  <c:v>0.43075999999999998</c:v>
                </c:pt>
                <c:pt idx="2719">
                  <c:v>0.43158000000000002</c:v>
                </c:pt>
                <c:pt idx="2720">
                  <c:v>0.43151800000000001</c:v>
                </c:pt>
                <c:pt idx="2721">
                  <c:v>0.43026700000000001</c:v>
                </c:pt>
                <c:pt idx="2722">
                  <c:v>0.42827100000000001</c:v>
                </c:pt>
                <c:pt idx="2723">
                  <c:v>0.42617100000000002</c:v>
                </c:pt>
                <c:pt idx="2724">
                  <c:v>0.42416399999999999</c:v>
                </c:pt>
                <c:pt idx="2725">
                  <c:v>0.42208699999999999</c:v>
                </c:pt>
                <c:pt idx="2726">
                  <c:v>0.41985899999999998</c:v>
                </c:pt>
                <c:pt idx="2727">
                  <c:v>0.41758200000000001</c:v>
                </c:pt>
                <c:pt idx="2728">
                  <c:v>0.41537800000000002</c:v>
                </c:pt>
                <c:pt idx="2729">
                  <c:v>0.41316599999999998</c:v>
                </c:pt>
                <c:pt idx="2730">
                  <c:v>0.410665</c:v>
                </c:pt>
                <c:pt idx="2731">
                  <c:v>0.40775699999999998</c:v>
                </c:pt>
                <c:pt idx="2732">
                  <c:v>0.40473900000000002</c:v>
                </c:pt>
                <c:pt idx="2733">
                  <c:v>0.40198</c:v>
                </c:pt>
                <c:pt idx="2734">
                  <c:v>0.39936899999999997</c:v>
                </c:pt>
                <c:pt idx="2735">
                  <c:v>0.39660899999999999</c:v>
                </c:pt>
                <c:pt idx="2736">
                  <c:v>0.39385399999999998</c:v>
                </c:pt>
                <c:pt idx="2737">
                  <c:v>0.39158399999999999</c:v>
                </c:pt>
                <c:pt idx="2738">
                  <c:v>0.38984200000000002</c:v>
                </c:pt>
                <c:pt idx="2739">
                  <c:v>0.38824500000000001</c:v>
                </c:pt>
                <c:pt idx="2740">
                  <c:v>0.38669900000000001</c:v>
                </c:pt>
                <c:pt idx="2741">
                  <c:v>0.38548900000000003</c:v>
                </c:pt>
                <c:pt idx="2742">
                  <c:v>0.38487300000000002</c:v>
                </c:pt>
                <c:pt idx="2743">
                  <c:v>0.38485799999999998</c:v>
                </c:pt>
                <c:pt idx="2744">
                  <c:v>0.38545600000000002</c:v>
                </c:pt>
                <c:pt idx="2745">
                  <c:v>0.386629</c:v>
                </c:pt>
                <c:pt idx="2746">
                  <c:v>0.38849600000000001</c:v>
                </c:pt>
                <c:pt idx="2747">
                  <c:v>0.39135399999999998</c:v>
                </c:pt>
                <c:pt idx="2748">
                  <c:v>0.39509699999999998</c:v>
                </c:pt>
                <c:pt idx="2749">
                  <c:v>0.39940500000000001</c:v>
                </c:pt>
                <c:pt idx="2750">
                  <c:v>0.40423100000000001</c:v>
                </c:pt>
                <c:pt idx="2751">
                  <c:v>0.40968199999999999</c:v>
                </c:pt>
                <c:pt idx="2752">
                  <c:v>0.41547499999999998</c:v>
                </c:pt>
                <c:pt idx="2753">
                  <c:v>0.42118</c:v>
                </c:pt>
                <c:pt idx="2754">
                  <c:v>0.42689199999999999</c:v>
                </c:pt>
                <c:pt idx="2755">
                  <c:v>0.43281199999999997</c:v>
                </c:pt>
                <c:pt idx="2756">
                  <c:v>0.438855</c:v>
                </c:pt>
                <c:pt idx="2757">
                  <c:v>0.44478800000000002</c:v>
                </c:pt>
                <c:pt idx="2758">
                  <c:v>0.450679</c:v>
                </c:pt>
                <c:pt idx="2759">
                  <c:v>0.45676499999999998</c:v>
                </c:pt>
                <c:pt idx="2760">
                  <c:v>0.46301300000000001</c:v>
                </c:pt>
                <c:pt idx="2761">
                  <c:v>0.46926099999999998</c:v>
                </c:pt>
                <c:pt idx="2762">
                  <c:v>0.47533799999999998</c:v>
                </c:pt>
                <c:pt idx="2763">
                  <c:v>0.48098299999999999</c:v>
                </c:pt>
                <c:pt idx="2764">
                  <c:v>0.48593999999999998</c:v>
                </c:pt>
                <c:pt idx="2765">
                  <c:v>0.490145</c:v>
                </c:pt>
                <c:pt idx="2766">
                  <c:v>0.49341800000000002</c:v>
                </c:pt>
                <c:pt idx="2767">
                  <c:v>0.49563800000000002</c:v>
                </c:pt>
                <c:pt idx="2768">
                  <c:v>0.49699300000000002</c:v>
                </c:pt>
                <c:pt idx="2769">
                  <c:v>0.49754999999999999</c:v>
                </c:pt>
                <c:pt idx="2770">
                  <c:v>0.49724499999999999</c:v>
                </c:pt>
                <c:pt idx="2771">
                  <c:v>0.49618800000000002</c:v>
                </c:pt>
                <c:pt idx="2772">
                  <c:v>0.49473899999999998</c:v>
                </c:pt>
                <c:pt idx="2773">
                  <c:v>0.492894</c:v>
                </c:pt>
                <c:pt idx="2774">
                  <c:v>0.49053200000000002</c:v>
                </c:pt>
                <c:pt idx="2775">
                  <c:v>0.48761100000000002</c:v>
                </c:pt>
                <c:pt idx="2776">
                  <c:v>0.48430099999999998</c:v>
                </c:pt>
                <c:pt idx="2777">
                  <c:v>0.48102800000000001</c:v>
                </c:pt>
                <c:pt idx="2778">
                  <c:v>0.477883</c:v>
                </c:pt>
                <c:pt idx="2779">
                  <c:v>0.47473399999999999</c:v>
                </c:pt>
                <c:pt idx="2780">
                  <c:v>0.47134300000000001</c:v>
                </c:pt>
                <c:pt idx="2781">
                  <c:v>0.46802700000000003</c:v>
                </c:pt>
                <c:pt idx="2782">
                  <c:v>0.46509800000000001</c:v>
                </c:pt>
                <c:pt idx="2783">
                  <c:v>0.46259699999999998</c:v>
                </c:pt>
                <c:pt idx="2784">
                  <c:v>0.460698</c:v>
                </c:pt>
                <c:pt idx="2785">
                  <c:v>0.45954800000000001</c:v>
                </c:pt>
                <c:pt idx="2786">
                  <c:v>0.45940399999999998</c:v>
                </c:pt>
                <c:pt idx="2787">
                  <c:v>0.46031100000000003</c:v>
                </c:pt>
                <c:pt idx="2788">
                  <c:v>0.46247100000000002</c:v>
                </c:pt>
                <c:pt idx="2789">
                  <c:v>0.46598099999999998</c:v>
                </c:pt>
                <c:pt idx="2790">
                  <c:v>0.47059299999999998</c:v>
                </c:pt>
                <c:pt idx="2791">
                  <c:v>0.476128</c:v>
                </c:pt>
                <c:pt idx="2792">
                  <c:v>0.48253099999999999</c:v>
                </c:pt>
                <c:pt idx="2793">
                  <c:v>0.48949799999999999</c:v>
                </c:pt>
                <c:pt idx="2794">
                  <c:v>0.49665300000000001</c:v>
                </c:pt>
                <c:pt idx="2795">
                  <c:v>0.503969</c:v>
                </c:pt>
                <c:pt idx="2796">
                  <c:v>0.51145600000000002</c:v>
                </c:pt>
                <c:pt idx="2797">
                  <c:v>0.51919700000000002</c:v>
                </c:pt>
                <c:pt idx="2798">
                  <c:v>0.52720599999999995</c:v>
                </c:pt>
                <c:pt idx="2799">
                  <c:v>0.53548700000000005</c:v>
                </c:pt>
                <c:pt idx="2800">
                  <c:v>0.54380300000000004</c:v>
                </c:pt>
                <c:pt idx="2801">
                  <c:v>0.55198899999999995</c:v>
                </c:pt>
                <c:pt idx="2802">
                  <c:v>0.560164</c:v>
                </c:pt>
                <c:pt idx="2803">
                  <c:v>0.56811100000000003</c:v>
                </c:pt>
                <c:pt idx="2804">
                  <c:v>0.57587500000000003</c:v>
                </c:pt>
                <c:pt idx="2805">
                  <c:v>0.58375999999999995</c:v>
                </c:pt>
                <c:pt idx="2806">
                  <c:v>0.59171300000000004</c:v>
                </c:pt>
                <c:pt idx="2807">
                  <c:v>0.59904599999999997</c:v>
                </c:pt>
                <c:pt idx="2808">
                  <c:v>0.60497299999999998</c:v>
                </c:pt>
                <c:pt idx="2809">
                  <c:v>0.60953500000000005</c:v>
                </c:pt>
                <c:pt idx="2810">
                  <c:v>0.61282700000000001</c:v>
                </c:pt>
                <c:pt idx="2811">
                  <c:v>0.61476900000000001</c:v>
                </c:pt>
                <c:pt idx="2812">
                  <c:v>0.61524999999999996</c:v>
                </c:pt>
                <c:pt idx="2813">
                  <c:v>0.61438999999999999</c:v>
                </c:pt>
                <c:pt idx="2814">
                  <c:v>0.612815</c:v>
                </c:pt>
                <c:pt idx="2815">
                  <c:v>0.61088500000000001</c:v>
                </c:pt>
                <c:pt idx="2816">
                  <c:v>0.60832900000000001</c:v>
                </c:pt>
                <c:pt idx="2817">
                  <c:v>0.60463100000000003</c:v>
                </c:pt>
                <c:pt idx="2818">
                  <c:v>0.60002299999999997</c:v>
                </c:pt>
                <c:pt idx="2819">
                  <c:v>0.59509699999999999</c:v>
                </c:pt>
                <c:pt idx="2820">
                  <c:v>0.58983600000000003</c:v>
                </c:pt>
                <c:pt idx="2821">
                  <c:v>0.58391999999999999</c:v>
                </c:pt>
                <c:pt idx="2822">
                  <c:v>0.57742300000000002</c:v>
                </c:pt>
                <c:pt idx="2823">
                  <c:v>0.57059400000000005</c:v>
                </c:pt>
                <c:pt idx="2824">
                  <c:v>0.56365600000000005</c:v>
                </c:pt>
                <c:pt idx="2825">
                  <c:v>0.55671800000000005</c:v>
                </c:pt>
                <c:pt idx="2826">
                  <c:v>0.54967200000000005</c:v>
                </c:pt>
                <c:pt idx="2827">
                  <c:v>0.54263899999999998</c:v>
                </c:pt>
                <c:pt idx="2828">
                  <c:v>0.53612400000000004</c:v>
                </c:pt>
                <c:pt idx="2829">
                  <c:v>0.53037900000000004</c:v>
                </c:pt>
                <c:pt idx="2830">
                  <c:v>0.52513100000000001</c:v>
                </c:pt>
                <c:pt idx="2831">
                  <c:v>0.52012899999999995</c:v>
                </c:pt>
                <c:pt idx="2832">
                  <c:v>0.51569399999999999</c:v>
                </c:pt>
                <c:pt idx="2833">
                  <c:v>0.51198299999999997</c:v>
                </c:pt>
                <c:pt idx="2834">
                  <c:v>0.50883900000000004</c:v>
                </c:pt>
                <c:pt idx="2835">
                  <c:v>0.50617000000000001</c:v>
                </c:pt>
                <c:pt idx="2836">
                  <c:v>0.50413399999999997</c:v>
                </c:pt>
                <c:pt idx="2837">
                  <c:v>0.50288200000000005</c:v>
                </c:pt>
                <c:pt idx="2838">
                  <c:v>0.50217800000000001</c:v>
                </c:pt>
                <c:pt idx="2839">
                  <c:v>0.50177799999999995</c:v>
                </c:pt>
                <c:pt idx="2840">
                  <c:v>0.50167300000000004</c:v>
                </c:pt>
                <c:pt idx="2841">
                  <c:v>0.50214099999999995</c:v>
                </c:pt>
                <c:pt idx="2842">
                  <c:v>0.50335099999999999</c:v>
                </c:pt>
                <c:pt idx="2843">
                  <c:v>0.50512199999999996</c:v>
                </c:pt>
                <c:pt idx="2844">
                  <c:v>0.50731599999999999</c:v>
                </c:pt>
                <c:pt idx="2845">
                  <c:v>0.50992199999999999</c:v>
                </c:pt>
                <c:pt idx="2846">
                  <c:v>0.51289600000000002</c:v>
                </c:pt>
                <c:pt idx="2847">
                  <c:v>0.51588199999999995</c:v>
                </c:pt>
                <c:pt idx="2848">
                  <c:v>0.518432</c:v>
                </c:pt>
                <c:pt idx="2849">
                  <c:v>0.52041199999999999</c:v>
                </c:pt>
                <c:pt idx="2850">
                  <c:v>0.52226099999999998</c:v>
                </c:pt>
                <c:pt idx="2851">
                  <c:v>0.52428799999999998</c:v>
                </c:pt>
                <c:pt idx="2852">
                  <c:v>0.52630100000000002</c:v>
                </c:pt>
                <c:pt idx="2853">
                  <c:v>0.52821799999999997</c:v>
                </c:pt>
                <c:pt idx="2854">
                  <c:v>0.53027100000000005</c:v>
                </c:pt>
                <c:pt idx="2855">
                  <c:v>0.53241700000000003</c:v>
                </c:pt>
                <c:pt idx="2856">
                  <c:v>0.53413100000000002</c:v>
                </c:pt>
                <c:pt idx="2857">
                  <c:v>0.53498500000000004</c:v>
                </c:pt>
                <c:pt idx="2858">
                  <c:v>0.53504799999999997</c:v>
                </c:pt>
                <c:pt idx="2859">
                  <c:v>0.53473199999999999</c:v>
                </c:pt>
                <c:pt idx="2860">
                  <c:v>0.53442199999999995</c:v>
                </c:pt>
                <c:pt idx="2861">
                  <c:v>0.53397300000000003</c:v>
                </c:pt>
                <c:pt idx="2862">
                  <c:v>0.53323100000000001</c:v>
                </c:pt>
                <c:pt idx="2863">
                  <c:v>0.532439</c:v>
                </c:pt>
                <c:pt idx="2864">
                  <c:v>0.53175799999999995</c:v>
                </c:pt>
                <c:pt idx="2865">
                  <c:v>0.53078899999999996</c:v>
                </c:pt>
                <c:pt idx="2866">
                  <c:v>0.52899700000000005</c:v>
                </c:pt>
                <c:pt idx="2867">
                  <c:v>0.52645600000000004</c:v>
                </c:pt>
                <c:pt idx="2868">
                  <c:v>0.52347399999999999</c:v>
                </c:pt>
                <c:pt idx="2869">
                  <c:v>0.52004600000000001</c:v>
                </c:pt>
                <c:pt idx="2870">
                  <c:v>0.51584799999999997</c:v>
                </c:pt>
                <c:pt idx="2871">
                  <c:v>0.51088999999999996</c:v>
                </c:pt>
                <c:pt idx="2872">
                  <c:v>0.50582300000000002</c:v>
                </c:pt>
                <c:pt idx="2873">
                  <c:v>0.50106399999999995</c:v>
                </c:pt>
                <c:pt idx="2874">
                  <c:v>0.49646499999999999</c:v>
                </c:pt>
                <c:pt idx="2875">
                  <c:v>0.49178699999999997</c:v>
                </c:pt>
                <c:pt idx="2876">
                  <c:v>0.48733100000000001</c:v>
                </c:pt>
                <c:pt idx="2877">
                  <c:v>0.48353600000000002</c:v>
                </c:pt>
                <c:pt idx="2878">
                  <c:v>0.48038999999999998</c:v>
                </c:pt>
                <c:pt idx="2879">
                  <c:v>0.477516</c:v>
                </c:pt>
                <c:pt idx="2880">
                  <c:v>0.47469699999999998</c:v>
                </c:pt>
                <c:pt idx="2881">
                  <c:v>0.47203899999999999</c:v>
                </c:pt>
                <c:pt idx="2882">
                  <c:v>0.469586</c:v>
                </c:pt>
                <c:pt idx="2883">
                  <c:v>0.46723399999999998</c:v>
                </c:pt>
                <c:pt idx="2884">
                  <c:v>0.464841</c:v>
                </c:pt>
                <c:pt idx="2885">
                  <c:v>0.46250000000000002</c:v>
                </c:pt>
                <c:pt idx="2886">
                  <c:v>0.46050200000000002</c:v>
                </c:pt>
                <c:pt idx="2887">
                  <c:v>0.45893400000000001</c:v>
                </c:pt>
                <c:pt idx="2888">
                  <c:v>0.45768700000000001</c:v>
                </c:pt>
                <c:pt idx="2889">
                  <c:v>0.45670899999999998</c:v>
                </c:pt>
                <c:pt idx="2890">
                  <c:v>0.45623000000000002</c:v>
                </c:pt>
                <c:pt idx="2891">
                  <c:v>0.45625300000000002</c:v>
                </c:pt>
                <c:pt idx="2892">
                  <c:v>0.45639400000000002</c:v>
                </c:pt>
                <c:pt idx="2893">
                  <c:v>0.45637100000000003</c:v>
                </c:pt>
                <c:pt idx="2894">
                  <c:v>0.45635599999999998</c:v>
                </c:pt>
                <c:pt idx="2895">
                  <c:v>0.45665699999999998</c:v>
                </c:pt>
                <c:pt idx="2896">
                  <c:v>0.45722800000000002</c:v>
                </c:pt>
                <c:pt idx="2897">
                  <c:v>0.45795400000000003</c:v>
                </c:pt>
                <c:pt idx="2898">
                  <c:v>0.45891599999999999</c:v>
                </c:pt>
                <c:pt idx="2899">
                  <c:v>0.46036199999999999</c:v>
                </c:pt>
                <c:pt idx="2900">
                  <c:v>0.46240399999999998</c:v>
                </c:pt>
                <c:pt idx="2901">
                  <c:v>0.46472799999999997</c:v>
                </c:pt>
                <c:pt idx="2902">
                  <c:v>0.46712900000000002</c:v>
                </c:pt>
                <c:pt idx="2903">
                  <c:v>0.46969699999999998</c:v>
                </c:pt>
                <c:pt idx="2904">
                  <c:v>0.47251199999999999</c:v>
                </c:pt>
                <c:pt idx="2905">
                  <c:v>0.47531200000000001</c:v>
                </c:pt>
                <c:pt idx="2906">
                  <c:v>0.47786000000000001</c:v>
                </c:pt>
                <c:pt idx="2907">
                  <c:v>0.48019800000000001</c:v>
                </c:pt>
                <c:pt idx="2908">
                  <c:v>0.48259099999999999</c:v>
                </c:pt>
                <c:pt idx="2909">
                  <c:v>0.48527900000000002</c:v>
                </c:pt>
                <c:pt idx="2910">
                  <c:v>0.48823899999999998</c:v>
                </c:pt>
                <c:pt idx="2911">
                  <c:v>0.49140099999999998</c:v>
                </c:pt>
                <c:pt idx="2912">
                  <c:v>0.49485099999999999</c:v>
                </c:pt>
                <c:pt idx="2913">
                  <c:v>0.49864399999999998</c:v>
                </c:pt>
                <c:pt idx="2914">
                  <c:v>0.50240899999999999</c:v>
                </c:pt>
                <c:pt idx="2915">
                  <c:v>0.50571299999999997</c:v>
                </c:pt>
                <c:pt idx="2916">
                  <c:v>0.50856500000000004</c:v>
                </c:pt>
                <c:pt idx="2917">
                  <c:v>0.51126799999999994</c:v>
                </c:pt>
                <c:pt idx="2918">
                  <c:v>0.51407499999999995</c:v>
                </c:pt>
                <c:pt idx="2919">
                  <c:v>0.51709099999999997</c:v>
                </c:pt>
                <c:pt idx="2920">
                  <c:v>0.52051599999999998</c:v>
                </c:pt>
                <c:pt idx="2921">
                  <c:v>0.52459999999999996</c:v>
                </c:pt>
                <c:pt idx="2922">
                  <c:v>0.52941899999999997</c:v>
                </c:pt>
                <c:pt idx="2923">
                  <c:v>0.53448300000000004</c:v>
                </c:pt>
                <c:pt idx="2924">
                  <c:v>0.53912400000000005</c:v>
                </c:pt>
                <c:pt idx="2925">
                  <c:v>0.54324099999999997</c:v>
                </c:pt>
                <c:pt idx="2926">
                  <c:v>0.54708699999999999</c:v>
                </c:pt>
                <c:pt idx="2927">
                  <c:v>0.55075300000000005</c:v>
                </c:pt>
                <c:pt idx="2928">
                  <c:v>0.55413199999999996</c:v>
                </c:pt>
                <c:pt idx="2929">
                  <c:v>0.55725800000000003</c:v>
                </c:pt>
                <c:pt idx="2930">
                  <c:v>0.56042700000000001</c:v>
                </c:pt>
                <c:pt idx="2931">
                  <c:v>0.56391800000000003</c:v>
                </c:pt>
                <c:pt idx="2932">
                  <c:v>0.56784199999999996</c:v>
                </c:pt>
                <c:pt idx="2933">
                  <c:v>0.57216699999999998</c:v>
                </c:pt>
                <c:pt idx="2934">
                  <c:v>0.57685799999999998</c:v>
                </c:pt>
                <c:pt idx="2935">
                  <c:v>0.58180399999999999</c:v>
                </c:pt>
                <c:pt idx="2936">
                  <c:v>0.586816</c:v>
                </c:pt>
                <c:pt idx="2937">
                  <c:v>0.59157400000000004</c:v>
                </c:pt>
                <c:pt idx="2938">
                  <c:v>0.59586300000000003</c:v>
                </c:pt>
                <c:pt idx="2939">
                  <c:v>0.59984999999999999</c:v>
                </c:pt>
                <c:pt idx="2940">
                  <c:v>0.60375000000000001</c:v>
                </c:pt>
                <c:pt idx="2941">
                  <c:v>0.60752600000000001</c:v>
                </c:pt>
                <c:pt idx="2942">
                  <c:v>0.611124</c:v>
                </c:pt>
                <c:pt idx="2943">
                  <c:v>0.61483600000000005</c:v>
                </c:pt>
                <c:pt idx="2944">
                  <c:v>0.61884600000000001</c:v>
                </c:pt>
                <c:pt idx="2945">
                  <c:v>0.62297800000000003</c:v>
                </c:pt>
                <c:pt idx="2946">
                  <c:v>0.62696399999999997</c:v>
                </c:pt>
                <c:pt idx="2947">
                  <c:v>0.63071100000000002</c:v>
                </c:pt>
                <c:pt idx="2948">
                  <c:v>0.63424999999999998</c:v>
                </c:pt>
                <c:pt idx="2949">
                  <c:v>0.63744699999999999</c:v>
                </c:pt>
                <c:pt idx="2950">
                  <c:v>0.64015299999999997</c:v>
                </c:pt>
                <c:pt idx="2951">
                  <c:v>0.64241300000000001</c:v>
                </c:pt>
                <c:pt idx="2952">
                  <c:v>0.64464600000000005</c:v>
                </c:pt>
                <c:pt idx="2953">
                  <c:v>0.64724499999999996</c:v>
                </c:pt>
                <c:pt idx="2954">
                  <c:v>0.65004799999999996</c:v>
                </c:pt>
                <c:pt idx="2955">
                  <c:v>0.65262500000000001</c:v>
                </c:pt>
                <c:pt idx="2956">
                  <c:v>0.65486299999999997</c:v>
                </c:pt>
                <c:pt idx="2957">
                  <c:v>0.65703</c:v>
                </c:pt>
                <c:pt idx="2958">
                  <c:v>0.65913100000000002</c:v>
                </c:pt>
                <c:pt idx="2959">
                  <c:v>0.66073800000000005</c:v>
                </c:pt>
                <c:pt idx="2960">
                  <c:v>0.66159699999999999</c:v>
                </c:pt>
                <c:pt idx="2961">
                  <c:v>0.66189799999999999</c:v>
                </c:pt>
                <c:pt idx="2962">
                  <c:v>0.66187200000000002</c:v>
                </c:pt>
                <c:pt idx="2963">
                  <c:v>0.66140900000000002</c:v>
                </c:pt>
                <c:pt idx="2964">
                  <c:v>0.66044700000000001</c:v>
                </c:pt>
                <c:pt idx="2965">
                  <c:v>0.659049</c:v>
                </c:pt>
                <c:pt idx="2966">
                  <c:v>0.65738600000000003</c:v>
                </c:pt>
                <c:pt idx="2967">
                  <c:v>0.65554199999999996</c:v>
                </c:pt>
                <c:pt idx="2968">
                  <c:v>0.65338099999999999</c:v>
                </c:pt>
                <c:pt idx="2969">
                  <c:v>0.65076299999999998</c:v>
                </c:pt>
                <c:pt idx="2970">
                  <c:v>0.64771599999999996</c:v>
                </c:pt>
                <c:pt idx="2971">
                  <c:v>0.64432900000000004</c:v>
                </c:pt>
                <c:pt idx="2972">
                  <c:v>0.64048499999999997</c:v>
                </c:pt>
                <c:pt idx="2973">
                  <c:v>0.63599899999999998</c:v>
                </c:pt>
                <c:pt idx="2974">
                  <c:v>0.63097199999999998</c:v>
                </c:pt>
                <c:pt idx="2975">
                  <c:v>0.62576699999999996</c:v>
                </c:pt>
                <c:pt idx="2976">
                  <c:v>0.62053800000000003</c:v>
                </c:pt>
                <c:pt idx="2977">
                  <c:v>0.61513099999999998</c:v>
                </c:pt>
                <c:pt idx="2978">
                  <c:v>0.60947700000000005</c:v>
                </c:pt>
                <c:pt idx="2979">
                  <c:v>0.60375199999999996</c:v>
                </c:pt>
                <c:pt idx="2980">
                  <c:v>0.59807399999999999</c:v>
                </c:pt>
                <c:pt idx="2981">
                  <c:v>0.59226900000000005</c:v>
                </c:pt>
                <c:pt idx="2982">
                  <c:v>0.58618199999999998</c:v>
                </c:pt>
                <c:pt idx="2983">
                  <c:v>0.57997500000000002</c:v>
                </c:pt>
                <c:pt idx="2984">
                  <c:v>0.57383899999999999</c:v>
                </c:pt>
                <c:pt idx="2985">
                  <c:v>0.56772400000000001</c:v>
                </c:pt>
                <c:pt idx="2986">
                  <c:v>0.56135000000000002</c:v>
                </c:pt>
                <c:pt idx="2987">
                  <c:v>0.55467900000000003</c:v>
                </c:pt>
                <c:pt idx="2988">
                  <c:v>0.54800000000000004</c:v>
                </c:pt>
                <c:pt idx="2989">
                  <c:v>0.54163600000000001</c:v>
                </c:pt>
                <c:pt idx="2990">
                  <c:v>0.53564100000000003</c:v>
                </c:pt>
                <c:pt idx="2991">
                  <c:v>0.52998000000000001</c:v>
                </c:pt>
                <c:pt idx="2992">
                  <c:v>0.52484399999999998</c:v>
                </c:pt>
                <c:pt idx="2993">
                  <c:v>0.520343</c:v>
                </c:pt>
                <c:pt idx="2994">
                  <c:v>0.51623799999999997</c:v>
                </c:pt>
                <c:pt idx="2995">
                  <c:v>0.51210999999999995</c:v>
                </c:pt>
                <c:pt idx="2996">
                  <c:v>0.50775899999999996</c:v>
                </c:pt>
                <c:pt idx="2997">
                  <c:v>0.50322699999999998</c:v>
                </c:pt>
                <c:pt idx="2998">
                  <c:v>0.49862699999999999</c:v>
                </c:pt>
                <c:pt idx="2999">
                  <c:v>0.49410300000000001</c:v>
                </c:pt>
                <c:pt idx="3000">
                  <c:v>0.489763</c:v>
                </c:pt>
                <c:pt idx="3001">
                  <c:v>0.485651</c:v>
                </c:pt>
                <c:pt idx="3002">
                  <c:v>0.481707</c:v>
                </c:pt>
                <c:pt idx="3003">
                  <c:v>0.47791600000000001</c:v>
                </c:pt>
                <c:pt idx="3004">
                  <c:v>0.47423500000000002</c:v>
                </c:pt>
                <c:pt idx="3005">
                  <c:v>0.47065000000000001</c:v>
                </c:pt>
                <c:pt idx="3006">
                  <c:v>0.46728799999999998</c:v>
                </c:pt>
                <c:pt idx="3007">
                  <c:v>0.46415400000000001</c:v>
                </c:pt>
                <c:pt idx="3008">
                  <c:v>0.46099800000000002</c:v>
                </c:pt>
                <c:pt idx="3009">
                  <c:v>0.45755099999999999</c:v>
                </c:pt>
                <c:pt idx="3010">
                  <c:v>0.45382699999999998</c:v>
                </c:pt>
                <c:pt idx="3011">
                  <c:v>0.44991300000000001</c:v>
                </c:pt>
                <c:pt idx="3012">
                  <c:v>0.445745</c:v>
                </c:pt>
                <c:pt idx="3013">
                  <c:v>0.44131399999999998</c:v>
                </c:pt>
                <c:pt idx="3014">
                  <c:v>0.43687300000000001</c:v>
                </c:pt>
                <c:pt idx="3015">
                  <c:v>0.43271599999999999</c:v>
                </c:pt>
                <c:pt idx="3016">
                  <c:v>0.428734</c:v>
                </c:pt>
                <c:pt idx="3017">
                  <c:v>0.424485</c:v>
                </c:pt>
                <c:pt idx="3018">
                  <c:v>0.41969099999999998</c:v>
                </c:pt>
                <c:pt idx="3019">
                  <c:v>0.41444599999999998</c:v>
                </c:pt>
                <c:pt idx="3020">
                  <c:v>0.40890199999999999</c:v>
                </c:pt>
                <c:pt idx="3021">
                  <c:v>0.40296999999999999</c:v>
                </c:pt>
                <c:pt idx="3022">
                  <c:v>0.39655400000000002</c:v>
                </c:pt>
                <c:pt idx="3023">
                  <c:v>0.38987500000000003</c:v>
                </c:pt>
                <c:pt idx="3024">
                  <c:v>0.383436</c:v>
                </c:pt>
                <c:pt idx="3025">
                  <c:v>0.37751699999999999</c:v>
                </c:pt>
                <c:pt idx="3026">
                  <c:v>0.371944</c:v>
                </c:pt>
                <c:pt idx="3027">
                  <c:v>0.36636200000000002</c:v>
                </c:pt>
                <c:pt idx="3028">
                  <c:v>0.36071799999999998</c:v>
                </c:pt>
                <c:pt idx="3029">
                  <c:v>0.35528399999999999</c:v>
                </c:pt>
                <c:pt idx="3030">
                  <c:v>0.35028500000000001</c:v>
                </c:pt>
                <c:pt idx="3031">
                  <c:v>0.34579900000000002</c:v>
                </c:pt>
                <c:pt idx="3032">
                  <c:v>0.34182099999999999</c:v>
                </c:pt>
                <c:pt idx="3033">
                  <c:v>0.33835999999999999</c:v>
                </c:pt>
                <c:pt idx="3034">
                  <c:v>0.33550400000000002</c:v>
                </c:pt>
                <c:pt idx="3035">
                  <c:v>0.33324599999999999</c:v>
                </c:pt>
                <c:pt idx="3036">
                  <c:v>0.33154400000000001</c:v>
                </c:pt>
                <c:pt idx="3037">
                  <c:v>0.33046799999999998</c:v>
                </c:pt>
                <c:pt idx="3038">
                  <c:v>0.33023400000000003</c:v>
                </c:pt>
                <c:pt idx="3039">
                  <c:v>0.33085100000000001</c:v>
                </c:pt>
                <c:pt idx="3040">
                  <c:v>0.33230999999999999</c:v>
                </c:pt>
                <c:pt idx="3041">
                  <c:v>0.33492699999999997</c:v>
                </c:pt>
                <c:pt idx="3042">
                  <c:v>0.33848800000000001</c:v>
                </c:pt>
                <c:pt idx="3043">
                  <c:v>0.34226400000000001</c:v>
                </c:pt>
                <c:pt idx="3044">
                  <c:v>0.345634</c:v>
                </c:pt>
                <c:pt idx="3045">
                  <c:v>0.34872799999999998</c:v>
                </c:pt>
                <c:pt idx="3046">
                  <c:v>0.35217399999999999</c:v>
                </c:pt>
                <c:pt idx="3047">
                  <c:v>0.35613699999999998</c:v>
                </c:pt>
                <c:pt idx="3048">
                  <c:v>0.36040100000000003</c:v>
                </c:pt>
                <c:pt idx="3049">
                  <c:v>0.364647</c:v>
                </c:pt>
                <c:pt idx="3050">
                  <c:v>0.36885800000000002</c:v>
                </c:pt>
                <c:pt idx="3051">
                  <c:v>0.37307899999999999</c:v>
                </c:pt>
                <c:pt idx="3052">
                  <c:v>0.37704900000000002</c:v>
                </c:pt>
                <c:pt idx="3053">
                  <c:v>0.380384</c:v>
                </c:pt>
                <c:pt idx="3054">
                  <c:v>0.38289499999999999</c:v>
                </c:pt>
                <c:pt idx="3055">
                  <c:v>0.38483800000000001</c:v>
                </c:pt>
                <c:pt idx="3056">
                  <c:v>0.38638499999999998</c:v>
                </c:pt>
                <c:pt idx="3057">
                  <c:v>0.38757200000000003</c:v>
                </c:pt>
                <c:pt idx="3058">
                  <c:v>0.38832800000000001</c:v>
                </c:pt>
                <c:pt idx="3059">
                  <c:v>0.38856400000000002</c:v>
                </c:pt>
                <c:pt idx="3060">
                  <c:v>0.38801999999999998</c:v>
                </c:pt>
                <c:pt idx="3061">
                  <c:v>0.386633</c:v>
                </c:pt>
                <c:pt idx="3062">
                  <c:v>0.38462200000000002</c:v>
                </c:pt>
                <c:pt idx="3063">
                  <c:v>0.38194699999999998</c:v>
                </c:pt>
                <c:pt idx="3064">
                  <c:v>0.37840699999999999</c:v>
                </c:pt>
                <c:pt idx="3065">
                  <c:v>0.37369200000000002</c:v>
                </c:pt>
                <c:pt idx="3066">
                  <c:v>0.367761</c:v>
                </c:pt>
                <c:pt idx="3067">
                  <c:v>0.36085600000000001</c:v>
                </c:pt>
                <c:pt idx="3068">
                  <c:v>0.35316799999999998</c:v>
                </c:pt>
                <c:pt idx="3069">
                  <c:v>0.34506100000000001</c:v>
                </c:pt>
                <c:pt idx="3070">
                  <c:v>0.33671499999999999</c:v>
                </c:pt>
                <c:pt idx="3071">
                  <c:v>0.32824999999999999</c:v>
                </c:pt>
                <c:pt idx="3072">
                  <c:v>0.31989200000000001</c:v>
                </c:pt>
                <c:pt idx="3073">
                  <c:v>0.31179699999999999</c:v>
                </c:pt>
                <c:pt idx="3074">
                  <c:v>0.303898</c:v>
                </c:pt>
                <c:pt idx="3075">
                  <c:v>0.29590100000000003</c:v>
                </c:pt>
                <c:pt idx="3076">
                  <c:v>0.28783399999999998</c:v>
                </c:pt>
                <c:pt idx="3077">
                  <c:v>0.27978999999999998</c:v>
                </c:pt>
                <c:pt idx="3078">
                  <c:v>0.271949</c:v>
                </c:pt>
                <c:pt idx="3079">
                  <c:v>0.26458500000000001</c:v>
                </c:pt>
                <c:pt idx="3080">
                  <c:v>0.25782300000000002</c:v>
                </c:pt>
                <c:pt idx="3081">
                  <c:v>0.25154700000000002</c:v>
                </c:pt>
                <c:pt idx="3082">
                  <c:v>0.245756</c:v>
                </c:pt>
                <c:pt idx="3083">
                  <c:v>0.24077499999999999</c:v>
                </c:pt>
                <c:pt idx="3084">
                  <c:v>0.236791</c:v>
                </c:pt>
                <c:pt idx="3085">
                  <c:v>0.23388300000000001</c:v>
                </c:pt>
                <c:pt idx="3086">
                  <c:v>0.23191800000000001</c:v>
                </c:pt>
                <c:pt idx="3087">
                  <c:v>0.23063700000000001</c:v>
                </c:pt>
                <c:pt idx="3088">
                  <c:v>0.22986699999999999</c:v>
                </c:pt>
                <c:pt idx="3089">
                  <c:v>0.22947000000000001</c:v>
                </c:pt>
                <c:pt idx="3090">
                  <c:v>0.229464</c:v>
                </c:pt>
                <c:pt idx="3091">
                  <c:v>0.22973499999999999</c:v>
                </c:pt>
                <c:pt idx="3092">
                  <c:v>0.23027500000000001</c:v>
                </c:pt>
                <c:pt idx="3093">
                  <c:v>0.23120099999999999</c:v>
                </c:pt>
                <c:pt idx="3094">
                  <c:v>0.23279</c:v>
                </c:pt>
                <c:pt idx="3095">
                  <c:v>0.23530000000000001</c:v>
                </c:pt>
                <c:pt idx="3096">
                  <c:v>0.23852200000000001</c:v>
                </c:pt>
                <c:pt idx="3097">
                  <c:v>0.24223</c:v>
                </c:pt>
                <c:pt idx="3098">
                  <c:v>0.246167</c:v>
                </c:pt>
                <c:pt idx="3099">
                  <c:v>0.24995400000000001</c:v>
                </c:pt>
                <c:pt idx="3100">
                  <c:v>0.25323899999999999</c:v>
                </c:pt>
                <c:pt idx="3101">
                  <c:v>0.25595400000000001</c:v>
                </c:pt>
                <c:pt idx="3102">
                  <c:v>0.25835900000000001</c:v>
                </c:pt>
                <c:pt idx="3103">
                  <c:v>0.26073200000000002</c:v>
                </c:pt>
                <c:pt idx="3104">
                  <c:v>0.26337899999999997</c:v>
                </c:pt>
                <c:pt idx="3105">
                  <c:v>0.26628000000000002</c:v>
                </c:pt>
                <c:pt idx="3106">
                  <c:v>0.26916600000000002</c:v>
                </c:pt>
                <c:pt idx="3107">
                  <c:v>0.27185799999999999</c:v>
                </c:pt>
                <c:pt idx="3108">
                  <c:v>0.27425100000000002</c:v>
                </c:pt>
                <c:pt idx="3109">
                  <c:v>0.27623399999999998</c:v>
                </c:pt>
                <c:pt idx="3110">
                  <c:v>0.27762399999999998</c:v>
                </c:pt>
                <c:pt idx="3111">
                  <c:v>0.27837800000000001</c:v>
                </c:pt>
                <c:pt idx="3112">
                  <c:v>0.27853699999999998</c:v>
                </c:pt>
                <c:pt idx="3113">
                  <c:v>0.27816999999999997</c:v>
                </c:pt>
                <c:pt idx="3114">
                  <c:v>0.27735900000000002</c:v>
                </c:pt>
                <c:pt idx="3115">
                  <c:v>0.276057</c:v>
                </c:pt>
                <c:pt idx="3116">
                  <c:v>0.27415299999999998</c:v>
                </c:pt>
                <c:pt idx="3117">
                  <c:v>0.27163500000000002</c:v>
                </c:pt>
                <c:pt idx="3118">
                  <c:v>0.26875399999999999</c:v>
                </c:pt>
                <c:pt idx="3119">
                  <c:v>0.26575500000000002</c:v>
                </c:pt>
                <c:pt idx="3120">
                  <c:v>0.26266499999999998</c:v>
                </c:pt>
                <c:pt idx="3121">
                  <c:v>0.25930599999999998</c:v>
                </c:pt>
                <c:pt idx="3122">
                  <c:v>0.25541399999999997</c:v>
                </c:pt>
                <c:pt idx="3123">
                  <c:v>0.25087700000000002</c:v>
                </c:pt>
                <c:pt idx="3124">
                  <c:v>0.245753</c:v>
                </c:pt>
                <c:pt idx="3125">
                  <c:v>0.24025299999999999</c:v>
                </c:pt>
                <c:pt idx="3126">
                  <c:v>0.234601</c:v>
                </c:pt>
                <c:pt idx="3127">
                  <c:v>0.229042</c:v>
                </c:pt>
                <c:pt idx="3128">
                  <c:v>0.22386700000000001</c:v>
                </c:pt>
                <c:pt idx="3129">
                  <c:v>0.219249</c:v>
                </c:pt>
                <c:pt idx="3130">
                  <c:v>0.21518300000000001</c:v>
                </c:pt>
                <c:pt idx="3131">
                  <c:v>0.211481</c:v>
                </c:pt>
                <c:pt idx="3132">
                  <c:v>0.207984</c:v>
                </c:pt>
                <c:pt idx="3133">
                  <c:v>0.204708</c:v>
                </c:pt>
                <c:pt idx="3134">
                  <c:v>0.20172799999999999</c:v>
                </c:pt>
                <c:pt idx="3135">
                  <c:v>0.199213</c:v>
                </c:pt>
                <c:pt idx="3136">
                  <c:v>0.19734199999999999</c:v>
                </c:pt>
                <c:pt idx="3137">
                  <c:v>0.19631999999999999</c:v>
                </c:pt>
                <c:pt idx="3138">
                  <c:v>0.19625600000000001</c:v>
                </c:pt>
                <c:pt idx="3139">
                  <c:v>0.19692399999999999</c:v>
                </c:pt>
                <c:pt idx="3140">
                  <c:v>0.19809199999999999</c:v>
                </c:pt>
                <c:pt idx="3141">
                  <c:v>0.199681</c:v>
                </c:pt>
                <c:pt idx="3142">
                  <c:v>0.20183999999999999</c:v>
                </c:pt>
                <c:pt idx="3143">
                  <c:v>0.20460700000000001</c:v>
                </c:pt>
                <c:pt idx="3144">
                  <c:v>0.20775399999999999</c:v>
                </c:pt>
                <c:pt idx="3145">
                  <c:v>0.211253</c:v>
                </c:pt>
                <c:pt idx="3146">
                  <c:v>0.21520700000000001</c:v>
                </c:pt>
                <c:pt idx="3147">
                  <c:v>0.219864</c:v>
                </c:pt>
                <c:pt idx="3148">
                  <c:v>0.22523699999999999</c:v>
                </c:pt>
                <c:pt idx="3149">
                  <c:v>0.23091900000000001</c:v>
                </c:pt>
                <c:pt idx="3150">
                  <c:v>0.236676</c:v>
                </c:pt>
                <c:pt idx="3151">
                  <c:v>0.242558</c:v>
                </c:pt>
                <c:pt idx="3152">
                  <c:v>0.24887100000000001</c:v>
                </c:pt>
                <c:pt idx="3153">
                  <c:v>0.25572</c:v>
                </c:pt>
                <c:pt idx="3154">
                  <c:v>0.26302900000000001</c:v>
                </c:pt>
                <c:pt idx="3155">
                  <c:v>0.27049099999999998</c:v>
                </c:pt>
                <c:pt idx="3156">
                  <c:v>0.27772000000000002</c:v>
                </c:pt>
                <c:pt idx="3157">
                  <c:v>0.28454800000000002</c:v>
                </c:pt>
                <c:pt idx="3158">
                  <c:v>0.29081800000000002</c:v>
                </c:pt>
                <c:pt idx="3159">
                  <c:v>0.29669299999999998</c:v>
                </c:pt>
                <c:pt idx="3160">
                  <c:v>0.302232</c:v>
                </c:pt>
                <c:pt idx="3161">
                  <c:v>0.30724499999999999</c:v>
                </c:pt>
                <c:pt idx="3162">
                  <c:v>0.31133100000000002</c:v>
                </c:pt>
                <c:pt idx="3163">
                  <c:v>0.31447799999999998</c:v>
                </c:pt>
                <c:pt idx="3164">
                  <c:v>0.31722699999999998</c:v>
                </c:pt>
                <c:pt idx="3165">
                  <c:v>0.31987399999999999</c:v>
                </c:pt>
                <c:pt idx="3166">
                  <c:v>0.32234400000000002</c:v>
                </c:pt>
                <c:pt idx="3167">
                  <c:v>0.32414100000000001</c:v>
                </c:pt>
                <c:pt idx="3168">
                  <c:v>0.32511800000000002</c:v>
                </c:pt>
                <c:pt idx="3169">
                  <c:v>0.32562799999999997</c:v>
                </c:pt>
                <c:pt idx="3170">
                  <c:v>0.32597799999999999</c:v>
                </c:pt>
                <c:pt idx="3171">
                  <c:v>0.32610499999999998</c:v>
                </c:pt>
                <c:pt idx="3172">
                  <c:v>0.32570100000000002</c:v>
                </c:pt>
                <c:pt idx="3173">
                  <c:v>0.324743</c:v>
                </c:pt>
                <c:pt idx="3174">
                  <c:v>0.32339699999999999</c:v>
                </c:pt>
                <c:pt idx="3175">
                  <c:v>0.32200299999999998</c:v>
                </c:pt>
                <c:pt idx="3176">
                  <c:v>0.32079200000000002</c:v>
                </c:pt>
                <c:pt idx="3177">
                  <c:v>0.319575</c:v>
                </c:pt>
                <c:pt idx="3178">
                  <c:v>0.31825100000000001</c:v>
                </c:pt>
                <c:pt idx="3179">
                  <c:v>0.31694499999999998</c:v>
                </c:pt>
                <c:pt idx="3180">
                  <c:v>0.31576599999999999</c:v>
                </c:pt>
                <c:pt idx="3181">
                  <c:v>0.31458199999999997</c:v>
                </c:pt>
                <c:pt idx="3182">
                  <c:v>0.31348999999999999</c:v>
                </c:pt>
                <c:pt idx="3183">
                  <c:v>0.31279699999999999</c:v>
                </c:pt>
                <c:pt idx="3184">
                  <c:v>0.31260100000000002</c:v>
                </c:pt>
                <c:pt idx="3185">
                  <c:v>0.31289</c:v>
                </c:pt>
                <c:pt idx="3186">
                  <c:v>0.31379899999999999</c:v>
                </c:pt>
                <c:pt idx="3187">
                  <c:v>0.31548300000000001</c:v>
                </c:pt>
                <c:pt idx="3188">
                  <c:v>0.317714</c:v>
                </c:pt>
                <c:pt idx="3189">
                  <c:v>0.32033600000000001</c:v>
                </c:pt>
                <c:pt idx="3190">
                  <c:v>0.32344400000000001</c:v>
                </c:pt>
                <c:pt idx="3191">
                  <c:v>0.32714300000000002</c:v>
                </c:pt>
                <c:pt idx="3192">
                  <c:v>0.33139200000000002</c:v>
                </c:pt>
                <c:pt idx="3193">
                  <c:v>0.335953</c:v>
                </c:pt>
                <c:pt idx="3194">
                  <c:v>0.34055000000000002</c:v>
                </c:pt>
                <c:pt idx="3195">
                  <c:v>0.34498499999999999</c:v>
                </c:pt>
                <c:pt idx="3196">
                  <c:v>0.34960200000000002</c:v>
                </c:pt>
                <c:pt idx="3197">
                  <c:v>0.35477199999999998</c:v>
                </c:pt>
                <c:pt idx="3198">
                  <c:v>0.36022399999999999</c:v>
                </c:pt>
                <c:pt idx="3199">
                  <c:v>0.365539</c:v>
                </c:pt>
                <c:pt idx="3200">
                  <c:v>0.37085299999999999</c:v>
                </c:pt>
                <c:pt idx="3201">
                  <c:v>0.376695</c:v>
                </c:pt>
                <c:pt idx="3202">
                  <c:v>0.38312299999999999</c:v>
                </c:pt>
                <c:pt idx="3203">
                  <c:v>0.38980700000000001</c:v>
                </c:pt>
                <c:pt idx="3204">
                  <c:v>0.39630799999999999</c:v>
                </c:pt>
                <c:pt idx="3205">
                  <c:v>0.40228799999999998</c:v>
                </c:pt>
                <c:pt idx="3206">
                  <c:v>0.40785199999999999</c:v>
                </c:pt>
                <c:pt idx="3207">
                  <c:v>0.413105</c:v>
                </c:pt>
                <c:pt idx="3208">
                  <c:v>0.41791499999999998</c:v>
                </c:pt>
                <c:pt idx="3209">
                  <c:v>0.42215200000000003</c:v>
                </c:pt>
                <c:pt idx="3210">
                  <c:v>0.42604300000000001</c:v>
                </c:pt>
                <c:pt idx="3211">
                  <c:v>0.42964400000000003</c:v>
                </c:pt>
                <c:pt idx="3212">
                  <c:v>0.43276999999999999</c:v>
                </c:pt>
                <c:pt idx="3213">
                  <c:v>0.435392</c:v>
                </c:pt>
                <c:pt idx="3214">
                  <c:v>0.43753900000000001</c:v>
                </c:pt>
                <c:pt idx="3215">
                  <c:v>0.439137</c:v>
                </c:pt>
                <c:pt idx="3216">
                  <c:v>0.439805</c:v>
                </c:pt>
                <c:pt idx="3217">
                  <c:v>0.43944699999999998</c:v>
                </c:pt>
                <c:pt idx="3218">
                  <c:v>0.43829200000000001</c:v>
                </c:pt>
                <c:pt idx="3219">
                  <c:v>0.436838</c:v>
                </c:pt>
                <c:pt idx="3220">
                  <c:v>0.43528600000000001</c:v>
                </c:pt>
                <c:pt idx="3221">
                  <c:v>0.43327399999999999</c:v>
                </c:pt>
                <c:pt idx="3222">
                  <c:v>0.43067</c:v>
                </c:pt>
                <c:pt idx="3223">
                  <c:v>0.427649</c:v>
                </c:pt>
                <c:pt idx="3224">
                  <c:v>0.42433300000000002</c:v>
                </c:pt>
                <c:pt idx="3225">
                  <c:v>0.42045399999999999</c:v>
                </c:pt>
                <c:pt idx="3226">
                  <c:v>0.41583900000000001</c:v>
                </c:pt>
                <c:pt idx="3227">
                  <c:v>0.41090500000000002</c:v>
                </c:pt>
                <c:pt idx="3228">
                  <c:v>0.406109</c:v>
                </c:pt>
                <c:pt idx="3229">
                  <c:v>0.40154400000000001</c:v>
                </c:pt>
                <c:pt idx="3230">
                  <c:v>0.39706900000000001</c:v>
                </c:pt>
                <c:pt idx="3231">
                  <c:v>0.39274500000000001</c:v>
                </c:pt>
                <c:pt idx="3232">
                  <c:v>0.38856200000000002</c:v>
                </c:pt>
                <c:pt idx="3233">
                  <c:v>0.38448100000000002</c:v>
                </c:pt>
                <c:pt idx="3234">
                  <c:v>0.38039899999999999</c:v>
                </c:pt>
                <c:pt idx="3235">
                  <c:v>0.37618699999999999</c:v>
                </c:pt>
                <c:pt idx="3236">
                  <c:v>0.371952</c:v>
                </c:pt>
                <c:pt idx="3237">
                  <c:v>0.36802000000000001</c:v>
                </c:pt>
                <c:pt idx="3238">
                  <c:v>0.364624</c:v>
                </c:pt>
                <c:pt idx="3239">
                  <c:v>0.361591</c:v>
                </c:pt>
                <c:pt idx="3240">
                  <c:v>0.35884300000000002</c:v>
                </c:pt>
                <c:pt idx="3241">
                  <c:v>0.35650999999999999</c:v>
                </c:pt>
                <c:pt idx="3242">
                  <c:v>0.35455599999999998</c:v>
                </c:pt>
                <c:pt idx="3243">
                  <c:v>0.35288000000000003</c:v>
                </c:pt>
                <c:pt idx="3244">
                  <c:v>0.35141499999999998</c:v>
                </c:pt>
                <c:pt idx="3245">
                  <c:v>0.350354</c:v>
                </c:pt>
                <c:pt idx="3246">
                  <c:v>0.35006799999999999</c:v>
                </c:pt>
                <c:pt idx="3247">
                  <c:v>0.35058600000000001</c:v>
                </c:pt>
                <c:pt idx="3248">
                  <c:v>0.35165299999999999</c:v>
                </c:pt>
                <c:pt idx="3249">
                  <c:v>0.35314600000000002</c:v>
                </c:pt>
                <c:pt idx="3250">
                  <c:v>0.354964</c:v>
                </c:pt>
                <c:pt idx="3251">
                  <c:v>0.35675899999999999</c:v>
                </c:pt>
                <c:pt idx="3252">
                  <c:v>0.35821199999999997</c:v>
                </c:pt>
                <c:pt idx="3253">
                  <c:v>0.35930000000000001</c:v>
                </c:pt>
                <c:pt idx="3254">
                  <c:v>0.36027700000000001</c:v>
                </c:pt>
                <c:pt idx="3255">
                  <c:v>0.36133599999999999</c:v>
                </c:pt>
                <c:pt idx="3256">
                  <c:v>0.36246299999999998</c:v>
                </c:pt>
                <c:pt idx="3257">
                  <c:v>0.36355900000000002</c:v>
                </c:pt>
                <c:pt idx="3258">
                  <c:v>0.36450500000000002</c:v>
                </c:pt>
                <c:pt idx="3259">
                  <c:v>0.365346</c:v>
                </c:pt>
                <c:pt idx="3260">
                  <c:v>0.36610399999999998</c:v>
                </c:pt>
                <c:pt idx="3261">
                  <c:v>0.36662699999999998</c:v>
                </c:pt>
                <c:pt idx="3262">
                  <c:v>0.36668299999999998</c:v>
                </c:pt>
                <c:pt idx="3263">
                  <c:v>0.36641400000000002</c:v>
                </c:pt>
                <c:pt idx="3264">
                  <c:v>0.36618699999999998</c:v>
                </c:pt>
                <c:pt idx="3265">
                  <c:v>0.36586600000000002</c:v>
                </c:pt>
                <c:pt idx="3266">
                  <c:v>0.36503999999999998</c:v>
                </c:pt>
                <c:pt idx="3267">
                  <c:v>0.36355799999999999</c:v>
                </c:pt>
                <c:pt idx="3268">
                  <c:v>0.36183199999999999</c:v>
                </c:pt>
                <c:pt idx="3269">
                  <c:v>0.36016999999999999</c:v>
                </c:pt>
                <c:pt idx="3270">
                  <c:v>0.35832399999999998</c:v>
                </c:pt>
                <c:pt idx="3271">
                  <c:v>0.35586800000000002</c:v>
                </c:pt>
                <c:pt idx="3272">
                  <c:v>0.35281400000000002</c:v>
                </c:pt>
                <c:pt idx="3273">
                  <c:v>0.34950300000000001</c:v>
                </c:pt>
                <c:pt idx="3274">
                  <c:v>0.34608499999999998</c:v>
                </c:pt>
                <c:pt idx="3275">
                  <c:v>0.34246799999999999</c:v>
                </c:pt>
                <c:pt idx="3276">
                  <c:v>0.33884199999999998</c:v>
                </c:pt>
                <c:pt idx="3277">
                  <c:v>0.33555000000000001</c:v>
                </c:pt>
                <c:pt idx="3278">
                  <c:v>0.33280700000000002</c:v>
                </c:pt>
                <c:pt idx="3279">
                  <c:v>0.33046700000000001</c:v>
                </c:pt>
                <c:pt idx="3280">
                  <c:v>0.32849299999999998</c:v>
                </c:pt>
                <c:pt idx="3281">
                  <c:v>0.32690599999999997</c:v>
                </c:pt>
                <c:pt idx="3282">
                  <c:v>0.325658</c:v>
                </c:pt>
                <c:pt idx="3283">
                  <c:v>0.32435999999999998</c:v>
                </c:pt>
                <c:pt idx="3284">
                  <c:v>0.32290200000000002</c:v>
                </c:pt>
                <c:pt idx="3285">
                  <c:v>0.32173299999999999</c:v>
                </c:pt>
                <c:pt idx="3286">
                  <c:v>0.32120599999999999</c:v>
                </c:pt>
                <c:pt idx="3287">
                  <c:v>0.32133699999999998</c:v>
                </c:pt>
                <c:pt idx="3288">
                  <c:v>0.32196000000000002</c:v>
                </c:pt>
                <c:pt idx="3289">
                  <c:v>0.32324700000000001</c:v>
                </c:pt>
                <c:pt idx="3290">
                  <c:v>0.32521099999999997</c:v>
                </c:pt>
                <c:pt idx="3291">
                  <c:v>0.32744499999999999</c:v>
                </c:pt>
                <c:pt idx="3292">
                  <c:v>0.32951999999999998</c:v>
                </c:pt>
                <c:pt idx="3293">
                  <c:v>0.33141900000000002</c:v>
                </c:pt>
                <c:pt idx="3294">
                  <c:v>0.33360800000000002</c:v>
                </c:pt>
                <c:pt idx="3295">
                  <c:v>0.336171</c:v>
                </c:pt>
                <c:pt idx="3296">
                  <c:v>0.33889799999999998</c:v>
                </c:pt>
                <c:pt idx="3297">
                  <c:v>0.341449</c:v>
                </c:pt>
                <c:pt idx="3298">
                  <c:v>0.34365000000000001</c:v>
                </c:pt>
                <c:pt idx="3299">
                  <c:v>0.34563199999999999</c:v>
                </c:pt>
                <c:pt idx="3300">
                  <c:v>0.347549</c:v>
                </c:pt>
                <c:pt idx="3301">
                  <c:v>0.349385</c:v>
                </c:pt>
                <c:pt idx="3302">
                  <c:v>0.35093600000000003</c:v>
                </c:pt>
                <c:pt idx="3303">
                  <c:v>0.35250500000000001</c:v>
                </c:pt>
                <c:pt idx="3304">
                  <c:v>0.35435800000000001</c:v>
                </c:pt>
                <c:pt idx="3305">
                  <c:v>0.35635699999999998</c:v>
                </c:pt>
                <c:pt idx="3306">
                  <c:v>0.35809200000000002</c:v>
                </c:pt>
                <c:pt idx="3307">
                  <c:v>0.35933900000000002</c:v>
                </c:pt>
                <c:pt idx="3308">
                  <c:v>0.36008600000000002</c:v>
                </c:pt>
                <c:pt idx="3309">
                  <c:v>0.36025200000000002</c:v>
                </c:pt>
                <c:pt idx="3310">
                  <c:v>0.36000300000000002</c:v>
                </c:pt>
                <c:pt idx="3311">
                  <c:v>0.35949300000000001</c:v>
                </c:pt>
                <c:pt idx="3312">
                  <c:v>0.35902800000000001</c:v>
                </c:pt>
                <c:pt idx="3313">
                  <c:v>0.35859600000000003</c:v>
                </c:pt>
                <c:pt idx="3314">
                  <c:v>0.35804900000000001</c:v>
                </c:pt>
                <c:pt idx="3315">
                  <c:v>0.35736299999999999</c:v>
                </c:pt>
                <c:pt idx="3316">
                  <c:v>0.35655399999999998</c:v>
                </c:pt>
                <c:pt idx="3317">
                  <c:v>0.35558499999999998</c:v>
                </c:pt>
                <c:pt idx="3318">
                  <c:v>0.35417199999999999</c:v>
                </c:pt>
                <c:pt idx="3319">
                  <c:v>0.35214000000000001</c:v>
                </c:pt>
                <c:pt idx="3320">
                  <c:v>0.34948600000000002</c:v>
                </c:pt>
                <c:pt idx="3321">
                  <c:v>0.34652300000000003</c:v>
                </c:pt>
                <c:pt idx="3322">
                  <c:v>0.343723</c:v>
                </c:pt>
                <c:pt idx="3323">
                  <c:v>0.34126400000000001</c:v>
                </c:pt>
                <c:pt idx="3324">
                  <c:v>0.33906799999999998</c:v>
                </c:pt>
                <c:pt idx="3325">
                  <c:v>0.33697700000000003</c:v>
                </c:pt>
                <c:pt idx="3326">
                  <c:v>0.33510099999999998</c:v>
                </c:pt>
                <c:pt idx="3327">
                  <c:v>0.33337699999999998</c:v>
                </c:pt>
                <c:pt idx="3328">
                  <c:v>0.33152900000000002</c:v>
                </c:pt>
                <c:pt idx="3329">
                  <c:v>0.32945799999999997</c:v>
                </c:pt>
                <c:pt idx="3330">
                  <c:v>0.32729200000000003</c:v>
                </c:pt>
                <c:pt idx="3331">
                  <c:v>0.32507999999999998</c:v>
                </c:pt>
                <c:pt idx="3332">
                  <c:v>0.32254699999999997</c:v>
                </c:pt>
                <c:pt idx="3333">
                  <c:v>0.31969500000000001</c:v>
                </c:pt>
                <c:pt idx="3334">
                  <c:v>0.316714</c:v>
                </c:pt>
                <c:pt idx="3335">
                  <c:v>0.31380000000000002</c:v>
                </c:pt>
                <c:pt idx="3336">
                  <c:v>0.310948</c:v>
                </c:pt>
                <c:pt idx="3337">
                  <c:v>0.30810900000000002</c:v>
                </c:pt>
                <c:pt idx="3338">
                  <c:v>0.30532100000000001</c:v>
                </c:pt>
                <c:pt idx="3339">
                  <c:v>0.30259200000000003</c:v>
                </c:pt>
                <c:pt idx="3340">
                  <c:v>0.299987</c:v>
                </c:pt>
                <c:pt idx="3341">
                  <c:v>0.29719200000000001</c:v>
                </c:pt>
                <c:pt idx="3342">
                  <c:v>0.29394100000000001</c:v>
                </c:pt>
                <c:pt idx="3343">
                  <c:v>0.29032400000000003</c:v>
                </c:pt>
                <c:pt idx="3344">
                  <c:v>0.28658899999999998</c:v>
                </c:pt>
                <c:pt idx="3345">
                  <c:v>0.28262500000000002</c:v>
                </c:pt>
                <c:pt idx="3346">
                  <c:v>0.27805999999999997</c:v>
                </c:pt>
                <c:pt idx="3347">
                  <c:v>0.27290500000000001</c:v>
                </c:pt>
                <c:pt idx="3348">
                  <c:v>0.26755899999999999</c:v>
                </c:pt>
                <c:pt idx="3349">
                  <c:v>0.26236500000000001</c:v>
                </c:pt>
                <c:pt idx="3350">
                  <c:v>0.257247</c:v>
                </c:pt>
                <c:pt idx="3351">
                  <c:v>0.25206299999999998</c:v>
                </c:pt>
                <c:pt idx="3352">
                  <c:v>0.246889</c:v>
                </c:pt>
                <c:pt idx="3353">
                  <c:v>0.241783</c:v>
                </c:pt>
                <c:pt idx="3354">
                  <c:v>0.23669699999999999</c:v>
                </c:pt>
                <c:pt idx="3355">
                  <c:v>0.23144500000000001</c:v>
                </c:pt>
                <c:pt idx="3356">
                  <c:v>0.22587099999999999</c:v>
                </c:pt>
                <c:pt idx="3357">
                  <c:v>0.219918</c:v>
                </c:pt>
                <c:pt idx="3358">
                  <c:v>0.213807</c:v>
                </c:pt>
                <c:pt idx="3359">
                  <c:v>0.20783299999999999</c:v>
                </c:pt>
                <c:pt idx="3360">
                  <c:v>0.202102</c:v>
                </c:pt>
                <c:pt idx="3361">
                  <c:v>0.19666900000000001</c:v>
                </c:pt>
                <c:pt idx="3362">
                  <c:v>0.191637</c:v>
                </c:pt>
                <c:pt idx="3363">
                  <c:v>0.187136</c:v>
                </c:pt>
                <c:pt idx="3364">
                  <c:v>0.18306700000000001</c:v>
                </c:pt>
                <c:pt idx="3365">
                  <c:v>0.179142</c:v>
                </c:pt>
                <c:pt idx="3366">
                  <c:v>0.17527499999999999</c:v>
                </c:pt>
                <c:pt idx="3367">
                  <c:v>0.171539</c:v>
                </c:pt>
                <c:pt idx="3368">
                  <c:v>0.16783600000000001</c:v>
                </c:pt>
                <c:pt idx="3369">
                  <c:v>0.16399</c:v>
                </c:pt>
                <c:pt idx="3370">
                  <c:v>0.160111</c:v>
                </c:pt>
                <c:pt idx="3371">
                  <c:v>0.15654899999999999</c:v>
                </c:pt>
                <c:pt idx="3372">
                  <c:v>0.15363199999999999</c:v>
                </c:pt>
                <c:pt idx="3373">
                  <c:v>0.15146100000000001</c:v>
                </c:pt>
                <c:pt idx="3374">
                  <c:v>0.14994199999999999</c:v>
                </c:pt>
                <c:pt idx="3375">
                  <c:v>0.149011</c:v>
                </c:pt>
                <c:pt idx="3376">
                  <c:v>0.14854999999999999</c:v>
                </c:pt>
                <c:pt idx="3377">
                  <c:v>0.14834800000000001</c:v>
                </c:pt>
                <c:pt idx="3378">
                  <c:v>0.148005</c:v>
                </c:pt>
                <c:pt idx="3379">
                  <c:v>0.14754100000000001</c:v>
                </c:pt>
                <c:pt idx="3380">
                  <c:v>0.14724100000000001</c:v>
                </c:pt>
                <c:pt idx="3381">
                  <c:v>0.147259</c:v>
                </c:pt>
                <c:pt idx="3382">
                  <c:v>0.14759</c:v>
                </c:pt>
                <c:pt idx="3383">
                  <c:v>0.14816099999999999</c:v>
                </c:pt>
                <c:pt idx="3384">
                  <c:v>0.14912</c:v>
                </c:pt>
                <c:pt idx="3385">
                  <c:v>0.150587</c:v>
                </c:pt>
                <c:pt idx="3386">
                  <c:v>0.15232200000000001</c:v>
                </c:pt>
                <c:pt idx="3387">
                  <c:v>0.15381700000000001</c:v>
                </c:pt>
                <c:pt idx="3388">
                  <c:v>0.15470900000000001</c:v>
                </c:pt>
                <c:pt idx="3389">
                  <c:v>0.15507499999999999</c:v>
                </c:pt>
                <c:pt idx="3390">
                  <c:v>0.15506700000000001</c:v>
                </c:pt>
                <c:pt idx="3391">
                  <c:v>0.154448</c:v>
                </c:pt>
                <c:pt idx="3392">
                  <c:v>0.15293799999999999</c:v>
                </c:pt>
                <c:pt idx="3393">
                  <c:v>0.15079899999999999</c:v>
                </c:pt>
                <c:pt idx="3394">
                  <c:v>0.14857000000000001</c:v>
                </c:pt>
                <c:pt idx="3395">
                  <c:v>0.14652100000000001</c:v>
                </c:pt>
                <c:pt idx="3396">
                  <c:v>0.14454</c:v>
                </c:pt>
                <c:pt idx="3397">
                  <c:v>0.142457</c:v>
                </c:pt>
                <c:pt idx="3398">
                  <c:v>0.14029700000000001</c:v>
                </c:pt>
                <c:pt idx="3399">
                  <c:v>0.13805100000000001</c:v>
                </c:pt>
                <c:pt idx="3400">
                  <c:v>0.135544</c:v>
                </c:pt>
                <c:pt idx="3401">
                  <c:v>0.132356</c:v>
                </c:pt>
                <c:pt idx="3402">
                  <c:v>0.12823999999999999</c:v>
                </c:pt>
                <c:pt idx="3403">
                  <c:v>0.12353600000000001</c:v>
                </c:pt>
                <c:pt idx="3404">
                  <c:v>0.11863899999999999</c:v>
                </c:pt>
                <c:pt idx="3405">
                  <c:v>0.113591</c:v>
                </c:pt>
                <c:pt idx="3406">
                  <c:v>0.108391</c:v>
                </c:pt>
                <c:pt idx="3407">
                  <c:v>0.103364</c:v>
                </c:pt>
                <c:pt idx="3408">
                  <c:v>9.8774000000000001E-2</c:v>
                </c:pt>
                <c:pt idx="3409">
                  <c:v>9.4657000000000005E-2</c:v>
                </c:pt>
                <c:pt idx="3410">
                  <c:v>9.1012999999999997E-2</c:v>
                </c:pt>
                <c:pt idx="3411">
                  <c:v>8.7901999999999994E-2</c:v>
                </c:pt>
                <c:pt idx="3412">
                  <c:v>8.5328000000000001E-2</c:v>
                </c:pt>
                <c:pt idx="3413">
                  <c:v>8.3155999999999994E-2</c:v>
                </c:pt>
                <c:pt idx="3414">
                  <c:v>8.1166000000000002E-2</c:v>
                </c:pt>
                <c:pt idx="3415">
                  <c:v>7.9133999999999996E-2</c:v>
                </c:pt>
                <c:pt idx="3416">
                  <c:v>7.7051999999999995E-2</c:v>
                </c:pt>
                <c:pt idx="3417">
                  <c:v>7.5190000000000007E-2</c:v>
                </c:pt>
                <c:pt idx="3418">
                  <c:v>7.3662000000000005E-2</c:v>
                </c:pt>
                <c:pt idx="3419">
                  <c:v>7.2644E-2</c:v>
                </c:pt>
                <c:pt idx="3420">
                  <c:v>7.2400000000000006E-2</c:v>
                </c:pt>
                <c:pt idx="3421">
                  <c:v>7.3396000000000003E-2</c:v>
                </c:pt>
                <c:pt idx="3422">
                  <c:v>7.5856999999999994E-2</c:v>
                </c:pt>
                <c:pt idx="3423">
                  <c:v>7.9519000000000006E-2</c:v>
                </c:pt>
                <c:pt idx="3424">
                  <c:v>8.3838999999999997E-2</c:v>
                </c:pt>
                <c:pt idx="3425">
                  <c:v>8.8232000000000005E-2</c:v>
                </c:pt>
                <c:pt idx="3426">
                  <c:v>9.2493000000000006E-2</c:v>
                </c:pt>
                <c:pt idx="3427">
                  <c:v>9.6529000000000004E-2</c:v>
                </c:pt>
                <c:pt idx="3428">
                  <c:v>0.100216</c:v>
                </c:pt>
                <c:pt idx="3429">
                  <c:v>0.103838</c:v>
                </c:pt>
                <c:pt idx="3430">
                  <c:v>0.107808</c:v>
                </c:pt>
                <c:pt idx="3431">
                  <c:v>0.11264399999999999</c:v>
                </c:pt>
                <c:pt idx="3432">
                  <c:v>0.118464</c:v>
                </c:pt>
                <c:pt idx="3433">
                  <c:v>0.12501599999999999</c:v>
                </c:pt>
                <c:pt idx="3434">
                  <c:v>0.13213800000000001</c:v>
                </c:pt>
                <c:pt idx="3435">
                  <c:v>0.13945299999999999</c:v>
                </c:pt>
                <c:pt idx="3436">
                  <c:v>0.14666299999999999</c:v>
                </c:pt>
                <c:pt idx="3437">
                  <c:v>0.15340500000000001</c:v>
                </c:pt>
                <c:pt idx="3438">
                  <c:v>0.159495</c:v>
                </c:pt>
                <c:pt idx="3439">
                  <c:v>0.164938</c:v>
                </c:pt>
                <c:pt idx="3440">
                  <c:v>0.17000100000000001</c:v>
                </c:pt>
                <c:pt idx="3441">
                  <c:v>0.17485300000000001</c:v>
                </c:pt>
                <c:pt idx="3442">
                  <c:v>0.179623</c:v>
                </c:pt>
                <c:pt idx="3443">
                  <c:v>0.18457000000000001</c:v>
                </c:pt>
                <c:pt idx="3444">
                  <c:v>0.18962399999999999</c:v>
                </c:pt>
                <c:pt idx="3445">
                  <c:v>0.19450500000000001</c:v>
                </c:pt>
                <c:pt idx="3446">
                  <c:v>0.198798</c:v>
                </c:pt>
                <c:pt idx="3447">
                  <c:v>0.20250199999999999</c:v>
                </c:pt>
                <c:pt idx="3448">
                  <c:v>0.20572199999999999</c:v>
                </c:pt>
                <c:pt idx="3449">
                  <c:v>0.20801</c:v>
                </c:pt>
                <c:pt idx="3450">
                  <c:v>0.209314</c:v>
                </c:pt>
                <c:pt idx="3451">
                  <c:v>0.21001900000000001</c:v>
                </c:pt>
                <c:pt idx="3452">
                  <c:v>0.21063799999999999</c:v>
                </c:pt>
                <c:pt idx="3453">
                  <c:v>0.21143000000000001</c:v>
                </c:pt>
                <c:pt idx="3454">
                  <c:v>0.21257400000000001</c:v>
                </c:pt>
                <c:pt idx="3455">
                  <c:v>0.21399899999999999</c:v>
                </c:pt>
                <c:pt idx="3456">
                  <c:v>0.21540100000000001</c:v>
                </c:pt>
                <c:pt idx="3457">
                  <c:v>0.216694</c:v>
                </c:pt>
                <c:pt idx="3458">
                  <c:v>0.21770100000000001</c:v>
                </c:pt>
                <c:pt idx="3459">
                  <c:v>0.21815200000000001</c:v>
                </c:pt>
                <c:pt idx="3460">
                  <c:v>0.21785199999999999</c:v>
                </c:pt>
                <c:pt idx="3461">
                  <c:v>0.217028</c:v>
                </c:pt>
                <c:pt idx="3462">
                  <c:v>0.21606300000000001</c:v>
                </c:pt>
                <c:pt idx="3463">
                  <c:v>0.21509</c:v>
                </c:pt>
                <c:pt idx="3464">
                  <c:v>0.214198</c:v>
                </c:pt>
                <c:pt idx="3465">
                  <c:v>0.213534</c:v>
                </c:pt>
                <c:pt idx="3466">
                  <c:v>0.21342700000000001</c:v>
                </c:pt>
                <c:pt idx="3467">
                  <c:v>0.213949</c:v>
                </c:pt>
                <c:pt idx="3468">
                  <c:v>0.214777</c:v>
                </c:pt>
                <c:pt idx="3469">
                  <c:v>0.215586</c:v>
                </c:pt>
                <c:pt idx="3470">
                  <c:v>0.216222</c:v>
                </c:pt>
                <c:pt idx="3471">
                  <c:v>0.21687000000000001</c:v>
                </c:pt>
                <c:pt idx="3472">
                  <c:v>0.21763099999999999</c:v>
                </c:pt>
                <c:pt idx="3473">
                  <c:v>0.21848000000000001</c:v>
                </c:pt>
                <c:pt idx="3474">
                  <c:v>0.21937699999999999</c:v>
                </c:pt>
                <c:pt idx="3475">
                  <c:v>0.22048300000000001</c:v>
                </c:pt>
                <c:pt idx="3476">
                  <c:v>0.22211900000000001</c:v>
                </c:pt>
                <c:pt idx="3477">
                  <c:v>0.22436600000000001</c:v>
                </c:pt>
                <c:pt idx="3478">
                  <c:v>0.227188</c:v>
                </c:pt>
                <c:pt idx="3479">
                  <c:v>0.230547</c:v>
                </c:pt>
                <c:pt idx="3480">
                  <c:v>0.23452400000000001</c:v>
                </c:pt>
                <c:pt idx="3481">
                  <c:v>0.23896999999999999</c:v>
                </c:pt>
                <c:pt idx="3482">
                  <c:v>0.24354500000000001</c:v>
                </c:pt>
                <c:pt idx="3483">
                  <c:v>0.24796099999999999</c:v>
                </c:pt>
                <c:pt idx="3484">
                  <c:v>0.25218000000000002</c:v>
                </c:pt>
                <c:pt idx="3485">
                  <c:v>0.25626100000000002</c:v>
                </c:pt>
                <c:pt idx="3486">
                  <c:v>0.26036900000000002</c:v>
                </c:pt>
                <c:pt idx="3487">
                  <c:v>0.26482800000000001</c:v>
                </c:pt>
                <c:pt idx="3488">
                  <c:v>0.26979999999999998</c:v>
                </c:pt>
                <c:pt idx="3489">
                  <c:v>0.27526</c:v>
                </c:pt>
                <c:pt idx="3490">
                  <c:v>0.28121600000000002</c:v>
                </c:pt>
                <c:pt idx="3491">
                  <c:v>0.28762100000000002</c:v>
                </c:pt>
                <c:pt idx="3492">
                  <c:v>0.29415999999999998</c:v>
                </c:pt>
                <c:pt idx="3493">
                  <c:v>0.30029099999999997</c:v>
                </c:pt>
                <c:pt idx="3494">
                  <c:v>0.30562299999999998</c:v>
                </c:pt>
                <c:pt idx="3495">
                  <c:v>0.31024000000000002</c:v>
                </c:pt>
                <c:pt idx="3496">
                  <c:v>0.314363</c:v>
                </c:pt>
                <c:pt idx="3497">
                  <c:v>0.31816100000000003</c:v>
                </c:pt>
                <c:pt idx="3498">
                  <c:v>0.32175599999999999</c:v>
                </c:pt>
                <c:pt idx="3499">
                  <c:v>0.32522299999999998</c:v>
                </c:pt>
                <c:pt idx="3500">
                  <c:v>0.328567</c:v>
                </c:pt>
                <c:pt idx="3501">
                  <c:v>0.33179799999999998</c:v>
                </c:pt>
                <c:pt idx="3502">
                  <c:v>0.33476699999999998</c:v>
                </c:pt>
                <c:pt idx="3503">
                  <c:v>0.33719399999999999</c:v>
                </c:pt>
                <c:pt idx="3504">
                  <c:v>0.33884500000000001</c:v>
                </c:pt>
                <c:pt idx="3505">
                  <c:v>0.339976</c:v>
                </c:pt>
                <c:pt idx="3506">
                  <c:v>0.340831</c:v>
                </c:pt>
                <c:pt idx="3507">
                  <c:v>0.34112999999999999</c:v>
                </c:pt>
                <c:pt idx="3508">
                  <c:v>0.34054000000000001</c:v>
                </c:pt>
                <c:pt idx="3509">
                  <c:v>0.33910200000000001</c:v>
                </c:pt>
                <c:pt idx="3510">
                  <c:v>0.33720499999999998</c:v>
                </c:pt>
                <c:pt idx="3511">
                  <c:v>0.33515499999999998</c:v>
                </c:pt>
                <c:pt idx="3512">
                  <c:v>0.33323700000000001</c:v>
                </c:pt>
                <c:pt idx="3513">
                  <c:v>0.331594</c:v>
                </c:pt>
                <c:pt idx="3514">
                  <c:v>0.33015</c:v>
                </c:pt>
                <c:pt idx="3515">
                  <c:v>0.32885900000000001</c:v>
                </c:pt>
                <c:pt idx="3516">
                  <c:v>0.32763100000000001</c:v>
                </c:pt>
                <c:pt idx="3517">
                  <c:v>0.32605400000000001</c:v>
                </c:pt>
                <c:pt idx="3518">
                  <c:v>0.32359700000000002</c:v>
                </c:pt>
                <c:pt idx="3519">
                  <c:v>0.32031900000000002</c:v>
                </c:pt>
                <c:pt idx="3520">
                  <c:v>0.31682199999999999</c:v>
                </c:pt>
                <c:pt idx="3521">
                  <c:v>0.31360900000000003</c:v>
                </c:pt>
                <c:pt idx="3522">
                  <c:v>0.310892</c:v>
                </c:pt>
                <c:pt idx="3523">
                  <c:v>0.30879800000000002</c:v>
                </c:pt>
                <c:pt idx="3524">
                  <c:v>0.30748700000000001</c:v>
                </c:pt>
                <c:pt idx="3525">
                  <c:v>0.30699799999999999</c:v>
                </c:pt>
                <c:pt idx="3526">
                  <c:v>0.30718800000000002</c:v>
                </c:pt>
                <c:pt idx="3527">
                  <c:v>0.30781900000000001</c:v>
                </c:pt>
                <c:pt idx="3528">
                  <c:v>0.30886000000000002</c:v>
                </c:pt>
                <c:pt idx="3529">
                  <c:v>0.31053999999999998</c:v>
                </c:pt>
                <c:pt idx="3530">
                  <c:v>0.31315700000000002</c:v>
                </c:pt>
                <c:pt idx="3531">
                  <c:v>0.316666</c:v>
                </c:pt>
                <c:pt idx="3532">
                  <c:v>0.32074900000000001</c:v>
                </c:pt>
                <c:pt idx="3533">
                  <c:v>0.32529200000000003</c:v>
                </c:pt>
                <c:pt idx="3534">
                  <c:v>0.33021800000000001</c:v>
                </c:pt>
                <c:pt idx="3535">
                  <c:v>0.33562500000000001</c:v>
                </c:pt>
                <c:pt idx="3536">
                  <c:v>0.341777</c:v>
                </c:pt>
                <c:pt idx="3537">
                  <c:v>0.34875400000000001</c:v>
                </c:pt>
                <c:pt idx="3538">
                  <c:v>0.35664899999999999</c:v>
                </c:pt>
                <c:pt idx="3539">
                  <c:v>0.365429</c:v>
                </c:pt>
                <c:pt idx="3540">
                  <c:v>0.374944</c:v>
                </c:pt>
                <c:pt idx="3541">
                  <c:v>0.38483000000000001</c:v>
                </c:pt>
                <c:pt idx="3542">
                  <c:v>0.39471699999999998</c:v>
                </c:pt>
                <c:pt idx="3543">
                  <c:v>0.40444999999999998</c:v>
                </c:pt>
                <c:pt idx="3544">
                  <c:v>0.414107</c:v>
                </c:pt>
                <c:pt idx="3545">
                  <c:v>0.424008</c:v>
                </c:pt>
                <c:pt idx="3546">
                  <c:v>0.43437500000000001</c:v>
                </c:pt>
                <c:pt idx="3547">
                  <c:v>0.44515700000000002</c:v>
                </c:pt>
                <c:pt idx="3548">
                  <c:v>0.45607700000000001</c:v>
                </c:pt>
                <c:pt idx="3549">
                  <c:v>0.466951</c:v>
                </c:pt>
                <c:pt idx="3550">
                  <c:v>0.477518</c:v>
                </c:pt>
                <c:pt idx="3551">
                  <c:v>0.48732900000000001</c:v>
                </c:pt>
                <c:pt idx="3552">
                  <c:v>0.49628899999999998</c:v>
                </c:pt>
                <c:pt idx="3553">
                  <c:v>0.50445099999999998</c:v>
                </c:pt>
                <c:pt idx="3554">
                  <c:v>0.51222400000000001</c:v>
                </c:pt>
                <c:pt idx="3555">
                  <c:v>0.51967300000000005</c:v>
                </c:pt>
                <c:pt idx="3556">
                  <c:v>0.52669699999999997</c:v>
                </c:pt>
                <c:pt idx="3557">
                  <c:v>0.53323500000000001</c:v>
                </c:pt>
                <c:pt idx="3558">
                  <c:v>0.53936700000000004</c:v>
                </c:pt>
                <c:pt idx="3559">
                  <c:v>0.54502899999999999</c:v>
                </c:pt>
                <c:pt idx="3560">
                  <c:v>0.54985399999999995</c:v>
                </c:pt>
                <c:pt idx="3561">
                  <c:v>0.55374599999999996</c:v>
                </c:pt>
                <c:pt idx="3562">
                  <c:v>0.55672100000000002</c:v>
                </c:pt>
                <c:pt idx="3563">
                  <c:v>0.55912700000000004</c:v>
                </c:pt>
                <c:pt idx="3564">
                  <c:v>0.56140500000000004</c:v>
                </c:pt>
                <c:pt idx="3565">
                  <c:v>0.56403000000000003</c:v>
                </c:pt>
                <c:pt idx="3566">
                  <c:v>0.56719200000000003</c:v>
                </c:pt>
                <c:pt idx="3567">
                  <c:v>0.57075799999999999</c:v>
                </c:pt>
                <c:pt idx="3568">
                  <c:v>0.57461300000000004</c:v>
                </c:pt>
                <c:pt idx="3569">
                  <c:v>0.57852899999999996</c:v>
                </c:pt>
                <c:pt idx="3570">
                  <c:v>0.58238299999999998</c:v>
                </c:pt>
                <c:pt idx="3571">
                  <c:v>0.58604299999999998</c:v>
                </c:pt>
                <c:pt idx="3572">
                  <c:v>0.58965299999999998</c:v>
                </c:pt>
                <c:pt idx="3573">
                  <c:v>0.59353299999999998</c:v>
                </c:pt>
                <c:pt idx="3574">
                  <c:v>0.59801300000000002</c:v>
                </c:pt>
                <c:pt idx="3575">
                  <c:v>0.60314100000000004</c:v>
                </c:pt>
                <c:pt idx="3576">
                  <c:v>0.60890900000000003</c:v>
                </c:pt>
                <c:pt idx="3577">
                  <c:v>0.61538400000000004</c:v>
                </c:pt>
                <c:pt idx="3578">
                  <c:v>0.62284099999999998</c:v>
                </c:pt>
                <c:pt idx="3579">
                  <c:v>0.63149299999999997</c:v>
                </c:pt>
                <c:pt idx="3580">
                  <c:v>0.64087099999999997</c:v>
                </c:pt>
                <c:pt idx="3581">
                  <c:v>0.65054999999999996</c:v>
                </c:pt>
                <c:pt idx="3582">
                  <c:v>0.66070499999999999</c:v>
                </c:pt>
                <c:pt idx="3583">
                  <c:v>0.67140200000000005</c:v>
                </c:pt>
                <c:pt idx="3584">
                  <c:v>0.68250999999999995</c:v>
                </c:pt>
                <c:pt idx="3585">
                  <c:v>0.69392600000000004</c:v>
                </c:pt>
                <c:pt idx="3586">
                  <c:v>0.70561499999999999</c:v>
                </c:pt>
                <c:pt idx="3587">
                  <c:v>0.71735099999999996</c:v>
                </c:pt>
                <c:pt idx="3588">
                  <c:v>0.729383</c:v>
                </c:pt>
                <c:pt idx="3589">
                  <c:v>0.74168699999999999</c:v>
                </c:pt>
                <c:pt idx="3590">
                  <c:v>0.75387300000000002</c:v>
                </c:pt>
                <c:pt idx="3591">
                  <c:v>0.76585700000000001</c:v>
                </c:pt>
                <c:pt idx="3592">
                  <c:v>0.77771100000000004</c:v>
                </c:pt>
                <c:pt idx="3593">
                  <c:v>0.78929800000000006</c:v>
                </c:pt>
                <c:pt idx="3594">
                  <c:v>0.80017400000000005</c:v>
                </c:pt>
                <c:pt idx="3595">
                  <c:v>0.81023400000000001</c:v>
                </c:pt>
                <c:pt idx="3596">
                  <c:v>0.81930199999999997</c:v>
                </c:pt>
                <c:pt idx="3597">
                  <c:v>0.82721</c:v>
                </c:pt>
                <c:pt idx="3598">
                  <c:v>0.83393499999999998</c:v>
                </c:pt>
                <c:pt idx="3599">
                  <c:v>0.83968799999999999</c:v>
                </c:pt>
                <c:pt idx="3600">
                  <c:v>0.84498300000000004</c:v>
                </c:pt>
                <c:pt idx="3601">
                  <c:v>0.85007999999999995</c:v>
                </c:pt>
                <c:pt idx="3602">
                  <c:v>0.85480400000000001</c:v>
                </c:pt>
                <c:pt idx="3603">
                  <c:v>0.85890200000000005</c:v>
                </c:pt>
                <c:pt idx="3604">
                  <c:v>0.86215900000000001</c:v>
                </c:pt>
                <c:pt idx="3605">
                  <c:v>0.86396600000000001</c:v>
                </c:pt>
                <c:pt idx="3606">
                  <c:v>0.86436599999999997</c:v>
                </c:pt>
                <c:pt idx="3607">
                  <c:v>0.86388900000000002</c:v>
                </c:pt>
                <c:pt idx="3608">
                  <c:v>0.86305500000000002</c:v>
                </c:pt>
                <c:pt idx="3609">
                  <c:v>0.86200500000000002</c:v>
                </c:pt>
                <c:pt idx="3610">
                  <c:v>0.86068900000000004</c:v>
                </c:pt>
                <c:pt idx="3611">
                  <c:v>0.85933400000000004</c:v>
                </c:pt>
                <c:pt idx="3612">
                  <c:v>0.858012</c:v>
                </c:pt>
                <c:pt idx="3613">
                  <c:v>0.85668</c:v>
                </c:pt>
                <c:pt idx="3614">
                  <c:v>0.85504800000000003</c:v>
                </c:pt>
                <c:pt idx="3615">
                  <c:v>0.853024</c:v>
                </c:pt>
                <c:pt idx="3616">
                  <c:v>0.85076099999999999</c:v>
                </c:pt>
                <c:pt idx="3617">
                  <c:v>0.84853500000000004</c:v>
                </c:pt>
                <c:pt idx="3618">
                  <c:v>0.84647499999999998</c:v>
                </c:pt>
                <c:pt idx="3619">
                  <c:v>0.84465800000000002</c:v>
                </c:pt>
                <c:pt idx="3620">
                  <c:v>0.84340099999999996</c:v>
                </c:pt>
                <c:pt idx="3621">
                  <c:v>0.84278299999999995</c:v>
                </c:pt>
                <c:pt idx="3622">
                  <c:v>0.84271099999999999</c:v>
                </c:pt>
                <c:pt idx="3623">
                  <c:v>0.84307299999999996</c:v>
                </c:pt>
                <c:pt idx="3624">
                  <c:v>0.844086</c:v>
                </c:pt>
                <c:pt idx="3625">
                  <c:v>0.84571600000000002</c:v>
                </c:pt>
                <c:pt idx="3626">
                  <c:v>0.84778399999999998</c:v>
                </c:pt>
                <c:pt idx="3627">
                  <c:v>0.849943</c:v>
                </c:pt>
                <c:pt idx="3628">
                  <c:v>0.85184700000000002</c:v>
                </c:pt>
                <c:pt idx="3629">
                  <c:v>0.85361100000000001</c:v>
                </c:pt>
                <c:pt idx="3630">
                  <c:v>0.85558199999999995</c:v>
                </c:pt>
                <c:pt idx="3631">
                  <c:v>0.85794999999999999</c:v>
                </c:pt>
                <c:pt idx="3632">
                  <c:v>0.86061399999999999</c:v>
                </c:pt>
                <c:pt idx="3633">
                  <c:v>0.86346999999999996</c:v>
                </c:pt>
                <c:pt idx="3634">
                  <c:v>0.866618</c:v>
                </c:pt>
                <c:pt idx="3635">
                  <c:v>0.87003799999999998</c:v>
                </c:pt>
                <c:pt idx="3636">
                  <c:v>0.87342600000000004</c:v>
                </c:pt>
                <c:pt idx="3637">
                  <c:v>0.87638000000000005</c:v>
                </c:pt>
                <c:pt idx="3638">
                  <c:v>0.87906399999999996</c:v>
                </c:pt>
                <c:pt idx="3639">
                  <c:v>0.88153199999999998</c:v>
                </c:pt>
                <c:pt idx="3640">
                  <c:v>0.88365700000000003</c:v>
                </c:pt>
                <c:pt idx="3641">
                  <c:v>0.885436</c:v>
                </c:pt>
                <c:pt idx="3642">
                  <c:v>0.88702499999999995</c:v>
                </c:pt>
                <c:pt idx="3643">
                  <c:v>0.88839699999999999</c:v>
                </c:pt>
                <c:pt idx="3644">
                  <c:v>0.88939699999999999</c:v>
                </c:pt>
                <c:pt idx="3645">
                  <c:v>0.88993599999999995</c:v>
                </c:pt>
                <c:pt idx="3646">
                  <c:v>0.88998900000000003</c:v>
                </c:pt>
                <c:pt idx="3647">
                  <c:v>0.88965499999999997</c:v>
                </c:pt>
                <c:pt idx="3648">
                  <c:v>0.88896900000000001</c:v>
                </c:pt>
                <c:pt idx="3649">
                  <c:v>0.88800500000000004</c:v>
                </c:pt>
                <c:pt idx="3650">
                  <c:v>0.88671699999999998</c:v>
                </c:pt>
                <c:pt idx="3651">
                  <c:v>0.885212</c:v>
                </c:pt>
                <c:pt idx="3652">
                  <c:v>0.88334599999999996</c:v>
                </c:pt>
                <c:pt idx="3653">
                  <c:v>0.88066800000000001</c:v>
                </c:pt>
                <c:pt idx="3654">
                  <c:v>0.87701600000000002</c:v>
                </c:pt>
                <c:pt idx="3655">
                  <c:v>0.87272899999999998</c:v>
                </c:pt>
                <c:pt idx="3656">
                  <c:v>0.868587</c:v>
                </c:pt>
                <c:pt idx="3657">
                  <c:v>0.86473599999999995</c:v>
                </c:pt>
                <c:pt idx="3658">
                  <c:v>0.86084400000000005</c:v>
                </c:pt>
                <c:pt idx="3659">
                  <c:v>0.85678900000000002</c:v>
                </c:pt>
                <c:pt idx="3660">
                  <c:v>0.85288699999999995</c:v>
                </c:pt>
                <c:pt idx="3661">
                  <c:v>0.849302</c:v>
                </c:pt>
                <c:pt idx="3662">
                  <c:v>0.84574700000000003</c:v>
                </c:pt>
                <c:pt idx="3663">
                  <c:v>0.84199500000000005</c:v>
                </c:pt>
                <c:pt idx="3664">
                  <c:v>0.83806700000000001</c:v>
                </c:pt>
                <c:pt idx="3665">
                  <c:v>0.83410099999999998</c:v>
                </c:pt>
                <c:pt idx="3666">
                  <c:v>0.83013099999999995</c:v>
                </c:pt>
                <c:pt idx="3667">
                  <c:v>0.82617399999999996</c:v>
                </c:pt>
                <c:pt idx="3668">
                  <c:v>0.82233999999999996</c:v>
                </c:pt>
                <c:pt idx="3669">
                  <c:v>0.81867299999999998</c:v>
                </c:pt>
                <c:pt idx="3670">
                  <c:v>0.81513100000000005</c:v>
                </c:pt>
                <c:pt idx="3671">
                  <c:v>0.811751</c:v>
                </c:pt>
                <c:pt idx="3672">
                  <c:v>0.80893499999999996</c:v>
                </c:pt>
                <c:pt idx="3673">
                  <c:v>0.80691599999999997</c:v>
                </c:pt>
                <c:pt idx="3674">
                  <c:v>0.80561000000000005</c:v>
                </c:pt>
                <c:pt idx="3675">
                  <c:v>0.80456399999999995</c:v>
                </c:pt>
                <c:pt idx="3676">
                  <c:v>0.80356499999999997</c:v>
                </c:pt>
                <c:pt idx="3677">
                  <c:v>0.80264800000000003</c:v>
                </c:pt>
                <c:pt idx="3678">
                  <c:v>0.80173799999999995</c:v>
                </c:pt>
                <c:pt idx="3679">
                  <c:v>0.80065299999999995</c:v>
                </c:pt>
                <c:pt idx="3680">
                  <c:v>0.79940800000000001</c:v>
                </c:pt>
                <c:pt idx="3681">
                  <c:v>0.79844000000000004</c:v>
                </c:pt>
                <c:pt idx="3682">
                  <c:v>0.79832499999999995</c:v>
                </c:pt>
                <c:pt idx="3683">
                  <c:v>0.79920000000000002</c:v>
                </c:pt>
                <c:pt idx="3684">
                  <c:v>0.80093999999999999</c:v>
                </c:pt>
                <c:pt idx="3685">
                  <c:v>0.80340400000000001</c:v>
                </c:pt>
                <c:pt idx="3686">
                  <c:v>0.80654800000000004</c:v>
                </c:pt>
                <c:pt idx="3687">
                  <c:v>0.81002099999999999</c:v>
                </c:pt>
                <c:pt idx="3688">
                  <c:v>0.81321399999999999</c:v>
                </c:pt>
                <c:pt idx="3689">
                  <c:v>0.81566000000000005</c:v>
                </c:pt>
                <c:pt idx="3690">
                  <c:v>0.81740500000000005</c:v>
                </c:pt>
                <c:pt idx="3691">
                  <c:v>0.81886400000000004</c:v>
                </c:pt>
                <c:pt idx="3692">
                  <c:v>0.82038299999999997</c:v>
                </c:pt>
                <c:pt idx="3693">
                  <c:v>0.82227700000000004</c:v>
                </c:pt>
                <c:pt idx="3694">
                  <c:v>0.824901</c:v>
                </c:pt>
                <c:pt idx="3695">
                  <c:v>0.82829799999999998</c:v>
                </c:pt>
                <c:pt idx="3696">
                  <c:v>0.83206899999999995</c:v>
                </c:pt>
                <c:pt idx="3697">
                  <c:v>0.83582999999999996</c:v>
                </c:pt>
                <c:pt idx="3698">
                  <c:v>0.83923300000000001</c:v>
                </c:pt>
                <c:pt idx="3699">
                  <c:v>0.84191199999999999</c:v>
                </c:pt>
                <c:pt idx="3700">
                  <c:v>0.843634</c:v>
                </c:pt>
                <c:pt idx="3701">
                  <c:v>0.84450999999999998</c:v>
                </c:pt>
                <c:pt idx="3702">
                  <c:v>0.84500900000000001</c:v>
                </c:pt>
                <c:pt idx="3703">
                  <c:v>0.84558</c:v>
                </c:pt>
                <c:pt idx="3704">
                  <c:v>0.84643000000000002</c:v>
                </c:pt>
                <c:pt idx="3705">
                  <c:v>0.84751200000000004</c:v>
                </c:pt>
                <c:pt idx="3706">
                  <c:v>0.84867499999999996</c:v>
                </c:pt>
                <c:pt idx="3707">
                  <c:v>0.84961200000000003</c:v>
                </c:pt>
                <c:pt idx="3708">
                  <c:v>0.85013499999999997</c:v>
                </c:pt>
                <c:pt idx="3709">
                  <c:v>0.84997900000000004</c:v>
                </c:pt>
                <c:pt idx="3710">
                  <c:v>0.84902299999999997</c:v>
                </c:pt>
                <c:pt idx="3711">
                  <c:v>0.84736100000000003</c:v>
                </c:pt>
                <c:pt idx="3712">
                  <c:v>0.84497299999999997</c:v>
                </c:pt>
                <c:pt idx="3713">
                  <c:v>0.84198600000000001</c:v>
                </c:pt>
                <c:pt idx="3714">
                  <c:v>0.83870699999999998</c:v>
                </c:pt>
                <c:pt idx="3715">
                  <c:v>0.83569300000000002</c:v>
                </c:pt>
                <c:pt idx="3716">
                  <c:v>0.83322200000000002</c:v>
                </c:pt>
                <c:pt idx="3717">
                  <c:v>0.83133999999999997</c:v>
                </c:pt>
                <c:pt idx="3718">
                  <c:v>0.82974400000000004</c:v>
                </c:pt>
                <c:pt idx="3719">
                  <c:v>0.82818000000000003</c:v>
                </c:pt>
                <c:pt idx="3720">
                  <c:v>0.82657899999999995</c:v>
                </c:pt>
                <c:pt idx="3721">
                  <c:v>0.82470500000000002</c:v>
                </c:pt>
                <c:pt idx="3722">
                  <c:v>0.82212300000000005</c:v>
                </c:pt>
                <c:pt idx="3723">
                  <c:v>0.81863600000000003</c:v>
                </c:pt>
                <c:pt idx="3724">
                  <c:v>0.81479900000000005</c:v>
                </c:pt>
                <c:pt idx="3725">
                  <c:v>0.81120599999999998</c:v>
                </c:pt>
                <c:pt idx="3726">
                  <c:v>0.80813400000000002</c:v>
                </c:pt>
                <c:pt idx="3727">
                  <c:v>0.80562900000000004</c:v>
                </c:pt>
                <c:pt idx="3728">
                  <c:v>0.80386000000000002</c:v>
                </c:pt>
                <c:pt idx="3729">
                  <c:v>0.80293300000000001</c:v>
                </c:pt>
                <c:pt idx="3730">
                  <c:v>0.802562</c:v>
                </c:pt>
                <c:pt idx="3731">
                  <c:v>0.80229300000000003</c:v>
                </c:pt>
                <c:pt idx="3732">
                  <c:v>0.80162500000000003</c:v>
                </c:pt>
                <c:pt idx="3733">
                  <c:v>0.80049599999999999</c:v>
                </c:pt>
                <c:pt idx="3734">
                  <c:v>0.79907799999999995</c:v>
                </c:pt>
                <c:pt idx="3735">
                  <c:v>0.79747900000000005</c:v>
                </c:pt>
                <c:pt idx="3736">
                  <c:v>0.79564199999999996</c:v>
                </c:pt>
                <c:pt idx="3737">
                  <c:v>0.79369400000000001</c:v>
                </c:pt>
                <c:pt idx="3738">
                  <c:v>0.79194399999999998</c:v>
                </c:pt>
                <c:pt idx="3739">
                  <c:v>0.79056800000000005</c:v>
                </c:pt>
                <c:pt idx="3740">
                  <c:v>0.78962699999999997</c:v>
                </c:pt>
                <c:pt idx="3741">
                  <c:v>0.78888100000000005</c:v>
                </c:pt>
                <c:pt idx="3742">
                  <c:v>0.78807000000000005</c:v>
                </c:pt>
                <c:pt idx="3743">
                  <c:v>0.78691100000000003</c:v>
                </c:pt>
                <c:pt idx="3744">
                  <c:v>0.78522800000000004</c:v>
                </c:pt>
                <c:pt idx="3745">
                  <c:v>0.78272299999999995</c:v>
                </c:pt>
                <c:pt idx="3746">
                  <c:v>0.77918299999999996</c:v>
                </c:pt>
                <c:pt idx="3747">
                  <c:v>0.77470899999999998</c:v>
                </c:pt>
                <c:pt idx="3748">
                  <c:v>0.76954599999999995</c:v>
                </c:pt>
                <c:pt idx="3749">
                  <c:v>0.76402999999999999</c:v>
                </c:pt>
                <c:pt idx="3750">
                  <c:v>0.75849599999999995</c:v>
                </c:pt>
                <c:pt idx="3751">
                  <c:v>0.75332399999999999</c:v>
                </c:pt>
                <c:pt idx="3752">
                  <c:v>0.74846800000000002</c:v>
                </c:pt>
                <c:pt idx="3753">
                  <c:v>0.74357600000000001</c:v>
                </c:pt>
                <c:pt idx="3754">
                  <c:v>0.73830099999999999</c:v>
                </c:pt>
                <c:pt idx="3755">
                  <c:v>0.73238199999999998</c:v>
                </c:pt>
                <c:pt idx="3756">
                  <c:v>0.72565500000000005</c:v>
                </c:pt>
                <c:pt idx="3757">
                  <c:v>0.71814900000000004</c:v>
                </c:pt>
                <c:pt idx="3758">
                  <c:v>0.710094</c:v>
                </c:pt>
                <c:pt idx="3759">
                  <c:v>0.70169099999999995</c:v>
                </c:pt>
                <c:pt idx="3760">
                  <c:v>0.69318199999999996</c:v>
                </c:pt>
                <c:pt idx="3761">
                  <c:v>0.68482900000000002</c:v>
                </c:pt>
                <c:pt idx="3762">
                  <c:v>0.67687399999999998</c:v>
                </c:pt>
                <c:pt idx="3763">
                  <c:v>0.66956300000000002</c:v>
                </c:pt>
                <c:pt idx="3764">
                  <c:v>0.662937</c:v>
                </c:pt>
                <c:pt idx="3765">
                  <c:v>0.65677399999999997</c:v>
                </c:pt>
                <c:pt idx="3766">
                  <c:v>0.65072399999999997</c:v>
                </c:pt>
                <c:pt idx="3767">
                  <c:v>0.64468000000000003</c:v>
                </c:pt>
                <c:pt idx="3768">
                  <c:v>0.63866699999999998</c:v>
                </c:pt>
                <c:pt idx="3769">
                  <c:v>0.63272300000000004</c:v>
                </c:pt>
                <c:pt idx="3770">
                  <c:v>0.62687300000000001</c:v>
                </c:pt>
                <c:pt idx="3771">
                  <c:v>0.62109199999999998</c:v>
                </c:pt>
                <c:pt idx="3772">
                  <c:v>0.61554600000000004</c:v>
                </c:pt>
                <c:pt idx="3773">
                  <c:v>0.61066900000000002</c:v>
                </c:pt>
                <c:pt idx="3774">
                  <c:v>0.60687599999999997</c:v>
                </c:pt>
                <c:pt idx="3775">
                  <c:v>0.60399800000000003</c:v>
                </c:pt>
                <c:pt idx="3776">
                  <c:v>0.60172000000000003</c:v>
                </c:pt>
                <c:pt idx="3777">
                  <c:v>0.6</c:v>
                </c:pt>
                <c:pt idx="3778">
                  <c:v>0.59869899999999998</c:v>
                </c:pt>
                <c:pt idx="3779">
                  <c:v>0.59748800000000002</c:v>
                </c:pt>
                <c:pt idx="3780">
                  <c:v>0.59626900000000005</c:v>
                </c:pt>
                <c:pt idx="3781">
                  <c:v>0.59507699999999997</c:v>
                </c:pt>
                <c:pt idx="3782">
                  <c:v>0.59375299999999998</c:v>
                </c:pt>
                <c:pt idx="3783">
                  <c:v>0.59235400000000005</c:v>
                </c:pt>
                <c:pt idx="3784">
                  <c:v>0.59098700000000004</c:v>
                </c:pt>
                <c:pt idx="3785">
                  <c:v>0.58947700000000003</c:v>
                </c:pt>
                <c:pt idx="3786">
                  <c:v>0.58765900000000004</c:v>
                </c:pt>
                <c:pt idx="3787">
                  <c:v>0.58575999999999995</c:v>
                </c:pt>
                <c:pt idx="3788">
                  <c:v>0.58389400000000002</c:v>
                </c:pt>
                <c:pt idx="3789">
                  <c:v>0.58193899999999998</c:v>
                </c:pt>
                <c:pt idx="3790">
                  <c:v>0.57973699999999995</c:v>
                </c:pt>
                <c:pt idx="3791">
                  <c:v>0.577214</c:v>
                </c:pt>
                <c:pt idx="3792">
                  <c:v>0.57434300000000005</c:v>
                </c:pt>
                <c:pt idx="3793">
                  <c:v>0.57103499999999996</c:v>
                </c:pt>
                <c:pt idx="3794">
                  <c:v>0.56723800000000002</c:v>
                </c:pt>
                <c:pt idx="3795">
                  <c:v>0.56298999999999999</c:v>
                </c:pt>
                <c:pt idx="3796">
                  <c:v>0.55849000000000004</c:v>
                </c:pt>
                <c:pt idx="3797">
                  <c:v>0.55385600000000001</c:v>
                </c:pt>
                <c:pt idx="3798">
                  <c:v>0.54910599999999998</c:v>
                </c:pt>
                <c:pt idx="3799">
                  <c:v>0.54427400000000004</c:v>
                </c:pt>
                <c:pt idx="3800">
                  <c:v>0.53943799999999997</c:v>
                </c:pt>
                <c:pt idx="3801">
                  <c:v>0.53466499999999995</c:v>
                </c:pt>
                <c:pt idx="3802">
                  <c:v>0.52984500000000001</c:v>
                </c:pt>
                <c:pt idx="3803">
                  <c:v>0.52491299999999996</c:v>
                </c:pt>
                <c:pt idx="3804">
                  <c:v>0.51994799999999997</c:v>
                </c:pt>
                <c:pt idx="3805">
                  <c:v>0.515154</c:v>
                </c:pt>
                <c:pt idx="3806">
                  <c:v>0.51076200000000005</c:v>
                </c:pt>
                <c:pt idx="3807">
                  <c:v>0.50694499999999998</c:v>
                </c:pt>
                <c:pt idx="3808">
                  <c:v>0.50384200000000001</c:v>
                </c:pt>
                <c:pt idx="3809">
                  <c:v>0.50144699999999998</c:v>
                </c:pt>
                <c:pt idx="3810">
                  <c:v>0.49973899999999999</c:v>
                </c:pt>
                <c:pt idx="3811">
                  <c:v>0.49858200000000003</c:v>
                </c:pt>
                <c:pt idx="3812">
                  <c:v>0.49780600000000003</c:v>
                </c:pt>
                <c:pt idx="3813">
                  <c:v>0.49746899999999999</c:v>
                </c:pt>
                <c:pt idx="3814">
                  <c:v>0.49764199999999997</c:v>
                </c:pt>
                <c:pt idx="3815">
                  <c:v>0.49854300000000001</c:v>
                </c:pt>
                <c:pt idx="3816">
                  <c:v>0.50025699999999995</c:v>
                </c:pt>
                <c:pt idx="3817">
                  <c:v>0.50275999999999998</c:v>
                </c:pt>
                <c:pt idx="3818">
                  <c:v>0.50577799999999995</c:v>
                </c:pt>
                <c:pt idx="3819">
                  <c:v>0.50920399999999999</c:v>
                </c:pt>
                <c:pt idx="3820">
                  <c:v>0.51319000000000004</c:v>
                </c:pt>
                <c:pt idx="3821">
                  <c:v>0.51784699999999995</c:v>
                </c:pt>
                <c:pt idx="3822">
                  <c:v>0.52306799999999998</c:v>
                </c:pt>
                <c:pt idx="3823">
                  <c:v>0.52858000000000005</c:v>
                </c:pt>
                <c:pt idx="3824">
                  <c:v>0.53415900000000005</c:v>
                </c:pt>
                <c:pt idx="3825">
                  <c:v>0.53949100000000005</c:v>
                </c:pt>
                <c:pt idx="3826">
                  <c:v>0.54444199999999998</c:v>
                </c:pt>
                <c:pt idx="3827">
                  <c:v>0.54904500000000001</c:v>
                </c:pt>
                <c:pt idx="3828">
                  <c:v>0.55352199999999996</c:v>
                </c:pt>
                <c:pt idx="3829">
                  <c:v>0.55793700000000002</c:v>
                </c:pt>
                <c:pt idx="3830">
                  <c:v>0.56235199999999996</c:v>
                </c:pt>
                <c:pt idx="3831">
                  <c:v>0.56686800000000004</c:v>
                </c:pt>
                <c:pt idx="3832">
                  <c:v>0.57148699999999997</c:v>
                </c:pt>
                <c:pt idx="3833">
                  <c:v>0.57594900000000004</c:v>
                </c:pt>
                <c:pt idx="3834">
                  <c:v>0.57990299999999995</c:v>
                </c:pt>
                <c:pt idx="3835">
                  <c:v>0.58293499999999998</c:v>
                </c:pt>
                <c:pt idx="3836">
                  <c:v>0.58477400000000002</c:v>
                </c:pt>
                <c:pt idx="3837">
                  <c:v>0.58572000000000002</c:v>
                </c:pt>
                <c:pt idx="3838">
                  <c:v>0.58618300000000001</c:v>
                </c:pt>
                <c:pt idx="3839">
                  <c:v>0.58613099999999996</c:v>
                </c:pt>
                <c:pt idx="3840">
                  <c:v>0.585484</c:v>
                </c:pt>
                <c:pt idx="3841">
                  <c:v>0.58460400000000001</c:v>
                </c:pt>
                <c:pt idx="3842">
                  <c:v>0.58375999999999995</c:v>
                </c:pt>
                <c:pt idx="3843">
                  <c:v>0.58283099999999999</c:v>
                </c:pt>
                <c:pt idx="3844">
                  <c:v>0.58161200000000002</c:v>
                </c:pt>
                <c:pt idx="3845">
                  <c:v>0.57989999999999997</c:v>
                </c:pt>
                <c:pt idx="3846">
                  <c:v>0.57752000000000003</c:v>
                </c:pt>
                <c:pt idx="3847">
                  <c:v>0.57440500000000005</c:v>
                </c:pt>
                <c:pt idx="3848">
                  <c:v>0.57074999999999998</c:v>
                </c:pt>
                <c:pt idx="3849">
                  <c:v>0.56681899999999996</c:v>
                </c:pt>
                <c:pt idx="3850">
                  <c:v>0.56283000000000005</c:v>
                </c:pt>
                <c:pt idx="3851">
                  <c:v>0.55908000000000002</c:v>
                </c:pt>
                <c:pt idx="3852">
                  <c:v>0.55574599999999996</c:v>
                </c:pt>
                <c:pt idx="3853">
                  <c:v>0.55287200000000003</c:v>
                </c:pt>
                <c:pt idx="3854">
                  <c:v>0.55045999999999995</c:v>
                </c:pt>
                <c:pt idx="3855">
                  <c:v>0.54837899999999995</c:v>
                </c:pt>
                <c:pt idx="3856">
                  <c:v>0.54628100000000002</c:v>
                </c:pt>
                <c:pt idx="3857">
                  <c:v>0.54401200000000005</c:v>
                </c:pt>
                <c:pt idx="3858">
                  <c:v>0.54181999999999997</c:v>
                </c:pt>
                <c:pt idx="3859">
                  <c:v>0.539825</c:v>
                </c:pt>
                <c:pt idx="3860">
                  <c:v>0.53789200000000004</c:v>
                </c:pt>
                <c:pt idx="3861">
                  <c:v>0.53588400000000003</c:v>
                </c:pt>
                <c:pt idx="3862">
                  <c:v>0.53387399999999996</c:v>
                </c:pt>
                <c:pt idx="3863">
                  <c:v>0.53222999999999998</c:v>
                </c:pt>
                <c:pt idx="3864">
                  <c:v>0.53127599999999997</c:v>
                </c:pt>
                <c:pt idx="3865">
                  <c:v>0.53103599999999995</c:v>
                </c:pt>
                <c:pt idx="3866">
                  <c:v>0.53133699999999995</c:v>
                </c:pt>
                <c:pt idx="3867">
                  <c:v>0.53192799999999996</c:v>
                </c:pt>
                <c:pt idx="3868">
                  <c:v>0.53256499999999996</c:v>
                </c:pt>
                <c:pt idx="3869">
                  <c:v>0.53310299999999999</c:v>
                </c:pt>
                <c:pt idx="3870">
                  <c:v>0.53346499999999997</c:v>
                </c:pt>
                <c:pt idx="3871">
                  <c:v>0.53356700000000001</c:v>
                </c:pt>
                <c:pt idx="3872">
                  <c:v>0.53335399999999999</c:v>
                </c:pt>
                <c:pt idx="3873">
                  <c:v>0.53297700000000003</c:v>
                </c:pt>
                <c:pt idx="3874">
                  <c:v>0.53260399999999997</c:v>
                </c:pt>
                <c:pt idx="3875">
                  <c:v>0.53240799999999999</c:v>
                </c:pt>
                <c:pt idx="3876">
                  <c:v>0.53252999999999995</c:v>
                </c:pt>
                <c:pt idx="3877">
                  <c:v>0.53293400000000002</c:v>
                </c:pt>
                <c:pt idx="3878">
                  <c:v>0.53345799999999999</c:v>
                </c:pt>
                <c:pt idx="3879">
                  <c:v>0.53385300000000002</c:v>
                </c:pt>
                <c:pt idx="3880">
                  <c:v>0.53390800000000005</c:v>
                </c:pt>
                <c:pt idx="3881">
                  <c:v>0.53313200000000005</c:v>
                </c:pt>
                <c:pt idx="3882">
                  <c:v>0.53136099999999997</c:v>
                </c:pt>
                <c:pt idx="3883">
                  <c:v>0.52884900000000001</c:v>
                </c:pt>
                <c:pt idx="3884">
                  <c:v>0.52605800000000003</c:v>
                </c:pt>
                <c:pt idx="3885">
                  <c:v>0.52346199999999998</c:v>
                </c:pt>
                <c:pt idx="3886">
                  <c:v>0.52129099999999995</c:v>
                </c:pt>
                <c:pt idx="3887">
                  <c:v>0.51959200000000005</c:v>
                </c:pt>
                <c:pt idx="3888">
                  <c:v>0.51817000000000002</c:v>
                </c:pt>
                <c:pt idx="3889">
                  <c:v>0.51670700000000003</c:v>
                </c:pt>
                <c:pt idx="3890">
                  <c:v>0.51467200000000002</c:v>
                </c:pt>
                <c:pt idx="3891">
                  <c:v>0.51147200000000004</c:v>
                </c:pt>
                <c:pt idx="3892">
                  <c:v>0.50706799999999996</c:v>
                </c:pt>
                <c:pt idx="3893">
                  <c:v>0.50190999999999997</c:v>
                </c:pt>
                <c:pt idx="3894">
                  <c:v>0.49637100000000001</c:v>
                </c:pt>
                <c:pt idx="3895">
                  <c:v>0.49058499999999999</c:v>
                </c:pt>
                <c:pt idx="3896">
                  <c:v>0.48482399999999998</c:v>
                </c:pt>
                <c:pt idx="3897">
                  <c:v>0.47943799999999998</c:v>
                </c:pt>
                <c:pt idx="3898">
                  <c:v>0.47454200000000002</c:v>
                </c:pt>
                <c:pt idx="3899">
                  <c:v>0.46990599999999999</c:v>
                </c:pt>
                <c:pt idx="3900">
                  <c:v>0.46534500000000001</c:v>
                </c:pt>
                <c:pt idx="3901">
                  <c:v>0.46074500000000002</c:v>
                </c:pt>
                <c:pt idx="3902">
                  <c:v>0.455982</c:v>
                </c:pt>
                <c:pt idx="3903">
                  <c:v>0.45094299999999998</c:v>
                </c:pt>
                <c:pt idx="3904">
                  <c:v>0.4456</c:v>
                </c:pt>
                <c:pt idx="3905">
                  <c:v>0.44007099999999999</c:v>
                </c:pt>
                <c:pt idx="3906">
                  <c:v>0.43452299999999999</c:v>
                </c:pt>
                <c:pt idx="3907">
                  <c:v>0.428898</c:v>
                </c:pt>
                <c:pt idx="3908">
                  <c:v>0.42324200000000001</c:v>
                </c:pt>
                <c:pt idx="3909">
                  <c:v>0.41791600000000001</c:v>
                </c:pt>
                <c:pt idx="3910">
                  <c:v>0.41342000000000001</c:v>
                </c:pt>
                <c:pt idx="3911">
                  <c:v>0.40965499999999999</c:v>
                </c:pt>
                <c:pt idx="3912">
                  <c:v>0.40607100000000002</c:v>
                </c:pt>
                <c:pt idx="3913">
                  <c:v>0.40251999999999999</c:v>
                </c:pt>
                <c:pt idx="3914">
                  <c:v>0.399034</c:v>
                </c:pt>
                <c:pt idx="3915">
                  <c:v>0.395457</c:v>
                </c:pt>
                <c:pt idx="3916">
                  <c:v>0.39157999999999998</c:v>
                </c:pt>
                <c:pt idx="3917">
                  <c:v>0.38732100000000003</c:v>
                </c:pt>
                <c:pt idx="3918">
                  <c:v>0.38297799999999999</c:v>
                </c:pt>
                <c:pt idx="3919">
                  <c:v>0.37903500000000001</c:v>
                </c:pt>
                <c:pt idx="3920">
                  <c:v>0.37589800000000001</c:v>
                </c:pt>
                <c:pt idx="3921">
                  <c:v>0.37346800000000002</c:v>
                </c:pt>
                <c:pt idx="3922">
                  <c:v>0.37156499999999998</c:v>
                </c:pt>
                <c:pt idx="3923">
                  <c:v>0.370116</c:v>
                </c:pt>
                <c:pt idx="3924">
                  <c:v>0.36891800000000002</c:v>
                </c:pt>
                <c:pt idx="3925">
                  <c:v>0.367649</c:v>
                </c:pt>
                <c:pt idx="3926">
                  <c:v>0.36619099999999999</c:v>
                </c:pt>
                <c:pt idx="3927">
                  <c:v>0.36460399999999998</c:v>
                </c:pt>
                <c:pt idx="3928">
                  <c:v>0.36282500000000001</c:v>
                </c:pt>
                <c:pt idx="3929">
                  <c:v>0.36089900000000003</c:v>
                </c:pt>
                <c:pt idx="3930">
                  <c:v>0.359068</c:v>
                </c:pt>
                <c:pt idx="3931">
                  <c:v>0.35775099999999999</c:v>
                </c:pt>
                <c:pt idx="3932">
                  <c:v>0.35728599999999999</c:v>
                </c:pt>
                <c:pt idx="3933">
                  <c:v>0.357736</c:v>
                </c:pt>
                <c:pt idx="3934">
                  <c:v>0.358935</c:v>
                </c:pt>
                <c:pt idx="3935">
                  <c:v>0.36063099999999998</c:v>
                </c:pt>
                <c:pt idx="3936">
                  <c:v>0.36257800000000001</c:v>
                </c:pt>
                <c:pt idx="3937">
                  <c:v>0.36435699999999999</c:v>
                </c:pt>
                <c:pt idx="3938">
                  <c:v>0.36554799999999998</c:v>
                </c:pt>
                <c:pt idx="3939">
                  <c:v>0.36594100000000002</c:v>
                </c:pt>
                <c:pt idx="3940">
                  <c:v>0.36572199999999999</c:v>
                </c:pt>
                <c:pt idx="3941">
                  <c:v>0.36539500000000003</c:v>
                </c:pt>
                <c:pt idx="3942">
                  <c:v>0.36538999999999999</c:v>
                </c:pt>
                <c:pt idx="3943">
                  <c:v>0.36604199999999998</c:v>
                </c:pt>
                <c:pt idx="3944">
                  <c:v>0.36762899999999998</c:v>
                </c:pt>
                <c:pt idx="3945">
                  <c:v>0.37013499999999999</c:v>
                </c:pt>
                <c:pt idx="3946">
                  <c:v>0.37303999999999998</c:v>
                </c:pt>
                <c:pt idx="3947">
                  <c:v>0.37577300000000002</c:v>
                </c:pt>
                <c:pt idx="3948">
                  <c:v>0.37806200000000001</c:v>
                </c:pt>
                <c:pt idx="3949">
                  <c:v>0.37990000000000002</c:v>
                </c:pt>
                <c:pt idx="3950">
                  <c:v>0.38122699999999998</c:v>
                </c:pt>
                <c:pt idx="3951">
                  <c:v>0.38188</c:v>
                </c:pt>
                <c:pt idx="3952">
                  <c:v>0.38200200000000001</c:v>
                </c:pt>
                <c:pt idx="3953">
                  <c:v>0.38205600000000001</c:v>
                </c:pt>
                <c:pt idx="3954">
                  <c:v>0.38248100000000002</c:v>
                </c:pt>
                <c:pt idx="3955">
                  <c:v>0.383432</c:v>
                </c:pt>
                <c:pt idx="3956">
                  <c:v>0.38497900000000002</c:v>
                </c:pt>
                <c:pt idx="3957">
                  <c:v>0.38720700000000002</c:v>
                </c:pt>
                <c:pt idx="3958">
                  <c:v>0.38995800000000003</c:v>
                </c:pt>
                <c:pt idx="3959">
                  <c:v>0.39262200000000003</c:v>
                </c:pt>
                <c:pt idx="3960">
                  <c:v>0.39458399999999999</c:v>
                </c:pt>
                <c:pt idx="3961">
                  <c:v>0.39576299999999998</c:v>
                </c:pt>
                <c:pt idx="3962">
                  <c:v>0.396426</c:v>
                </c:pt>
                <c:pt idx="3963">
                  <c:v>0.39673199999999997</c:v>
                </c:pt>
                <c:pt idx="3964">
                  <c:v>0.39670800000000001</c:v>
                </c:pt>
                <c:pt idx="3965">
                  <c:v>0.39665</c:v>
                </c:pt>
                <c:pt idx="3966">
                  <c:v>0.39715499999999998</c:v>
                </c:pt>
                <c:pt idx="3967">
                  <c:v>0.39852599999999999</c:v>
                </c:pt>
                <c:pt idx="3968">
                  <c:v>0.40048299999999998</c:v>
                </c:pt>
                <c:pt idx="3969">
                  <c:v>0.402555</c:v>
                </c:pt>
                <c:pt idx="3970">
                  <c:v>0.40463500000000002</c:v>
                </c:pt>
                <c:pt idx="3971">
                  <c:v>0.40673100000000001</c:v>
                </c:pt>
                <c:pt idx="3972">
                  <c:v>0.40858100000000003</c:v>
                </c:pt>
                <c:pt idx="3973">
                  <c:v>0.40986899999999998</c:v>
                </c:pt>
                <c:pt idx="3974">
                  <c:v>0.41066599999999998</c:v>
                </c:pt>
                <c:pt idx="3975">
                  <c:v>0.41142800000000002</c:v>
                </c:pt>
                <c:pt idx="3976">
                  <c:v>0.41253600000000001</c:v>
                </c:pt>
                <c:pt idx="3977">
                  <c:v>0.413991</c:v>
                </c:pt>
                <c:pt idx="3978">
                  <c:v>0.41584500000000002</c:v>
                </c:pt>
                <c:pt idx="3979">
                  <c:v>0.418319</c:v>
                </c:pt>
                <c:pt idx="3980">
                  <c:v>0.42132599999999998</c:v>
                </c:pt>
                <c:pt idx="3981">
                  <c:v>0.42441000000000001</c:v>
                </c:pt>
                <c:pt idx="3982">
                  <c:v>0.42711399999999999</c:v>
                </c:pt>
                <c:pt idx="3983">
                  <c:v>0.42925799999999997</c:v>
                </c:pt>
                <c:pt idx="3984">
                  <c:v>0.43087300000000001</c:v>
                </c:pt>
                <c:pt idx="3985">
                  <c:v>0.43189699999999998</c:v>
                </c:pt>
                <c:pt idx="3986">
                  <c:v>0.43234099999999998</c:v>
                </c:pt>
                <c:pt idx="3987">
                  <c:v>0.43254500000000001</c:v>
                </c:pt>
                <c:pt idx="3988">
                  <c:v>0.43298500000000001</c:v>
                </c:pt>
                <c:pt idx="3989">
                  <c:v>0.43376799999999999</c:v>
                </c:pt>
                <c:pt idx="3990">
                  <c:v>0.43475799999999998</c:v>
                </c:pt>
                <c:pt idx="3991">
                  <c:v>0.43579800000000002</c:v>
                </c:pt>
                <c:pt idx="3992">
                  <c:v>0.43670500000000001</c:v>
                </c:pt>
                <c:pt idx="3993">
                  <c:v>0.43723499999999998</c:v>
                </c:pt>
                <c:pt idx="3994">
                  <c:v>0.43702099999999999</c:v>
                </c:pt>
                <c:pt idx="3995">
                  <c:v>0.43592399999999998</c:v>
                </c:pt>
                <c:pt idx="3996">
                  <c:v>0.43412800000000001</c:v>
                </c:pt>
                <c:pt idx="3997">
                  <c:v>0.43194900000000003</c:v>
                </c:pt>
                <c:pt idx="3998">
                  <c:v>0.42952600000000002</c:v>
                </c:pt>
                <c:pt idx="3999">
                  <c:v>0.42694799999999999</c:v>
                </c:pt>
                <c:pt idx="4000">
                  <c:v>0.42438999999999999</c:v>
                </c:pt>
                <c:pt idx="4001">
                  <c:v>0.42190499999999997</c:v>
                </c:pt>
                <c:pt idx="4002">
                  <c:v>0.419213</c:v>
                </c:pt>
                <c:pt idx="4003">
                  <c:v>0.41601700000000003</c:v>
                </c:pt>
                <c:pt idx="4004">
                  <c:v>0.412466</c:v>
                </c:pt>
                <c:pt idx="4005">
                  <c:v>0.408858</c:v>
                </c:pt>
                <c:pt idx="4006">
                  <c:v>0.40533599999999997</c:v>
                </c:pt>
                <c:pt idx="4007">
                  <c:v>0.40183799999999997</c:v>
                </c:pt>
                <c:pt idx="4008">
                  <c:v>0.398287</c:v>
                </c:pt>
                <c:pt idx="4009">
                  <c:v>0.39478999999999997</c:v>
                </c:pt>
                <c:pt idx="4010">
                  <c:v>0.39161499999999999</c:v>
                </c:pt>
                <c:pt idx="4011">
                  <c:v>0.38884000000000002</c:v>
                </c:pt>
                <c:pt idx="4012">
                  <c:v>0.386158</c:v>
                </c:pt>
                <c:pt idx="4013">
                  <c:v>0.38341399999999998</c:v>
                </c:pt>
                <c:pt idx="4014">
                  <c:v>0.38078200000000001</c:v>
                </c:pt>
                <c:pt idx="4015">
                  <c:v>0.37838699999999997</c:v>
                </c:pt>
                <c:pt idx="4016">
                  <c:v>0.37613600000000003</c:v>
                </c:pt>
                <c:pt idx="4017">
                  <c:v>0.37405100000000002</c:v>
                </c:pt>
                <c:pt idx="4018">
                  <c:v>0.372284</c:v>
                </c:pt>
                <c:pt idx="4019">
                  <c:v>0.37085600000000002</c:v>
                </c:pt>
                <c:pt idx="4020">
                  <c:v>0.36966500000000002</c:v>
                </c:pt>
                <c:pt idx="4021">
                  <c:v>0.36857499999999999</c:v>
                </c:pt>
                <c:pt idx="4022">
                  <c:v>0.36755500000000002</c:v>
                </c:pt>
                <c:pt idx="4023">
                  <c:v>0.36674400000000001</c:v>
                </c:pt>
                <c:pt idx="4024">
                  <c:v>0.36620399999999997</c:v>
                </c:pt>
                <c:pt idx="4025">
                  <c:v>0.365701</c:v>
                </c:pt>
                <c:pt idx="4026">
                  <c:v>0.36501699999999998</c:v>
                </c:pt>
                <c:pt idx="4027">
                  <c:v>0.364344</c:v>
                </c:pt>
                <c:pt idx="4028">
                  <c:v>0.36383599999999999</c:v>
                </c:pt>
                <c:pt idx="4029">
                  <c:v>0.36327700000000002</c:v>
                </c:pt>
                <c:pt idx="4030">
                  <c:v>0.36251899999999998</c:v>
                </c:pt>
                <c:pt idx="4031">
                  <c:v>0.36160100000000001</c:v>
                </c:pt>
                <c:pt idx="4032">
                  <c:v>0.360489</c:v>
                </c:pt>
                <c:pt idx="4033">
                  <c:v>0.35922900000000002</c:v>
                </c:pt>
                <c:pt idx="4034">
                  <c:v>0.35807699999999998</c:v>
                </c:pt>
                <c:pt idx="4035">
                  <c:v>0.35702699999999998</c:v>
                </c:pt>
                <c:pt idx="4036">
                  <c:v>0.35570099999999999</c:v>
                </c:pt>
                <c:pt idx="4037">
                  <c:v>0.35363299999999998</c:v>
                </c:pt>
                <c:pt idx="4038">
                  <c:v>0.35068199999999999</c:v>
                </c:pt>
                <c:pt idx="4039">
                  <c:v>0.34698699999999999</c:v>
                </c:pt>
                <c:pt idx="4040">
                  <c:v>0.34298200000000001</c:v>
                </c:pt>
                <c:pt idx="4041">
                  <c:v>0.33884999999999998</c:v>
                </c:pt>
                <c:pt idx="4042">
                  <c:v>0.33441399999999999</c:v>
                </c:pt>
                <c:pt idx="4043">
                  <c:v>0.32975500000000002</c:v>
                </c:pt>
                <c:pt idx="4044">
                  <c:v>0.325376</c:v>
                </c:pt>
                <c:pt idx="4045">
                  <c:v>0.32161899999999999</c:v>
                </c:pt>
                <c:pt idx="4046">
                  <c:v>0.31821300000000002</c:v>
                </c:pt>
                <c:pt idx="4047">
                  <c:v>0.31460900000000003</c:v>
                </c:pt>
                <c:pt idx="4048">
                  <c:v>0.31057699999999999</c:v>
                </c:pt>
                <c:pt idx="4049">
                  <c:v>0.30632199999999998</c:v>
                </c:pt>
                <c:pt idx="4050">
                  <c:v>0.30208499999999999</c:v>
                </c:pt>
                <c:pt idx="4051">
                  <c:v>0.29782599999999998</c:v>
                </c:pt>
                <c:pt idx="4052">
                  <c:v>0.29334700000000002</c:v>
                </c:pt>
                <c:pt idx="4053">
                  <c:v>0.28871599999999997</c:v>
                </c:pt>
                <c:pt idx="4054">
                  <c:v>0.28441699999999998</c:v>
                </c:pt>
                <c:pt idx="4055">
                  <c:v>0.28083399999999997</c:v>
                </c:pt>
                <c:pt idx="4056">
                  <c:v>0.278034</c:v>
                </c:pt>
                <c:pt idx="4057">
                  <c:v>0.27611200000000002</c:v>
                </c:pt>
                <c:pt idx="4058">
                  <c:v>0.275142</c:v>
                </c:pt>
                <c:pt idx="4059">
                  <c:v>0.27493800000000002</c:v>
                </c:pt>
                <c:pt idx="4060">
                  <c:v>0.27526400000000001</c:v>
                </c:pt>
                <c:pt idx="4061">
                  <c:v>0.275889</c:v>
                </c:pt>
                <c:pt idx="4062">
                  <c:v>0.27659699999999998</c:v>
                </c:pt>
                <c:pt idx="4063">
                  <c:v>0.277227</c:v>
                </c:pt>
                <c:pt idx="4064">
                  <c:v>0.27767599999999998</c:v>
                </c:pt>
                <c:pt idx="4065">
                  <c:v>0.27805099999999999</c:v>
                </c:pt>
                <c:pt idx="4066">
                  <c:v>0.27871800000000002</c:v>
                </c:pt>
                <c:pt idx="4067">
                  <c:v>0.28015499999999999</c:v>
                </c:pt>
                <c:pt idx="4068">
                  <c:v>0.28261399999999998</c:v>
                </c:pt>
                <c:pt idx="4069">
                  <c:v>0.28598600000000002</c:v>
                </c:pt>
                <c:pt idx="4070">
                  <c:v>0.28981200000000001</c:v>
                </c:pt>
                <c:pt idx="4071">
                  <c:v>0.29357899999999998</c:v>
                </c:pt>
                <c:pt idx="4072">
                  <c:v>0.29694100000000001</c:v>
                </c:pt>
                <c:pt idx="4073">
                  <c:v>0.29983500000000002</c:v>
                </c:pt>
                <c:pt idx="4074">
                  <c:v>0.30210300000000001</c:v>
                </c:pt>
                <c:pt idx="4075">
                  <c:v>0.30351899999999998</c:v>
                </c:pt>
                <c:pt idx="4076">
                  <c:v>0.30435699999999999</c:v>
                </c:pt>
                <c:pt idx="4077">
                  <c:v>0.30507200000000001</c:v>
                </c:pt>
                <c:pt idx="4078">
                  <c:v>0.30585499999999999</c:v>
                </c:pt>
                <c:pt idx="4079">
                  <c:v>0.30673499999999998</c:v>
                </c:pt>
                <c:pt idx="4080">
                  <c:v>0.30790699999999999</c:v>
                </c:pt>
                <c:pt idx="4081">
                  <c:v>0.30934699999999998</c:v>
                </c:pt>
                <c:pt idx="4082">
                  <c:v>0.31051099999999998</c:v>
                </c:pt>
                <c:pt idx="4083">
                  <c:v>0.31094899999999998</c:v>
                </c:pt>
                <c:pt idx="4084">
                  <c:v>0.31064900000000001</c:v>
                </c:pt>
                <c:pt idx="4085">
                  <c:v>0.309724</c:v>
                </c:pt>
                <c:pt idx="4086">
                  <c:v>0.30800300000000003</c:v>
                </c:pt>
                <c:pt idx="4087">
                  <c:v>0.30547299999999999</c:v>
                </c:pt>
                <c:pt idx="4088">
                  <c:v>0.30253099999999999</c:v>
                </c:pt>
                <c:pt idx="4089">
                  <c:v>0.29971199999999998</c:v>
                </c:pt>
                <c:pt idx="4090">
                  <c:v>0.29729899999999998</c:v>
                </c:pt>
                <c:pt idx="4091">
                  <c:v>0.29521399999999998</c:v>
                </c:pt>
                <c:pt idx="4092">
                  <c:v>0.29309600000000002</c:v>
                </c:pt>
                <c:pt idx="4093">
                  <c:v>0.290711</c:v>
                </c:pt>
                <c:pt idx="4094">
                  <c:v>0.28834599999999999</c:v>
                </c:pt>
                <c:pt idx="4095">
                  <c:v>0.286192</c:v>
                </c:pt>
                <c:pt idx="4096">
                  <c:v>0.28398000000000001</c:v>
                </c:pt>
                <c:pt idx="4097">
                  <c:v>0.28143600000000002</c:v>
                </c:pt>
                <c:pt idx="4098">
                  <c:v>0.27894999999999998</c:v>
                </c:pt>
                <c:pt idx="4099">
                  <c:v>0.27695500000000001</c:v>
                </c:pt>
                <c:pt idx="4100">
                  <c:v>0.275198</c:v>
                </c:pt>
                <c:pt idx="4101">
                  <c:v>0.27342</c:v>
                </c:pt>
                <c:pt idx="4102">
                  <c:v>0.27182400000000001</c:v>
                </c:pt>
                <c:pt idx="4103">
                  <c:v>0.27099200000000001</c:v>
                </c:pt>
                <c:pt idx="4104">
                  <c:v>0.27138800000000002</c:v>
                </c:pt>
                <c:pt idx="4105">
                  <c:v>0.27282800000000001</c:v>
                </c:pt>
                <c:pt idx="4106">
                  <c:v>0.27473700000000001</c:v>
                </c:pt>
                <c:pt idx="4107">
                  <c:v>0.27673399999999998</c:v>
                </c:pt>
                <c:pt idx="4108">
                  <c:v>0.27878500000000001</c:v>
                </c:pt>
                <c:pt idx="4109">
                  <c:v>0.280555</c:v>
                </c:pt>
                <c:pt idx="4110">
                  <c:v>0.28173599999999999</c:v>
                </c:pt>
                <c:pt idx="4111">
                  <c:v>0.28254899999999999</c:v>
                </c:pt>
                <c:pt idx="4112">
                  <c:v>0.28373500000000001</c:v>
                </c:pt>
                <c:pt idx="4113">
                  <c:v>0.285721</c:v>
                </c:pt>
                <c:pt idx="4114">
                  <c:v>0.28840500000000002</c:v>
                </c:pt>
                <c:pt idx="4115">
                  <c:v>0.29172199999999998</c:v>
                </c:pt>
                <c:pt idx="4116">
                  <c:v>0.29553800000000002</c:v>
                </c:pt>
                <c:pt idx="4117">
                  <c:v>0.29933199999999999</c:v>
                </c:pt>
                <c:pt idx="4118">
                  <c:v>0.30245899999999998</c:v>
                </c:pt>
                <c:pt idx="4119">
                  <c:v>0.30466199999999999</c:v>
                </c:pt>
                <c:pt idx="4120">
                  <c:v>0.30595600000000001</c:v>
                </c:pt>
                <c:pt idx="4121">
                  <c:v>0.30667699999999998</c:v>
                </c:pt>
                <c:pt idx="4122">
                  <c:v>0.30721900000000002</c:v>
                </c:pt>
                <c:pt idx="4123">
                  <c:v>0.30773600000000001</c:v>
                </c:pt>
                <c:pt idx="4124">
                  <c:v>0.30849900000000002</c:v>
                </c:pt>
                <c:pt idx="4125">
                  <c:v>0.30968400000000001</c:v>
                </c:pt>
                <c:pt idx="4126">
                  <c:v>0.31081999999999999</c:v>
                </c:pt>
                <c:pt idx="4127">
                  <c:v>0.31101000000000001</c:v>
                </c:pt>
                <c:pt idx="4128">
                  <c:v>0.310031</c:v>
                </c:pt>
                <c:pt idx="4129">
                  <c:v>0.30837700000000001</c:v>
                </c:pt>
                <c:pt idx="4130">
                  <c:v>0.30626500000000001</c:v>
                </c:pt>
                <c:pt idx="4131">
                  <c:v>0.30374499999999999</c:v>
                </c:pt>
                <c:pt idx="4132">
                  <c:v>0.300902</c:v>
                </c:pt>
                <c:pt idx="4133">
                  <c:v>0.29791400000000001</c:v>
                </c:pt>
                <c:pt idx="4134">
                  <c:v>0.294908</c:v>
                </c:pt>
                <c:pt idx="4135">
                  <c:v>0.29182200000000003</c:v>
                </c:pt>
                <c:pt idx="4136">
                  <c:v>0.28814000000000001</c:v>
                </c:pt>
                <c:pt idx="4137">
                  <c:v>0.28353800000000001</c:v>
                </c:pt>
                <c:pt idx="4138">
                  <c:v>0.27832600000000002</c:v>
                </c:pt>
                <c:pt idx="4139">
                  <c:v>0.27290900000000001</c:v>
                </c:pt>
                <c:pt idx="4140">
                  <c:v>0.267177</c:v>
                </c:pt>
                <c:pt idx="4141">
                  <c:v>0.26107999999999998</c:v>
                </c:pt>
                <c:pt idx="4142">
                  <c:v>0.25498100000000001</c:v>
                </c:pt>
                <c:pt idx="4143">
                  <c:v>0.249</c:v>
                </c:pt>
                <c:pt idx="4144">
                  <c:v>0.24287</c:v>
                </c:pt>
                <c:pt idx="4145">
                  <c:v>0.236348</c:v>
                </c:pt>
                <c:pt idx="4146">
                  <c:v>0.229708</c:v>
                </c:pt>
                <c:pt idx="4147">
                  <c:v>0.22336500000000001</c:v>
                </c:pt>
                <c:pt idx="4148">
                  <c:v>0.217533</c:v>
                </c:pt>
                <c:pt idx="4149">
                  <c:v>0.21220900000000001</c:v>
                </c:pt>
                <c:pt idx="4150">
                  <c:v>0.20711599999999999</c:v>
                </c:pt>
                <c:pt idx="4151">
                  <c:v>0.20213200000000001</c:v>
                </c:pt>
                <c:pt idx="4152">
                  <c:v>0.197377</c:v>
                </c:pt>
                <c:pt idx="4153">
                  <c:v>0.19278100000000001</c:v>
                </c:pt>
                <c:pt idx="4154">
                  <c:v>0.18784200000000001</c:v>
                </c:pt>
                <c:pt idx="4155">
                  <c:v>0.182202</c:v>
                </c:pt>
                <c:pt idx="4156">
                  <c:v>0.176562</c:v>
                </c:pt>
                <c:pt idx="4157">
                  <c:v>0.17172999999999999</c:v>
                </c:pt>
                <c:pt idx="4158">
                  <c:v>0.167933</c:v>
                </c:pt>
                <c:pt idx="4159">
                  <c:v>0.16492200000000001</c:v>
                </c:pt>
                <c:pt idx="4160">
                  <c:v>0.162661</c:v>
                </c:pt>
                <c:pt idx="4161">
                  <c:v>0.16134799999999999</c:v>
                </c:pt>
                <c:pt idx="4162">
                  <c:v>0.16090499999999999</c:v>
                </c:pt>
                <c:pt idx="4163">
                  <c:v>0.160492</c:v>
                </c:pt>
                <c:pt idx="4164">
                  <c:v>0.15926100000000001</c:v>
                </c:pt>
                <c:pt idx="4165">
                  <c:v>0.15699299999999999</c:v>
                </c:pt>
                <c:pt idx="4166">
                  <c:v>0.153974</c:v>
                </c:pt>
                <c:pt idx="4167">
                  <c:v>0.150724</c:v>
                </c:pt>
                <c:pt idx="4168">
                  <c:v>0.14752699999999999</c:v>
                </c:pt>
                <c:pt idx="4169">
                  <c:v>0.14460200000000001</c:v>
                </c:pt>
                <c:pt idx="4170">
                  <c:v>0.14236399999999999</c:v>
                </c:pt>
                <c:pt idx="4171">
                  <c:v>0.14128399999999999</c:v>
                </c:pt>
                <c:pt idx="4172">
                  <c:v>0.14111599999999999</c:v>
                </c:pt>
                <c:pt idx="4173">
                  <c:v>0.14083599999999999</c:v>
                </c:pt>
                <c:pt idx="4174">
                  <c:v>0.139603</c:v>
                </c:pt>
                <c:pt idx="4175">
                  <c:v>0.137102</c:v>
                </c:pt>
                <c:pt idx="4176">
                  <c:v>0.13322800000000001</c:v>
                </c:pt>
                <c:pt idx="4177">
                  <c:v>0.128024</c:v>
                </c:pt>
                <c:pt idx="4178">
                  <c:v>0.122021</c:v>
                </c:pt>
                <c:pt idx="4179">
                  <c:v>0.11584800000000001</c:v>
                </c:pt>
                <c:pt idx="4180">
                  <c:v>0.109956</c:v>
                </c:pt>
                <c:pt idx="4181">
                  <c:v>0.104503</c:v>
                </c:pt>
                <c:pt idx="4182">
                  <c:v>9.9574999999999997E-2</c:v>
                </c:pt>
                <c:pt idx="4183">
                  <c:v>9.5007999999999995E-2</c:v>
                </c:pt>
                <c:pt idx="4184">
                  <c:v>9.0250999999999998E-2</c:v>
                </c:pt>
                <c:pt idx="4185">
                  <c:v>8.4390999999999994E-2</c:v>
                </c:pt>
                <c:pt idx="4186">
                  <c:v>7.6825000000000004E-2</c:v>
                </c:pt>
                <c:pt idx="4187">
                  <c:v>6.8038000000000001E-2</c:v>
                </c:pt>
                <c:pt idx="4188">
                  <c:v>5.9046000000000001E-2</c:v>
                </c:pt>
                <c:pt idx="4189">
                  <c:v>5.0534999999999997E-2</c:v>
                </c:pt>
                <c:pt idx="4190">
                  <c:v>4.2459999999999998E-2</c:v>
                </c:pt>
                <c:pt idx="4191">
                  <c:v>3.4646999999999997E-2</c:v>
                </c:pt>
                <c:pt idx="4192">
                  <c:v>2.7326E-2</c:v>
                </c:pt>
                <c:pt idx="4193">
                  <c:v>2.0944999999999998E-2</c:v>
                </c:pt>
                <c:pt idx="4194">
                  <c:v>1.5424999999999999E-2</c:v>
                </c:pt>
                <c:pt idx="4195">
                  <c:v>1.0231000000000001E-2</c:v>
                </c:pt>
                <c:pt idx="4196">
                  <c:v>5.0949999999999997E-3</c:v>
                </c:pt>
                <c:pt idx="4197">
                  <c:v>1.02E-4</c:v>
                </c:pt>
                <c:pt idx="4198">
                  <c:v>-4.7000000000000002E-3</c:v>
                </c:pt>
                <c:pt idx="4199">
                  <c:v>-9.5049999999999996E-3</c:v>
                </c:pt>
                <c:pt idx="4200">
                  <c:v>-1.4456999999999999E-2</c:v>
                </c:pt>
                <c:pt idx="4201">
                  <c:v>-1.9278E-2</c:v>
                </c:pt>
                <c:pt idx="4202">
                  <c:v>-2.3387000000000002E-2</c:v>
                </c:pt>
                <c:pt idx="4203">
                  <c:v>-2.6134000000000001E-2</c:v>
                </c:pt>
                <c:pt idx="4204">
                  <c:v>-2.7352999999999999E-2</c:v>
                </c:pt>
                <c:pt idx="4205">
                  <c:v>-2.7050999999999999E-2</c:v>
                </c:pt>
                <c:pt idx="4206">
                  <c:v>-2.5519E-2</c:v>
                </c:pt>
                <c:pt idx="4207">
                  <c:v>-2.2977000000000001E-2</c:v>
                </c:pt>
                <c:pt idx="4208">
                  <c:v>-1.9994999999999999E-2</c:v>
                </c:pt>
                <c:pt idx="4209">
                  <c:v>-1.7467E-2</c:v>
                </c:pt>
                <c:pt idx="4210">
                  <c:v>-1.5644000000000002E-2</c:v>
                </c:pt>
                <c:pt idx="4211">
                  <c:v>-1.4015E-2</c:v>
                </c:pt>
                <c:pt idx="4212">
                  <c:v>-1.2133E-2</c:v>
                </c:pt>
                <c:pt idx="4213">
                  <c:v>-9.9649999999999999E-3</c:v>
                </c:pt>
                <c:pt idx="4214">
                  <c:v>-7.4060000000000003E-3</c:v>
                </c:pt>
                <c:pt idx="4215">
                  <c:v>-4.0280000000000003E-3</c:v>
                </c:pt>
                <c:pt idx="4216">
                  <c:v>4.57E-4</c:v>
                </c:pt>
                <c:pt idx="4217">
                  <c:v>5.8929999999999998E-3</c:v>
                </c:pt>
                <c:pt idx="4218">
                  <c:v>1.1538E-2</c:v>
                </c:pt>
                <c:pt idx="4219">
                  <c:v>1.6621E-2</c:v>
                </c:pt>
                <c:pt idx="4220">
                  <c:v>2.0931999999999999E-2</c:v>
                </c:pt>
                <c:pt idx="4221">
                  <c:v>2.4514000000000001E-2</c:v>
                </c:pt>
                <c:pt idx="4222">
                  <c:v>2.6897999999999998E-2</c:v>
                </c:pt>
                <c:pt idx="4223">
                  <c:v>2.7813999999999998E-2</c:v>
                </c:pt>
                <c:pt idx="4224">
                  <c:v>2.7949999999999999E-2</c:v>
                </c:pt>
                <c:pt idx="4225">
                  <c:v>2.8433E-2</c:v>
                </c:pt>
                <c:pt idx="4226">
                  <c:v>2.9898999999999998E-2</c:v>
                </c:pt>
                <c:pt idx="4227">
                  <c:v>3.2008000000000002E-2</c:v>
                </c:pt>
                <c:pt idx="4228">
                  <c:v>3.4050999999999998E-2</c:v>
                </c:pt>
                <c:pt idx="4229">
                  <c:v>3.5416999999999997E-2</c:v>
                </c:pt>
                <c:pt idx="4230">
                  <c:v>3.5772999999999999E-2</c:v>
                </c:pt>
                <c:pt idx="4231">
                  <c:v>3.4908000000000002E-2</c:v>
                </c:pt>
                <c:pt idx="4232">
                  <c:v>3.2530000000000003E-2</c:v>
                </c:pt>
                <c:pt idx="4233">
                  <c:v>2.8615000000000002E-2</c:v>
                </c:pt>
                <c:pt idx="4234">
                  <c:v>2.3372E-2</c:v>
                </c:pt>
                <c:pt idx="4235">
                  <c:v>1.7738E-2</c:v>
                </c:pt>
                <c:pt idx="4236">
                  <c:v>1.2814000000000001E-2</c:v>
                </c:pt>
                <c:pt idx="4237">
                  <c:v>9.306E-3</c:v>
                </c:pt>
                <c:pt idx="4238">
                  <c:v>7.3200000000000001E-3</c:v>
                </c:pt>
                <c:pt idx="4239">
                  <c:v>6.4939999999999998E-3</c:v>
                </c:pt>
                <c:pt idx="4240">
                  <c:v>5.9519999999999998E-3</c:v>
                </c:pt>
                <c:pt idx="4241">
                  <c:v>4.5329999999999997E-3</c:v>
                </c:pt>
                <c:pt idx="4242">
                  <c:v>1.47E-3</c:v>
                </c:pt>
                <c:pt idx="4243">
                  <c:v>-3.385E-3</c:v>
                </c:pt>
                <c:pt idx="4244">
                  <c:v>-9.6319999999999999E-3</c:v>
                </c:pt>
                <c:pt idx="4245">
                  <c:v>-1.6413000000000001E-2</c:v>
                </c:pt>
                <c:pt idx="4246">
                  <c:v>-2.2447999999999999E-2</c:v>
                </c:pt>
                <c:pt idx="4247">
                  <c:v>-2.6603999999999999E-2</c:v>
                </c:pt>
                <c:pt idx="4248">
                  <c:v>-2.8598999999999999E-2</c:v>
                </c:pt>
                <c:pt idx="4249">
                  <c:v>-2.8687000000000001E-2</c:v>
                </c:pt>
                <c:pt idx="4250">
                  <c:v>-2.7432000000000002E-2</c:v>
                </c:pt>
                <c:pt idx="4251">
                  <c:v>-2.5357999999999999E-2</c:v>
                </c:pt>
                <c:pt idx="4252">
                  <c:v>-2.3213999999999999E-2</c:v>
                </c:pt>
                <c:pt idx="4253">
                  <c:v>-2.1833999999999999E-2</c:v>
                </c:pt>
                <c:pt idx="4254">
                  <c:v>-2.1573999999999999E-2</c:v>
                </c:pt>
                <c:pt idx="4255">
                  <c:v>-2.2145999999999999E-2</c:v>
                </c:pt>
                <c:pt idx="4256">
                  <c:v>-2.2977000000000001E-2</c:v>
                </c:pt>
                <c:pt idx="4257">
                  <c:v>-2.3599999999999999E-2</c:v>
                </c:pt>
                <c:pt idx="4258">
                  <c:v>-2.3470999999999999E-2</c:v>
                </c:pt>
                <c:pt idx="4259">
                  <c:v>-2.2112E-2</c:v>
                </c:pt>
                <c:pt idx="4260">
                  <c:v>-1.9348000000000001E-2</c:v>
                </c:pt>
                <c:pt idx="4261">
                  <c:v>-1.5188E-2</c:v>
                </c:pt>
                <c:pt idx="4262">
                  <c:v>-1.0056000000000001E-2</c:v>
                </c:pt>
                <c:pt idx="4263">
                  <c:v>-4.7320000000000001E-3</c:v>
                </c:pt>
                <c:pt idx="4264">
                  <c:v>3.4600000000000001E-4</c:v>
                </c:pt>
                <c:pt idx="4265">
                  <c:v>5.1510000000000002E-3</c:v>
                </c:pt>
                <c:pt idx="4266">
                  <c:v>9.2280000000000001E-3</c:v>
                </c:pt>
                <c:pt idx="4267">
                  <c:v>1.1886000000000001E-2</c:v>
                </c:pt>
                <c:pt idx="4268">
                  <c:v>1.3055000000000001E-2</c:v>
                </c:pt>
                <c:pt idx="4269">
                  <c:v>1.3424E-2</c:v>
                </c:pt>
                <c:pt idx="4270">
                  <c:v>1.3927E-2</c:v>
                </c:pt>
                <c:pt idx="4271">
                  <c:v>1.5082E-2</c:v>
                </c:pt>
                <c:pt idx="4272">
                  <c:v>1.6986999999999999E-2</c:v>
                </c:pt>
                <c:pt idx="4273">
                  <c:v>1.9456999999999999E-2</c:v>
                </c:pt>
                <c:pt idx="4274">
                  <c:v>2.2349000000000001E-2</c:v>
                </c:pt>
                <c:pt idx="4275">
                  <c:v>2.5248E-2</c:v>
                </c:pt>
                <c:pt idx="4276">
                  <c:v>2.7373000000000001E-2</c:v>
                </c:pt>
                <c:pt idx="4277">
                  <c:v>2.7831999999999999E-2</c:v>
                </c:pt>
                <c:pt idx="4278">
                  <c:v>2.6585000000000001E-2</c:v>
                </c:pt>
                <c:pt idx="4279">
                  <c:v>2.3803000000000001E-2</c:v>
                </c:pt>
                <c:pt idx="4280">
                  <c:v>1.9757E-2</c:v>
                </c:pt>
                <c:pt idx="4281">
                  <c:v>1.4844E-2</c:v>
                </c:pt>
                <c:pt idx="4282">
                  <c:v>9.8139999999999998E-3</c:v>
                </c:pt>
                <c:pt idx="4283">
                  <c:v>5.4809999999999998E-3</c:v>
                </c:pt>
                <c:pt idx="4284">
                  <c:v>2.0449999999999999E-3</c:v>
                </c:pt>
                <c:pt idx="4285">
                  <c:v>-1.0330000000000001E-3</c:v>
                </c:pt>
                <c:pt idx="4286">
                  <c:v>-4.0390000000000001E-3</c:v>
                </c:pt>
                <c:pt idx="4287">
                  <c:v>-7.0990000000000003E-3</c:v>
                </c:pt>
                <c:pt idx="4288">
                  <c:v>-1.0586999999999999E-2</c:v>
                </c:pt>
                <c:pt idx="4289">
                  <c:v>-1.5465E-2</c:v>
                </c:pt>
                <c:pt idx="4290">
                  <c:v>-2.2137E-2</c:v>
                </c:pt>
                <c:pt idx="4291">
                  <c:v>-3.0086999999999999E-2</c:v>
                </c:pt>
                <c:pt idx="4292">
                  <c:v>-3.8453000000000001E-2</c:v>
                </c:pt>
                <c:pt idx="4293">
                  <c:v>-4.6523000000000002E-2</c:v>
                </c:pt>
                <c:pt idx="4294">
                  <c:v>-5.4004999999999997E-2</c:v>
                </c:pt>
                <c:pt idx="4295">
                  <c:v>-6.0810000000000003E-2</c:v>
                </c:pt>
                <c:pt idx="4296">
                  <c:v>-6.6780000000000006E-2</c:v>
                </c:pt>
                <c:pt idx="4297">
                  <c:v>-7.1748999999999993E-2</c:v>
                </c:pt>
                <c:pt idx="4298">
                  <c:v>-7.5921000000000002E-2</c:v>
                </c:pt>
                <c:pt idx="4299">
                  <c:v>-7.9917000000000002E-2</c:v>
                </c:pt>
                <c:pt idx="4300">
                  <c:v>-8.4247000000000002E-2</c:v>
                </c:pt>
                <c:pt idx="4301">
                  <c:v>-8.8794999999999999E-2</c:v>
                </c:pt>
                <c:pt idx="4302">
                  <c:v>-9.3304999999999999E-2</c:v>
                </c:pt>
                <c:pt idx="4303">
                  <c:v>-9.7872000000000001E-2</c:v>
                </c:pt>
                <c:pt idx="4304">
                  <c:v>-0.102529</c:v>
                </c:pt>
                <c:pt idx="4305">
                  <c:v>-0.10695399999999999</c:v>
                </c:pt>
                <c:pt idx="4306">
                  <c:v>-0.110792</c:v>
                </c:pt>
                <c:pt idx="4307">
                  <c:v>-0.113916</c:v>
                </c:pt>
                <c:pt idx="4308">
                  <c:v>-0.11632000000000001</c:v>
                </c:pt>
                <c:pt idx="4309">
                  <c:v>-0.117922</c:v>
                </c:pt>
                <c:pt idx="4310">
                  <c:v>-0.11866</c:v>
                </c:pt>
                <c:pt idx="4311">
                  <c:v>-0.118463</c:v>
                </c:pt>
                <c:pt idx="4312">
                  <c:v>-0.11744599999999999</c:v>
                </c:pt>
                <c:pt idx="4313">
                  <c:v>-0.116061</c:v>
                </c:pt>
                <c:pt idx="4314">
                  <c:v>-0.114825</c:v>
                </c:pt>
                <c:pt idx="4315">
                  <c:v>-0.114061</c:v>
                </c:pt>
                <c:pt idx="4316">
                  <c:v>-0.11366900000000001</c:v>
                </c:pt>
                <c:pt idx="4317">
                  <c:v>-0.11344700000000001</c:v>
                </c:pt>
                <c:pt idx="4318">
                  <c:v>-0.113111</c:v>
                </c:pt>
                <c:pt idx="4319">
                  <c:v>-0.112511</c:v>
                </c:pt>
                <c:pt idx="4320">
                  <c:v>-0.111703</c:v>
                </c:pt>
                <c:pt idx="4321">
                  <c:v>-0.110545</c:v>
                </c:pt>
                <c:pt idx="4322">
                  <c:v>-0.108836</c:v>
                </c:pt>
                <c:pt idx="4323">
                  <c:v>-0.106339</c:v>
                </c:pt>
                <c:pt idx="4324">
                  <c:v>-0.103129</c:v>
                </c:pt>
                <c:pt idx="4325">
                  <c:v>-9.9455000000000002E-2</c:v>
                </c:pt>
                <c:pt idx="4326">
                  <c:v>-9.5968999999999999E-2</c:v>
                </c:pt>
                <c:pt idx="4327">
                  <c:v>-9.3436000000000005E-2</c:v>
                </c:pt>
                <c:pt idx="4328">
                  <c:v>-9.2166999999999999E-2</c:v>
                </c:pt>
                <c:pt idx="4329">
                  <c:v>-9.2085E-2</c:v>
                </c:pt>
                <c:pt idx="4330">
                  <c:v>-9.2707999999999999E-2</c:v>
                </c:pt>
                <c:pt idx="4331">
                  <c:v>-9.3506000000000006E-2</c:v>
                </c:pt>
                <c:pt idx="4332">
                  <c:v>-9.3779000000000001E-2</c:v>
                </c:pt>
                <c:pt idx="4333">
                  <c:v>-9.3048000000000006E-2</c:v>
                </c:pt>
                <c:pt idx="4334">
                  <c:v>-9.1569999999999999E-2</c:v>
                </c:pt>
                <c:pt idx="4335">
                  <c:v>-9.0034000000000003E-2</c:v>
                </c:pt>
                <c:pt idx="4336">
                  <c:v>-8.9052999999999993E-2</c:v>
                </c:pt>
                <c:pt idx="4337">
                  <c:v>-8.8691999999999993E-2</c:v>
                </c:pt>
                <c:pt idx="4338">
                  <c:v>-8.8863999999999999E-2</c:v>
                </c:pt>
                <c:pt idx="4339">
                  <c:v>-8.9583999999999997E-2</c:v>
                </c:pt>
                <c:pt idx="4340">
                  <c:v>-9.0792999999999999E-2</c:v>
                </c:pt>
                <c:pt idx="4341">
                  <c:v>-9.2352000000000004E-2</c:v>
                </c:pt>
                <c:pt idx="4342">
                  <c:v>-9.3773999999999996E-2</c:v>
                </c:pt>
                <c:pt idx="4343">
                  <c:v>-9.4612000000000002E-2</c:v>
                </c:pt>
                <c:pt idx="4344">
                  <c:v>-9.4605999999999996E-2</c:v>
                </c:pt>
                <c:pt idx="4345">
                  <c:v>-9.4020999999999993E-2</c:v>
                </c:pt>
                <c:pt idx="4346">
                  <c:v>-9.3202999999999994E-2</c:v>
                </c:pt>
                <c:pt idx="4347">
                  <c:v>-9.2208999999999999E-2</c:v>
                </c:pt>
                <c:pt idx="4348">
                  <c:v>-9.0989E-2</c:v>
                </c:pt>
                <c:pt idx="4349">
                  <c:v>-8.9346999999999996E-2</c:v>
                </c:pt>
                <c:pt idx="4350">
                  <c:v>-8.7276000000000006E-2</c:v>
                </c:pt>
                <c:pt idx="4351">
                  <c:v>-8.4737000000000007E-2</c:v>
                </c:pt>
                <c:pt idx="4352">
                  <c:v>-8.1983E-2</c:v>
                </c:pt>
                <c:pt idx="4353">
                  <c:v>-7.9339000000000007E-2</c:v>
                </c:pt>
                <c:pt idx="4354">
                  <c:v>-7.6988000000000001E-2</c:v>
                </c:pt>
                <c:pt idx="4355">
                  <c:v>-7.4504000000000001E-2</c:v>
                </c:pt>
                <c:pt idx="4356">
                  <c:v>-7.1152000000000007E-2</c:v>
                </c:pt>
                <c:pt idx="4357">
                  <c:v>-6.6685999999999995E-2</c:v>
                </c:pt>
                <c:pt idx="4358">
                  <c:v>-6.1263999999999999E-2</c:v>
                </c:pt>
                <c:pt idx="4359">
                  <c:v>-5.5303999999999999E-2</c:v>
                </c:pt>
                <c:pt idx="4360">
                  <c:v>-4.9110000000000001E-2</c:v>
                </c:pt>
                <c:pt idx="4361">
                  <c:v>-4.2854000000000003E-2</c:v>
                </c:pt>
                <c:pt idx="4362">
                  <c:v>-3.7178000000000003E-2</c:v>
                </c:pt>
                <c:pt idx="4363">
                  <c:v>-3.2870000000000003E-2</c:v>
                </c:pt>
                <c:pt idx="4364">
                  <c:v>-2.9984E-2</c:v>
                </c:pt>
                <c:pt idx="4365">
                  <c:v>-2.7546000000000001E-2</c:v>
                </c:pt>
                <c:pt idx="4366">
                  <c:v>-2.4575E-2</c:v>
                </c:pt>
                <c:pt idx="4367">
                  <c:v>-2.0799999999999999E-2</c:v>
                </c:pt>
                <c:pt idx="4368">
                  <c:v>-1.626E-2</c:v>
                </c:pt>
                <c:pt idx="4369">
                  <c:v>-1.0997E-2</c:v>
                </c:pt>
                <c:pt idx="4370">
                  <c:v>-5.1139999999999996E-3</c:v>
                </c:pt>
                <c:pt idx="4371">
                  <c:v>7.0500000000000001E-4</c:v>
                </c:pt>
                <c:pt idx="4372">
                  <c:v>5.5269999999999998E-3</c:v>
                </c:pt>
                <c:pt idx="4373">
                  <c:v>8.8739999999999999E-3</c:v>
                </c:pt>
                <c:pt idx="4374">
                  <c:v>1.1244000000000001E-2</c:v>
                </c:pt>
                <c:pt idx="4375">
                  <c:v>1.3573E-2</c:v>
                </c:pt>
                <c:pt idx="4376">
                  <c:v>1.6140999999999999E-2</c:v>
                </c:pt>
                <c:pt idx="4377">
                  <c:v>1.8759999999999999E-2</c:v>
                </c:pt>
                <c:pt idx="4378">
                  <c:v>2.1203E-2</c:v>
                </c:pt>
                <c:pt idx="4379">
                  <c:v>2.3623000000000002E-2</c:v>
                </c:pt>
                <c:pt idx="4380">
                  <c:v>2.6276000000000001E-2</c:v>
                </c:pt>
                <c:pt idx="4381">
                  <c:v>2.9186E-2</c:v>
                </c:pt>
                <c:pt idx="4382">
                  <c:v>3.2249E-2</c:v>
                </c:pt>
                <c:pt idx="4383">
                  <c:v>3.5156E-2</c:v>
                </c:pt>
                <c:pt idx="4384">
                  <c:v>3.7734999999999998E-2</c:v>
                </c:pt>
                <c:pt idx="4385">
                  <c:v>3.9893999999999999E-2</c:v>
                </c:pt>
                <c:pt idx="4386">
                  <c:v>4.1824E-2</c:v>
                </c:pt>
                <c:pt idx="4387">
                  <c:v>4.3785999999999999E-2</c:v>
                </c:pt>
                <c:pt idx="4388">
                  <c:v>4.5845999999999998E-2</c:v>
                </c:pt>
                <c:pt idx="4389">
                  <c:v>4.8135999999999998E-2</c:v>
                </c:pt>
                <c:pt idx="4390">
                  <c:v>5.0865E-2</c:v>
                </c:pt>
                <c:pt idx="4391">
                  <c:v>5.4716000000000001E-2</c:v>
                </c:pt>
                <c:pt idx="4392">
                  <c:v>6.0163000000000001E-2</c:v>
                </c:pt>
                <c:pt idx="4393">
                  <c:v>6.6734000000000002E-2</c:v>
                </c:pt>
                <c:pt idx="4394">
                  <c:v>7.3272000000000004E-2</c:v>
                </c:pt>
                <c:pt idx="4395">
                  <c:v>7.8673999999999994E-2</c:v>
                </c:pt>
                <c:pt idx="4396">
                  <c:v>8.2926E-2</c:v>
                </c:pt>
                <c:pt idx="4397">
                  <c:v>8.6609000000000005E-2</c:v>
                </c:pt>
                <c:pt idx="4398">
                  <c:v>9.0121000000000007E-2</c:v>
                </c:pt>
                <c:pt idx="4399">
                  <c:v>9.3669000000000002E-2</c:v>
                </c:pt>
                <c:pt idx="4400">
                  <c:v>9.783E-2</c:v>
                </c:pt>
                <c:pt idx="4401">
                  <c:v>0.103197</c:v>
                </c:pt>
                <c:pt idx="4402">
                  <c:v>0.10961</c:v>
                </c:pt>
                <c:pt idx="4403">
                  <c:v>0.11651</c:v>
                </c:pt>
                <c:pt idx="4404">
                  <c:v>0.123276</c:v>
                </c:pt>
                <c:pt idx="4405">
                  <c:v>0.12936800000000001</c:v>
                </c:pt>
                <c:pt idx="4406">
                  <c:v>0.13461600000000001</c:v>
                </c:pt>
                <c:pt idx="4407">
                  <c:v>0.13897999999999999</c:v>
                </c:pt>
                <c:pt idx="4408">
                  <c:v>0.14225199999999999</c:v>
                </c:pt>
                <c:pt idx="4409">
                  <c:v>0.144539</c:v>
                </c:pt>
                <c:pt idx="4410">
                  <c:v>0.146504</c:v>
                </c:pt>
                <c:pt idx="4411">
                  <c:v>0.14853</c:v>
                </c:pt>
                <c:pt idx="4412">
                  <c:v>0.150615</c:v>
                </c:pt>
                <c:pt idx="4413">
                  <c:v>0.153055</c:v>
                </c:pt>
                <c:pt idx="4414">
                  <c:v>0.15638099999999999</c:v>
                </c:pt>
                <c:pt idx="4415">
                  <c:v>0.16058600000000001</c:v>
                </c:pt>
                <c:pt idx="4416">
                  <c:v>0.16448599999999999</c:v>
                </c:pt>
                <c:pt idx="4417">
                  <c:v>0.16686599999999999</c:v>
                </c:pt>
                <c:pt idx="4418">
                  <c:v>0.16769400000000001</c:v>
                </c:pt>
                <c:pt idx="4419">
                  <c:v>0.16797599999999999</c:v>
                </c:pt>
                <c:pt idx="4420">
                  <c:v>0.16841100000000001</c:v>
                </c:pt>
                <c:pt idx="4421">
                  <c:v>0.16899500000000001</c:v>
                </c:pt>
                <c:pt idx="4422">
                  <c:v>0.16950699999999999</c:v>
                </c:pt>
                <c:pt idx="4423">
                  <c:v>0.17002800000000001</c:v>
                </c:pt>
                <c:pt idx="4424">
                  <c:v>0.17101</c:v>
                </c:pt>
                <c:pt idx="4425">
                  <c:v>0.17252000000000001</c:v>
                </c:pt>
                <c:pt idx="4426">
                  <c:v>0.17399200000000001</c:v>
                </c:pt>
                <c:pt idx="4427">
                  <c:v>0.17492199999999999</c:v>
                </c:pt>
                <c:pt idx="4428">
                  <c:v>0.17532200000000001</c:v>
                </c:pt>
                <c:pt idx="4429">
                  <c:v>0.175762</c:v>
                </c:pt>
                <c:pt idx="4430">
                  <c:v>0.176511</c:v>
                </c:pt>
                <c:pt idx="4431">
                  <c:v>0.17751800000000001</c:v>
                </c:pt>
                <c:pt idx="4432">
                  <c:v>0.178505</c:v>
                </c:pt>
                <c:pt idx="4433">
                  <c:v>0.17927999999999999</c:v>
                </c:pt>
                <c:pt idx="4434">
                  <c:v>0.17993100000000001</c:v>
                </c:pt>
                <c:pt idx="4435">
                  <c:v>0.18066199999999999</c:v>
                </c:pt>
                <c:pt idx="4436">
                  <c:v>0.18162600000000001</c:v>
                </c:pt>
                <c:pt idx="4437">
                  <c:v>0.182699</c:v>
                </c:pt>
                <c:pt idx="4438">
                  <c:v>0.18395</c:v>
                </c:pt>
                <c:pt idx="4439">
                  <c:v>0.18557899999999999</c:v>
                </c:pt>
                <c:pt idx="4440">
                  <c:v>0.18756999999999999</c:v>
                </c:pt>
                <c:pt idx="4441">
                  <c:v>0.18940100000000001</c:v>
                </c:pt>
                <c:pt idx="4442">
                  <c:v>0.19054599999999999</c:v>
                </c:pt>
                <c:pt idx="4443">
                  <c:v>0.191159</c:v>
                </c:pt>
                <c:pt idx="4444">
                  <c:v>0.191748</c:v>
                </c:pt>
                <c:pt idx="4445">
                  <c:v>0.192967</c:v>
                </c:pt>
                <c:pt idx="4446">
                  <c:v>0.19522600000000001</c:v>
                </c:pt>
                <c:pt idx="4447">
                  <c:v>0.198541</c:v>
                </c:pt>
                <c:pt idx="4448">
                  <c:v>0.20255799999999999</c:v>
                </c:pt>
                <c:pt idx="4449">
                  <c:v>0.206759</c:v>
                </c:pt>
                <c:pt idx="4450">
                  <c:v>0.21097099999999999</c:v>
                </c:pt>
                <c:pt idx="4451">
                  <c:v>0.21481500000000001</c:v>
                </c:pt>
                <c:pt idx="4452">
                  <c:v>0.21782899999999999</c:v>
                </c:pt>
                <c:pt idx="4453">
                  <c:v>0.220001</c:v>
                </c:pt>
                <c:pt idx="4454">
                  <c:v>0.22214600000000001</c:v>
                </c:pt>
                <c:pt idx="4455">
                  <c:v>0.22517499999999999</c:v>
                </c:pt>
                <c:pt idx="4456">
                  <c:v>0.229354</c:v>
                </c:pt>
                <c:pt idx="4457">
                  <c:v>0.23457</c:v>
                </c:pt>
                <c:pt idx="4458">
                  <c:v>0.240208</c:v>
                </c:pt>
                <c:pt idx="4459">
                  <c:v>0.24576300000000001</c:v>
                </c:pt>
                <c:pt idx="4460">
                  <c:v>0.25129200000000002</c:v>
                </c:pt>
                <c:pt idx="4461">
                  <c:v>0.25711899999999999</c:v>
                </c:pt>
                <c:pt idx="4462">
                  <c:v>0.26316200000000001</c:v>
                </c:pt>
                <c:pt idx="4463">
                  <c:v>0.26914199999999999</c:v>
                </c:pt>
                <c:pt idx="4464">
                  <c:v>0.27539999999999998</c:v>
                </c:pt>
                <c:pt idx="4465">
                  <c:v>0.28238600000000003</c:v>
                </c:pt>
                <c:pt idx="4466">
                  <c:v>0.29000599999999999</c:v>
                </c:pt>
                <c:pt idx="4467">
                  <c:v>0.29778700000000002</c:v>
                </c:pt>
                <c:pt idx="4468">
                  <c:v>0.30546499999999999</c:v>
                </c:pt>
                <c:pt idx="4469">
                  <c:v>0.31314500000000001</c:v>
                </c:pt>
                <c:pt idx="4470">
                  <c:v>0.32091199999999998</c:v>
                </c:pt>
                <c:pt idx="4471">
                  <c:v>0.32875799999999999</c:v>
                </c:pt>
                <c:pt idx="4472">
                  <c:v>0.33660600000000002</c:v>
                </c:pt>
                <c:pt idx="4473">
                  <c:v>0.344559</c:v>
                </c:pt>
                <c:pt idx="4474">
                  <c:v>0.35259000000000001</c:v>
                </c:pt>
                <c:pt idx="4475">
                  <c:v>0.36059999999999998</c:v>
                </c:pt>
                <c:pt idx="4476">
                  <c:v>0.368566</c:v>
                </c:pt>
                <c:pt idx="4477">
                  <c:v>0.37658999999999998</c:v>
                </c:pt>
                <c:pt idx="4478">
                  <c:v>0.38475199999999998</c:v>
                </c:pt>
                <c:pt idx="4479">
                  <c:v>0.39280900000000002</c:v>
                </c:pt>
                <c:pt idx="4480">
                  <c:v>0.40072999999999998</c:v>
                </c:pt>
                <c:pt idx="4481">
                  <c:v>0.40836699999999998</c:v>
                </c:pt>
                <c:pt idx="4482">
                  <c:v>0.41573300000000002</c:v>
                </c:pt>
                <c:pt idx="4483">
                  <c:v>0.42287000000000002</c:v>
                </c:pt>
                <c:pt idx="4484">
                  <c:v>0.42965500000000001</c:v>
                </c:pt>
                <c:pt idx="4485">
                  <c:v>0.436164</c:v>
                </c:pt>
                <c:pt idx="4486">
                  <c:v>0.44266699999999998</c:v>
                </c:pt>
                <c:pt idx="4487">
                  <c:v>0.44945200000000002</c:v>
                </c:pt>
                <c:pt idx="4488">
                  <c:v>0.45638099999999998</c:v>
                </c:pt>
                <c:pt idx="4489">
                  <c:v>0.46355600000000002</c:v>
                </c:pt>
                <c:pt idx="4490">
                  <c:v>0.471024</c:v>
                </c:pt>
                <c:pt idx="4491">
                  <c:v>0.47886400000000001</c:v>
                </c:pt>
                <c:pt idx="4492">
                  <c:v>0.48729099999999997</c:v>
                </c:pt>
                <c:pt idx="4493">
                  <c:v>0.496222</c:v>
                </c:pt>
                <c:pt idx="4494">
                  <c:v>0.50523499999999999</c:v>
                </c:pt>
                <c:pt idx="4495">
                  <c:v>0.51404000000000005</c:v>
                </c:pt>
                <c:pt idx="4496">
                  <c:v>0.52257399999999998</c:v>
                </c:pt>
                <c:pt idx="4497">
                  <c:v>0.53042199999999995</c:v>
                </c:pt>
                <c:pt idx="4498">
                  <c:v>0.53741700000000003</c:v>
                </c:pt>
                <c:pt idx="4499">
                  <c:v>0.54401699999999997</c:v>
                </c:pt>
                <c:pt idx="4500">
                  <c:v>0.55087600000000003</c:v>
                </c:pt>
                <c:pt idx="4501">
                  <c:v>0.55844099999999997</c:v>
                </c:pt>
                <c:pt idx="4502">
                  <c:v>0.56697299999999995</c:v>
                </c:pt>
                <c:pt idx="4503">
                  <c:v>0.57647899999999996</c:v>
                </c:pt>
                <c:pt idx="4504">
                  <c:v>0.58659799999999995</c:v>
                </c:pt>
                <c:pt idx="4505">
                  <c:v>0.59716599999999997</c:v>
                </c:pt>
                <c:pt idx="4506">
                  <c:v>0.60775199999999996</c:v>
                </c:pt>
                <c:pt idx="4507">
                  <c:v>0.61764699999999995</c:v>
                </c:pt>
                <c:pt idx="4508">
                  <c:v>0.62626899999999996</c:v>
                </c:pt>
                <c:pt idx="4509">
                  <c:v>0.63354999999999995</c:v>
                </c:pt>
                <c:pt idx="4510">
                  <c:v>0.63987899999999998</c:v>
                </c:pt>
                <c:pt idx="4511">
                  <c:v>0.64602700000000002</c:v>
                </c:pt>
                <c:pt idx="4512">
                  <c:v>0.65262200000000004</c:v>
                </c:pt>
                <c:pt idx="4513">
                  <c:v>0.65968800000000005</c:v>
                </c:pt>
                <c:pt idx="4514">
                  <c:v>0.66737000000000002</c:v>
                </c:pt>
                <c:pt idx="4515">
                  <c:v>0.67551000000000005</c:v>
                </c:pt>
                <c:pt idx="4516">
                  <c:v>0.6835</c:v>
                </c:pt>
                <c:pt idx="4517">
                  <c:v>0.69076000000000004</c:v>
                </c:pt>
                <c:pt idx="4518">
                  <c:v>0.69731200000000004</c:v>
                </c:pt>
                <c:pt idx="4519">
                  <c:v>0.70338199999999995</c:v>
                </c:pt>
                <c:pt idx="4520">
                  <c:v>0.70883399999999996</c:v>
                </c:pt>
                <c:pt idx="4521">
                  <c:v>0.71341699999999997</c:v>
                </c:pt>
                <c:pt idx="4522">
                  <c:v>0.717441</c:v>
                </c:pt>
                <c:pt idx="4523">
                  <c:v>0.72157800000000005</c:v>
                </c:pt>
                <c:pt idx="4524">
                  <c:v>0.72574700000000003</c:v>
                </c:pt>
                <c:pt idx="4525">
                  <c:v>0.72983900000000002</c:v>
                </c:pt>
                <c:pt idx="4526">
                  <c:v>0.73397599999999996</c:v>
                </c:pt>
                <c:pt idx="4527">
                  <c:v>0.73845300000000003</c:v>
                </c:pt>
                <c:pt idx="4528">
                  <c:v>0.74320200000000003</c:v>
                </c:pt>
                <c:pt idx="4529">
                  <c:v>0.74768900000000005</c:v>
                </c:pt>
                <c:pt idx="4530">
                  <c:v>0.75113300000000005</c:v>
                </c:pt>
                <c:pt idx="4531">
                  <c:v>0.75332500000000002</c:v>
                </c:pt>
                <c:pt idx="4532">
                  <c:v>0.75505100000000003</c:v>
                </c:pt>
                <c:pt idx="4533">
                  <c:v>0.75706700000000005</c:v>
                </c:pt>
                <c:pt idx="4534">
                  <c:v>0.75945600000000002</c:v>
                </c:pt>
                <c:pt idx="4535">
                  <c:v>0.76223200000000002</c:v>
                </c:pt>
                <c:pt idx="4536">
                  <c:v>0.76574399999999998</c:v>
                </c:pt>
                <c:pt idx="4537">
                  <c:v>0.77013500000000001</c:v>
                </c:pt>
                <c:pt idx="4538">
                  <c:v>0.77496200000000004</c:v>
                </c:pt>
                <c:pt idx="4539">
                  <c:v>0.77960300000000005</c:v>
                </c:pt>
                <c:pt idx="4540">
                  <c:v>0.78357200000000005</c:v>
                </c:pt>
                <c:pt idx="4541">
                  <c:v>0.78695099999999996</c:v>
                </c:pt>
                <c:pt idx="4542">
                  <c:v>0.78992499999999999</c:v>
                </c:pt>
                <c:pt idx="4543">
                  <c:v>0.79252999999999996</c:v>
                </c:pt>
                <c:pt idx="4544">
                  <c:v>0.79450100000000001</c:v>
                </c:pt>
                <c:pt idx="4545">
                  <c:v>0.79603900000000005</c:v>
                </c:pt>
                <c:pt idx="4546">
                  <c:v>0.79771899999999996</c:v>
                </c:pt>
                <c:pt idx="4547">
                  <c:v>0.79974999999999996</c:v>
                </c:pt>
                <c:pt idx="4548">
                  <c:v>0.80204699999999995</c:v>
                </c:pt>
                <c:pt idx="4549">
                  <c:v>0.80485600000000002</c:v>
                </c:pt>
                <c:pt idx="4550">
                  <c:v>0.80837400000000004</c:v>
                </c:pt>
                <c:pt idx="4551">
                  <c:v>0.81185499999999999</c:v>
                </c:pt>
                <c:pt idx="4552">
                  <c:v>0.81484199999999996</c:v>
                </c:pt>
                <c:pt idx="4553">
                  <c:v>0.81698400000000004</c:v>
                </c:pt>
                <c:pt idx="4554">
                  <c:v>0.81784400000000002</c:v>
                </c:pt>
                <c:pt idx="4555">
                  <c:v>0.81719799999999998</c:v>
                </c:pt>
                <c:pt idx="4556">
                  <c:v>0.81545000000000001</c:v>
                </c:pt>
                <c:pt idx="4557">
                  <c:v>0.81327499999999997</c:v>
                </c:pt>
                <c:pt idx="4558">
                  <c:v>0.81112799999999996</c:v>
                </c:pt>
                <c:pt idx="4559">
                  <c:v>0.80919600000000003</c:v>
                </c:pt>
                <c:pt idx="4560">
                  <c:v>0.80765100000000001</c:v>
                </c:pt>
                <c:pt idx="4561">
                  <c:v>0.80683700000000003</c:v>
                </c:pt>
                <c:pt idx="4562">
                  <c:v>0.80667800000000001</c:v>
                </c:pt>
                <c:pt idx="4563">
                  <c:v>0.80656300000000003</c:v>
                </c:pt>
                <c:pt idx="4564">
                  <c:v>0.80570399999999998</c:v>
                </c:pt>
                <c:pt idx="4565">
                  <c:v>0.80386400000000002</c:v>
                </c:pt>
                <c:pt idx="4566">
                  <c:v>0.80104699999999995</c:v>
                </c:pt>
                <c:pt idx="4567">
                  <c:v>0.79717499999999997</c:v>
                </c:pt>
                <c:pt idx="4568">
                  <c:v>0.79210700000000001</c:v>
                </c:pt>
                <c:pt idx="4569">
                  <c:v>0.78594600000000003</c:v>
                </c:pt>
                <c:pt idx="4570">
                  <c:v>0.77937699999999999</c:v>
                </c:pt>
                <c:pt idx="4571">
                  <c:v>0.77316700000000005</c:v>
                </c:pt>
                <c:pt idx="4572">
                  <c:v>0.76776500000000003</c:v>
                </c:pt>
                <c:pt idx="4573">
                  <c:v>0.76315699999999997</c:v>
                </c:pt>
                <c:pt idx="4574">
                  <c:v>0.75925900000000002</c:v>
                </c:pt>
                <c:pt idx="4575">
                  <c:v>0.75601099999999999</c:v>
                </c:pt>
                <c:pt idx="4576">
                  <c:v>0.75332900000000003</c:v>
                </c:pt>
                <c:pt idx="4577">
                  <c:v>0.75062300000000004</c:v>
                </c:pt>
                <c:pt idx="4578">
                  <c:v>0.74729400000000001</c:v>
                </c:pt>
                <c:pt idx="4579">
                  <c:v>0.74297999999999997</c:v>
                </c:pt>
                <c:pt idx="4580">
                  <c:v>0.737757</c:v>
                </c:pt>
                <c:pt idx="4581">
                  <c:v>0.73180500000000004</c:v>
                </c:pt>
                <c:pt idx="4582">
                  <c:v>0.72540099999999996</c:v>
                </c:pt>
                <c:pt idx="4583">
                  <c:v>0.71907600000000005</c:v>
                </c:pt>
                <c:pt idx="4584">
                  <c:v>0.71356900000000001</c:v>
                </c:pt>
                <c:pt idx="4585">
                  <c:v>0.70923800000000004</c:v>
                </c:pt>
                <c:pt idx="4586">
                  <c:v>0.70601899999999995</c:v>
                </c:pt>
                <c:pt idx="4587">
                  <c:v>0.70377100000000004</c:v>
                </c:pt>
                <c:pt idx="4588">
                  <c:v>0.70211199999999996</c:v>
                </c:pt>
                <c:pt idx="4589">
                  <c:v>0.70043500000000003</c:v>
                </c:pt>
                <c:pt idx="4590">
                  <c:v>0.69811800000000002</c:v>
                </c:pt>
                <c:pt idx="4591">
                  <c:v>0.69476599999999999</c:v>
                </c:pt>
                <c:pt idx="4592">
                  <c:v>0.69039499999999998</c:v>
                </c:pt>
                <c:pt idx="4593">
                  <c:v>0.68545199999999995</c:v>
                </c:pt>
                <c:pt idx="4594">
                  <c:v>0.68062500000000004</c:v>
                </c:pt>
                <c:pt idx="4595">
                  <c:v>0.67651700000000003</c:v>
                </c:pt>
                <c:pt idx="4596">
                  <c:v>0.67353600000000002</c:v>
                </c:pt>
                <c:pt idx="4597">
                  <c:v>0.67198500000000005</c:v>
                </c:pt>
                <c:pt idx="4598">
                  <c:v>0.67187399999999997</c:v>
                </c:pt>
                <c:pt idx="4599">
                  <c:v>0.67242800000000003</c:v>
                </c:pt>
                <c:pt idx="4600">
                  <c:v>0.67244099999999996</c:v>
                </c:pt>
                <c:pt idx="4601">
                  <c:v>0.67127700000000001</c:v>
                </c:pt>
                <c:pt idx="4602">
                  <c:v>0.66897700000000004</c:v>
                </c:pt>
                <c:pt idx="4603">
                  <c:v>0.665767</c:v>
                </c:pt>
                <c:pt idx="4604">
                  <c:v>0.66203000000000001</c:v>
                </c:pt>
                <c:pt idx="4605">
                  <c:v>0.65852100000000002</c:v>
                </c:pt>
                <c:pt idx="4606">
                  <c:v>0.65622400000000003</c:v>
                </c:pt>
                <c:pt idx="4607">
                  <c:v>0.65565099999999998</c:v>
                </c:pt>
                <c:pt idx="4608">
                  <c:v>0.656412</c:v>
                </c:pt>
                <c:pt idx="4609">
                  <c:v>0.65781299999999998</c:v>
                </c:pt>
                <c:pt idx="4610">
                  <c:v>0.65928799999999999</c:v>
                </c:pt>
                <c:pt idx="4611">
                  <c:v>0.66030999999999995</c:v>
                </c:pt>
                <c:pt idx="4612">
                  <c:v>0.66037999999999997</c:v>
                </c:pt>
                <c:pt idx="4613">
                  <c:v>0.65935600000000005</c:v>
                </c:pt>
                <c:pt idx="4614">
                  <c:v>0.65767900000000001</c:v>
                </c:pt>
                <c:pt idx="4615">
                  <c:v>0.65598999999999996</c:v>
                </c:pt>
                <c:pt idx="4616">
                  <c:v>0.65469500000000003</c:v>
                </c:pt>
                <c:pt idx="4617">
                  <c:v>0.65404499999999999</c:v>
                </c:pt>
                <c:pt idx="4618">
                  <c:v>0.65410900000000005</c:v>
                </c:pt>
                <c:pt idx="4619">
                  <c:v>0.65468300000000001</c:v>
                </c:pt>
                <c:pt idx="4620">
                  <c:v>0.65560700000000005</c:v>
                </c:pt>
                <c:pt idx="4621">
                  <c:v>0.65682600000000002</c:v>
                </c:pt>
                <c:pt idx="4622">
                  <c:v>0.65807199999999999</c:v>
                </c:pt>
                <c:pt idx="4623">
                  <c:v>0.658887</c:v>
                </c:pt>
                <c:pt idx="4624">
                  <c:v>0.65905000000000002</c:v>
                </c:pt>
                <c:pt idx="4625">
                  <c:v>0.65856000000000003</c:v>
                </c:pt>
                <c:pt idx="4626">
                  <c:v>0.65771000000000002</c:v>
                </c:pt>
                <c:pt idx="4627">
                  <c:v>0.65685000000000004</c:v>
                </c:pt>
                <c:pt idx="4628">
                  <c:v>0.65604799999999996</c:v>
                </c:pt>
                <c:pt idx="4629">
                  <c:v>0.65535399999999999</c:v>
                </c:pt>
                <c:pt idx="4630">
                  <c:v>0.65471500000000005</c:v>
                </c:pt>
                <c:pt idx="4631">
                  <c:v>0.65419400000000005</c:v>
                </c:pt>
                <c:pt idx="4632">
                  <c:v>0.65360200000000002</c:v>
                </c:pt>
                <c:pt idx="4633">
                  <c:v>0.65265600000000001</c:v>
                </c:pt>
                <c:pt idx="4634">
                  <c:v>0.65146599999999999</c:v>
                </c:pt>
                <c:pt idx="4635">
                  <c:v>0.65025100000000002</c:v>
                </c:pt>
                <c:pt idx="4636">
                  <c:v>0.64899600000000002</c:v>
                </c:pt>
                <c:pt idx="4637">
                  <c:v>0.64780000000000004</c:v>
                </c:pt>
                <c:pt idx="4638">
                  <c:v>0.64673000000000003</c:v>
                </c:pt>
                <c:pt idx="4639">
                  <c:v>0.64577499999999999</c:v>
                </c:pt>
                <c:pt idx="4640">
                  <c:v>0.64495599999999997</c:v>
                </c:pt>
                <c:pt idx="4641">
                  <c:v>0.644119</c:v>
                </c:pt>
                <c:pt idx="4642">
                  <c:v>0.64295400000000003</c:v>
                </c:pt>
                <c:pt idx="4643">
                  <c:v>0.64141499999999996</c:v>
                </c:pt>
                <c:pt idx="4644">
                  <c:v>0.63973400000000002</c:v>
                </c:pt>
                <c:pt idx="4645">
                  <c:v>0.63813500000000001</c:v>
                </c:pt>
                <c:pt idx="4646">
                  <c:v>0.63689300000000004</c:v>
                </c:pt>
                <c:pt idx="4647">
                  <c:v>0.63622299999999998</c:v>
                </c:pt>
                <c:pt idx="4648">
                  <c:v>0.63602099999999995</c:v>
                </c:pt>
                <c:pt idx="4649">
                  <c:v>0.63608500000000001</c:v>
                </c:pt>
                <c:pt idx="4650">
                  <c:v>0.63630200000000003</c:v>
                </c:pt>
                <c:pt idx="4651">
                  <c:v>0.63655499999999998</c:v>
                </c:pt>
                <c:pt idx="4652">
                  <c:v>0.63660799999999995</c:v>
                </c:pt>
                <c:pt idx="4653">
                  <c:v>0.63646199999999997</c:v>
                </c:pt>
                <c:pt idx="4654">
                  <c:v>0.63637100000000002</c:v>
                </c:pt>
                <c:pt idx="4655">
                  <c:v>0.63648099999999996</c:v>
                </c:pt>
                <c:pt idx="4656">
                  <c:v>0.63674900000000001</c:v>
                </c:pt>
                <c:pt idx="4657">
                  <c:v>0.63733200000000001</c:v>
                </c:pt>
                <c:pt idx="4658">
                  <c:v>0.63834800000000003</c:v>
                </c:pt>
                <c:pt idx="4659">
                  <c:v>0.63971500000000003</c:v>
                </c:pt>
                <c:pt idx="4660">
                  <c:v>0.64130900000000002</c:v>
                </c:pt>
                <c:pt idx="4661">
                  <c:v>0.64280999999999999</c:v>
                </c:pt>
                <c:pt idx="4662">
                  <c:v>0.64371699999999998</c:v>
                </c:pt>
                <c:pt idx="4663">
                  <c:v>0.64376</c:v>
                </c:pt>
                <c:pt idx="4664">
                  <c:v>0.64315199999999995</c:v>
                </c:pt>
                <c:pt idx="4665">
                  <c:v>0.64236099999999996</c:v>
                </c:pt>
                <c:pt idx="4666">
                  <c:v>0.64193500000000003</c:v>
                </c:pt>
                <c:pt idx="4667">
                  <c:v>0.64220200000000005</c:v>
                </c:pt>
                <c:pt idx="4668">
                  <c:v>0.64308699999999996</c:v>
                </c:pt>
                <c:pt idx="4669">
                  <c:v>0.64423699999999995</c:v>
                </c:pt>
                <c:pt idx="4670">
                  <c:v>0.64525500000000002</c:v>
                </c:pt>
                <c:pt idx="4671">
                  <c:v>0.64582600000000001</c:v>
                </c:pt>
                <c:pt idx="4672">
                  <c:v>0.64575000000000005</c:v>
                </c:pt>
                <c:pt idx="4673">
                  <c:v>0.64492000000000005</c:v>
                </c:pt>
                <c:pt idx="4674">
                  <c:v>0.64316600000000002</c:v>
                </c:pt>
                <c:pt idx="4675">
                  <c:v>0.64056800000000003</c:v>
                </c:pt>
                <c:pt idx="4676">
                  <c:v>0.63762799999999997</c:v>
                </c:pt>
                <c:pt idx="4677">
                  <c:v>0.63494200000000001</c:v>
                </c:pt>
                <c:pt idx="4678">
                  <c:v>0.63272700000000004</c:v>
                </c:pt>
                <c:pt idx="4679">
                  <c:v>0.63077300000000003</c:v>
                </c:pt>
                <c:pt idx="4680">
                  <c:v>0.62876600000000005</c:v>
                </c:pt>
                <c:pt idx="4681">
                  <c:v>0.62648800000000004</c:v>
                </c:pt>
                <c:pt idx="4682">
                  <c:v>0.62397599999999998</c:v>
                </c:pt>
                <c:pt idx="4683">
                  <c:v>0.62106399999999995</c:v>
                </c:pt>
                <c:pt idx="4684">
                  <c:v>0.61741699999999999</c:v>
                </c:pt>
                <c:pt idx="4685">
                  <c:v>0.61302800000000002</c:v>
                </c:pt>
                <c:pt idx="4686">
                  <c:v>0.60828700000000002</c:v>
                </c:pt>
                <c:pt idx="4687">
                  <c:v>0.60368900000000003</c:v>
                </c:pt>
                <c:pt idx="4688">
                  <c:v>0.59949600000000003</c:v>
                </c:pt>
                <c:pt idx="4689">
                  <c:v>0.595746</c:v>
                </c:pt>
                <c:pt idx="4690">
                  <c:v>0.59233499999999994</c:v>
                </c:pt>
                <c:pt idx="4691">
                  <c:v>0.58923599999999998</c:v>
                </c:pt>
                <c:pt idx="4692">
                  <c:v>0.58628800000000003</c:v>
                </c:pt>
                <c:pt idx="4693">
                  <c:v>0.58303899999999997</c:v>
                </c:pt>
                <c:pt idx="4694">
                  <c:v>0.57904500000000003</c:v>
                </c:pt>
                <c:pt idx="4695">
                  <c:v>0.57440500000000005</c:v>
                </c:pt>
                <c:pt idx="4696">
                  <c:v>0.56958399999999998</c:v>
                </c:pt>
                <c:pt idx="4697">
                  <c:v>0.56503400000000004</c:v>
                </c:pt>
                <c:pt idx="4698">
                  <c:v>0.56090600000000002</c:v>
                </c:pt>
                <c:pt idx="4699">
                  <c:v>0.55719399999999997</c:v>
                </c:pt>
                <c:pt idx="4700">
                  <c:v>0.55362900000000004</c:v>
                </c:pt>
                <c:pt idx="4701">
                  <c:v>0.549875</c:v>
                </c:pt>
                <c:pt idx="4702">
                  <c:v>0.54583599999999999</c:v>
                </c:pt>
                <c:pt idx="4703">
                  <c:v>0.54157200000000005</c:v>
                </c:pt>
                <c:pt idx="4704">
                  <c:v>0.537049</c:v>
                </c:pt>
                <c:pt idx="4705">
                  <c:v>0.532192</c:v>
                </c:pt>
                <c:pt idx="4706">
                  <c:v>0.52710400000000002</c:v>
                </c:pt>
                <c:pt idx="4707">
                  <c:v>0.52217400000000003</c:v>
                </c:pt>
                <c:pt idx="4708">
                  <c:v>0.51779399999999998</c:v>
                </c:pt>
                <c:pt idx="4709">
                  <c:v>0.51403600000000005</c:v>
                </c:pt>
                <c:pt idx="4710">
                  <c:v>0.51053000000000004</c:v>
                </c:pt>
                <c:pt idx="4711">
                  <c:v>0.50677700000000003</c:v>
                </c:pt>
                <c:pt idx="4712">
                  <c:v>0.50247699999999995</c:v>
                </c:pt>
                <c:pt idx="4713">
                  <c:v>0.49771300000000002</c:v>
                </c:pt>
                <c:pt idx="4714">
                  <c:v>0.49290299999999998</c:v>
                </c:pt>
                <c:pt idx="4715">
                  <c:v>0.48839300000000002</c:v>
                </c:pt>
                <c:pt idx="4716">
                  <c:v>0.484205</c:v>
                </c:pt>
                <c:pt idx="4717">
                  <c:v>0.48017700000000002</c:v>
                </c:pt>
                <c:pt idx="4718">
                  <c:v>0.47630099999999997</c:v>
                </c:pt>
                <c:pt idx="4719">
                  <c:v>0.47272599999999998</c:v>
                </c:pt>
                <c:pt idx="4720">
                  <c:v>0.46952700000000003</c:v>
                </c:pt>
                <c:pt idx="4721">
                  <c:v>0.46645199999999998</c:v>
                </c:pt>
                <c:pt idx="4722">
                  <c:v>0.46301500000000001</c:v>
                </c:pt>
                <c:pt idx="4723">
                  <c:v>0.45910099999999998</c:v>
                </c:pt>
                <c:pt idx="4724">
                  <c:v>0.45518399999999998</c:v>
                </c:pt>
                <c:pt idx="4725">
                  <c:v>0.451849</c:v>
                </c:pt>
                <c:pt idx="4726">
                  <c:v>0.44905600000000001</c:v>
                </c:pt>
                <c:pt idx="4727">
                  <c:v>0.446299</c:v>
                </c:pt>
                <c:pt idx="4728">
                  <c:v>0.44330399999999998</c:v>
                </c:pt>
                <c:pt idx="4729">
                  <c:v>0.44036599999999998</c:v>
                </c:pt>
                <c:pt idx="4730">
                  <c:v>0.43780599999999997</c:v>
                </c:pt>
                <c:pt idx="4731">
                  <c:v>0.43537799999999999</c:v>
                </c:pt>
                <c:pt idx="4732">
                  <c:v>0.432591</c:v>
                </c:pt>
                <c:pt idx="4733">
                  <c:v>0.42934099999999997</c:v>
                </c:pt>
                <c:pt idx="4734">
                  <c:v>0.425952</c:v>
                </c:pt>
                <c:pt idx="4735">
                  <c:v>0.422705</c:v>
                </c:pt>
                <c:pt idx="4736">
                  <c:v>0.41961900000000002</c:v>
                </c:pt>
                <c:pt idx="4737">
                  <c:v>0.41655199999999998</c:v>
                </c:pt>
                <c:pt idx="4738">
                  <c:v>0.41357300000000002</c:v>
                </c:pt>
                <c:pt idx="4739">
                  <c:v>0.410916</c:v>
                </c:pt>
                <c:pt idx="4740">
                  <c:v>0.40855200000000003</c:v>
                </c:pt>
                <c:pt idx="4741">
                  <c:v>0.40604800000000002</c:v>
                </c:pt>
                <c:pt idx="4742">
                  <c:v>0.40317199999999997</c:v>
                </c:pt>
                <c:pt idx="4743">
                  <c:v>0.400057</c:v>
                </c:pt>
                <c:pt idx="4744">
                  <c:v>0.39682299999999998</c:v>
                </c:pt>
                <c:pt idx="4745">
                  <c:v>0.39355899999999999</c:v>
                </c:pt>
                <c:pt idx="4746">
                  <c:v>0.39044400000000001</c:v>
                </c:pt>
                <c:pt idx="4747">
                  <c:v>0.38770100000000002</c:v>
                </c:pt>
                <c:pt idx="4748">
                  <c:v>0.38533800000000001</c:v>
                </c:pt>
                <c:pt idx="4749">
                  <c:v>0.38311699999999999</c:v>
                </c:pt>
                <c:pt idx="4750">
                  <c:v>0.38078600000000001</c:v>
                </c:pt>
                <c:pt idx="4751">
                  <c:v>0.37836900000000001</c:v>
                </c:pt>
                <c:pt idx="4752">
                  <c:v>0.37601800000000002</c:v>
                </c:pt>
                <c:pt idx="4753">
                  <c:v>0.37366700000000003</c:v>
                </c:pt>
                <c:pt idx="4754">
                  <c:v>0.37104999999999999</c:v>
                </c:pt>
                <c:pt idx="4755">
                  <c:v>0.36829299999999998</c:v>
                </c:pt>
                <c:pt idx="4756">
                  <c:v>0.36590099999999998</c:v>
                </c:pt>
                <c:pt idx="4757">
                  <c:v>0.36406899999999998</c:v>
                </c:pt>
                <c:pt idx="4758">
                  <c:v>0.36249399999999998</c:v>
                </c:pt>
                <c:pt idx="4759">
                  <c:v>0.360981</c:v>
                </c:pt>
                <c:pt idx="4760">
                  <c:v>0.35950599999999999</c:v>
                </c:pt>
                <c:pt idx="4761">
                  <c:v>0.35807499999999998</c:v>
                </c:pt>
                <c:pt idx="4762">
                  <c:v>0.35691699999999998</c:v>
                </c:pt>
                <c:pt idx="4763">
                  <c:v>0.35625899999999999</c:v>
                </c:pt>
                <c:pt idx="4764">
                  <c:v>0.35606500000000002</c:v>
                </c:pt>
                <c:pt idx="4765">
                  <c:v>0.356076</c:v>
                </c:pt>
                <c:pt idx="4766">
                  <c:v>0.35620200000000002</c:v>
                </c:pt>
                <c:pt idx="4767">
                  <c:v>0.35639900000000002</c:v>
                </c:pt>
                <c:pt idx="4768">
                  <c:v>0.35669099999999998</c:v>
                </c:pt>
                <c:pt idx="4769">
                  <c:v>0.35708699999999999</c:v>
                </c:pt>
                <c:pt idx="4770">
                  <c:v>0.35741400000000001</c:v>
                </c:pt>
                <c:pt idx="4771">
                  <c:v>0.35761100000000001</c:v>
                </c:pt>
                <c:pt idx="4772">
                  <c:v>0.358095</c:v>
                </c:pt>
                <c:pt idx="4773">
                  <c:v>0.359296</c:v>
                </c:pt>
                <c:pt idx="4774">
                  <c:v>0.36108899999999999</c:v>
                </c:pt>
                <c:pt idx="4775">
                  <c:v>0.36306100000000002</c:v>
                </c:pt>
                <c:pt idx="4776">
                  <c:v>0.36494599999999999</c:v>
                </c:pt>
                <c:pt idx="4777">
                  <c:v>0.36660399999999999</c:v>
                </c:pt>
                <c:pt idx="4778">
                  <c:v>0.36790099999999998</c:v>
                </c:pt>
                <c:pt idx="4779">
                  <c:v>0.36880299999999999</c:v>
                </c:pt>
                <c:pt idx="4780">
                  <c:v>0.36960100000000001</c:v>
                </c:pt>
                <c:pt idx="4781">
                  <c:v>0.37066100000000002</c:v>
                </c:pt>
                <c:pt idx="4782">
                  <c:v>0.37245800000000001</c:v>
                </c:pt>
                <c:pt idx="4783">
                  <c:v>0.37509799999999999</c:v>
                </c:pt>
                <c:pt idx="4784">
                  <c:v>0.37824400000000002</c:v>
                </c:pt>
                <c:pt idx="4785">
                  <c:v>0.38167000000000001</c:v>
                </c:pt>
                <c:pt idx="4786">
                  <c:v>0.38534800000000002</c:v>
                </c:pt>
                <c:pt idx="4787">
                  <c:v>0.38906600000000002</c:v>
                </c:pt>
                <c:pt idx="4788">
                  <c:v>0.39243699999999998</c:v>
                </c:pt>
                <c:pt idx="4789">
                  <c:v>0.39527200000000001</c:v>
                </c:pt>
                <c:pt idx="4790">
                  <c:v>0.39772600000000002</c:v>
                </c:pt>
                <c:pt idx="4791">
                  <c:v>0.40011000000000002</c:v>
                </c:pt>
                <c:pt idx="4792">
                  <c:v>0.40281099999999997</c:v>
                </c:pt>
                <c:pt idx="4793">
                  <c:v>0.40604200000000001</c:v>
                </c:pt>
                <c:pt idx="4794">
                  <c:v>0.40980800000000001</c:v>
                </c:pt>
                <c:pt idx="4795">
                  <c:v>0.41420699999999999</c:v>
                </c:pt>
                <c:pt idx="4796">
                  <c:v>0.41899599999999998</c:v>
                </c:pt>
                <c:pt idx="4797">
                  <c:v>0.42360900000000001</c:v>
                </c:pt>
                <c:pt idx="4798">
                  <c:v>0.42773499999999998</c:v>
                </c:pt>
                <c:pt idx="4799">
                  <c:v>0.43121799999999999</c:v>
                </c:pt>
                <c:pt idx="4800">
                  <c:v>0.43387100000000001</c:v>
                </c:pt>
                <c:pt idx="4801">
                  <c:v>0.43587399999999998</c:v>
                </c:pt>
                <c:pt idx="4802">
                  <c:v>0.43775999999999998</c:v>
                </c:pt>
                <c:pt idx="4803">
                  <c:v>0.439913</c:v>
                </c:pt>
                <c:pt idx="4804">
                  <c:v>0.44261299999999998</c:v>
                </c:pt>
                <c:pt idx="4805">
                  <c:v>0.44587300000000002</c:v>
                </c:pt>
                <c:pt idx="4806">
                  <c:v>0.44939200000000001</c:v>
                </c:pt>
                <c:pt idx="4807">
                  <c:v>0.45276899999999998</c:v>
                </c:pt>
                <c:pt idx="4808">
                  <c:v>0.45572200000000002</c:v>
                </c:pt>
                <c:pt idx="4809">
                  <c:v>0.45799600000000001</c:v>
                </c:pt>
                <c:pt idx="4810">
                  <c:v>0.45951700000000001</c:v>
                </c:pt>
                <c:pt idx="4811">
                  <c:v>0.46038000000000001</c:v>
                </c:pt>
                <c:pt idx="4812">
                  <c:v>0.46074799999999999</c:v>
                </c:pt>
                <c:pt idx="4813">
                  <c:v>0.46083299999999999</c:v>
                </c:pt>
                <c:pt idx="4814">
                  <c:v>0.46093200000000001</c:v>
                </c:pt>
                <c:pt idx="4815">
                  <c:v>0.46126800000000001</c:v>
                </c:pt>
                <c:pt idx="4816">
                  <c:v>0.46181800000000001</c:v>
                </c:pt>
                <c:pt idx="4817">
                  <c:v>0.46231299999999997</c:v>
                </c:pt>
                <c:pt idx="4818">
                  <c:v>0.46264</c:v>
                </c:pt>
                <c:pt idx="4819">
                  <c:v>0.46286300000000002</c:v>
                </c:pt>
                <c:pt idx="4820">
                  <c:v>0.46287200000000001</c:v>
                </c:pt>
                <c:pt idx="4821">
                  <c:v>0.46238299999999999</c:v>
                </c:pt>
                <c:pt idx="4822">
                  <c:v>0.46126899999999998</c:v>
                </c:pt>
                <c:pt idx="4823">
                  <c:v>0.45971800000000002</c:v>
                </c:pt>
                <c:pt idx="4824">
                  <c:v>0.45788899999999999</c:v>
                </c:pt>
                <c:pt idx="4825">
                  <c:v>0.45591700000000002</c:v>
                </c:pt>
                <c:pt idx="4826">
                  <c:v>0.453982</c:v>
                </c:pt>
                <c:pt idx="4827">
                  <c:v>0.45238899999999999</c:v>
                </c:pt>
                <c:pt idx="4828">
                  <c:v>0.45142599999999999</c:v>
                </c:pt>
                <c:pt idx="4829">
                  <c:v>0.45103799999999999</c:v>
                </c:pt>
                <c:pt idx="4830">
                  <c:v>0.45066699999999998</c:v>
                </c:pt>
                <c:pt idx="4831">
                  <c:v>0.44981100000000002</c:v>
                </c:pt>
                <c:pt idx="4832">
                  <c:v>0.448434</c:v>
                </c:pt>
                <c:pt idx="4833">
                  <c:v>0.44667299999999999</c:v>
                </c:pt>
                <c:pt idx="4834">
                  <c:v>0.44467099999999998</c:v>
                </c:pt>
                <c:pt idx="4835">
                  <c:v>0.44259100000000001</c:v>
                </c:pt>
                <c:pt idx="4836">
                  <c:v>0.44080599999999998</c:v>
                </c:pt>
                <c:pt idx="4837">
                  <c:v>0.43979299999999999</c:v>
                </c:pt>
                <c:pt idx="4838">
                  <c:v>0.43980599999999997</c:v>
                </c:pt>
                <c:pt idx="4839">
                  <c:v>0.44062200000000001</c:v>
                </c:pt>
                <c:pt idx="4840">
                  <c:v>0.44166899999999998</c:v>
                </c:pt>
                <c:pt idx="4841">
                  <c:v>0.442415</c:v>
                </c:pt>
                <c:pt idx="4842">
                  <c:v>0.44267000000000001</c:v>
                </c:pt>
                <c:pt idx="4843">
                  <c:v>0.44242999999999999</c:v>
                </c:pt>
                <c:pt idx="4844">
                  <c:v>0.44175399999999998</c:v>
                </c:pt>
                <c:pt idx="4845">
                  <c:v>0.44078499999999998</c:v>
                </c:pt>
                <c:pt idx="4846">
                  <c:v>0.439913</c:v>
                </c:pt>
                <c:pt idx="4847">
                  <c:v>0.43959799999999999</c:v>
                </c:pt>
                <c:pt idx="4848">
                  <c:v>0.44015399999999999</c:v>
                </c:pt>
                <c:pt idx="4849">
                  <c:v>0.44136599999999998</c:v>
                </c:pt>
                <c:pt idx="4850">
                  <c:v>0.44275300000000001</c:v>
                </c:pt>
                <c:pt idx="4851">
                  <c:v>0.44394499999999998</c:v>
                </c:pt>
                <c:pt idx="4852">
                  <c:v>0.44491700000000001</c:v>
                </c:pt>
                <c:pt idx="4853">
                  <c:v>0.44563399999999997</c:v>
                </c:pt>
                <c:pt idx="4854">
                  <c:v>0.44574000000000003</c:v>
                </c:pt>
                <c:pt idx="4855">
                  <c:v>0.44509700000000002</c:v>
                </c:pt>
                <c:pt idx="4856">
                  <c:v>0.444156</c:v>
                </c:pt>
                <c:pt idx="4857">
                  <c:v>0.44358199999999998</c:v>
                </c:pt>
                <c:pt idx="4858">
                  <c:v>0.44369700000000001</c:v>
                </c:pt>
                <c:pt idx="4859">
                  <c:v>0.444498</c:v>
                </c:pt>
                <c:pt idx="4860">
                  <c:v>0.44581100000000001</c:v>
                </c:pt>
                <c:pt idx="4861">
                  <c:v>0.44757400000000003</c:v>
                </c:pt>
                <c:pt idx="4862">
                  <c:v>0.44983499999999998</c:v>
                </c:pt>
                <c:pt idx="4863">
                  <c:v>0.45245600000000002</c:v>
                </c:pt>
                <c:pt idx="4864">
                  <c:v>0.45492700000000003</c:v>
                </c:pt>
                <c:pt idx="4865">
                  <c:v>0.45669599999999999</c:v>
                </c:pt>
                <c:pt idx="4866">
                  <c:v>0.45768999999999999</c:v>
                </c:pt>
                <c:pt idx="4867">
                  <c:v>0.45834999999999998</c:v>
                </c:pt>
                <c:pt idx="4868">
                  <c:v>0.459231</c:v>
                </c:pt>
                <c:pt idx="4869">
                  <c:v>0.46082299999999998</c:v>
                </c:pt>
                <c:pt idx="4870">
                  <c:v>0.463339</c:v>
                </c:pt>
                <c:pt idx="4871">
                  <c:v>0.46660800000000002</c:v>
                </c:pt>
                <c:pt idx="4872">
                  <c:v>0.47026099999999998</c:v>
                </c:pt>
                <c:pt idx="4873">
                  <c:v>0.47405199999999997</c:v>
                </c:pt>
                <c:pt idx="4874">
                  <c:v>0.47774</c:v>
                </c:pt>
                <c:pt idx="4875">
                  <c:v>0.48108000000000001</c:v>
                </c:pt>
                <c:pt idx="4876">
                  <c:v>0.48425800000000002</c:v>
                </c:pt>
                <c:pt idx="4877">
                  <c:v>0.48766599999999999</c:v>
                </c:pt>
                <c:pt idx="4878">
                  <c:v>0.49161899999999997</c:v>
                </c:pt>
                <c:pt idx="4879">
                  <c:v>0.496168</c:v>
                </c:pt>
                <c:pt idx="4880">
                  <c:v>0.50141400000000003</c:v>
                </c:pt>
                <c:pt idx="4881">
                  <c:v>0.50735300000000005</c:v>
                </c:pt>
                <c:pt idx="4882">
                  <c:v>0.51370899999999997</c:v>
                </c:pt>
                <c:pt idx="4883">
                  <c:v>0.51990199999999998</c:v>
                </c:pt>
                <c:pt idx="4884">
                  <c:v>0.52536000000000005</c:v>
                </c:pt>
                <c:pt idx="4885">
                  <c:v>0.53000999999999998</c:v>
                </c:pt>
                <c:pt idx="4886">
                  <c:v>0.53426300000000004</c:v>
                </c:pt>
                <c:pt idx="4887">
                  <c:v>0.53851000000000004</c:v>
                </c:pt>
                <c:pt idx="4888">
                  <c:v>0.54291500000000004</c:v>
                </c:pt>
                <c:pt idx="4889">
                  <c:v>0.54775799999999997</c:v>
                </c:pt>
                <c:pt idx="4890">
                  <c:v>0.55339499999999997</c:v>
                </c:pt>
                <c:pt idx="4891">
                  <c:v>0.55999100000000002</c:v>
                </c:pt>
                <c:pt idx="4892">
                  <c:v>0.56728599999999996</c:v>
                </c:pt>
                <c:pt idx="4893">
                  <c:v>0.57448999999999995</c:v>
                </c:pt>
                <c:pt idx="4894">
                  <c:v>0.581044</c:v>
                </c:pt>
                <c:pt idx="4895">
                  <c:v>0.58684199999999997</c:v>
                </c:pt>
                <c:pt idx="4896">
                  <c:v>0.59211999999999998</c:v>
                </c:pt>
                <c:pt idx="4897">
                  <c:v>0.59702100000000002</c:v>
                </c:pt>
                <c:pt idx="4898">
                  <c:v>0.60149600000000003</c:v>
                </c:pt>
                <c:pt idx="4899">
                  <c:v>0.60584099999999996</c:v>
                </c:pt>
                <c:pt idx="4900">
                  <c:v>0.61062799999999995</c:v>
                </c:pt>
                <c:pt idx="4901">
                  <c:v>0.61663999999999997</c:v>
                </c:pt>
                <c:pt idx="4902">
                  <c:v>0.62431499999999995</c:v>
                </c:pt>
                <c:pt idx="4903">
                  <c:v>0.63316099999999997</c:v>
                </c:pt>
                <c:pt idx="4904">
                  <c:v>0.64213600000000004</c:v>
                </c:pt>
                <c:pt idx="4905">
                  <c:v>0.65058499999999997</c:v>
                </c:pt>
                <c:pt idx="4906">
                  <c:v>0.65845900000000002</c:v>
                </c:pt>
                <c:pt idx="4907">
                  <c:v>0.66562600000000005</c:v>
                </c:pt>
                <c:pt idx="4908">
                  <c:v>0.67204399999999997</c:v>
                </c:pt>
                <c:pt idx="4909">
                  <c:v>0.67802899999999999</c:v>
                </c:pt>
                <c:pt idx="4910">
                  <c:v>0.68438399999999999</c:v>
                </c:pt>
                <c:pt idx="4911">
                  <c:v>0.69187799999999999</c:v>
                </c:pt>
                <c:pt idx="4912">
                  <c:v>0.70091000000000003</c:v>
                </c:pt>
                <c:pt idx="4913">
                  <c:v>0.711364</c:v>
                </c:pt>
                <c:pt idx="4914">
                  <c:v>0.72250800000000004</c:v>
                </c:pt>
                <c:pt idx="4915">
                  <c:v>0.73338199999999998</c:v>
                </c:pt>
                <c:pt idx="4916">
                  <c:v>0.74335099999999998</c:v>
                </c:pt>
                <c:pt idx="4917">
                  <c:v>0.75237699999999996</c:v>
                </c:pt>
                <c:pt idx="4918">
                  <c:v>0.76067899999999999</c:v>
                </c:pt>
                <c:pt idx="4919">
                  <c:v>0.76858899999999997</c:v>
                </c:pt>
                <c:pt idx="4920">
                  <c:v>0.77664599999999995</c:v>
                </c:pt>
                <c:pt idx="4921">
                  <c:v>0.78518399999999999</c:v>
                </c:pt>
                <c:pt idx="4922">
                  <c:v>0.79430299999999998</c:v>
                </c:pt>
                <c:pt idx="4923">
                  <c:v>0.803921</c:v>
                </c:pt>
                <c:pt idx="4924">
                  <c:v>0.81376400000000004</c:v>
                </c:pt>
                <c:pt idx="4925">
                  <c:v>0.82337199999999999</c:v>
                </c:pt>
                <c:pt idx="4926">
                  <c:v>0.83256300000000005</c:v>
                </c:pt>
                <c:pt idx="4927">
                  <c:v>0.84144600000000003</c:v>
                </c:pt>
                <c:pt idx="4928">
                  <c:v>0.84974000000000005</c:v>
                </c:pt>
                <c:pt idx="4929">
                  <c:v>0.85694300000000001</c:v>
                </c:pt>
                <c:pt idx="4930">
                  <c:v>0.86288200000000004</c:v>
                </c:pt>
                <c:pt idx="4931">
                  <c:v>0.86810799999999999</c:v>
                </c:pt>
                <c:pt idx="4932">
                  <c:v>0.87321000000000004</c:v>
                </c:pt>
                <c:pt idx="4933">
                  <c:v>0.87853400000000004</c:v>
                </c:pt>
                <c:pt idx="4934">
                  <c:v>0.88423700000000005</c:v>
                </c:pt>
                <c:pt idx="4935">
                  <c:v>0.89078800000000002</c:v>
                </c:pt>
                <c:pt idx="4936">
                  <c:v>0.89851400000000003</c:v>
                </c:pt>
                <c:pt idx="4937">
                  <c:v>0.90658300000000003</c:v>
                </c:pt>
                <c:pt idx="4938">
                  <c:v>0.91374699999999998</c:v>
                </c:pt>
                <c:pt idx="4939">
                  <c:v>0.91939499999999996</c:v>
                </c:pt>
                <c:pt idx="4940">
                  <c:v>0.92376599999999998</c:v>
                </c:pt>
                <c:pt idx="4941">
                  <c:v>0.927284</c:v>
                </c:pt>
                <c:pt idx="4942">
                  <c:v>0.93022499999999997</c:v>
                </c:pt>
                <c:pt idx="4943">
                  <c:v>0.93315899999999996</c:v>
                </c:pt>
                <c:pt idx="4944">
                  <c:v>0.93711900000000004</c:v>
                </c:pt>
                <c:pt idx="4945">
                  <c:v>0.94270299999999996</c:v>
                </c:pt>
                <c:pt idx="4946">
                  <c:v>0.94926500000000003</c:v>
                </c:pt>
                <c:pt idx="4947">
                  <c:v>0.95590699999999995</c:v>
                </c:pt>
                <c:pt idx="4948">
                  <c:v>0.96218700000000001</c:v>
                </c:pt>
                <c:pt idx="4949">
                  <c:v>0.968163</c:v>
                </c:pt>
                <c:pt idx="4950">
                  <c:v>0.97377199999999997</c:v>
                </c:pt>
                <c:pt idx="4951">
                  <c:v>0.97879799999999995</c:v>
                </c:pt>
                <c:pt idx="4952">
                  <c:v>0.98321700000000001</c:v>
                </c:pt>
                <c:pt idx="4953">
                  <c:v>0.98735099999999998</c:v>
                </c:pt>
                <c:pt idx="4954">
                  <c:v>0.99166399999999999</c:v>
                </c:pt>
                <c:pt idx="4955">
                  <c:v>0.99634800000000001</c:v>
                </c:pt>
                <c:pt idx="4956">
                  <c:v>1.0014080000000001</c:v>
                </c:pt>
                <c:pt idx="4957">
                  <c:v>1.006788</c:v>
                </c:pt>
                <c:pt idx="4958">
                  <c:v>1.012486</c:v>
                </c:pt>
                <c:pt idx="4959">
                  <c:v>1.018445</c:v>
                </c:pt>
                <c:pt idx="4960">
                  <c:v>1.0244690000000001</c:v>
                </c:pt>
                <c:pt idx="4961">
                  <c:v>1.0300400000000001</c:v>
                </c:pt>
                <c:pt idx="4962">
                  <c:v>1.0347109999999999</c:v>
                </c:pt>
                <c:pt idx="4963">
                  <c:v>1.0384329999999999</c:v>
                </c:pt>
                <c:pt idx="4964">
                  <c:v>1.0412410000000001</c:v>
                </c:pt>
                <c:pt idx="4965">
                  <c:v>1.0432699999999999</c:v>
                </c:pt>
                <c:pt idx="4966">
                  <c:v>1.0449040000000001</c:v>
                </c:pt>
                <c:pt idx="4967">
                  <c:v>1.0466850000000001</c:v>
                </c:pt>
                <c:pt idx="4968">
                  <c:v>1.0489269999999999</c:v>
                </c:pt>
                <c:pt idx="4969">
                  <c:v>1.05172</c:v>
                </c:pt>
                <c:pt idx="4970">
                  <c:v>1.054932</c:v>
                </c:pt>
                <c:pt idx="4971">
                  <c:v>1.0578970000000001</c:v>
                </c:pt>
                <c:pt idx="4972">
                  <c:v>1.060014</c:v>
                </c:pt>
                <c:pt idx="4973">
                  <c:v>1.0612140000000001</c:v>
                </c:pt>
                <c:pt idx="4974">
                  <c:v>1.0616140000000001</c:v>
                </c:pt>
                <c:pt idx="4975">
                  <c:v>1.0613189999999999</c:v>
                </c:pt>
                <c:pt idx="4976">
                  <c:v>1.060678</c:v>
                </c:pt>
                <c:pt idx="4977">
                  <c:v>1.0601020000000001</c:v>
                </c:pt>
                <c:pt idx="4978">
                  <c:v>1.0598920000000001</c:v>
                </c:pt>
                <c:pt idx="4979">
                  <c:v>1.0602780000000001</c:v>
                </c:pt>
                <c:pt idx="4980">
                  <c:v>1.0613669999999999</c:v>
                </c:pt>
                <c:pt idx="4981">
                  <c:v>1.0627960000000001</c:v>
                </c:pt>
                <c:pt idx="4982">
                  <c:v>1.064163</c:v>
                </c:pt>
                <c:pt idx="4983">
                  <c:v>1.0653729999999999</c:v>
                </c:pt>
                <c:pt idx="4984">
                  <c:v>1.0662419999999999</c:v>
                </c:pt>
                <c:pt idx="4985">
                  <c:v>1.066357</c:v>
                </c:pt>
                <c:pt idx="4986">
                  <c:v>1.065679</c:v>
                </c:pt>
                <c:pt idx="4987">
                  <c:v>1.0649139999999999</c:v>
                </c:pt>
                <c:pt idx="4988">
                  <c:v>1.064819</c:v>
                </c:pt>
                <c:pt idx="4989">
                  <c:v>1.065553</c:v>
                </c:pt>
                <c:pt idx="4990">
                  <c:v>1.066789</c:v>
                </c:pt>
                <c:pt idx="4991">
                  <c:v>1.0683100000000001</c:v>
                </c:pt>
                <c:pt idx="4992">
                  <c:v>1.0702430000000001</c:v>
                </c:pt>
                <c:pt idx="4993">
                  <c:v>1.072489</c:v>
                </c:pt>
                <c:pt idx="4994">
                  <c:v>1.0742959999999999</c:v>
                </c:pt>
                <c:pt idx="4995">
                  <c:v>1.075099</c:v>
                </c:pt>
                <c:pt idx="4996">
                  <c:v>1.0753330000000001</c:v>
                </c:pt>
                <c:pt idx="4997">
                  <c:v>1.07559</c:v>
                </c:pt>
                <c:pt idx="4998">
                  <c:v>1.075895</c:v>
                </c:pt>
                <c:pt idx="4999">
                  <c:v>1.0760940000000001</c:v>
                </c:pt>
                <c:pt idx="5000">
                  <c:v>1.076308</c:v>
                </c:pt>
                <c:pt idx="5001">
                  <c:v>1.0766009999999999</c:v>
                </c:pt>
                <c:pt idx="5002">
                  <c:v>1.0767519999999999</c:v>
                </c:pt>
                <c:pt idx="5003">
                  <c:v>1.076579</c:v>
                </c:pt>
                <c:pt idx="5004">
                  <c:v>1.0762339999999999</c:v>
                </c:pt>
                <c:pt idx="5005">
                  <c:v>1.076057</c:v>
                </c:pt>
                <c:pt idx="5006">
                  <c:v>1.076071</c:v>
                </c:pt>
                <c:pt idx="5007">
                  <c:v>1.0760270000000001</c:v>
                </c:pt>
                <c:pt idx="5008">
                  <c:v>1.075744</c:v>
                </c:pt>
                <c:pt idx="5009">
                  <c:v>1.0752870000000001</c:v>
                </c:pt>
                <c:pt idx="5010">
                  <c:v>1.074549</c:v>
                </c:pt>
                <c:pt idx="5011">
                  <c:v>1.073359</c:v>
                </c:pt>
                <c:pt idx="5012">
                  <c:v>1.071685</c:v>
                </c:pt>
                <c:pt idx="5013">
                  <c:v>1.069852</c:v>
                </c:pt>
                <c:pt idx="5014">
                  <c:v>1.0680750000000001</c:v>
                </c:pt>
                <c:pt idx="5015">
                  <c:v>1.066246</c:v>
                </c:pt>
                <c:pt idx="5016">
                  <c:v>1.064281</c:v>
                </c:pt>
                <c:pt idx="5017">
                  <c:v>1.0624119999999999</c:v>
                </c:pt>
                <c:pt idx="5018">
                  <c:v>1.0608979999999999</c:v>
                </c:pt>
                <c:pt idx="5019">
                  <c:v>1.0596179999999999</c:v>
                </c:pt>
                <c:pt idx="5020">
                  <c:v>1.0584070000000001</c:v>
                </c:pt>
                <c:pt idx="5021">
                  <c:v>1.0572010000000001</c:v>
                </c:pt>
                <c:pt idx="5022">
                  <c:v>1.0558860000000001</c:v>
                </c:pt>
                <c:pt idx="5023">
                  <c:v>1.054422</c:v>
                </c:pt>
                <c:pt idx="5024">
                  <c:v>1.0527599999999999</c:v>
                </c:pt>
                <c:pt idx="5025">
                  <c:v>1.0507120000000001</c:v>
                </c:pt>
                <c:pt idx="5026">
                  <c:v>1.0482419999999999</c:v>
                </c:pt>
                <c:pt idx="5027">
                  <c:v>1.0456780000000001</c:v>
                </c:pt>
                <c:pt idx="5028">
                  <c:v>1.0434570000000001</c:v>
                </c:pt>
                <c:pt idx="5029">
                  <c:v>1.041936</c:v>
                </c:pt>
                <c:pt idx="5030">
                  <c:v>1.041242</c:v>
                </c:pt>
                <c:pt idx="5031">
                  <c:v>1.041239</c:v>
                </c:pt>
                <c:pt idx="5032">
                  <c:v>1.0416300000000001</c:v>
                </c:pt>
                <c:pt idx="5033">
                  <c:v>1.0419929999999999</c:v>
                </c:pt>
                <c:pt idx="5034">
                  <c:v>1.0418829999999999</c:v>
                </c:pt>
                <c:pt idx="5035">
                  <c:v>1.0409189999999999</c:v>
                </c:pt>
                <c:pt idx="5036">
                  <c:v>1.039048</c:v>
                </c:pt>
                <c:pt idx="5037">
                  <c:v>1.0364100000000001</c:v>
                </c:pt>
                <c:pt idx="5038">
                  <c:v>1.033352</c:v>
                </c:pt>
                <c:pt idx="5039">
                  <c:v>1.0305979999999999</c:v>
                </c:pt>
                <c:pt idx="5040">
                  <c:v>1.0289569999999999</c:v>
                </c:pt>
                <c:pt idx="5041">
                  <c:v>1.0287550000000001</c:v>
                </c:pt>
                <c:pt idx="5042">
                  <c:v>1.029712</c:v>
                </c:pt>
                <c:pt idx="5043">
                  <c:v>1.031255</c:v>
                </c:pt>
                <c:pt idx="5044">
                  <c:v>1.0328349999999999</c:v>
                </c:pt>
                <c:pt idx="5045">
                  <c:v>1.03392</c:v>
                </c:pt>
                <c:pt idx="5046">
                  <c:v>1.0339339999999999</c:v>
                </c:pt>
                <c:pt idx="5047">
                  <c:v>1.0327519999999999</c:v>
                </c:pt>
                <c:pt idx="5048">
                  <c:v>1.0307789999999999</c:v>
                </c:pt>
                <c:pt idx="5049">
                  <c:v>1.0286789999999999</c:v>
                </c:pt>
                <c:pt idx="5050">
                  <c:v>1.027172</c:v>
                </c:pt>
                <c:pt idx="5051">
                  <c:v>1.0271479999999999</c:v>
                </c:pt>
                <c:pt idx="5052">
                  <c:v>1.0293589999999999</c:v>
                </c:pt>
                <c:pt idx="5053">
                  <c:v>1.033296</c:v>
                </c:pt>
                <c:pt idx="5054">
                  <c:v>1.037806</c:v>
                </c:pt>
                <c:pt idx="5055">
                  <c:v>1.0419620000000001</c:v>
                </c:pt>
                <c:pt idx="5056">
                  <c:v>1.04542</c:v>
                </c:pt>
                <c:pt idx="5057">
                  <c:v>1.0477160000000001</c:v>
                </c:pt>
                <c:pt idx="5058">
                  <c:v>1.0482210000000001</c:v>
                </c:pt>
                <c:pt idx="5059">
                  <c:v>1.0470950000000001</c:v>
                </c:pt>
                <c:pt idx="5060">
                  <c:v>1.0455080000000001</c:v>
                </c:pt>
                <c:pt idx="5061">
                  <c:v>1.045059</c:v>
                </c:pt>
                <c:pt idx="5062">
                  <c:v>1.0467299999999999</c:v>
                </c:pt>
                <c:pt idx="5063">
                  <c:v>1.0504309999999999</c:v>
                </c:pt>
                <c:pt idx="5064">
                  <c:v>1.0553889999999999</c:v>
                </c:pt>
                <c:pt idx="5065">
                  <c:v>1.06074</c:v>
                </c:pt>
                <c:pt idx="5066">
                  <c:v>1.0655779999999999</c:v>
                </c:pt>
                <c:pt idx="5067">
                  <c:v>1.0688070000000001</c:v>
                </c:pt>
                <c:pt idx="5068">
                  <c:v>1.0697239999999999</c:v>
                </c:pt>
                <c:pt idx="5069">
                  <c:v>1.0681769999999999</c:v>
                </c:pt>
                <c:pt idx="5070">
                  <c:v>1.0649649999999999</c:v>
                </c:pt>
                <c:pt idx="5071">
                  <c:v>1.0614239999999999</c:v>
                </c:pt>
                <c:pt idx="5072">
                  <c:v>1.0587500000000001</c:v>
                </c:pt>
                <c:pt idx="5073">
                  <c:v>1.0571029999999999</c:v>
                </c:pt>
                <c:pt idx="5074">
                  <c:v>1.056236</c:v>
                </c:pt>
                <c:pt idx="5075">
                  <c:v>1.056341</c:v>
                </c:pt>
                <c:pt idx="5076">
                  <c:v>1.05751</c:v>
                </c:pt>
                <c:pt idx="5077">
                  <c:v>1.0587660000000001</c:v>
                </c:pt>
                <c:pt idx="5078">
                  <c:v>1.0585659999999999</c:v>
                </c:pt>
                <c:pt idx="5079">
                  <c:v>1.0560350000000001</c:v>
                </c:pt>
                <c:pt idx="5080">
                  <c:v>1.0512969999999999</c:v>
                </c:pt>
                <c:pt idx="5081">
                  <c:v>1.045048</c:v>
                </c:pt>
                <c:pt idx="5082">
                  <c:v>1.0376970000000001</c:v>
                </c:pt>
                <c:pt idx="5083">
                  <c:v>1.0298240000000001</c:v>
                </c:pt>
                <c:pt idx="5084">
                  <c:v>1.0223949999999999</c:v>
                </c:pt>
                <c:pt idx="5085">
                  <c:v>1.0162370000000001</c:v>
                </c:pt>
                <c:pt idx="5086">
                  <c:v>1.01139</c:v>
                </c:pt>
                <c:pt idx="5087">
                  <c:v>1.0073030000000001</c:v>
                </c:pt>
                <c:pt idx="5088">
                  <c:v>1.003587</c:v>
                </c:pt>
                <c:pt idx="5089">
                  <c:v>0.99987499999999996</c:v>
                </c:pt>
                <c:pt idx="5090">
                  <c:v>0.99554799999999999</c:v>
                </c:pt>
                <c:pt idx="5091">
                  <c:v>0.99010299999999996</c:v>
                </c:pt>
                <c:pt idx="5092">
                  <c:v>0.98338599999999998</c:v>
                </c:pt>
                <c:pt idx="5093">
                  <c:v>0.97568100000000002</c:v>
                </c:pt>
                <c:pt idx="5094">
                  <c:v>0.96762199999999998</c:v>
                </c:pt>
                <c:pt idx="5095">
                  <c:v>0.95948299999999997</c:v>
                </c:pt>
                <c:pt idx="5096">
                  <c:v>0.95148299999999997</c:v>
                </c:pt>
                <c:pt idx="5097">
                  <c:v>0.94408999999999998</c:v>
                </c:pt>
                <c:pt idx="5098">
                  <c:v>0.93803800000000004</c:v>
                </c:pt>
                <c:pt idx="5099">
                  <c:v>0.93379199999999996</c:v>
                </c:pt>
                <c:pt idx="5100">
                  <c:v>0.93092799999999998</c:v>
                </c:pt>
                <c:pt idx="5101">
                  <c:v>0.92858700000000005</c:v>
                </c:pt>
                <c:pt idx="5102">
                  <c:v>0.925898</c:v>
                </c:pt>
                <c:pt idx="5103">
                  <c:v>0.92247500000000004</c:v>
                </c:pt>
                <c:pt idx="5104">
                  <c:v>0.91822499999999996</c:v>
                </c:pt>
                <c:pt idx="5105">
                  <c:v>0.912941</c:v>
                </c:pt>
                <c:pt idx="5106">
                  <c:v>0.90640200000000004</c:v>
                </c:pt>
                <c:pt idx="5107">
                  <c:v>0.89916300000000005</c:v>
                </c:pt>
                <c:pt idx="5108">
                  <c:v>0.89244699999999999</c:v>
                </c:pt>
                <c:pt idx="5109">
                  <c:v>0.88740300000000005</c:v>
                </c:pt>
                <c:pt idx="5110">
                  <c:v>0.88456299999999999</c:v>
                </c:pt>
                <c:pt idx="5111">
                  <c:v>0.88344500000000004</c:v>
                </c:pt>
                <c:pt idx="5112">
                  <c:v>0.88317100000000004</c:v>
                </c:pt>
                <c:pt idx="5113">
                  <c:v>0.88279700000000005</c:v>
                </c:pt>
                <c:pt idx="5114">
                  <c:v>0.88168199999999997</c:v>
                </c:pt>
                <c:pt idx="5115">
                  <c:v>0.87917500000000004</c:v>
                </c:pt>
                <c:pt idx="5116">
                  <c:v>0.87474799999999997</c:v>
                </c:pt>
                <c:pt idx="5117">
                  <c:v>0.86849699999999996</c:v>
                </c:pt>
                <c:pt idx="5118">
                  <c:v>0.86131599999999997</c:v>
                </c:pt>
                <c:pt idx="5119">
                  <c:v>0.85453299999999999</c:v>
                </c:pt>
                <c:pt idx="5120">
                  <c:v>0.84914500000000004</c:v>
                </c:pt>
                <c:pt idx="5121">
                  <c:v>0.84550599999999998</c:v>
                </c:pt>
                <c:pt idx="5122">
                  <c:v>0.843526</c:v>
                </c:pt>
                <c:pt idx="5123">
                  <c:v>0.84294100000000005</c:v>
                </c:pt>
                <c:pt idx="5124">
                  <c:v>0.84259700000000004</c:v>
                </c:pt>
                <c:pt idx="5125">
                  <c:v>0.84133100000000005</c:v>
                </c:pt>
                <c:pt idx="5126">
                  <c:v>0.83850599999999997</c:v>
                </c:pt>
                <c:pt idx="5127">
                  <c:v>0.83393200000000001</c:v>
                </c:pt>
                <c:pt idx="5128">
                  <c:v>0.82774300000000001</c:v>
                </c:pt>
                <c:pt idx="5129">
                  <c:v>0.82033699999999998</c:v>
                </c:pt>
                <c:pt idx="5130">
                  <c:v>0.81252999999999997</c:v>
                </c:pt>
                <c:pt idx="5131">
                  <c:v>0.80532099999999995</c:v>
                </c:pt>
                <c:pt idx="5132">
                  <c:v>0.79976199999999997</c:v>
                </c:pt>
                <c:pt idx="5133">
                  <c:v>0.79610199999999998</c:v>
                </c:pt>
                <c:pt idx="5134">
                  <c:v>0.79381299999999999</c:v>
                </c:pt>
                <c:pt idx="5135">
                  <c:v>0.79227800000000004</c:v>
                </c:pt>
                <c:pt idx="5136">
                  <c:v>0.79120699999999999</c:v>
                </c:pt>
                <c:pt idx="5137">
                  <c:v>0.78985099999999997</c:v>
                </c:pt>
                <c:pt idx="5138">
                  <c:v>0.78697600000000001</c:v>
                </c:pt>
                <c:pt idx="5139">
                  <c:v>0.78202000000000005</c:v>
                </c:pt>
                <c:pt idx="5140">
                  <c:v>0.77539599999999997</c:v>
                </c:pt>
                <c:pt idx="5141">
                  <c:v>0.76846800000000004</c:v>
                </c:pt>
                <c:pt idx="5142">
                  <c:v>0.76230399999999998</c:v>
                </c:pt>
                <c:pt idx="5143">
                  <c:v>0.75730600000000003</c:v>
                </c:pt>
                <c:pt idx="5144">
                  <c:v>0.75348099999999996</c:v>
                </c:pt>
                <c:pt idx="5145">
                  <c:v>0.75126300000000001</c:v>
                </c:pt>
                <c:pt idx="5146">
                  <c:v>0.75091399999999997</c:v>
                </c:pt>
                <c:pt idx="5147">
                  <c:v>0.75194899999999998</c:v>
                </c:pt>
                <c:pt idx="5148">
                  <c:v>0.75289099999999998</c:v>
                </c:pt>
                <c:pt idx="5149">
                  <c:v>0.75261900000000004</c:v>
                </c:pt>
                <c:pt idx="5150">
                  <c:v>0.75100699999999998</c:v>
                </c:pt>
                <c:pt idx="5151">
                  <c:v>0.74844299999999997</c:v>
                </c:pt>
                <c:pt idx="5152">
                  <c:v>0.74542399999999998</c:v>
                </c:pt>
                <c:pt idx="5153">
                  <c:v>0.74226899999999996</c:v>
                </c:pt>
                <c:pt idx="5154">
                  <c:v>0.73961600000000005</c:v>
                </c:pt>
                <c:pt idx="5155">
                  <c:v>0.73847499999999999</c:v>
                </c:pt>
                <c:pt idx="5156">
                  <c:v>0.73940899999999998</c:v>
                </c:pt>
                <c:pt idx="5157">
                  <c:v>0.74224100000000004</c:v>
                </c:pt>
                <c:pt idx="5158">
                  <c:v>0.74613799999999997</c:v>
                </c:pt>
                <c:pt idx="5159">
                  <c:v>0.75001399999999996</c:v>
                </c:pt>
                <c:pt idx="5160">
                  <c:v>0.75322199999999995</c:v>
                </c:pt>
                <c:pt idx="5161">
                  <c:v>0.75576600000000005</c:v>
                </c:pt>
                <c:pt idx="5162">
                  <c:v>0.75735200000000003</c:v>
                </c:pt>
                <c:pt idx="5163">
                  <c:v>0.75763199999999997</c:v>
                </c:pt>
                <c:pt idx="5164">
                  <c:v>0.75711200000000001</c:v>
                </c:pt>
                <c:pt idx="5165">
                  <c:v>0.75710599999999995</c:v>
                </c:pt>
                <c:pt idx="5166">
                  <c:v>0.75866</c:v>
                </c:pt>
                <c:pt idx="5167">
                  <c:v>0.76193200000000005</c:v>
                </c:pt>
                <c:pt idx="5168">
                  <c:v>0.76640900000000001</c:v>
                </c:pt>
                <c:pt idx="5169">
                  <c:v>0.77140699999999995</c:v>
                </c:pt>
                <c:pt idx="5170">
                  <c:v>0.77653700000000003</c:v>
                </c:pt>
                <c:pt idx="5171">
                  <c:v>0.78120400000000001</c:v>
                </c:pt>
                <c:pt idx="5172">
                  <c:v>0.78453499999999998</c:v>
                </c:pt>
                <c:pt idx="5173">
                  <c:v>0.78595199999999998</c:v>
                </c:pt>
                <c:pt idx="5174">
                  <c:v>0.78611900000000001</c:v>
                </c:pt>
                <c:pt idx="5175">
                  <c:v>0.78636799999999996</c:v>
                </c:pt>
                <c:pt idx="5176">
                  <c:v>0.78729400000000005</c:v>
                </c:pt>
                <c:pt idx="5177">
                  <c:v>0.78869599999999995</c:v>
                </c:pt>
                <c:pt idx="5178">
                  <c:v>0.79088199999999997</c:v>
                </c:pt>
                <c:pt idx="5179">
                  <c:v>0.79461199999999999</c:v>
                </c:pt>
                <c:pt idx="5180">
                  <c:v>0.79932599999999998</c:v>
                </c:pt>
                <c:pt idx="5181">
                  <c:v>0.80357199999999995</c:v>
                </c:pt>
                <c:pt idx="5182">
                  <c:v>0.806473</c:v>
                </c:pt>
                <c:pt idx="5183">
                  <c:v>0.80798199999999998</c:v>
                </c:pt>
                <c:pt idx="5184">
                  <c:v>0.80847800000000003</c:v>
                </c:pt>
                <c:pt idx="5185">
                  <c:v>0.80831299999999995</c:v>
                </c:pt>
                <c:pt idx="5186">
                  <c:v>0.80745400000000001</c:v>
                </c:pt>
                <c:pt idx="5187">
                  <c:v>0.80644099999999996</c:v>
                </c:pt>
                <c:pt idx="5188">
                  <c:v>0.80669900000000005</c:v>
                </c:pt>
                <c:pt idx="5189">
                  <c:v>0.80907799999999996</c:v>
                </c:pt>
                <c:pt idx="5190">
                  <c:v>0.81293099999999996</c:v>
                </c:pt>
                <c:pt idx="5191">
                  <c:v>0.81705399999999995</c:v>
                </c:pt>
                <c:pt idx="5192">
                  <c:v>0.82101299999999999</c:v>
                </c:pt>
                <c:pt idx="5193">
                  <c:v>0.82472500000000004</c:v>
                </c:pt>
                <c:pt idx="5194">
                  <c:v>0.82786999999999999</c:v>
                </c:pt>
                <c:pt idx="5195">
                  <c:v>0.82994500000000004</c:v>
                </c:pt>
                <c:pt idx="5196">
                  <c:v>0.83096899999999996</c:v>
                </c:pt>
                <c:pt idx="5197">
                  <c:v>0.831812</c:v>
                </c:pt>
                <c:pt idx="5198">
                  <c:v>0.83363799999999999</c:v>
                </c:pt>
                <c:pt idx="5199">
                  <c:v>0.83686499999999997</c:v>
                </c:pt>
                <c:pt idx="5200">
                  <c:v>0.84125300000000003</c:v>
                </c:pt>
                <c:pt idx="5201">
                  <c:v>0.84677100000000005</c:v>
                </c:pt>
                <c:pt idx="5202">
                  <c:v>0.85340099999999997</c:v>
                </c:pt>
                <c:pt idx="5203">
                  <c:v>0.86055499999999996</c:v>
                </c:pt>
                <c:pt idx="5204">
                  <c:v>0.86713899999999999</c:v>
                </c:pt>
                <c:pt idx="5205">
                  <c:v>0.872695</c:v>
                </c:pt>
                <c:pt idx="5206">
                  <c:v>0.877529</c:v>
                </c:pt>
                <c:pt idx="5207">
                  <c:v>0.88217599999999996</c:v>
                </c:pt>
                <c:pt idx="5208">
                  <c:v>0.88680099999999995</c:v>
                </c:pt>
                <c:pt idx="5209">
                  <c:v>0.891544</c:v>
                </c:pt>
                <c:pt idx="5210">
                  <c:v>0.89687399999999995</c:v>
                </c:pt>
                <c:pt idx="5211">
                  <c:v>0.90300199999999997</c:v>
                </c:pt>
                <c:pt idx="5212">
                  <c:v>0.90989200000000003</c:v>
                </c:pt>
                <c:pt idx="5213">
                  <c:v>0.917076</c:v>
                </c:pt>
                <c:pt idx="5214">
                  <c:v>0.92395000000000005</c:v>
                </c:pt>
                <c:pt idx="5215">
                  <c:v>0.92992600000000003</c:v>
                </c:pt>
                <c:pt idx="5216">
                  <c:v>0.93501699999999999</c:v>
                </c:pt>
                <c:pt idx="5217">
                  <c:v>0.93950500000000003</c:v>
                </c:pt>
                <c:pt idx="5218">
                  <c:v>0.943411</c:v>
                </c:pt>
                <c:pt idx="5219">
                  <c:v>0.94665200000000005</c:v>
                </c:pt>
                <c:pt idx="5220">
                  <c:v>0.949318</c:v>
                </c:pt>
                <c:pt idx="5221">
                  <c:v>0.95211599999999996</c:v>
                </c:pt>
                <c:pt idx="5222">
                  <c:v>0.95562999999999998</c:v>
                </c:pt>
                <c:pt idx="5223">
                  <c:v>0.95965900000000004</c:v>
                </c:pt>
                <c:pt idx="5224">
                  <c:v>0.96330000000000005</c:v>
                </c:pt>
                <c:pt idx="5225">
                  <c:v>0.96608300000000003</c:v>
                </c:pt>
                <c:pt idx="5226">
                  <c:v>0.96822799999999998</c:v>
                </c:pt>
                <c:pt idx="5227">
                  <c:v>0.96992</c:v>
                </c:pt>
                <c:pt idx="5228">
                  <c:v>0.97071399999999997</c:v>
                </c:pt>
                <c:pt idx="5229">
                  <c:v>0.97030000000000005</c:v>
                </c:pt>
                <c:pt idx="5230">
                  <c:v>0.96959899999999999</c:v>
                </c:pt>
                <c:pt idx="5231">
                  <c:v>0.96962199999999998</c:v>
                </c:pt>
                <c:pt idx="5232">
                  <c:v>0.97041900000000003</c:v>
                </c:pt>
                <c:pt idx="5233">
                  <c:v>0.97134600000000004</c:v>
                </c:pt>
                <c:pt idx="5234">
                  <c:v>0.97222200000000003</c:v>
                </c:pt>
                <c:pt idx="5235">
                  <c:v>0.97317699999999996</c:v>
                </c:pt>
                <c:pt idx="5236">
                  <c:v>0.97393399999999997</c:v>
                </c:pt>
                <c:pt idx="5237">
                  <c:v>0.97361200000000003</c:v>
                </c:pt>
                <c:pt idx="5238">
                  <c:v>0.97203300000000004</c:v>
                </c:pt>
                <c:pt idx="5239">
                  <c:v>0.97028300000000001</c:v>
                </c:pt>
                <c:pt idx="5240">
                  <c:v>0.96922299999999995</c:v>
                </c:pt>
                <c:pt idx="5241">
                  <c:v>0.96854799999999996</c:v>
                </c:pt>
                <c:pt idx="5242">
                  <c:v>0.96771300000000005</c:v>
                </c:pt>
                <c:pt idx="5243">
                  <c:v>0.96728599999999998</c:v>
                </c:pt>
                <c:pt idx="5244">
                  <c:v>0.96787100000000004</c:v>
                </c:pt>
                <c:pt idx="5245">
                  <c:v>0.96896599999999999</c:v>
                </c:pt>
                <c:pt idx="5246">
                  <c:v>0.96968699999999997</c:v>
                </c:pt>
                <c:pt idx="5247">
                  <c:v>0.97006899999999996</c:v>
                </c:pt>
                <c:pt idx="5248">
                  <c:v>0.97075599999999995</c:v>
                </c:pt>
                <c:pt idx="5249">
                  <c:v>0.97180599999999995</c:v>
                </c:pt>
                <c:pt idx="5250">
                  <c:v>0.972472</c:v>
                </c:pt>
                <c:pt idx="5251">
                  <c:v>0.97204100000000004</c:v>
                </c:pt>
                <c:pt idx="5252">
                  <c:v>0.97057000000000004</c:v>
                </c:pt>
                <c:pt idx="5253">
                  <c:v>0.96876600000000002</c:v>
                </c:pt>
                <c:pt idx="5254">
                  <c:v>0.96746200000000004</c:v>
                </c:pt>
                <c:pt idx="5255">
                  <c:v>0.96691499999999997</c:v>
                </c:pt>
                <c:pt idx="5256">
                  <c:v>0.96707100000000001</c:v>
                </c:pt>
                <c:pt idx="5257">
                  <c:v>0.96776799999999996</c:v>
                </c:pt>
                <c:pt idx="5258">
                  <c:v>0.96868500000000002</c:v>
                </c:pt>
                <c:pt idx="5259">
                  <c:v>0.96940599999999999</c:v>
                </c:pt>
                <c:pt idx="5260">
                  <c:v>0.96956900000000001</c:v>
                </c:pt>
                <c:pt idx="5261">
                  <c:v>0.96874000000000005</c:v>
                </c:pt>
                <c:pt idx="5262">
                  <c:v>0.96648000000000001</c:v>
                </c:pt>
                <c:pt idx="5263">
                  <c:v>0.962812</c:v>
                </c:pt>
                <c:pt idx="5264">
                  <c:v>0.95863100000000001</c:v>
                </c:pt>
                <c:pt idx="5265">
                  <c:v>0.95512399999999997</c:v>
                </c:pt>
                <c:pt idx="5266">
                  <c:v>0.95280100000000001</c:v>
                </c:pt>
                <c:pt idx="5267">
                  <c:v>0.95143100000000003</c:v>
                </c:pt>
                <c:pt idx="5268">
                  <c:v>0.95044600000000001</c:v>
                </c:pt>
                <c:pt idx="5269">
                  <c:v>0.94944099999999998</c:v>
                </c:pt>
                <c:pt idx="5270">
                  <c:v>0.94816</c:v>
                </c:pt>
                <c:pt idx="5271">
                  <c:v>0.94640599999999997</c:v>
                </c:pt>
                <c:pt idx="5272">
                  <c:v>0.94394699999999998</c:v>
                </c:pt>
                <c:pt idx="5273">
                  <c:v>0.94055999999999995</c:v>
                </c:pt>
                <c:pt idx="5274">
                  <c:v>0.93627300000000002</c:v>
                </c:pt>
                <c:pt idx="5275">
                  <c:v>0.93132000000000004</c:v>
                </c:pt>
                <c:pt idx="5276">
                  <c:v>0.92617400000000005</c:v>
                </c:pt>
                <c:pt idx="5277">
                  <c:v>0.92165399999999997</c:v>
                </c:pt>
                <c:pt idx="5278">
                  <c:v>0.91852</c:v>
                </c:pt>
                <c:pt idx="5279">
                  <c:v>0.91673000000000004</c:v>
                </c:pt>
                <c:pt idx="5280">
                  <c:v>0.91545399999999999</c:v>
                </c:pt>
                <c:pt idx="5281">
                  <c:v>0.91399799999999998</c:v>
                </c:pt>
                <c:pt idx="5282">
                  <c:v>0.91243799999999997</c:v>
                </c:pt>
                <c:pt idx="5283">
                  <c:v>0.91085899999999997</c:v>
                </c:pt>
                <c:pt idx="5284">
                  <c:v>0.90864699999999998</c:v>
                </c:pt>
                <c:pt idx="5285">
                  <c:v>0.90528399999999998</c:v>
                </c:pt>
                <c:pt idx="5286">
                  <c:v>0.90119300000000002</c:v>
                </c:pt>
                <c:pt idx="5287">
                  <c:v>0.89754500000000004</c:v>
                </c:pt>
                <c:pt idx="5288">
                  <c:v>0.89499600000000001</c:v>
                </c:pt>
                <c:pt idx="5289">
                  <c:v>0.89368899999999996</c:v>
                </c:pt>
                <c:pt idx="5290">
                  <c:v>0.89371999999999996</c:v>
                </c:pt>
                <c:pt idx="5291">
                  <c:v>0.895061</c:v>
                </c:pt>
                <c:pt idx="5292">
                  <c:v>0.89690099999999995</c:v>
                </c:pt>
                <c:pt idx="5293">
                  <c:v>0.89838499999999999</c:v>
                </c:pt>
                <c:pt idx="5294">
                  <c:v>0.89922100000000005</c:v>
                </c:pt>
                <c:pt idx="5295">
                  <c:v>0.89969500000000002</c:v>
                </c:pt>
                <c:pt idx="5296">
                  <c:v>0.90002400000000005</c:v>
                </c:pt>
                <c:pt idx="5297">
                  <c:v>0.90004399999999996</c:v>
                </c:pt>
                <c:pt idx="5298">
                  <c:v>0.90003500000000003</c:v>
                </c:pt>
                <c:pt idx="5299">
                  <c:v>0.90086200000000005</c:v>
                </c:pt>
                <c:pt idx="5300">
                  <c:v>0.90327900000000005</c:v>
                </c:pt>
                <c:pt idx="5301">
                  <c:v>0.90698900000000005</c:v>
                </c:pt>
                <c:pt idx="5302">
                  <c:v>0.91122000000000003</c:v>
                </c:pt>
                <c:pt idx="5303">
                  <c:v>0.91559400000000002</c:v>
                </c:pt>
                <c:pt idx="5304">
                  <c:v>0.92027099999999995</c:v>
                </c:pt>
                <c:pt idx="5305">
                  <c:v>0.925176</c:v>
                </c:pt>
                <c:pt idx="5306">
                  <c:v>0.92964999999999998</c:v>
                </c:pt>
                <c:pt idx="5307">
                  <c:v>0.93323800000000001</c:v>
                </c:pt>
                <c:pt idx="5308">
                  <c:v>0.93611599999999995</c:v>
                </c:pt>
                <c:pt idx="5309">
                  <c:v>0.93892299999999995</c:v>
                </c:pt>
                <c:pt idx="5310">
                  <c:v>0.94209900000000002</c:v>
                </c:pt>
                <c:pt idx="5311">
                  <c:v>0.94594299999999998</c:v>
                </c:pt>
                <c:pt idx="5312">
                  <c:v>0.95050699999999999</c:v>
                </c:pt>
                <c:pt idx="5313">
                  <c:v>0.95577900000000005</c:v>
                </c:pt>
                <c:pt idx="5314">
                  <c:v>0.96155400000000002</c:v>
                </c:pt>
                <c:pt idx="5315">
                  <c:v>0.96767899999999996</c:v>
                </c:pt>
                <c:pt idx="5316">
                  <c:v>0.97395600000000004</c:v>
                </c:pt>
                <c:pt idx="5317">
                  <c:v>0.97969899999999999</c:v>
                </c:pt>
                <c:pt idx="5318">
                  <c:v>0.984398</c:v>
                </c:pt>
                <c:pt idx="5319">
                  <c:v>0.98811199999999999</c:v>
                </c:pt>
                <c:pt idx="5320">
                  <c:v>0.99161500000000002</c:v>
                </c:pt>
                <c:pt idx="5321">
                  <c:v>0.99532799999999999</c:v>
                </c:pt>
                <c:pt idx="5322">
                  <c:v>0.99933899999999998</c:v>
                </c:pt>
                <c:pt idx="5323">
                  <c:v>1.0033559999999999</c:v>
                </c:pt>
                <c:pt idx="5324">
                  <c:v>1.0071570000000001</c:v>
                </c:pt>
                <c:pt idx="5325">
                  <c:v>1.010893</c:v>
                </c:pt>
                <c:pt idx="5326">
                  <c:v>1.0148109999999999</c:v>
                </c:pt>
                <c:pt idx="5327">
                  <c:v>1.018796</c:v>
                </c:pt>
                <c:pt idx="5328">
                  <c:v>1.0225679999999999</c:v>
                </c:pt>
                <c:pt idx="5329">
                  <c:v>1.026159</c:v>
                </c:pt>
                <c:pt idx="5330">
                  <c:v>1.029571</c:v>
                </c:pt>
                <c:pt idx="5331">
                  <c:v>1.032702</c:v>
                </c:pt>
                <c:pt idx="5332">
                  <c:v>1.0354190000000001</c:v>
                </c:pt>
                <c:pt idx="5333">
                  <c:v>1.0377320000000001</c:v>
                </c:pt>
                <c:pt idx="5334">
                  <c:v>1.039798</c:v>
                </c:pt>
                <c:pt idx="5335">
                  <c:v>1.041909</c:v>
                </c:pt>
                <c:pt idx="5336">
                  <c:v>1.0444089999999999</c:v>
                </c:pt>
                <c:pt idx="5337">
                  <c:v>1.047623</c:v>
                </c:pt>
                <c:pt idx="5338">
                  <c:v>1.051488</c:v>
                </c:pt>
                <c:pt idx="5339">
                  <c:v>1.0553969999999999</c:v>
                </c:pt>
                <c:pt idx="5340">
                  <c:v>1.0587880000000001</c:v>
                </c:pt>
                <c:pt idx="5341">
                  <c:v>1.0617000000000001</c:v>
                </c:pt>
                <c:pt idx="5342">
                  <c:v>1.0645070000000001</c:v>
                </c:pt>
                <c:pt idx="5343">
                  <c:v>1.067326</c:v>
                </c:pt>
                <c:pt idx="5344">
                  <c:v>1.070066</c:v>
                </c:pt>
                <c:pt idx="5345">
                  <c:v>1.0727949999999999</c:v>
                </c:pt>
                <c:pt idx="5346">
                  <c:v>1.075871</c:v>
                </c:pt>
                <c:pt idx="5347">
                  <c:v>1.079456</c:v>
                </c:pt>
                <c:pt idx="5348">
                  <c:v>1.083402</c:v>
                </c:pt>
                <c:pt idx="5349">
                  <c:v>1.0874919999999999</c:v>
                </c:pt>
                <c:pt idx="5350">
                  <c:v>1.091631</c:v>
                </c:pt>
                <c:pt idx="5351">
                  <c:v>1.0955280000000001</c:v>
                </c:pt>
                <c:pt idx="5352">
                  <c:v>1.098779</c:v>
                </c:pt>
                <c:pt idx="5353">
                  <c:v>1.1014379999999999</c:v>
                </c:pt>
                <c:pt idx="5354">
                  <c:v>1.1041799999999999</c:v>
                </c:pt>
                <c:pt idx="5355">
                  <c:v>1.107653</c:v>
                </c:pt>
                <c:pt idx="5356">
                  <c:v>1.1116600000000001</c:v>
                </c:pt>
                <c:pt idx="5357">
                  <c:v>1.1159349999999999</c:v>
                </c:pt>
                <c:pt idx="5358">
                  <c:v>1.120608</c:v>
                </c:pt>
                <c:pt idx="5359">
                  <c:v>1.1256660000000001</c:v>
                </c:pt>
                <c:pt idx="5360">
                  <c:v>1.1305480000000001</c:v>
                </c:pt>
                <c:pt idx="5361">
                  <c:v>1.1344799999999999</c:v>
                </c:pt>
                <c:pt idx="5362">
                  <c:v>1.1373660000000001</c:v>
                </c:pt>
                <c:pt idx="5363">
                  <c:v>1.139689</c:v>
                </c:pt>
                <c:pt idx="5364">
                  <c:v>1.1417630000000001</c:v>
                </c:pt>
                <c:pt idx="5365">
                  <c:v>1.1436109999999999</c:v>
                </c:pt>
                <c:pt idx="5366">
                  <c:v>1.145435</c:v>
                </c:pt>
                <c:pt idx="5367">
                  <c:v>1.1475329999999999</c:v>
                </c:pt>
                <c:pt idx="5368">
                  <c:v>1.150031</c:v>
                </c:pt>
                <c:pt idx="5369">
                  <c:v>1.1526289999999999</c:v>
                </c:pt>
                <c:pt idx="5370">
                  <c:v>1.1549320000000001</c:v>
                </c:pt>
                <c:pt idx="5371">
                  <c:v>1.1569739999999999</c:v>
                </c:pt>
                <c:pt idx="5372">
                  <c:v>1.158631</c:v>
                </c:pt>
                <c:pt idx="5373">
                  <c:v>1.159348</c:v>
                </c:pt>
                <c:pt idx="5374">
                  <c:v>1.1589609999999999</c:v>
                </c:pt>
                <c:pt idx="5375">
                  <c:v>1.1579729999999999</c:v>
                </c:pt>
                <c:pt idx="5376">
                  <c:v>1.156677</c:v>
                </c:pt>
                <c:pt idx="5377">
                  <c:v>1.155203</c:v>
                </c:pt>
                <c:pt idx="5378">
                  <c:v>1.1538079999999999</c:v>
                </c:pt>
                <c:pt idx="5379">
                  <c:v>1.1526240000000001</c:v>
                </c:pt>
                <c:pt idx="5380">
                  <c:v>1.1517360000000001</c:v>
                </c:pt>
                <c:pt idx="5381">
                  <c:v>1.1510880000000001</c:v>
                </c:pt>
                <c:pt idx="5382">
                  <c:v>1.1506639999999999</c:v>
                </c:pt>
                <c:pt idx="5383">
                  <c:v>1.150091</c:v>
                </c:pt>
                <c:pt idx="5384">
                  <c:v>1.1488259999999999</c:v>
                </c:pt>
                <c:pt idx="5385">
                  <c:v>1.146361</c:v>
                </c:pt>
                <c:pt idx="5386">
                  <c:v>1.1424920000000001</c:v>
                </c:pt>
                <c:pt idx="5387">
                  <c:v>1.1376489999999999</c:v>
                </c:pt>
                <c:pt idx="5388">
                  <c:v>1.1325529999999999</c:v>
                </c:pt>
                <c:pt idx="5389">
                  <c:v>1.1279600000000001</c:v>
                </c:pt>
                <c:pt idx="5390">
                  <c:v>1.1242209999999999</c:v>
                </c:pt>
                <c:pt idx="5391">
                  <c:v>1.121821</c:v>
                </c:pt>
                <c:pt idx="5392">
                  <c:v>1.12063</c:v>
                </c:pt>
                <c:pt idx="5393">
                  <c:v>1.1197429999999999</c:v>
                </c:pt>
                <c:pt idx="5394">
                  <c:v>1.11812</c:v>
                </c:pt>
                <c:pt idx="5395">
                  <c:v>1.1153219999999999</c:v>
                </c:pt>
                <c:pt idx="5396">
                  <c:v>1.1113</c:v>
                </c:pt>
                <c:pt idx="5397">
                  <c:v>1.1062669999999999</c:v>
                </c:pt>
                <c:pt idx="5398">
                  <c:v>1.1008560000000001</c:v>
                </c:pt>
                <c:pt idx="5399">
                  <c:v>1.0957079999999999</c:v>
                </c:pt>
                <c:pt idx="5400">
                  <c:v>1.091375</c:v>
                </c:pt>
                <c:pt idx="5401">
                  <c:v>1.088163</c:v>
                </c:pt>
                <c:pt idx="5402">
                  <c:v>1.0859780000000001</c:v>
                </c:pt>
                <c:pt idx="5403">
                  <c:v>1.084379</c:v>
                </c:pt>
                <c:pt idx="5404">
                  <c:v>1.083005</c:v>
                </c:pt>
                <c:pt idx="5405">
                  <c:v>1.081582</c:v>
                </c:pt>
                <c:pt idx="5406">
                  <c:v>1.079709</c:v>
                </c:pt>
                <c:pt idx="5407">
                  <c:v>1.077137</c:v>
                </c:pt>
                <c:pt idx="5408">
                  <c:v>1.0736730000000001</c:v>
                </c:pt>
                <c:pt idx="5409">
                  <c:v>1.069483</c:v>
                </c:pt>
                <c:pt idx="5410">
                  <c:v>1.0651109999999999</c:v>
                </c:pt>
                <c:pt idx="5411">
                  <c:v>1.0611619999999999</c:v>
                </c:pt>
                <c:pt idx="5412">
                  <c:v>1.0580320000000001</c:v>
                </c:pt>
                <c:pt idx="5413">
                  <c:v>1.055995</c:v>
                </c:pt>
                <c:pt idx="5414">
                  <c:v>1.055051</c:v>
                </c:pt>
                <c:pt idx="5415">
                  <c:v>1.054697</c:v>
                </c:pt>
                <c:pt idx="5416">
                  <c:v>1.0543750000000001</c:v>
                </c:pt>
                <c:pt idx="5417">
                  <c:v>1.0531999999999999</c:v>
                </c:pt>
                <c:pt idx="5418">
                  <c:v>1.050311</c:v>
                </c:pt>
                <c:pt idx="5419">
                  <c:v>1.045723</c:v>
                </c:pt>
                <c:pt idx="5420">
                  <c:v>1.0404519999999999</c:v>
                </c:pt>
                <c:pt idx="5421">
                  <c:v>1.035245</c:v>
                </c:pt>
                <c:pt idx="5422">
                  <c:v>1.030346</c:v>
                </c:pt>
                <c:pt idx="5423">
                  <c:v>1.0261229999999999</c:v>
                </c:pt>
                <c:pt idx="5424">
                  <c:v>1.0228900000000001</c:v>
                </c:pt>
                <c:pt idx="5425">
                  <c:v>1.020535</c:v>
                </c:pt>
                <c:pt idx="5426">
                  <c:v>1.0186379999999999</c:v>
                </c:pt>
                <c:pt idx="5427">
                  <c:v>1.0166390000000001</c:v>
                </c:pt>
                <c:pt idx="5428">
                  <c:v>1.013593</c:v>
                </c:pt>
                <c:pt idx="5429">
                  <c:v>1.008848</c:v>
                </c:pt>
                <c:pt idx="5430">
                  <c:v>1.002535</c:v>
                </c:pt>
                <c:pt idx="5431">
                  <c:v>0.99534999999999996</c:v>
                </c:pt>
                <c:pt idx="5432">
                  <c:v>0.987703</c:v>
                </c:pt>
                <c:pt idx="5433">
                  <c:v>0.98008499999999998</c:v>
                </c:pt>
                <c:pt idx="5434">
                  <c:v>0.97333000000000003</c:v>
                </c:pt>
                <c:pt idx="5435">
                  <c:v>0.96775999999999995</c:v>
                </c:pt>
                <c:pt idx="5436">
                  <c:v>0.96354799999999996</c:v>
                </c:pt>
                <c:pt idx="5437">
                  <c:v>0.96023099999999995</c:v>
                </c:pt>
                <c:pt idx="5438">
                  <c:v>0.95683200000000002</c:v>
                </c:pt>
                <c:pt idx="5439">
                  <c:v>0.95258299999999996</c:v>
                </c:pt>
                <c:pt idx="5440">
                  <c:v>0.94720800000000005</c:v>
                </c:pt>
                <c:pt idx="5441">
                  <c:v>0.94047400000000003</c:v>
                </c:pt>
                <c:pt idx="5442">
                  <c:v>0.932311</c:v>
                </c:pt>
                <c:pt idx="5443">
                  <c:v>0.92307899999999998</c:v>
                </c:pt>
                <c:pt idx="5444">
                  <c:v>0.91383000000000003</c:v>
                </c:pt>
                <c:pt idx="5445">
                  <c:v>0.90595400000000004</c:v>
                </c:pt>
                <c:pt idx="5446">
                  <c:v>0.90029800000000004</c:v>
                </c:pt>
                <c:pt idx="5447">
                  <c:v>0.89691200000000004</c:v>
                </c:pt>
                <c:pt idx="5448">
                  <c:v>0.89499899999999999</c:v>
                </c:pt>
                <c:pt idx="5449">
                  <c:v>0.89334999999999998</c:v>
                </c:pt>
                <c:pt idx="5450">
                  <c:v>0.89104499999999998</c:v>
                </c:pt>
                <c:pt idx="5451">
                  <c:v>0.88741499999999995</c:v>
                </c:pt>
                <c:pt idx="5452">
                  <c:v>0.88237699999999997</c:v>
                </c:pt>
                <c:pt idx="5453">
                  <c:v>0.87609099999999995</c:v>
                </c:pt>
                <c:pt idx="5454">
                  <c:v>0.86899899999999997</c:v>
                </c:pt>
                <c:pt idx="5455">
                  <c:v>0.86180500000000004</c:v>
                </c:pt>
                <c:pt idx="5456">
                  <c:v>0.85562899999999997</c:v>
                </c:pt>
                <c:pt idx="5457">
                  <c:v>0.85122100000000001</c:v>
                </c:pt>
                <c:pt idx="5458">
                  <c:v>0.84851200000000004</c:v>
                </c:pt>
                <c:pt idx="5459">
                  <c:v>0.84709900000000005</c:v>
                </c:pt>
                <c:pt idx="5460">
                  <c:v>0.84656100000000001</c:v>
                </c:pt>
                <c:pt idx="5461">
                  <c:v>0.84594999999999998</c:v>
                </c:pt>
                <c:pt idx="5462">
                  <c:v>0.84425300000000003</c:v>
                </c:pt>
                <c:pt idx="5463">
                  <c:v>0.84090600000000004</c:v>
                </c:pt>
                <c:pt idx="5464">
                  <c:v>0.83582000000000001</c:v>
                </c:pt>
                <c:pt idx="5465">
                  <c:v>0.82927600000000001</c:v>
                </c:pt>
                <c:pt idx="5466">
                  <c:v>0.82211800000000002</c:v>
                </c:pt>
                <c:pt idx="5467">
                  <c:v>0.81537499999999996</c:v>
                </c:pt>
                <c:pt idx="5468">
                  <c:v>0.81011299999999997</c:v>
                </c:pt>
                <c:pt idx="5469">
                  <c:v>0.80694999999999995</c:v>
                </c:pt>
                <c:pt idx="5470">
                  <c:v>0.80568200000000001</c:v>
                </c:pt>
                <c:pt idx="5471">
                  <c:v>0.80525100000000005</c:v>
                </c:pt>
                <c:pt idx="5472">
                  <c:v>0.80453600000000003</c:v>
                </c:pt>
                <c:pt idx="5473">
                  <c:v>0.80292699999999995</c:v>
                </c:pt>
                <c:pt idx="5474">
                  <c:v>0.79998000000000002</c:v>
                </c:pt>
                <c:pt idx="5475">
                  <c:v>0.79538900000000001</c:v>
                </c:pt>
                <c:pt idx="5476">
                  <c:v>0.78898500000000005</c:v>
                </c:pt>
                <c:pt idx="5477">
                  <c:v>0.781362</c:v>
                </c:pt>
                <c:pt idx="5478">
                  <c:v>0.77366100000000004</c:v>
                </c:pt>
                <c:pt idx="5479">
                  <c:v>0.76696799999999998</c:v>
                </c:pt>
                <c:pt idx="5480">
                  <c:v>0.76225799999999999</c:v>
                </c:pt>
                <c:pt idx="5481">
                  <c:v>0.75955899999999998</c:v>
                </c:pt>
                <c:pt idx="5482">
                  <c:v>0.75827500000000003</c:v>
                </c:pt>
                <c:pt idx="5483">
                  <c:v>0.75758899999999996</c:v>
                </c:pt>
                <c:pt idx="5484">
                  <c:v>0.75673500000000005</c:v>
                </c:pt>
                <c:pt idx="5485">
                  <c:v>0.75471900000000003</c:v>
                </c:pt>
                <c:pt idx="5486">
                  <c:v>0.75085599999999997</c:v>
                </c:pt>
                <c:pt idx="5487">
                  <c:v>0.745201</c:v>
                </c:pt>
                <c:pt idx="5488">
                  <c:v>0.73830799999999996</c:v>
                </c:pt>
                <c:pt idx="5489">
                  <c:v>0.73089599999999999</c:v>
                </c:pt>
                <c:pt idx="5490">
                  <c:v>0.72381099999999998</c:v>
                </c:pt>
                <c:pt idx="5491">
                  <c:v>0.71777299999999999</c:v>
                </c:pt>
                <c:pt idx="5492">
                  <c:v>0.71306099999999994</c:v>
                </c:pt>
                <c:pt idx="5493">
                  <c:v>0.70990399999999998</c:v>
                </c:pt>
                <c:pt idx="5494">
                  <c:v>0.70831100000000002</c:v>
                </c:pt>
                <c:pt idx="5495">
                  <c:v>0.70702100000000001</c:v>
                </c:pt>
                <c:pt idx="5496">
                  <c:v>0.70453399999999999</c:v>
                </c:pt>
                <c:pt idx="5497">
                  <c:v>0.70014900000000002</c:v>
                </c:pt>
                <c:pt idx="5498">
                  <c:v>0.69393199999999999</c:v>
                </c:pt>
                <c:pt idx="5499">
                  <c:v>0.68582600000000005</c:v>
                </c:pt>
                <c:pt idx="5500">
                  <c:v>0.67638699999999996</c:v>
                </c:pt>
                <c:pt idx="5501">
                  <c:v>0.66633100000000001</c:v>
                </c:pt>
                <c:pt idx="5502">
                  <c:v>0.65651999999999999</c:v>
                </c:pt>
                <c:pt idx="5503">
                  <c:v>0.64794399999999996</c:v>
                </c:pt>
                <c:pt idx="5504">
                  <c:v>0.64128399999999997</c:v>
                </c:pt>
                <c:pt idx="5505">
                  <c:v>0.63623300000000005</c:v>
                </c:pt>
                <c:pt idx="5506">
                  <c:v>0.63147799999999998</c:v>
                </c:pt>
                <c:pt idx="5507">
                  <c:v>0.62613099999999999</c:v>
                </c:pt>
                <c:pt idx="5508">
                  <c:v>0.61967899999999998</c:v>
                </c:pt>
                <c:pt idx="5509">
                  <c:v>0.61177300000000001</c:v>
                </c:pt>
                <c:pt idx="5510">
                  <c:v>0.60208899999999999</c:v>
                </c:pt>
                <c:pt idx="5511">
                  <c:v>0.59077100000000005</c:v>
                </c:pt>
                <c:pt idx="5512">
                  <c:v>0.57833100000000004</c:v>
                </c:pt>
                <c:pt idx="5513">
                  <c:v>0.56583099999999997</c:v>
                </c:pt>
                <c:pt idx="5514">
                  <c:v>0.55467100000000003</c:v>
                </c:pt>
                <c:pt idx="5515">
                  <c:v>0.54526200000000002</c:v>
                </c:pt>
                <c:pt idx="5516">
                  <c:v>0.53711100000000001</c:v>
                </c:pt>
                <c:pt idx="5517">
                  <c:v>0.52977799999999997</c:v>
                </c:pt>
                <c:pt idx="5518">
                  <c:v>0.52292899999999998</c:v>
                </c:pt>
                <c:pt idx="5519">
                  <c:v>0.51590999999999998</c:v>
                </c:pt>
                <c:pt idx="5520">
                  <c:v>0.50783400000000001</c:v>
                </c:pt>
                <c:pt idx="5521">
                  <c:v>0.49821599999999999</c:v>
                </c:pt>
                <c:pt idx="5522">
                  <c:v>0.48696800000000001</c:v>
                </c:pt>
                <c:pt idx="5523">
                  <c:v>0.47454400000000002</c:v>
                </c:pt>
                <c:pt idx="5524">
                  <c:v>0.46156999999999998</c:v>
                </c:pt>
                <c:pt idx="5525">
                  <c:v>0.44911800000000002</c:v>
                </c:pt>
                <c:pt idx="5526">
                  <c:v>0.438085</c:v>
                </c:pt>
                <c:pt idx="5527">
                  <c:v>0.428846</c:v>
                </c:pt>
                <c:pt idx="5528">
                  <c:v>0.420991</c:v>
                </c:pt>
                <c:pt idx="5529">
                  <c:v>0.41383599999999998</c:v>
                </c:pt>
                <c:pt idx="5530">
                  <c:v>0.406665</c:v>
                </c:pt>
                <c:pt idx="5531">
                  <c:v>0.39883000000000002</c:v>
                </c:pt>
                <c:pt idx="5532">
                  <c:v>0.389735</c:v>
                </c:pt>
                <c:pt idx="5533">
                  <c:v>0.37904500000000002</c:v>
                </c:pt>
                <c:pt idx="5534">
                  <c:v>0.36680699999999999</c:v>
                </c:pt>
                <c:pt idx="5535">
                  <c:v>0.353717</c:v>
                </c:pt>
                <c:pt idx="5536">
                  <c:v>0.340644</c:v>
                </c:pt>
                <c:pt idx="5537">
                  <c:v>0.32838099999999998</c:v>
                </c:pt>
                <c:pt idx="5538">
                  <c:v>0.31756200000000001</c:v>
                </c:pt>
                <c:pt idx="5539">
                  <c:v>0.30839100000000003</c:v>
                </c:pt>
                <c:pt idx="5540">
                  <c:v>0.30034499999999997</c:v>
                </c:pt>
                <c:pt idx="5541">
                  <c:v>0.29230200000000001</c:v>
                </c:pt>
                <c:pt idx="5542">
                  <c:v>0.28329100000000002</c:v>
                </c:pt>
                <c:pt idx="5543">
                  <c:v>0.27327800000000002</c:v>
                </c:pt>
                <c:pt idx="5544">
                  <c:v>0.26221299999999997</c:v>
                </c:pt>
                <c:pt idx="5545">
                  <c:v>0.24956400000000001</c:v>
                </c:pt>
                <c:pt idx="5546">
                  <c:v>0.235628</c:v>
                </c:pt>
                <c:pt idx="5547">
                  <c:v>0.22107199999999999</c:v>
                </c:pt>
                <c:pt idx="5548">
                  <c:v>0.20693600000000001</c:v>
                </c:pt>
                <c:pt idx="5549">
                  <c:v>0.194134</c:v>
                </c:pt>
                <c:pt idx="5550">
                  <c:v>0.18312400000000001</c:v>
                </c:pt>
                <c:pt idx="5551">
                  <c:v>0.17353299999999999</c:v>
                </c:pt>
                <c:pt idx="5552">
                  <c:v>0.16461400000000001</c:v>
                </c:pt>
                <c:pt idx="5553">
                  <c:v>0.15611700000000001</c:v>
                </c:pt>
                <c:pt idx="5554">
                  <c:v>0.14765300000000001</c:v>
                </c:pt>
                <c:pt idx="5555">
                  <c:v>0.13847999999999999</c:v>
                </c:pt>
                <c:pt idx="5556">
                  <c:v>0.12779099999999999</c:v>
                </c:pt>
                <c:pt idx="5557">
                  <c:v>0.115671</c:v>
                </c:pt>
                <c:pt idx="5558">
                  <c:v>0.103112</c:v>
                </c:pt>
                <c:pt idx="5559">
                  <c:v>9.0915999999999997E-2</c:v>
                </c:pt>
                <c:pt idx="5560">
                  <c:v>7.9769999999999994E-2</c:v>
                </c:pt>
                <c:pt idx="5561">
                  <c:v>7.0304000000000005E-2</c:v>
                </c:pt>
                <c:pt idx="5562">
                  <c:v>6.2825000000000006E-2</c:v>
                </c:pt>
                <c:pt idx="5563">
                  <c:v>5.6910000000000002E-2</c:v>
                </c:pt>
                <c:pt idx="5564">
                  <c:v>5.1756999999999997E-2</c:v>
                </c:pt>
                <c:pt idx="5565">
                  <c:v>4.6467000000000001E-2</c:v>
                </c:pt>
                <c:pt idx="5566">
                  <c:v>4.052E-2</c:v>
                </c:pt>
                <c:pt idx="5567">
                  <c:v>3.3827999999999997E-2</c:v>
                </c:pt>
                <c:pt idx="5568">
                  <c:v>2.6516999999999999E-2</c:v>
                </c:pt>
                <c:pt idx="5569">
                  <c:v>1.8918000000000001E-2</c:v>
                </c:pt>
                <c:pt idx="5570">
                  <c:v>1.1292999999999999E-2</c:v>
                </c:pt>
                <c:pt idx="5571">
                  <c:v>4.182E-3</c:v>
                </c:pt>
                <c:pt idx="5572">
                  <c:v>-1.833E-3</c:v>
                </c:pt>
                <c:pt idx="5573">
                  <c:v>-6.4549999999999998E-3</c:v>
                </c:pt>
                <c:pt idx="5574">
                  <c:v>-9.8849999999999997E-3</c:v>
                </c:pt>
                <c:pt idx="5575">
                  <c:v>-1.2418E-2</c:v>
                </c:pt>
                <c:pt idx="5576">
                  <c:v>-1.4189E-2</c:v>
                </c:pt>
                <c:pt idx="5577">
                  <c:v>-1.5688000000000001E-2</c:v>
                </c:pt>
                <c:pt idx="5578">
                  <c:v>-1.77E-2</c:v>
                </c:pt>
                <c:pt idx="5579">
                  <c:v>-2.0684999999999999E-2</c:v>
                </c:pt>
                <c:pt idx="5580">
                  <c:v>-2.4625000000000001E-2</c:v>
                </c:pt>
                <c:pt idx="5581">
                  <c:v>-2.9184999999999999E-2</c:v>
                </c:pt>
                <c:pt idx="5582">
                  <c:v>-3.4049000000000003E-2</c:v>
                </c:pt>
                <c:pt idx="5583">
                  <c:v>-3.8498999999999999E-2</c:v>
                </c:pt>
                <c:pt idx="5584">
                  <c:v>-4.1770000000000002E-2</c:v>
                </c:pt>
                <c:pt idx="5585">
                  <c:v>-4.3580000000000001E-2</c:v>
                </c:pt>
                <c:pt idx="5586">
                  <c:v>-4.4131999999999998E-2</c:v>
                </c:pt>
                <c:pt idx="5587">
                  <c:v>-4.4080000000000001E-2</c:v>
                </c:pt>
                <c:pt idx="5588">
                  <c:v>-4.4076999999999998E-2</c:v>
                </c:pt>
                <c:pt idx="5589">
                  <c:v>-4.4795000000000001E-2</c:v>
                </c:pt>
                <c:pt idx="5590">
                  <c:v>-4.6475000000000002E-2</c:v>
                </c:pt>
                <c:pt idx="5591">
                  <c:v>-4.9311000000000001E-2</c:v>
                </c:pt>
                <c:pt idx="5592">
                  <c:v>-5.3240999999999997E-2</c:v>
                </c:pt>
                <c:pt idx="5593">
                  <c:v>-5.7577000000000003E-2</c:v>
                </c:pt>
                <c:pt idx="5594">
                  <c:v>-6.1329000000000002E-2</c:v>
                </c:pt>
                <c:pt idx="5595">
                  <c:v>-6.3953999999999997E-2</c:v>
                </c:pt>
                <c:pt idx="5596">
                  <c:v>-6.5758999999999998E-2</c:v>
                </c:pt>
                <c:pt idx="5597">
                  <c:v>-6.6835000000000006E-2</c:v>
                </c:pt>
                <c:pt idx="5598">
                  <c:v>-6.7087999999999995E-2</c:v>
                </c:pt>
                <c:pt idx="5599">
                  <c:v>-6.6805000000000003E-2</c:v>
                </c:pt>
                <c:pt idx="5600">
                  <c:v>-6.6724000000000006E-2</c:v>
                </c:pt>
                <c:pt idx="5601">
                  <c:v>-6.7333000000000004E-2</c:v>
                </c:pt>
                <c:pt idx="5602">
                  <c:v>-6.8557999999999994E-2</c:v>
                </c:pt>
                <c:pt idx="5603">
                  <c:v>-7.0137000000000005E-2</c:v>
                </c:pt>
                <c:pt idx="5604">
                  <c:v>-7.1743000000000001E-2</c:v>
                </c:pt>
                <c:pt idx="5605">
                  <c:v>-7.3178000000000007E-2</c:v>
                </c:pt>
                <c:pt idx="5606">
                  <c:v>-7.4190000000000006E-2</c:v>
                </c:pt>
                <c:pt idx="5607">
                  <c:v>-7.4261999999999995E-2</c:v>
                </c:pt>
                <c:pt idx="5608">
                  <c:v>-7.3010000000000005E-2</c:v>
                </c:pt>
                <c:pt idx="5609">
                  <c:v>-7.0646E-2</c:v>
                </c:pt>
                <c:pt idx="5610">
                  <c:v>-6.7962999999999996E-2</c:v>
                </c:pt>
                <c:pt idx="5611">
                  <c:v>-6.5269999999999995E-2</c:v>
                </c:pt>
                <c:pt idx="5612">
                  <c:v>-6.2462999999999998E-2</c:v>
                </c:pt>
                <c:pt idx="5613">
                  <c:v>-5.9806999999999999E-2</c:v>
                </c:pt>
                <c:pt idx="5614">
                  <c:v>-5.7875999999999997E-2</c:v>
                </c:pt>
                <c:pt idx="5615">
                  <c:v>-5.6934999999999999E-2</c:v>
                </c:pt>
                <c:pt idx="5616">
                  <c:v>-5.6430000000000001E-2</c:v>
                </c:pt>
                <c:pt idx="5617">
                  <c:v>-5.5503999999999998E-2</c:v>
                </c:pt>
                <c:pt idx="5618">
                  <c:v>-5.3620000000000001E-2</c:v>
                </c:pt>
                <c:pt idx="5619">
                  <c:v>-5.0757999999999998E-2</c:v>
                </c:pt>
                <c:pt idx="5620">
                  <c:v>-4.7026999999999999E-2</c:v>
                </c:pt>
                <c:pt idx="5621">
                  <c:v>-4.2326999999999997E-2</c:v>
                </c:pt>
                <c:pt idx="5622">
                  <c:v>-3.6920000000000001E-2</c:v>
                </c:pt>
                <c:pt idx="5623">
                  <c:v>-3.1504999999999998E-2</c:v>
                </c:pt>
                <c:pt idx="5624">
                  <c:v>-2.6851E-2</c:v>
                </c:pt>
                <c:pt idx="5625">
                  <c:v>-2.3026999999999999E-2</c:v>
                </c:pt>
                <c:pt idx="5626">
                  <c:v>-1.9737000000000001E-2</c:v>
                </c:pt>
                <c:pt idx="5627">
                  <c:v>-1.6646999999999999E-2</c:v>
                </c:pt>
                <c:pt idx="5628">
                  <c:v>-1.3586000000000001E-2</c:v>
                </c:pt>
                <c:pt idx="5629">
                  <c:v>-1.0326E-2</c:v>
                </c:pt>
                <c:pt idx="5630">
                  <c:v>-6.3829999999999998E-3</c:v>
                </c:pt>
                <c:pt idx="5631">
                  <c:v>-1.4840000000000001E-3</c:v>
                </c:pt>
                <c:pt idx="5632">
                  <c:v>4.2129999999999997E-3</c:v>
                </c:pt>
                <c:pt idx="5633">
                  <c:v>1.0330000000000001E-2</c:v>
                </c:pt>
                <c:pt idx="5634">
                  <c:v>1.6374E-2</c:v>
                </c:pt>
                <c:pt idx="5635">
                  <c:v>2.1918E-2</c:v>
                </c:pt>
                <c:pt idx="5636">
                  <c:v>2.6804000000000001E-2</c:v>
                </c:pt>
                <c:pt idx="5637">
                  <c:v>3.0998000000000001E-2</c:v>
                </c:pt>
                <c:pt idx="5638">
                  <c:v>3.4384999999999999E-2</c:v>
                </c:pt>
                <c:pt idx="5639">
                  <c:v>3.7260000000000001E-2</c:v>
                </c:pt>
                <c:pt idx="5640">
                  <c:v>4.0090000000000001E-2</c:v>
                </c:pt>
                <c:pt idx="5641">
                  <c:v>4.3171000000000001E-2</c:v>
                </c:pt>
                <c:pt idx="5642">
                  <c:v>4.6765000000000001E-2</c:v>
                </c:pt>
                <c:pt idx="5643">
                  <c:v>5.1221000000000003E-2</c:v>
                </c:pt>
                <c:pt idx="5644">
                  <c:v>5.6602E-2</c:v>
                </c:pt>
                <c:pt idx="5645">
                  <c:v>6.2289999999999998E-2</c:v>
                </c:pt>
                <c:pt idx="5646">
                  <c:v>6.7537E-2</c:v>
                </c:pt>
                <c:pt idx="5647">
                  <c:v>7.2049000000000002E-2</c:v>
                </c:pt>
                <c:pt idx="5648">
                  <c:v>7.5645000000000004E-2</c:v>
                </c:pt>
                <c:pt idx="5649">
                  <c:v>7.8167E-2</c:v>
                </c:pt>
                <c:pt idx="5650">
                  <c:v>7.9659999999999995E-2</c:v>
                </c:pt>
                <c:pt idx="5651">
                  <c:v>8.0673999999999996E-2</c:v>
                </c:pt>
                <c:pt idx="5652">
                  <c:v>8.1769999999999995E-2</c:v>
                </c:pt>
                <c:pt idx="5653">
                  <c:v>8.3367999999999998E-2</c:v>
                </c:pt>
                <c:pt idx="5654">
                  <c:v>8.5615999999999998E-2</c:v>
                </c:pt>
                <c:pt idx="5655">
                  <c:v>8.8417999999999997E-2</c:v>
                </c:pt>
                <c:pt idx="5656">
                  <c:v>9.1602000000000003E-2</c:v>
                </c:pt>
                <c:pt idx="5657">
                  <c:v>9.4936000000000006E-2</c:v>
                </c:pt>
                <c:pt idx="5658">
                  <c:v>9.7798999999999997E-2</c:v>
                </c:pt>
                <c:pt idx="5659">
                  <c:v>9.9340999999999999E-2</c:v>
                </c:pt>
                <c:pt idx="5660">
                  <c:v>9.9336999999999995E-2</c:v>
                </c:pt>
                <c:pt idx="5661">
                  <c:v>9.8383999999999999E-2</c:v>
                </c:pt>
                <c:pt idx="5662">
                  <c:v>9.7214999999999996E-2</c:v>
                </c:pt>
                <c:pt idx="5663">
                  <c:v>9.6192E-2</c:v>
                </c:pt>
                <c:pt idx="5664">
                  <c:v>9.5468999999999998E-2</c:v>
                </c:pt>
                <c:pt idx="5665">
                  <c:v>9.5356999999999997E-2</c:v>
                </c:pt>
                <c:pt idx="5666">
                  <c:v>9.6087000000000006E-2</c:v>
                </c:pt>
                <c:pt idx="5667">
                  <c:v>9.7542000000000004E-2</c:v>
                </c:pt>
                <c:pt idx="5668">
                  <c:v>9.9225999999999995E-2</c:v>
                </c:pt>
                <c:pt idx="5669">
                  <c:v>0.100615</c:v>
                </c:pt>
                <c:pt idx="5670">
                  <c:v>0.101562</c:v>
                </c:pt>
                <c:pt idx="5671">
                  <c:v>0.102036</c:v>
                </c:pt>
                <c:pt idx="5672">
                  <c:v>0.10194599999999999</c:v>
                </c:pt>
                <c:pt idx="5673">
                  <c:v>0.10117</c:v>
                </c:pt>
                <c:pt idx="5674">
                  <c:v>9.9848999999999993E-2</c:v>
                </c:pt>
                <c:pt idx="5675">
                  <c:v>9.8511000000000001E-2</c:v>
                </c:pt>
                <c:pt idx="5676">
                  <c:v>9.7891000000000006E-2</c:v>
                </c:pt>
                <c:pt idx="5677">
                  <c:v>9.8391000000000006E-2</c:v>
                </c:pt>
                <c:pt idx="5678">
                  <c:v>9.9919999999999995E-2</c:v>
                </c:pt>
                <c:pt idx="5679">
                  <c:v>0.10242800000000001</c:v>
                </c:pt>
                <c:pt idx="5680">
                  <c:v>0.105783</c:v>
                </c:pt>
                <c:pt idx="5681">
                  <c:v>0.10939</c:v>
                </c:pt>
                <c:pt idx="5682">
                  <c:v>0.112275</c:v>
                </c:pt>
                <c:pt idx="5683">
                  <c:v>0.11383799999999999</c:v>
                </c:pt>
                <c:pt idx="5684">
                  <c:v>0.114188</c:v>
                </c:pt>
                <c:pt idx="5685">
                  <c:v>0.113635</c:v>
                </c:pt>
                <c:pt idx="5686">
                  <c:v>0.112702</c:v>
                </c:pt>
                <c:pt idx="5687">
                  <c:v>0.112091</c:v>
                </c:pt>
                <c:pt idx="5688">
                  <c:v>0.112362</c:v>
                </c:pt>
                <c:pt idx="5689">
                  <c:v>0.113751</c:v>
                </c:pt>
                <c:pt idx="5690">
                  <c:v>0.116384</c:v>
                </c:pt>
                <c:pt idx="5691">
                  <c:v>0.119966</c:v>
                </c:pt>
                <c:pt idx="5692">
                  <c:v>0.12361800000000001</c:v>
                </c:pt>
                <c:pt idx="5693">
                  <c:v>0.126361</c:v>
                </c:pt>
                <c:pt idx="5694">
                  <c:v>0.12768199999999999</c:v>
                </c:pt>
                <c:pt idx="5695">
                  <c:v>0.12742500000000001</c:v>
                </c:pt>
                <c:pt idx="5696">
                  <c:v>0.125833</c:v>
                </c:pt>
                <c:pt idx="5697">
                  <c:v>0.123622</c:v>
                </c:pt>
                <c:pt idx="5698">
                  <c:v>0.121438</c:v>
                </c:pt>
                <c:pt idx="5699">
                  <c:v>0.11958199999999999</c:v>
                </c:pt>
                <c:pt idx="5700">
                  <c:v>0.118395</c:v>
                </c:pt>
                <c:pt idx="5701">
                  <c:v>0.118464</c:v>
                </c:pt>
                <c:pt idx="5702">
                  <c:v>0.119736</c:v>
                </c:pt>
                <c:pt idx="5703">
                  <c:v>0.121195</c:v>
                </c:pt>
                <c:pt idx="5704">
                  <c:v>0.12175999999999999</c:v>
                </c:pt>
                <c:pt idx="5705">
                  <c:v>0.12116499999999999</c:v>
                </c:pt>
                <c:pt idx="5706">
                  <c:v>0.11955300000000001</c:v>
                </c:pt>
                <c:pt idx="5707">
                  <c:v>0.11715200000000001</c:v>
                </c:pt>
                <c:pt idx="5708">
                  <c:v>0.114145</c:v>
                </c:pt>
                <c:pt idx="5709">
                  <c:v>0.110848</c:v>
                </c:pt>
                <c:pt idx="5710">
                  <c:v>0.10770299999999999</c:v>
                </c:pt>
                <c:pt idx="5711">
                  <c:v>0.105312</c:v>
                </c:pt>
                <c:pt idx="5712">
                  <c:v>0.103965</c:v>
                </c:pt>
                <c:pt idx="5713">
                  <c:v>0.10342899999999999</c:v>
                </c:pt>
                <c:pt idx="5714">
                  <c:v>0.103519</c:v>
                </c:pt>
                <c:pt idx="5715">
                  <c:v>0.10446999999999999</c:v>
                </c:pt>
                <c:pt idx="5716">
                  <c:v>0.10618</c:v>
                </c:pt>
                <c:pt idx="5717">
                  <c:v>0.10792499999999999</c:v>
                </c:pt>
                <c:pt idx="5718">
                  <c:v>0.109164</c:v>
                </c:pt>
                <c:pt idx="5719">
                  <c:v>0.110012</c:v>
                </c:pt>
                <c:pt idx="5720">
                  <c:v>0.11085100000000001</c:v>
                </c:pt>
                <c:pt idx="5721">
                  <c:v>0.111799</c:v>
                </c:pt>
                <c:pt idx="5722">
                  <c:v>0.11257200000000001</c:v>
                </c:pt>
                <c:pt idx="5723">
                  <c:v>0.113289</c:v>
                </c:pt>
                <c:pt idx="5724">
                  <c:v>0.11468</c:v>
                </c:pt>
                <c:pt idx="5725">
                  <c:v>0.11751300000000001</c:v>
                </c:pt>
                <c:pt idx="5726">
                  <c:v>0.12192</c:v>
                </c:pt>
                <c:pt idx="5727">
                  <c:v>0.12753200000000001</c:v>
                </c:pt>
                <c:pt idx="5728">
                  <c:v>0.13386899999999999</c:v>
                </c:pt>
                <c:pt idx="5729">
                  <c:v>0.14036999999999999</c:v>
                </c:pt>
                <c:pt idx="5730">
                  <c:v>0.14649899999999999</c:v>
                </c:pt>
                <c:pt idx="5731">
                  <c:v>0.15169199999999999</c:v>
                </c:pt>
                <c:pt idx="5732">
                  <c:v>0.15568799999999999</c:v>
                </c:pt>
                <c:pt idx="5733">
                  <c:v>0.15887299999999999</c:v>
                </c:pt>
                <c:pt idx="5734">
                  <c:v>0.161967</c:v>
                </c:pt>
                <c:pt idx="5735">
                  <c:v>0.16581399999999999</c:v>
                </c:pt>
                <c:pt idx="5736">
                  <c:v>0.171096</c:v>
                </c:pt>
                <c:pt idx="5737">
                  <c:v>0.17800199999999999</c:v>
                </c:pt>
                <c:pt idx="5738">
                  <c:v>0.18628400000000001</c:v>
                </c:pt>
                <c:pt idx="5739">
                  <c:v>0.19480500000000001</c:v>
                </c:pt>
                <c:pt idx="5740">
                  <c:v>0.20234199999999999</c:v>
                </c:pt>
                <c:pt idx="5741">
                  <c:v>0.208672</c:v>
                </c:pt>
                <c:pt idx="5742">
                  <c:v>0.21405199999999999</c:v>
                </c:pt>
                <c:pt idx="5743">
                  <c:v>0.21835399999999999</c:v>
                </c:pt>
                <c:pt idx="5744">
                  <c:v>0.22148000000000001</c:v>
                </c:pt>
                <c:pt idx="5745">
                  <c:v>0.22411600000000001</c:v>
                </c:pt>
                <c:pt idx="5746">
                  <c:v>0.22719600000000001</c:v>
                </c:pt>
                <c:pt idx="5747">
                  <c:v>0.231132</c:v>
                </c:pt>
                <c:pt idx="5748">
                  <c:v>0.23543</c:v>
                </c:pt>
                <c:pt idx="5749">
                  <c:v>0.239653</c:v>
                </c:pt>
                <c:pt idx="5750">
                  <c:v>0.24382200000000001</c:v>
                </c:pt>
                <c:pt idx="5751">
                  <c:v>0.24814800000000001</c:v>
                </c:pt>
                <c:pt idx="5752">
                  <c:v>0.25254300000000002</c:v>
                </c:pt>
                <c:pt idx="5753">
                  <c:v>0.25639099999999998</c:v>
                </c:pt>
                <c:pt idx="5754">
                  <c:v>0.25953199999999998</c:v>
                </c:pt>
                <c:pt idx="5755">
                  <c:v>0.262098</c:v>
                </c:pt>
                <c:pt idx="5756">
                  <c:v>0.264233</c:v>
                </c:pt>
                <c:pt idx="5757">
                  <c:v>0.26572600000000002</c:v>
                </c:pt>
                <c:pt idx="5758">
                  <c:v>0.26685700000000001</c:v>
                </c:pt>
                <c:pt idx="5759">
                  <c:v>0.26860499999999998</c:v>
                </c:pt>
                <c:pt idx="5760">
                  <c:v>0.27162900000000001</c:v>
                </c:pt>
                <c:pt idx="5761">
                  <c:v>0.27551399999999998</c:v>
                </c:pt>
                <c:pt idx="5762">
                  <c:v>0.27934700000000001</c:v>
                </c:pt>
                <c:pt idx="5763">
                  <c:v>0.28306500000000001</c:v>
                </c:pt>
                <c:pt idx="5764">
                  <c:v>0.28698400000000002</c:v>
                </c:pt>
                <c:pt idx="5765">
                  <c:v>0.29091600000000001</c:v>
                </c:pt>
                <c:pt idx="5766">
                  <c:v>0.29431400000000002</c:v>
                </c:pt>
                <c:pt idx="5767">
                  <c:v>0.29697699999999999</c:v>
                </c:pt>
                <c:pt idx="5768">
                  <c:v>0.299479</c:v>
                </c:pt>
                <c:pt idx="5769">
                  <c:v>0.30241400000000002</c:v>
                </c:pt>
                <c:pt idx="5770">
                  <c:v>0.30596099999999998</c:v>
                </c:pt>
                <c:pt idx="5771">
                  <c:v>0.30956</c:v>
                </c:pt>
                <c:pt idx="5772">
                  <c:v>0.31299900000000003</c:v>
                </c:pt>
                <c:pt idx="5773">
                  <c:v>0.316722</c:v>
                </c:pt>
                <c:pt idx="5774">
                  <c:v>0.32115199999999999</c:v>
                </c:pt>
                <c:pt idx="5775">
                  <c:v>0.3261</c:v>
                </c:pt>
                <c:pt idx="5776">
                  <c:v>0.330955</c:v>
                </c:pt>
                <c:pt idx="5777">
                  <c:v>0.33585199999999998</c:v>
                </c:pt>
                <c:pt idx="5778">
                  <c:v>0.34090700000000002</c:v>
                </c:pt>
                <c:pt idx="5779">
                  <c:v>0.34580100000000003</c:v>
                </c:pt>
                <c:pt idx="5780">
                  <c:v>0.35006500000000002</c:v>
                </c:pt>
                <c:pt idx="5781">
                  <c:v>0.35382000000000002</c:v>
                </c:pt>
                <c:pt idx="5782">
                  <c:v>0.35741699999999998</c:v>
                </c:pt>
                <c:pt idx="5783">
                  <c:v>0.36098400000000003</c:v>
                </c:pt>
                <c:pt idx="5784">
                  <c:v>0.36450900000000003</c:v>
                </c:pt>
                <c:pt idx="5785">
                  <c:v>0.36774299999999999</c:v>
                </c:pt>
                <c:pt idx="5786">
                  <c:v>0.37077100000000002</c:v>
                </c:pt>
                <c:pt idx="5787">
                  <c:v>0.37381799999999998</c:v>
                </c:pt>
                <c:pt idx="5788">
                  <c:v>0.37677699999999997</c:v>
                </c:pt>
                <c:pt idx="5789">
                  <c:v>0.37905299999999997</c:v>
                </c:pt>
                <c:pt idx="5790">
                  <c:v>0.38060100000000002</c:v>
                </c:pt>
                <c:pt idx="5791">
                  <c:v>0.38211000000000001</c:v>
                </c:pt>
                <c:pt idx="5792">
                  <c:v>0.38369700000000001</c:v>
                </c:pt>
                <c:pt idx="5793">
                  <c:v>0.38497599999999998</c:v>
                </c:pt>
                <c:pt idx="5794">
                  <c:v>0.38556000000000001</c:v>
                </c:pt>
                <c:pt idx="5795">
                  <c:v>0.38550099999999998</c:v>
                </c:pt>
                <c:pt idx="5796">
                  <c:v>0.38487700000000002</c:v>
                </c:pt>
                <c:pt idx="5797">
                  <c:v>0.38385599999999998</c:v>
                </c:pt>
                <c:pt idx="5798">
                  <c:v>0.38260899999999998</c:v>
                </c:pt>
                <c:pt idx="5799">
                  <c:v>0.38105099999999997</c:v>
                </c:pt>
                <c:pt idx="5800">
                  <c:v>0.37935600000000003</c:v>
                </c:pt>
                <c:pt idx="5801">
                  <c:v>0.37760700000000003</c:v>
                </c:pt>
                <c:pt idx="5802">
                  <c:v>0.37564500000000001</c:v>
                </c:pt>
                <c:pt idx="5803">
                  <c:v>0.37310700000000002</c:v>
                </c:pt>
                <c:pt idx="5804">
                  <c:v>0.37013299999999999</c:v>
                </c:pt>
                <c:pt idx="5805">
                  <c:v>0.36691299999999999</c:v>
                </c:pt>
                <c:pt idx="5806">
                  <c:v>0.36317700000000003</c:v>
                </c:pt>
                <c:pt idx="5807">
                  <c:v>0.35876400000000003</c:v>
                </c:pt>
                <c:pt idx="5808">
                  <c:v>0.35404099999999999</c:v>
                </c:pt>
                <c:pt idx="5809">
                  <c:v>0.34967399999999998</c:v>
                </c:pt>
                <c:pt idx="5810">
                  <c:v>0.34564400000000001</c:v>
                </c:pt>
                <c:pt idx="5811">
                  <c:v>0.34168500000000002</c:v>
                </c:pt>
                <c:pt idx="5812">
                  <c:v>0.33765800000000001</c:v>
                </c:pt>
                <c:pt idx="5813">
                  <c:v>0.33372499999999999</c:v>
                </c:pt>
                <c:pt idx="5814">
                  <c:v>0.33007199999999998</c:v>
                </c:pt>
                <c:pt idx="5815">
                  <c:v>0.326459</c:v>
                </c:pt>
                <c:pt idx="5816">
                  <c:v>0.32269100000000001</c:v>
                </c:pt>
                <c:pt idx="5817">
                  <c:v>0.31890600000000002</c:v>
                </c:pt>
                <c:pt idx="5818">
                  <c:v>0.31534000000000001</c:v>
                </c:pt>
                <c:pt idx="5819">
                  <c:v>0.311807</c:v>
                </c:pt>
                <c:pt idx="5820">
                  <c:v>0.30823600000000001</c:v>
                </c:pt>
                <c:pt idx="5821">
                  <c:v>0.30502099999999999</c:v>
                </c:pt>
                <c:pt idx="5822">
                  <c:v>0.302707</c:v>
                </c:pt>
                <c:pt idx="5823">
                  <c:v>0.30131400000000003</c:v>
                </c:pt>
                <c:pt idx="5824">
                  <c:v>0.30033300000000002</c:v>
                </c:pt>
                <c:pt idx="5825">
                  <c:v>0.29934100000000002</c:v>
                </c:pt>
                <c:pt idx="5826">
                  <c:v>0.29834300000000002</c:v>
                </c:pt>
                <c:pt idx="5827">
                  <c:v>0.29777799999999999</c:v>
                </c:pt>
                <c:pt idx="5828">
                  <c:v>0.29773300000000003</c:v>
                </c:pt>
                <c:pt idx="5829">
                  <c:v>0.29795899999999997</c:v>
                </c:pt>
                <c:pt idx="5830">
                  <c:v>0.29849799999999999</c:v>
                </c:pt>
                <c:pt idx="5831">
                  <c:v>0.299508</c:v>
                </c:pt>
                <c:pt idx="5832">
                  <c:v>0.30107499999999998</c:v>
                </c:pt>
                <c:pt idx="5833">
                  <c:v>0.30283300000000002</c:v>
                </c:pt>
                <c:pt idx="5834">
                  <c:v>0.30445299999999997</c:v>
                </c:pt>
                <c:pt idx="5835">
                  <c:v>0.30588399999999999</c:v>
                </c:pt>
                <c:pt idx="5836">
                  <c:v>0.307313</c:v>
                </c:pt>
                <c:pt idx="5837">
                  <c:v>0.30884899999999998</c:v>
                </c:pt>
                <c:pt idx="5838">
                  <c:v>0.31028299999999998</c:v>
                </c:pt>
                <c:pt idx="5839">
                  <c:v>0.31159300000000001</c:v>
                </c:pt>
                <c:pt idx="5840">
                  <c:v>0.31298199999999998</c:v>
                </c:pt>
                <c:pt idx="5841">
                  <c:v>0.314693</c:v>
                </c:pt>
                <c:pt idx="5842">
                  <c:v>0.31655499999999998</c:v>
                </c:pt>
                <c:pt idx="5843">
                  <c:v>0.31845800000000002</c:v>
                </c:pt>
                <c:pt idx="5844">
                  <c:v>0.32048500000000002</c:v>
                </c:pt>
                <c:pt idx="5845">
                  <c:v>0.322517</c:v>
                </c:pt>
                <c:pt idx="5846">
                  <c:v>0.32414100000000001</c:v>
                </c:pt>
                <c:pt idx="5847">
                  <c:v>0.32496799999999998</c:v>
                </c:pt>
                <c:pt idx="5848">
                  <c:v>0.32513500000000001</c:v>
                </c:pt>
                <c:pt idx="5849">
                  <c:v>0.32503199999999999</c:v>
                </c:pt>
                <c:pt idx="5850">
                  <c:v>0.32504</c:v>
                </c:pt>
                <c:pt idx="5851">
                  <c:v>0.32534000000000002</c:v>
                </c:pt>
                <c:pt idx="5852">
                  <c:v>0.32599400000000001</c:v>
                </c:pt>
                <c:pt idx="5853">
                  <c:v>0.32717099999999999</c:v>
                </c:pt>
                <c:pt idx="5854">
                  <c:v>0.32880999999999999</c:v>
                </c:pt>
                <c:pt idx="5855">
                  <c:v>0.33037100000000003</c:v>
                </c:pt>
                <c:pt idx="5856">
                  <c:v>0.33115699999999998</c:v>
                </c:pt>
                <c:pt idx="5857">
                  <c:v>0.33107799999999998</c:v>
                </c:pt>
                <c:pt idx="5858">
                  <c:v>0.33069399999999999</c:v>
                </c:pt>
                <c:pt idx="5859">
                  <c:v>0.3306</c:v>
                </c:pt>
                <c:pt idx="5860">
                  <c:v>0.331009</c:v>
                </c:pt>
                <c:pt idx="5861">
                  <c:v>0.33216600000000002</c:v>
                </c:pt>
                <c:pt idx="5862">
                  <c:v>0.33433800000000002</c:v>
                </c:pt>
                <c:pt idx="5863">
                  <c:v>0.337287</c:v>
                </c:pt>
                <c:pt idx="5864">
                  <c:v>0.34050599999999998</c:v>
                </c:pt>
                <c:pt idx="5865">
                  <c:v>0.34374199999999999</c:v>
                </c:pt>
                <c:pt idx="5866">
                  <c:v>0.34702899999999998</c:v>
                </c:pt>
                <c:pt idx="5867">
                  <c:v>0.35021799999999997</c:v>
                </c:pt>
                <c:pt idx="5868">
                  <c:v>0.35309499999999999</c:v>
                </c:pt>
                <c:pt idx="5869">
                  <c:v>0.35583700000000001</c:v>
                </c:pt>
                <c:pt idx="5870">
                  <c:v>0.35898200000000002</c:v>
                </c:pt>
                <c:pt idx="5871">
                  <c:v>0.36310799999999999</c:v>
                </c:pt>
                <c:pt idx="5872">
                  <c:v>0.36838700000000002</c:v>
                </c:pt>
                <c:pt idx="5873">
                  <c:v>0.37437500000000001</c:v>
                </c:pt>
                <c:pt idx="5874">
                  <c:v>0.380579</c:v>
                </c:pt>
                <c:pt idx="5875">
                  <c:v>0.386932</c:v>
                </c:pt>
                <c:pt idx="5876">
                  <c:v>0.393229</c:v>
                </c:pt>
                <c:pt idx="5877">
                  <c:v>0.39870800000000001</c:v>
                </c:pt>
                <c:pt idx="5878">
                  <c:v>0.40274799999999999</c:v>
                </c:pt>
                <c:pt idx="5879">
                  <c:v>0.40592200000000001</c:v>
                </c:pt>
                <c:pt idx="5880">
                  <c:v>0.40927000000000002</c:v>
                </c:pt>
                <c:pt idx="5881">
                  <c:v>0.41312100000000002</c:v>
                </c:pt>
                <c:pt idx="5882">
                  <c:v>0.41726000000000002</c:v>
                </c:pt>
                <c:pt idx="5883">
                  <c:v>0.42158499999999999</c:v>
                </c:pt>
                <c:pt idx="5884">
                  <c:v>0.42647699999999999</c:v>
                </c:pt>
                <c:pt idx="5885">
                  <c:v>0.43209700000000001</c:v>
                </c:pt>
                <c:pt idx="5886">
                  <c:v>0.43782599999999999</c:v>
                </c:pt>
                <c:pt idx="5887">
                  <c:v>0.44264999999999999</c:v>
                </c:pt>
                <c:pt idx="5888">
                  <c:v>0.44638800000000001</c:v>
                </c:pt>
                <c:pt idx="5889">
                  <c:v>0.44928400000000002</c:v>
                </c:pt>
                <c:pt idx="5890">
                  <c:v>0.45130399999999998</c:v>
                </c:pt>
                <c:pt idx="5891">
                  <c:v>0.45239800000000002</c:v>
                </c:pt>
                <c:pt idx="5892">
                  <c:v>0.45292900000000003</c:v>
                </c:pt>
                <c:pt idx="5893">
                  <c:v>0.45363500000000001</c:v>
                </c:pt>
                <c:pt idx="5894">
                  <c:v>0.45509500000000003</c:v>
                </c:pt>
                <c:pt idx="5895">
                  <c:v>0.45761000000000002</c:v>
                </c:pt>
                <c:pt idx="5896">
                  <c:v>0.46093699999999999</c:v>
                </c:pt>
                <c:pt idx="5897">
                  <c:v>0.46459</c:v>
                </c:pt>
                <c:pt idx="5898">
                  <c:v>0.46793899999999999</c:v>
                </c:pt>
                <c:pt idx="5899">
                  <c:v>0.47021099999999999</c:v>
                </c:pt>
                <c:pt idx="5900">
                  <c:v>0.47090300000000002</c:v>
                </c:pt>
                <c:pt idx="5901">
                  <c:v>0.470167</c:v>
                </c:pt>
                <c:pt idx="5902">
                  <c:v>0.46880300000000003</c:v>
                </c:pt>
                <c:pt idx="5903">
                  <c:v>0.46734700000000001</c:v>
                </c:pt>
                <c:pt idx="5904">
                  <c:v>0.466113</c:v>
                </c:pt>
                <c:pt idx="5905">
                  <c:v>0.46565200000000001</c:v>
                </c:pt>
                <c:pt idx="5906">
                  <c:v>0.46652199999999999</c:v>
                </c:pt>
                <c:pt idx="5907">
                  <c:v>0.468505</c:v>
                </c:pt>
                <c:pt idx="5908">
                  <c:v>0.47067799999999999</c:v>
                </c:pt>
                <c:pt idx="5909">
                  <c:v>0.47227999999999998</c:v>
                </c:pt>
                <c:pt idx="5910">
                  <c:v>0.47311900000000001</c:v>
                </c:pt>
                <c:pt idx="5911">
                  <c:v>0.47320400000000001</c:v>
                </c:pt>
                <c:pt idx="5912">
                  <c:v>0.47245300000000001</c:v>
                </c:pt>
                <c:pt idx="5913">
                  <c:v>0.470864</c:v>
                </c:pt>
                <c:pt idx="5914">
                  <c:v>0.46868300000000002</c:v>
                </c:pt>
                <c:pt idx="5915">
                  <c:v>0.46641500000000002</c:v>
                </c:pt>
                <c:pt idx="5916">
                  <c:v>0.46443299999999998</c:v>
                </c:pt>
                <c:pt idx="5917">
                  <c:v>0.46293099999999998</c:v>
                </c:pt>
                <c:pt idx="5918">
                  <c:v>0.46233400000000002</c:v>
                </c:pt>
                <c:pt idx="5919">
                  <c:v>0.46296900000000002</c:v>
                </c:pt>
                <c:pt idx="5920">
                  <c:v>0.46446399999999999</c:v>
                </c:pt>
                <c:pt idx="5921">
                  <c:v>0.465893</c:v>
                </c:pt>
                <c:pt idx="5922">
                  <c:v>0.466553</c:v>
                </c:pt>
                <c:pt idx="5923">
                  <c:v>0.46622400000000003</c:v>
                </c:pt>
                <c:pt idx="5924">
                  <c:v>0.46484700000000001</c:v>
                </c:pt>
                <c:pt idx="5925">
                  <c:v>0.46233299999999999</c:v>
                </c:pt>
                <c:pt idx="5926">
                  <c:v>0.45880300000000002</c:v>
                </c:pt>
                <c:pt idx="5927">
                  <c:v>0.45509100000000002</c:v>
                </c:pt>
                <c:pt idx="5928">
                  <c:v>0.45233000000000001</c:v>
                </c:pt>
                <c:pt idx="5929">
                  <c:v>0.45108500000000001</c:v>
                </c:pt>
                <c:pt idx="5930">
                  <c:v>0.45113999999999999</c:v>
                </c:pt>
                <c:pt idx="5931">
                  <c:v>0.45205200000000001</c:v>
                </c:pt>
                <c:pt idx="5932">
                  <c:v>0.45338699999999998</c:v>
                </c:pt>
                <c:pt idx="5933">
                  <c:v>0.45454899999999998</c:v>
                </c:pt>
                <c:pt idx="5934">
                  <c:v>0.454814</c:v>
                </c:pt>
                <c:pt idx="5935">
                  <c:v>0.45381199999999999</c:v>
                </c:pt>
                <c:pt idx="5936">
                  <c:v>0.45195400000000002</c:v>
                </c:pt>
                <c:pt idx="5937">
                  <c:v>0.44992500000000002</c:v>
                </c:pt>
                <c:pt idx="5938">
                  <c:v>0.44809900000000003</c:v>
                </c:pt>
                <c:pt idx="5939">
                  <c:v>0.44658799999999998</c:v>
                </c:pt>
                <c:pt idx="5940">
                  <c:v>0.44559100000000001</c:v>
                </c:pt>
                <c:pt idx="5941">
                  <c:v>0.44552199999999997</c:v>
                </c:pt>
                <c:pt idx="5942">
                  <c:v>0.44620399999999999</c:v>
                </c:pt>
                <c:pt idx="5943">
                  <c:v>0.44742599999999999</c:v>
                </c:pt>
                <c:pt idx="5944">
                  <c:v>0.44892900000000002</c:v>
                </c:pt>
                <c:pt idx="5945">
                  <c:v>0.45017299999999999</c:v>
                </c:pt>
                <c:pt idx="5946">
                  <c:v>0.45060499999999998</c:v>
                </c:pt>
                <c:pt idx="5947">
                  <c:v>0.45001099999999999</c:v>
                </c:pt>
                <c:pt idx="5948">
                  <c:v>0.44835000000000003</c:v>
                </c:pt>
                <c:pt idx="5949">
                  <c:v>0.44575700000000001</c:v>
                </c:pt>
                <c:pt idx="5950">
                  <c:v>0.442496</c:v>
                </c:pt>
                <c:pt idx="5951">
                  <c:v>0.43900800000000001</c:v>
                </c:pt>
                <c:pt idx="5952">
                  <c:v>0.43586399999999997</c:v>
                </c:pt>
                <c:pt idx="5953">
                  <c:v>0.43366199999999999</c:v>
                </c:pt>
                <c:pt idx="5954">
                  <c:v>0.43252200000000002</c:v>
                </c:pt>
                <c:pt idx="5955">
                  <c:v>0.43182500000000001</c:v>
                </c:pt>
                <c:pt idx="5956">
                  <c:v>0.43074099999999999</c:v>
                </c:pt>
                <c:pt idx="5957">
                  <c:v>0.42852800000000002</c:v>
                </c:pt>
                <c:pt idx="5958">
                  <c:v>0.42488100000000001</c:v>
                </c:pt>
                <c:pt idx="5959">
                  <c:v>0.41995399999999999</c:v>
                </c:pt>
                <c:pt idx="5960">
                  <c:v>0.41404999999999997</c:v>
                </c:pt>
                <c:pt idx="5961">
                  <c:v>0.40761700000000001</c:v>
                </c:pt>
                <c:pt idx="5962">
                  <c:v>0.40122600000000003</c:v>
                </c:pt>
                <c:pt idx="5963">
                  <c:v>0.395563</c:v>
                </c:pt>
                <c:pt idx="5964">
                  <c:v>0.39100699999999999</c:v>
                </c:pt>
                <c:pt idx="5965">
                  <c:v>0.387318</c:v>
                </c:pt>
                <c:pt idx="5966">
                  <c:v>0.38400200000000001</c:v>
                </c:pt>
                <c:pt idx="5967">
                  <c:v>0.38062499999999999</c:v>
                </c:pt>
                <c:pt idx="5968">
                  <c:v>0.37685400000000002</c:v>
                </c:pt>
                <c:pt idx="5969">
                  <c:v>0.37226900000000002</c:v>
                </c:pt>
                <c:pt idx="5970">
                  <c:v>0.36686299999999999</c:v>
                </c:pt>
                <c:pt idx="5971">
                  <c:v>0.36108099999999999</c:v>
                </c:pt>
                <c:pt idx="5972">
                  <c:v>0.35547299999999998</c:v>
                </c:pt>
                <c:pt idx="5973">
                  <c:v>0.35027599999999998</c:v>
                </c:pt>
                <c:pt idx="5974">
                  <c:v>0.34587899999999999</c:v>
                </c:pt>
                <c:pt idx="5975">
                  <c:v>0.34260600000000002</c:v>
                </c:pt>
                <c:pt idx="5976">
                  <c:v>0.34056500000000001</c:v>
                </c:pt>
                <c:pt idx="5977">
                  <c:v>0.33968999999999999</c:v>
                </c:pt>
                <c:pt idx="5978">
                  <c:v>0.33955099999999999</c:v>
                </c:pt>
                <c:pt idx="5979">
                  <c:v>0.33960499999999999</c:v>
                </c:pt>
                <c:pt idx="5980">
                  <c:v>0.33959299999999998</c:v>
                </c:pt>
                <c:pt idx="5981">
                  <c:v>0.33959299999999998</c:v>
                </c:pt>
                <c:pt idx="5982">
                  <c:v>0.339561</c:v>
                </c:pt>
                <c:pt idx="5983">
                  <c:v>0.33948400000000001</c:v>
                </c:pt>
                <c:pt idx="5984">
                  <c:v>0.33973599999999998</c:v>
                </c:pt>
                <c:pt idx="5985">
                  <c:v>0.34100599999999998</c:v>
                </c:pt>
                <c:pt idx="5986">
                  <c:v>0.34384900000000002</c:v>
                </c:pt>
                <c:pt idx="5987">
                  <c:v>0.34819099999999997</c:v>
                </c:pt>
                <c:pt idx="5988">
                  <c:v>0.35344900000000001</c:v>
                </c:pt>
                <c:pt idx="5989">
                  <c:v>0.358877</c:v>
                </c:pt>
                <c:pt idx="5990">
                  <c:v>0.36394199999999999</c:v>
                </c:pt>
                <c:pt idx="5991">
                  <c:v>0.36837700000000001</c:v>
                </c:pt>
                <c:pt idx="5992">
                  <c:v>0.37196099999999999</c:v>
                </c:pt>
                <c:pt idx="5993">
                  <c:v>0.374836</c:v>
                </c:pt>
                <c:pt idx="5994">
                  <c:v>0.37740600000000002</c:v>
                </c:pt>
                <c:pt idx="5995">
                  <c:v>0.38021700000000003</c:v>
                </c:pt>
                <c:pt idx="5996">
                  <c:v>0.38372899999999999</c:v>
                </c:pt>
                <c:pt idx="5997">
                  <c:v>0.38803100000000001</c:v>
                </c:pt>
                <c:pt idx="5998">
                  <c:v>0.392733</c:v>
                </c:pt>
                <c:pt idx="5999">
                  <c:v>0.39760000000000001</c:v>
                </c:pt>
                <c:pt idx="6000">
                  <c:v>0.40252199999999999</c:v>
                </c:pt>
                <c:pt idx="6001">
                  <c:v>0.407113</c:v>
                </c:pt>
                <c:pt idx="6002">
                  <c:v>0.410943</c:v>
                </c:pt>
                <c:pt idx="6003">
                  <c:v>0.41384900000000002</c:v>
                </c:pt>
                <c:pt idx="6004">
                  <c:v>0.41586099999999998</c:v>
                </c:pt>
                <c:pt idx="6005">
                  <c:v>0.41705799999999998</c:v>
                </c:pt>
                <c:pt idx="6006">
                  <c:v>0.41798800000000003</c:v>
                </c:pt>
                <c:pt idx="6007">
                  <c:v>0.41930000000000001</c:v>
                </c:pt>
                <c:pt idx="6008">
                  <c:v>0.42144399999999999</c:v>
                </c:pt>
                <c:pt idx="6009">
                  <c:v>0.42452499999999999</c:v>
                </c:pt>
                <c:pt idx="6010">
                  <c:v>0.428147</c:v>
                </c:pt>
                <c:pt idx="6011">
                  <c:v>0.43172899999999997</c:v>
                </c:pt>
                <c:pt idx="6012">
                  <c:v>0.43484200000000001</c:v>
                </c:pt>
                <c:pt idx="6013">
                  <c:v>0.437477</c:v>
                </c:pt>
                <c:pt idx="6014">
                  <c:v>0.43973099999999998</c:v>
                </c:pt>
                <c:pt idx="6015">
                  <c:v>0.441658</c:v>
                </c:pt>
                <c:pt idx="6016">
                  <c:v>0.44348199999999999</c:v>
                </c:pt>
                <c:pt idx="6017">
                  <c:v>0.44573000000000002</c:v>
                </c:pt>
                <c:pt idx="6018">
                  <c:v>0.44897999999999999</c:v>
                </c:pt>
                <c:pt idx="6019">
                  <c:v>0.45322200000000001</c:v>
                </c:pt>
                <c:pt idx="6020">
                  <c:v>0.45824700000000002</c:v>
                </c:pt>
                <c:pt idx="6021">
                  <c:v>0.46384599999999998</c:v>
                </c:pt>
                <c:pt idx="6022">
                  <c:v>0.469532</c:v>
                </c:pt>
                <c:pt idx="6023">
                  <c:v>0.47493999999999997</c:v>
                </c:pt>
                <c:pt idx="6024">
                  <c:v>0.48037400000000002</c:v>
                </c:pt>
                <c:pt idx="6025">
                  <c:v>0.48607099999999998</c:v>
                </c:pt>
                <c:pt idx="6026">
                  <c:v>0.49185200000000001</c:v>
                </c:pt>
                <c:pt idx="6027">
                  <c:v>0.497836</c:v>
                </c:pt>
                <c:pt idx="6028">
                  <c:v>0.504193</c:v>
                </c:pt>
                <c:pt idx="6029">
                  <c:v>0.51095199999999996</c:v>
                </c:pt>
                <c:pt idx="6030">
                  <c:v>0.518015</c:v>
                </c:pt>
                <c:pt idx="6031">
                  <c:v>0.525061</c:v>
                </c:pt>
                <c:pt idx="6032">
                  <c:v>0.53185499999999997</c:v>
                </c:pt>
                <c:pt idx="6033">
                  <c:v>0.53881800000000002</c:v>
                </c:pt>
                <c:pt idx="6034">
                  <c:v>0.54648200000000002</c:v>
                </c:pt>
                <c:pt idx="6035">
                  <c:v>0.55440800000000001</c:v>
                </c:pt>
                <c:pt idx="6036">
                  <c:v>0.56198099999999995</c:v>
                </c:pt>
                <c:pt idx="6037">
                  <c:v>0.56907200000000002</c:v>
                </c:pt>
                <c:pt idx="6038">
                  <c:v>0.57569700000000001</c:v>
                </c:pt>
                <c:pt idx="6039">
                  <c:v>0.58184999999999998</c:v>
                </c:pt>
                <c:pt idx="6040">
                  <c:v>0.58731999999999995</c:v>
                </c:pt>
                <c:pt idx="6041">
                  <c:v>0.591951</c:v>
                </c:pt>
                <c:pt idx="6042">
                  <c:v>0.59609699999999999</c:v>
                </c:pt>
                <c:pt idx="6043">
                  <c:v>0.60023700000000002</c:v>
                </c:pt>
                <c:pt idx="6044">
                  <c:v>0.60438700000000001</c:v>
                </c:pt>
                <c:pt idx="6045">
                  <c:v>0.60836999999999997</c:v>
                </c:pt>
                <c:pt idx="6046">
                  <c:v>0.61210900000000001</c:v>
                </c:pt>
                <c:pt idx="6047">
                  <c:v>0.61543499999999995</c:v>
                </c:pt>
                <c:pt idx="6048">
                  <c:v>0.61807000000000001</c:v>
                </c:pt>
                <c:pt idx="6049">
                  <c:v>0.619861</c:v>
                </c:pt>
                <c:pt idx="6050">
                  <c:v>0.62114800000000003</c:v>
                </c:pt>
                <c:pt idx="6051">
                  <c:v>0.62232900000000002</c:v>
                </c:pt>
                <c:pt idx="6052">
                  <c:v>0.62355000000000005</c:v>
                </c:pt>
                <c:pt idx="6053">
                  <c:v>0.62462799999999996</c:v>
                </c:pt>
                <c:pt idx="6054">
                  <c:v>0.62546999999999997</c:v>
                </c:pt>
                <c:pt idx="6055">
                  <c:v>0.62615699999999996</c:v>
                </c:pt>
                <c:pt idx="6056">
                  <c:v>0.62685299999999999</c:v>
                </c:pt>
                <c:pt idx="6057">
                  <c:v>0.62762499999999999</c:v>
                </c:pt>
                <c:pt idx="6058">
                  <c:v>0.62851599999999996</c:v>
                </c:pt>
                <c:pt idx="6059">
                  <c:v>0.62972099999999998</c:v>
                </c:pt>
                <c:pt idx="6060">
                  <c:v>0.63126000000000004</c:v>
                </c:pt>
                <c:pt idx="6061">
                  <c:v>0.63301600000000002</c:v>
                </c:pt>
                <c:pt idx="6062">
                  <c:v>0.63463800000000004</c:v>
                </c:pt>
                <c:pt idx="6063">
                  <c:v>0.63609800000000005</c:v>
                </c:pt>
                <c:pt idx="6064">
                  <c:v>0.637401</c:v>
                </c:pt>
                <c:pt idx="6065">
                  <c:v>0.63847600000000004</c:v>
                </c:pt>
                <c:pt idx="6066">
                  <c:v>0.63937999999999995</c:v>
                </c:pt>
                <c:pt idx="6067">
                  <c:v>0.64051199999999997</c:v>
                </c:pt>
                <c:pt idx="6068">
                  <c:v>0.64242200000000005</c:v>
                </c:pt>
                <c:pt idx="6069">
                  <c:v>0.64511099999999999</c:v>
                </c:pt>
                <c:pt idx="6070">
                  <c:v>0.64853300000000003</c:v>
                </c:pt>
                <c:pt idx="6071">
                  <c:v>0.65265499999999999</c:v>
                </c:pt>
                <c:pt idx="6072">
                  <c:v>0.65751499999999996</c:v>
                </c:pt>
                <c:pt idx="6073">
                  <c:v>0.66264199999999995</c:v>
                </c:pt>
                <c:pt idx="6074">
                  <c:v>0.66747999999999996</c:v>
                </c:pt>
                <c:pt idx="6075">
                  <c:v>0.67198100000000005</c:v>
                </c:pt>
                <c:pt idx="6076">
                  <c:v>0.67624600000000001</c:v>
                </c:pt>
                <c:pt idx="6077">
                  <c:v>0.680392</c:v>
                </c:pt>
                <c:pt idx="6078">
                  <c:v>0.68441799999999997</c:v>
                </c:pt>
                <c:pt idx="6079">
                  <c:v>0.68862699999999999</c:v>
                </c:pt>
                <c:pt idx="6080">
                  <c:v>0.693133</c:v>
                </c:pt>
                <c:pt idx="6081">
                  <c:v>0.69795499999999999</c:v>
                </c:pt>
                <c:pt idx="6082">
                  <c:v>0.703295</c:v>
                </c:pt>
                <c:pt idx="6083">
                  <c:v>0.709067</c:v>
                </c:pt>
                <c:pt idx="6084">
                  <c:v>0.71487199999999995</c:v>
                </c:pt>
                <c:pt idx="6085">
                  <c:v>0.72057000000000004</c:v>
                </c:pt>
                <c:pt idx="6086">
                  <c:v>0.72614400000000001</c:v>
                </c:pt>
                <c:pt idx="6087">
                  <c:v>0.73114000000000001</c:v>
                </c:pt>
                <c:pt idx="6088">
                  <c:v>0.73528499999999997</c:v>
                </c:pt>
                <c:pt idx="6089">
                  <c:v>0.73886200000000002</c:v>
                </c:pt>
                <c:pt idx="6090">
                  <c:v>0.74237299999999995</c:v>
                </c:pt>
                <c:pt idx="6091">
                  <c:v>0.74628799999999995</c:v>
                </c:pt>
                <c:pt idx="6092">
                  <c:v>0.75064699999999995</c:v>
                </c:pt>
                <c:pt idx="6093">
                  <c:v>0.75514899999999996</c:v>
                </c:pt>
                <c:pt idx="6094">
                  <c:v>0.759548</c:v>
                </c:pt>
                <c:pt idx="6095">
                  <c:v>0.76403799999999999</c:v>
                </c:pt>
                <c:pt idx="6096">
                  <c:v>0.76836599999999999</c:v>
                </c:pt>
                <c:pt idx="6097">
                  <c:v>0.77214700000000003</c:v>
                </c:pt>
                <c:pt idx="6098">
                  <c:v>0.77526700000000004</c:v>
                </c:pt>
                <c:pt idx="6099">
                  <c:v>0.77807700000000002</c:v>
                </c:pt>
                <c:pt idx="6100">
                  <c:v>0.78101600000000004</c:v>
                </c:pt>
                <c:pt idx="6101">
                  <c:v>0.78407199999999999</c:v>
                </c:pt>
                <c:pt idx="6102">
                  <c:v>0.78681100000000004</c:v>
                </c:pt>
                <c:pt idx="6103">
                  <c:v>0.78897600000000001</c:v>
                </c:pt>
                <c:pt idx="6104">
                  <c:v>0.79107099999999997</c:v>
                </c:pt>
                <c:pt idx="6105">
                  <c:v>0.79350600000000004</c:v>
                </c:pt>
                <c:pt idx="6106">
                  <c:v>0.796261</c:v>
                </c:pt>
                <c:pt idx="6107">
                  <c:v>0.79903400000000002</c:v>
                </c:pt>
                <c:pt idx="6108">
                  <c:v>0.80192099999999999</c:v>
                </c:pt>
                <c:pt idx="6109">
                  <c:v>0.80508800000000003</c:v>
                </c:pt>
                <c:pt idx="6110">
                  <c:v>0.80825499999999995</c:v>
                </c:pt>
                <c:pt idx="6111">
                  <c:v>0.81099299999999996</c:v>
                </c:pt>
                <c:pt idx="6112">
                  <c:v>0.81305499999999997</c:v>
                </c:pt>
                <c:pt idx="6113">
                  <c:v>0.81472</c:v>
                </c:pt>
                <c:pt idx="6114">
                  <c:v>0.81635400000000002</c:v>
                </c:pt>
                <c:pt idx="6115">
                  <c:v>0.81842000000000004</c:v>
                </c:pt>
                <c:pt idx="6116">
                  <c:v>0.82126200000000005</c:v>
                </c:pt>
                <c:pt idx="6117">
                  <c:v>0.82500899999999999</c:v>
                </c:pt>
                <c:pt idx="6118">
                  <c:v>0.82946299999999995</c:v>
                </c:pt>
                <c:pt idx="6119">
                  <c:v>0.83394900000000005</c:v>
                </c:pt>
                <c:pt idx="6120">
                  <c:v>0.83802900000000002</c:v>
                </c:pt>
                <c:pt idx="6121">
                  <c:v>0.84160900000000005</c:v>
                </c:pt>
                <c:pt idx="6122">
                  <c:v>0.84481399999999995</c:v>
                </c:pt>
                <c:pt idx="6123">
                  <c:v>0.84764600000000001</c:v>
                </c:pt>
                <c:pt idx="6124">
                  <c:v>0.85064700000000004</c:v>
                </c:pt>
                <c:pt idx="6125">
                  <c:v>0.85425700000000004</c:v>
                </c:pt>
                <c:pt idx="6126">
                  <c:v>0.85850499999999996</c:v>
                </c:pt>
                <c:pt idx="6127">
                  <c:v>0.86324000000000001</c:v>
                </c:pt>
                <c:pt idx="6128">
                  <c:v>0.868286</c:v>
                </c:pt>
                <c:pt idx="6129">
                  <c:v>0.87339500000000003</c:v>
                </c:pt>
                <c:pt idx="6130">
                  <c:v>0.87828399999999995</c:v>
                </c:pt>
                <c:pt idx="6131">
                  <c:v>0.88297899999999996</c:v>
                </c:pt>
                <c:pt idx="6132">
                  <c:v>0.88734900000000005</c:v>
                </c:pt>
                <c:pt idx="6133">
                  <c:v>0.89135699999999995</c:v>
                </c:pt>
                <c:pt idx="6134">
                  <c:v>0.89511099999999999</c:v>
                </c:pt>
                <c:pt idx="6135">
                  <c:v>0.89849199999999996</c:v>
                </c:pt>
                <c:pt idx="6136">
                  <c:v>0.90129899999999996</c:v>
                </c:pt>
                <c:pt idx="6137">
                  <c:v>0.90390700000000002</c:v>
                </c:pt>
                <c:pt idx="6138">
                  <c:v>0.90698500000000004</c:v>
                </c:pt>
                <c:pt idx="6139">
                  <c:v>0.910694</c:v>
                </c:pt>
                <c:pt idx="6140">
                  <c:v>0.91473899999999997</c:v>
                </c:pt>
                <c:pt idx="6141">
                  <c:v>0.91860299999999995</c:v>
                </c:pt>
                <c:pt idx="6142">
                  <c:v>0.92196800000000001</c:v>
                </c:pt>
                <c:pt idx="6143">
                  <c:v>0.92478300000000002</c:v>
                </c:pt>
                <c:pt idx="6144">
                  <c:v>0.92705099999999996</c:v>
                </c:pt>
                <c:pt idx="6145">
                  <c:v>0.92866300000000002</c:v>
                </c:pt>
                <c:pt idx="6146">
                  <c:v>0.92991599999999996</c:v>
                </c:pt>
                <c:pt idx="6147">
                  <c:v>0.93161799999999995</c:v>
                </c:pt>
                <c:pt idx="6148">
                  <c:v>0.93413100000000004</c:v>
                </c:pt>
                <c:pt idx="6149">
                  <c:v>0.93725800000000004</c:v>
                </c:pt>
                <c:pt idx="6150">
                  <c:v>0.94064000000000003</c:v>
                </c:pt>
                <c:pt idx="6151">
                  <c:v>0.94407799999999997</c:v>
                </c:pt>
                <c:pt idx="6152">
                  <c:v>0.947376</c:v>
                </c:pt>
                <c:pt idx="6153">
                  <c:v>0.95043800000000001</c:v>
                </c:pt>
                <c:pt idx="6154">
                  <c:v>0.953071</c:v>
                </c:pt>
                <c:pt idx="6155">
                  <c:v>0.95542099999999996</c:v>
                </c:pt>
                <c:pt idx="6156">
                  <c:v>0.958036</c:v>
                </c:pt>
                <c:pt idx="6157">
                  <c:v>0.96127399999999996</c:v>
                </c:pt>
                <c:pt idx="6158">
                  <c:v>0.96495600000000004</c:v>
                </c:pt>
                <c:pt idx="6159">
                  <c:v>0.96895799999999999</c:v>
                </c:pt>
                <c:pt idx="6160">
                  <c:v>0.973603</c:v>
                </c:pt>
                <c:pt idx="6161">
                  <c:v>0.97903399999999996</c:v>
                </c:pt>
                <c:pt idx="6162">
                  <c:v>0.98499099999999995</c:v>
                </c:pt>
                <c:pt idx="6163">
                  <c:v>0.99108799999999997</c:v>
                </c:pt>
                <c:pt idx="6164">
                  <c:v>0.99716899999999997</c:v>
                </c:pt>
                <c:pt idx="6165">
                  <c:v>1.003091</c:v>
                </c:pt>
                <c:pt idx="6166">
                  <c:v>1.008527</c:v>
                </c:pt>
                <c:pt idx="6167">
                  <c:v>1.0133259999999999</c:v>
                </c:pt>
                <c:pt idx="6168">
                  <c:v>1.0177240000000001</c:v>
                </c:pt>
                <c:pt idx="6169">
                  <c:v>1.0221899999999999</c:v>
                </c:pt>
                <c:pt idx="6170">
                  <c:v>1.0269870000000001</c:v>
                </c:pt>
                <c:pt idx="6171">
                  <c:v>1.0321800000000001</c:v>
                </c:pt>
                <c:pt idx="6172">
                  <c:v>1.0375019999999999</c:v>
                </c:pt>
                <c:pt idx="6173">
                  <c:v>1.042794</c:v>
                </c:pt>
                <c:pt idx="6174">
                  <c:v>1.047919</c:v>
                </c:pt>
                <c:pt idx="6175">
                  <c:v>1.052683</c:v>
                </c:pt>
                <c:pt idx="6176">
                  <c:v>1.056978</c:v>
                </c:pt>
                <c:pt idx="6177">
                  <c:v>1.0607610000000001</c:v>
                </c:pt>
                <c:pt idx="6178">
                  <c:v>1.063993</c:v>
                </c:pt>
                <c:pt idx="6179">
                  <c:v>1.066764</c:v>
                </c:pt>
                <c:pt idx="6180">
                  <c:v>1.0692729999999999</c:v>
                </c:pt>
                <c:pt idx="6181">
                  <c:v>1.0715760000000001</c:v>
                </c:pt>
                <c:pt idx="6182">
                  <c:v>1.073685</c:v>
                </c:pt>
                <c:pt idx="6183">
                  <c:v>1.07568</c:v>
                </c:pt>
                <c:pt idx="6184">
                  <c:v>1.077731</c:v>
                </c:pt>
                <c:pt idx="6185">
                  <c:v>1.0799240000000001</c:v>
                </c:pt>
                <c:pt idx="6186">
                  <c:v>1.082155</c:v>
                </c:pt>
                <c:pt idx="6187">
                  <c:v>1.0842000000000001</c:v>
                </c:pt>
                <c:pt idx="6188">
                  <c:v>1.0858570000000001</c:v>
                </c:pt>
                <c:pt idx="6189">
                  <c:v>1.0870120000000001</c:v>
                </c:pt>
                <c:pt idx="6190">
                  <c:v>1.0876110000000001</c:v>
                </c:pt>
                <c:pt idx="6191">
                  <c:v>1.087782</c:v>
                </c:pt>
                <c:pt idx="6192">
                  <c:v>1.0877380000000001</c:v>
                </c:pt>
                <c:pt idx="6193">
                  <c:v>1.0877969999999999</c:v>
                </c:pt>
                <c:pt idx="6194">
                  <c:v>1.088271</c:v>
                </c:pt>
                <c:pt idx="6195">
                  <c:v>1.089189</c:v>
                </c:pt>
                <c:pt idx="6196">
                  <c:v>1.0904430000000001</c:v>
                </c:pt>
                <c:pt idx="6197">
                  <c:v>1.0919099999999999</c:v>
                </c:pt>
                <c:pt idx="6198">
                  <c:v>1.0933809999999999</c:v>
                </c:pt>
                <c:pt idx="6199">
                  <c:v>1.094781</c:v>
                </c:pt>
                <c:pt idx="6200">
                  <c:v>1.0962149999999999</c:v>
                </c:pt>
                <c:pt idx="6201">
                  <c:v>1.0977060000000001</c:v>
                </c:pt>
                <c:pt idx="6202">
                  <c:v>1.0990390000000001</c:v>
                </c:pt>
                <c:pt idx="6203">
                  <c:v>1.1001030000000001</c:v>
                </c:pt>
                <c:pt idx="6204">
                  <c:v>1.100948</c:v>
                </c:pt>
                <c:pt idx="6205">
                  <c:v>1.101629</c:v>
                </c:pt>
                <c:pt idx="6206">
                  <c:v>1.102268</c:v>
                </c:pt>
                <c:pt idx="6207">
                  <c:v>1.1029230000000001</c:v>
                </c:pt>
                <c:pt idx="6208">
                  <c:v>1.103667</c:v>
                </c:pt>
                <c:pt idx="6209">
                  <c:v>1.104554</c:v>
                </c:pt>
                <c:pt idx="6210">
                  <c:v>1.10548</c:v>
                </c:pt>
                <c:pt idx="6211">
                  <c:v>1.1061859999999999</c:v>
                </c:pt>
                <c:pt idx="6212">
                  <c:v>1.1065100000000001</c:v>
                </c:pt>
                <c:pt idx="6213">
                  <c:v>1.1063270000000001</c:v>
                </c:pt>
                <c:pt idx="6214">
                  <c:v>1.105478</c:v>
                </c:pt>
                <c:pt idx="6215">
                  <c:v>1.104087</c:v>
                </c:pt>
                <c:pt idx="6216">
                  <c:v>1.102514</c:v>
                </c:pt>
                <c:pt idx="6217">
                  <c:v>1.1010329999999999</c:v>
                </c:pt>
                <c:pt idx="6218">
                  <c:v>1.099602</c:v>
                </c:pt>
                <c:pt idx="6219">
                  <c:v>1.098303</c:v>
                </c:pt>
                <c:pt idx="6220">
                  <c:v>1.0972759999999999</c:v>
                </c:pt>
                <c:pt idx="6221">
                  <c:v>1.096401</c:v>
                </c:pt>
                <c:pt idx="6222">
                  <c:v>1.095397</c:v>
                </c:pt>
                <c:pt idx="6223">
                  <c:v>1.094058</c:v>
                </c:pt>
                <c:pt idx="6224">
                  <c:v>1.0922860000000001</c:v>
                </c:pt>
                <c:pt idx="6225">
                  <c:v>1.0901160000000001</c:v>
                </c:pt>
                <c:pt idx="6226">
                  <c:v>1.087504</c:v>
                </c:pt>
                <c:pt idx="6227">
                  <c:v>1.0845149999999999</c:v>
                </c:pt>
                <c:pt idx="6228">
                  <c:v>1.0812729999999999</c:v>
                </c:pt>
                <c:pt idx="6229">
                  <c:v>1.0781419999999999</c:v>
                </c:pt>
                <c:pt idx="6230">
                  <c:v>1.0753299999999999</c:v>
                </c:pt>
                <c:pt idx="6231">
                  <c:v>1.0730189999999999</c:v>
                </c:pt>
                <c:pt idx="6232">
                  <c:v>1.071504</c:v>
                </c:pt>
                <c:pt idx="6233">
                  <c:v>1.0708059999999999</c:v>
                </c:pt>
                <c:pt idx="6234">
                  <c:v>1.070513</c:v>
                </c:pt>
                <c:pt idx="6235">
                  <c:v>1.0699989999999999</c:v>
                </c:pt>
                <c:pt idx="6236">
                  <c:v>1.068757</c:v>
                </c:pt>
                <c:pt idx="6237">
                  <c:v>1.0665789999999999</c:v>
                </c:pt>
                <c:pt idx="6238">
                  <c:v>1.063585</c:v>
                </c:pt>
                <c:pt idx="6239">
                  <c:v>1.060128</c:v>
                </c:pt>
                <c:pt idx="6240">
                  <c:v>1.056541</c:v>
                </c:pt>
                <c:pt idx="6241">
                  <c:v>1.0532820000000001</c:v>
                </c:pt>
                <c:pt idx="6242">
                  <c:v>1.050781</c:v>
                </c:pt>
                <c:pt idx="6243">
                  <c:v>1.0492649999999999</c:v>
                </c:pt>
                <c:pt idx="6244">
                  <c:v>1.0484100000000001</c:v>
                </c:pt>
                <c:pt idx="6245">
                  <c:v>1.0476650000000001</c:v>
                </c:pt>
                <c:pt idx="6246">
                  <c:v>1.046365</c:v>
                </c:pt>
                <c:pt idx="6247">
                  <c:v>1.0440970000000001</c:v>
                </c:pt>
                <c:pt idx="6248">
                  <c:v>1.0407519999999999</c:v>
                </c:pt>
                <c:pt idx="6249">
                  <c:v>1.036359</c:v>
                </c:pt>
                <c:pt idx="6250">
                  <c:v>1.031155</c:v>
                </c:pt>
                <c:pt idx="6251">
                  <c:v>1.0257149999999999</c:v>
                </c:pt>
                <c:pt idx="6252">
                  <c:v>1.0205649999999999</c:v>
                </c:pt>
                <c:pt idx="6253">
                  <c:v>1.015938</c:v>
                </c:pt>
                <c:pt idx="6254">
                  <c:v>1.0119020000000001</c:v>
                </c:pt>
                <c:pt idx="6255">
                  <c:v>1.008289</c:v>
                </c:pt>
                <c:pt idx="6256">
                  <c:v>1.004645</c:v>
                </c:pt>
                <c:pt idx="6257">
                  <c:v>1.000607</c:v>
                </c:pt>
                <c:pt idx="6258">
                  <c:v>0.99591799999999997</c:v>
                </c:pt>
                <c:pt idx="6259">
                  <c:v>0.99036599999999997</c:v>
                </c:pt>
                <c:pt idx="6260">
                  <c:v>0.98384300000000002</c:v>
                </c:pt>
                <c:pt idx="6261">
                  <c:v>0.97669799999999996</c:v>
                </c:pt>
                <c:pt idx="6262">
                  <c:v>0.96940599999999999</c:v>
                </c:pt>
                <c:pt idx="6263">
                  <c:v>0.96238800000000002</c:v>
                </c:pt>
                <c:pt idx="6264">
                  <c:v>0.95587800000000001</c:v>
                </c:pt>
                <c:pt idx="6265">
                  <c:v>0.94997799999999999</c:v>
                </c:pt>
                <c:pt idx="6266">
                  <c:v>0.94453399999999998</c:v>
                </c:pt>
                <c:pt idx="6267">
                  <c:v>0.93937599999999999</c:v>
                </c:pt>
                <c:pt idx="6268">
                  <c:v>0.93434200000000001</c:v>
                </c:pt>
                <c:pt idx="6269">
                  <c:v>0.92916699999999997</c:v>
                </c:pt>
                <c:pt idx="6270">
                  <c:v>0.92369900000000005</c:v>
                </c:pt>
                <c:pt idx="6271">
                  <c:v>0.91805800000000004</c:v>
                </c:pt>
                <c:pt idx="6272">
                  <c:v>0.91251099999999996</c:v>
                </c:pt>
                <c:pt idx="6273">
                  <c:v>0.90714499999999998</c:v>
                </c:pt>
                <c:pt idx="6274">
                  <c:v>0.90203599999999995</c:v>
                </c:pt>
                <c:pt idx="6275">
                  <c:v>0.897289</c:v>
                </c:pt>
                <c:pt idx="6276">
                  <c:v>0.89283299999999999</c:v>
                </c:pt>
                <c:pt idx="6277">
                  <c:v>0.88848899999999997</c:v>
                </c:pt>
                <c:pt idx="6278">
                  <c:v>0.88412800000000002</c:v>
                </c:pt>
                <c:pt idx="6279">
                  <c:v>0.879695</c:v>
                </c:pt>
                <c:pt idx="6280">
                  <c:v>0.87512999999999996</c:v>
                </c:pt>
                <c:pt idx="6281">
                  <c:v>0.87050300000000003</c:v>
                </c:pt>
                <c:pt idx="6282">
                  <c:v>0.86585000000000001</c:v>
                </c:pt>
                <c:pt idx="6283">
                  <c:v>0.86102299999999998</c:v>
                </c:pt>
                <c:pt idx="6284">
                  <c:v>0.85587899999999995</c:v>
                </c:pt>
                <c:pt idx="6285">
                  <c:v>0.85042399999999996</c:v>
                </c:pt>
                <c:pt idx="6286">
                  <c:v>0.84468200000000004</c:v>
                </c:pt>
                <c:pt idx="6287">
                  <c:v>0.838476</c:v>
                </c:pt>
                <c:pt idx="6288">
                  <c:v>0.83188499999999999</c:v>
                </c:pt>
                <c:pt idx="6289">
                  <c:v>0.82517600000000002</c:v>
                </c:pt>
                <c:pt idx="6290">
                  <c:v>0.81856600000000002</c:v>
                </c:pt>
                <c:pt idx="6291">
                  <c:v>0.81205899999999998</c:v>
                </c:pt>
                <c:pt idx="6292">
                  <c:v>0.80572900000000003</c:v>
                </c:pt>
                <c:pt idx="6293">
                  <c:v>0.79949300000000001</c:v>
                </c:pt>
                <c:pt idx="6294">
                  <c:v>0.79304799999999998</c:v>
                </c:pt>
                <c:pt idx="6295">
                  <c:v>0.786389</c:v>
                </c:pt>
                <c:pt idx="6296">
                  <c:v>0.77946800000000005</c:v>
                </c:pt>
                <c:pt idx="6297">
                  <c:v>0.77179399999999998</c:v>
                </c:pt>
                <c:pt idx="6298">
                  <c:v>0.763158</c:v>
                </c:pt>
                <c:pt idx="6299">
                  <c:v>0.75407100000000005</c:v>
                </c:pt>
                <c:pt idx="6300">
                  <c:v>0.74510399999999999</c:v>
                </c:pt>
                <c:pt idx="6301">
                  <c:v>0.73647099999999999</c:v>
                </c:pt>
                <c:pt idx="6302">
                  <c:v>0.72815799999999997</c:v>
                </c:pt>
                <c:pt idx="6303">
                  <c:v>0.72012699999999996</c:v>
                </c:pt>
                <c:pt idx="6304">
                  <c:v>0.71283300000000005</c:v>
                </c:pt>
                <c:pt idx="6305">
                  <c:v>0.70658500000000002</c:v>
                </c:pt>
                <c:pt idx="6306">
                  <c:v>0.70094599999999996</c:v>
                </c:pt>
                <c:pt idx="6307">
                  <c:v>0.69502399999999998</c:v>
                </c:pt>
                <c:pt idx="6308">
                  <c:v>0.68845199999999995</c:v>
                </c:pt>
                <c:pt idx="6309">
                  <c:v>0.68153600000000003</c:v>
                </c:pt>
                <c:pt idx="6310">
                  <c:v>0.67461199999999999</c:v>
                </c:pt>
                <c:pt idx="6311">
                  <c:v>0.667767</c:v>
                </c:pt>
                <c:pt idx="6312">
                  <c:v>0.66122199999999998</c:v>
                </c:pt>
                <c:pt idx="6313">
                  <c:v>0.65542299999999998</c:v>
                </c:pt>
                <c:pt idx="6314">
                  <c:v>0.65059299999999998</c:v>
                </c:pt>
                <c:pt idx="6315">
                  <c:v>0.64682399999999995</c:v>
                </c:pt>
                <c:pt idx="6316">
                  <c:v>0.64382600000000001</c:v>
                </c:pt>
                <c:pt idx="6317">
                  <c:v>0.64113299999999995</c:v>
                </c:pt>
                <c:pt idx="6318">
                  <c:v>0.63844900000000004</c:v>
                </c:pt>
                <c:pt idx="6319">
                  <c:v>0.63565300000000002</c:v>
                </c:pt>
                <c:pt idx="6320">
                  <c:v>0.63261299999999998</c:v>
                </c:pt>
                <c:pt idx="6321">
                  <c:v>0.62925799999999998</c:v>
                </c:pt>
                <c:pt idx="6322">
                  <c:v>0.62594000000000005</c:v>
                </c:pt>
                <c:pt idx="6323">
                  <c:v>0.62309499999999995</c:v>
                </c:pt>
                <c:pt idx="6324">
                  <c:v>0.62078299999999997</c:v>
                </c:pt>
                <c:pt idx="6325">
                  <c:v>0.61893399999999998</c:v>
                </c:pt>
                <c:pt idx="6326">
                  <c:v>0.61741800000000002</c:v>
                </c:pt>
                <c:pt idx="6327">
                  <c:v>0.615981</c:v>
                </c:pt>
                <c:pt idx="6328">
                  <c:v>0.61439100000000002</c:v>
                </c:pt>
                <c:pt idx="6329">
                  <c:v>0.61268800000000001</c:v>
                </c:pt>
                <c:pt idx="6330">
                  <c:v>0.61081700000000005</c:v>
                </c:pt>
                <c:pt idx="6331">
                  <c:v>0.608649</c:v>
                </c:pt>
                <c:pt idx="6332">
                  <c:v>0.60620799999999997</c:v>
                </c:pt>
                <c:pt idx="6333">
                  <c:v>0.60365800000000003</c:v>
                </c:pt>
                <c:pt idx="6334">
                  <c:v>0.60109000000000001</c:v>
                </c:pt>
                <c:pt idx="6335">
                  <c:v>0.59848100000000004</c:v>
                </c:pt>
                <c:pt idx="6336">
                  <c:v>0.595746</c:v>
                </c:pt>
                <c:pt idx="6337">
                  <c:v>0.59276499999999999</c:v>
                </c:pt>
                <c:pt idx="6338">
                  <c:v>0.58946699999999996</c:v>
                </c:pt>
                <c:pt idx="6339">
                  <c:v>0.58618599999999998</c:v>
                </c:pt>
                <c:pt idx="6340">
                  <c:v>0.58316800000000002</c:v>
                </c:pt>
                <c:pt idx="6341">
                  <c:v>0.58017099999999999</c:v>
                </c:pt>
                <c:pt idx="6342">
                  <c:v>0.57671600000000001</c:v>
                </c:pt>
                <c:pt idx="6343">
                  <c:v>0.57278899999999999</c:v>
                </c:pt>
                <c:pt idx="6344">
                  <c:v>0.56878600000000001</c:v>
                </c:pt>
                <c:pt idx="6345">
                  <c:v>0.56494299999999997</c:v>
                </c:pt>
                <c:pt idx="6346">
                  <c:v>0.56109799999999999</c:v>
                </c:pt>
                <c:pt idx="6347">
                  <c:v>0.55713900000000005</c:v>
                </c:pt>
                <c:pt idx="6348">
                  <c:v>0.55333699999999997</c:v>
                </c:pt>
                <c:pt idx="6349">
                  <c:v>0.55005199999999999</c:v>
                </c:pt>
                <c:pt idx="6350">
                  <c:v>0.54709700000000006</c:v>
                </c:pt>
                <c:pt idx="6351">
                  <c:v>0.54395099999999996</c:v>
                </c:pt>
                <c:pt idx="6352">
                  <c:v>0.54056300000000002</c:v>
                </c:pt>
                <c:pt idx="6353">
                  <c:v>0.53726200000000002</c:v>
                </c:pt>
                <c:pt idx="6354">
                  <c:v>0.53415900000000005</c:v>
                </c:pt>
                <c:pt idx="6355">
                  <c:v>0.53086999999999995</c:v>
                </c:pt>
                <c:pt idx="6356">
                  <c:v>0.52717400000000003</c:v>
                </c:pt>
                <c:pt idx="6357">
                  <c:v>0.52338600000000002</c:v>
                </c:pt>
                <c:pt idx="6358">
                  <c:v>0.520042</c:v>
                </c:pt>
                <c:pt idx="6359">
                  <c:v>0.51728700000000005</c:v>
                </c:pt>
                <c:pt idx="6360">
                  <c:v>0.51486399999999999</c:v>
                </c:pt>
                <c:pt idx="6361">
                  <c:v>0.51264799999999999</c:v>
                </c:pt>
                <c:pt idx="6362">
                  <c:v>0.51067300000000004</c:v>
                </c:pt>
                <c:pt idx="6363">
                  <c:v>0.50890400000000002</c:v>
                </c:pt>
                <c:pt idx="6364">
                  <c:v>0.50714099999999995</c:v>
                </c:pt>
                <c:pt idx="6365">
                  <c:v>0.50522599999999995</c:v>
                </c:pt>
                <c:pt idx="6366">
                  <c:v>0.50321800000000005</c:v>
                </c:pt>
                <c:pt idx="6367">
                  <c:v>0.50137799999999999</c:v>
                </c:pt>
                <c:pt idx="6368">
                  <c:v>0.49998100000000001</c:v>
                </c:pt>
                <c:pt idx="6369">
                  <c:v>0.499193</c:v>
                </c:pt>
                <c:pt idx="6370">
                  <c:v>0.49901299999999998</c:v>
                </c:pt>
                <c:pt idx="6371">
                  <c:v>0.49942999999999999</c:v>
                </c:pt>
                <c:pt idx="6372">
                  <c:v>0.50021300000000002</c:v>
                </c:pt>
                <c:pt idx="6373">
                  <c:v>0.50093299999999996</c:v>
                </c:pt>
                <c:pt idx="6374">
                  <c:v>0.50135399999999997</c:v>
                </c:pt>
                <c:pt idx="6375">
                  <c:v>0.50144</c:v>
                </c:pt>
                <c:pt idx="6376">
                  <c:v>0.50103799999999998</c:v>
                </c:pt>
                <c:pt idx="6377">
                  <c:v>0.50008600000000003</c:v>
                </c:pt>
                <c:pt idx="6378">
                  <c:v>0.49900299999999997</c:v>
                </c:pt>
                <c:pt idx="6379">
                  <c:v>0.498305</c:v>
                </c:pt>
                <c:pt idx="6380">
                  <c:v>0.49821500000000002</c:v>
                </c:pt>
                <c:pt idx="6381">
                  <c:v>0.49871100000000002</c:v>
                </c:pt>
                <c:pt idx="6382">
                  <c:v>0.49967299999999998</c:v>
                </c:pt>
                <c:pt idx="6383">
                  <c:v>0.50082199999999999</c:v>
                </c:pt>
                <c:pt idx="6384">
                  <c:v>0.50160899999999997</c:v>
                </c:pt>
                <c:pt idx="6385">
                  <c:v>0.50147900000000001</c:v>
                </c:pt>
                <c:pt idx="6386">
                  <c:v>0.500085</c:v>
                </c:pt>
                <c:pt idx="6387">
                  <c:v>0.49757200000000001</c:v>
                </c:pt>
                <c:pt idx="6388">
                  <c:v>0.49448999999999999</c:v>
                </c:pt>
                <c:pt idx="6389">
                  <c:v>0.491566</c:v>
                </c:pt>
                <c:pt idx="6390">
                  <c:v>0.48928899999999997</c:v>
                </c:pt>
                <c:pt idx="6391">
                  <c:v>0.48779299999999998</c:v>
                </c:pt>
                <c:pt idx="6392">
                  <c:v>0.48690600000000001</c:v>
                </c:pt>
                <c:pt idx="6393">
                  <c:v>0.48619499999999999</c:v>
                </c:pt>
                <c:pt idx="6394">
                  <c:v>0.48525099999999999</c:v>
                </c:pt>
                <c:pt idx="6395">
                  <c:v>0.483879</c:v>
                </c:pt>
                <c:pt idx="6396">
                  <c:v>0.48176999999999998</c:v>
                </c:pt>
                <c:pt idx="6397">
                  <c:v>0.47867500000000002</c:v>
                </c:pt>
                <c:pt idx="6398">
                  <c:v>0.47477399999999997</c:v>
                </c:pt>
                <c:pt idx="6399">
                  <c:v>0.47046500000000002</c:v>
                </c:pt>
                <c:pt idx="6400">
                  <c:v>0.46622999999999998</c:v>
                </c:pt>
                <c:pt idx="6401">
                  <c:v>0.46252599999999999</c:v>
                </c:pt>
                <c:pt idx="6402">
                  <c:v>0.45960099999999998</c:v>
                </c:pt>
                <c:pt idx="6403">
                  <c:v>0.457507</c:v>
                </c:pt>
                <c:pt idx="6404">
                  <c:v>0.456173</c:v>
                </c:pt>
                <c:pt idx="6405">
                  <c:v>0.45533099999999999</c:v>
                </c:pt>
                <c:pt idx="6406">
                  <c:v>0.45453500000000002</c:v>
                </c:pt>
                <c:pt idx="6407">
                  <c:v>0.45348100000000002</c:v>
                </c:pt>
                <c:pt idx="6408">
                  <c:v>0.451932</c:v>
                </c:pt>
                <c:pt idx="6409">
                  <c:v>0.44969199999999998</c:v>
                </c:pt>
                <c:pt idx="6410">
                  <c:v>0.44703700000000002</c:v>
                </c:pt>
                <c:pt idx="6411">
                  <c:v>0.44460100000000002</c:v>
                </c:pt>
                <c:pt idx="6412">
                  <c:v>0.44281300000000001</c:v>
                </c:pt>
                <c:pt idx="6413">
                  <c:v>0.44200099999999998</c:v>
                </c:pt>
                <c:pt idx="6414">
                  <c:v>0.44247700000000001</c:v>
                </c:pt>
                <c:pt idx="6415">
                  <c:v>0.44413999999999998</c:v>
                </c:pt>
                <c:pt idx="6416">
                  <c:v>0.44651099999999999</c:v>
                </c:pt>
                <c:pt idx="6417">
                  <c:v>0.44910800000000001</c:v>
                </c:pt>
                <c:pt idx="6418">
                  <c:v>0.45169799999999999</c:v>
                </c:pt>
                <c:pt idx="6419">
                  <c:v>0.45412200000000003</c:v>
                </c:pt>
                <c:pt idx="6420">
                  <c:v>0.456285</c:v>
                </c:pt>
                <c:pt idx="6421">
                  <c:v>0.45816499999999999</c:v>
                </c:pt>
                <c:pt idx="6422">
                  <c:v>0.45996999999999999</c:v>
                </c:pt>
                <c:pt idx="6423">
                  <c:v>0.46217200000000003</c:v>
                </c:pt>
                <c:pt idx="6424">
                  <c:v>0.46514299999999997</c:v>
                </c:pt>
                <c:pt idx="6425">
                  <c:v>0.46884999999999999</c:v>
                </c:pt>
                <c:pt idx="6426">
                  <c:v>0.473215</c:v>
                </c:pt>
                <c:pt idx="6427">
                  <c:v>0.47806700000000002</c:v>
                </c:pt>
                <c:pt idx="6428">
                  <c:v>0.48297699999999999</c:v>
                </c:pt>
                <c:pt idx="6429">
                  <c:v>0.48754599999999998</c:v>
                </c:pt>
                <c:pt idx="6430">
                  <c:v>0.491512</c:v>
                </c:pt>
                <c:pt idx="6431">
                  <c:v>0.494504</c:v>
                </c:pt>
                <c:pt idx="6432">
                  <c:v>0.49647000000000002</c:v>
                </c:pt>
                <c:pt idx="6433">
                  <c:v>0.49793399999999999</c:v>
                </c:pt>
                <c:pt idx="6434">
                  <c:v>0.49933100000000002</c:v>
                </c:pt>
                <c:pt idx="6435">
                  <c:v>0.50093100000000002</c:v>
                </c:pt>
                <c:pt idx="6436">
                  <c:v>0.50294099999999997</c:v>
                </c:pt>
                <c:pt idx="6437">
                  <c:v>0.50519999999999998</c:v>
                </c:pt>
                <c:pt idx="6438">
                  <c:v>0.50733899999999998</c:v>
                </c:pt>
                <c:pt idx="6439">
                  <c:v>0.50902199999999997</c:v>
                </c:pt>
                <c:pt idx="6440">
                  <c:v>0.51001300000000005</c:v>
                </c:pt>
                <c:pt idx="6441">
                  <c:v>0.51032100000000002</c:v>
                </c:pt>
                <c:pt idx="6442">
                  <c:v>0.51007199999999997</c:v>
                </c:pt>
                <c:pt idx="6443">
                  <c:v>0.50934999999999997</c:v>
                </c:pt>
                <c:pt idx="6444">
                  <c:v>0.50836300000000001</c:v>
                </c:pt>
                <c:pt idx="6445">
                  <c:v>0.50726400000000005</c:v>
                </c:pt>
                <c:pt idx="6446">
                  <c:v>0.50611499999999998</c:v>
                </c:pt>
                <c:pt idx="6447">
                  <c:v>0.50507899999999994</c:v>
                </c:pt>
                <c:pt idx="6448">
                  <c:v>0.50436099999999995</c:v>
                </c:pt>
                <c:pt idx="6449">
                  <c:v>0.50391799999999998</c:v>
                </c:pt>
                <c:pt idx="6450">
                  <c:v>0.503413</c:v>
                </c:pt>
                <c:pt idx="6451">
                  <c:v>0.50253899999999996</c:v>
                </c:pt>
                <c:pt idx="6452">
                  <c:v>0.50120500000000001</c:v>
                </c:pt>
                <c:pt idx="6453">
                  <c:v>0.499525</c:v>
                </c:pt>
                <c:pt idx="6454">
                  <c:v>0.497805</c:v>
                </c:pt>
                <c:pt idx="6455">
                  <c:v>0.49636400000000003</c:v>
                </c:pt>
                <c:pt idx="6456">
                  <c:v>0.49555100000000002</c:v>
                </c:pt>
                <c:pt idx="6457">
                  <c:v>0.49555300000000002</c:v>
                </c:pt>
                <c:pt idx="6458">
                  <c:v>0.49637100000000001</c:v>
                </c:pt>
                <c:pt idx="6459">
                  <c:v>0.497728</c:v>
                </c:pt>
                <c:pt idx="6460">
                  <c:v>0.49910599999999999</c:v>
                </c:pt>
                <c:pt idx="6461">
                  <c:v>0.49991400000000003</c:v>
                </c:pt>
                <c:pt idx="6462">
                  <c:v>0.49998799999999999</c:v>
                </c:pt>
                <c:pt idx="6463">
                  <c:v>0.49996099999999999</c:v>
                </c:pt>
                <c:pt idx="6464">
                  <c:v>0.50086600000000003</c:v>
                </c:pt>
                <c:pt idx="6465">
                  <c:v>0.50351199999999996</c:v>
                </c:pt>
                <c:pt idx="6466">
                  <c:v>0.50781600000000005</c:v>
                </c:pt>
                <c:pt idx="6467">
                  <c:v>0.51304000000000005</c:v>
                </c:pt>
                <c:pt idx="6468">
                  <c:v>0.51843300000000003</c:v>
                </c:pt>
                <c:pt idx="6469">
                  <c:v>0.52378999999999998</c:v>
                </c:pt>
                <c:pt idx="6470">
                  <c:v>0.52847500000000003</c:v>
                </c:pt>
                <c:pt idx="6471">
                  <c:v>0.53215999999999997</c:v>
                </c:pt>
                <c:pt idx="6472">
                  <c:v>0.53544099999999994</c:v>
                </c:pt>
                <c:pt idx="6473">
                  <c:v>0.53887600000000002</c:v>
                </c:pt>
                <c:pt idx="6474">
                  <c:v>0.54299299999999995</c:v>
                </c:pt>
                <c:pt idx="6475">
                  <c:v>0.54809099999999999</c:v>
                </c:pt>
                <c:pt idx="6476">
                  <c:v>0.55406100000000003</c:v>
                </c:pt>
                <c:pt idx="6477">
                  <c:v>0.56038200000000005</c:v>
                </c:pt>
                <c:pt idx="6478">
                  <c:v>0.56664300000000001</c:v>
                </c:pt>
                <c:pt idx="6479">
                  <c:v>0.57251200000000002</c:v>
                </c:pt>
                <c:pt idx="6480">
                  <c:v>0.57733000000000001</c:v>
                </c:pt>
                <c:pt idx="6481">
                  <c:v>0.58128800000000003</c:v>
                </c:pt>
                <c:pt idx="6482">
                  <c:v>0.58482400000000001</c:v>
                </c:pt>
                <c:pt idx="6483">
                  <c:v>0.58817799999999998</c:v>
                </c:pt>
                <c:pt idx="6484">
                  <c:v>0.59154799999999996</c:v>
                </c:pt>
                <c:pt idx="6485">
                  <c:v>0.59543699999999999</c:v>
                </c:pt>
                <c:pt idx="6486">
                  <c:v>0.60008499999999998</c:v>
                </c:pt>
                <c:pt idx="6487">
                  <c:v>0.60530300000000004</c:v>
                </c:pt>
                <c:pt idx="6488">
                  <c:v>0.61053000000000002</c:v>
                </c:pt>
                <c:pt idx="6489">
                  <c:v>0.61508200000000002</c:v>
                </c:pt>
                <c:pt idx="6490">
                  <c:v>0.61873699999999998</c:v>
                </c:pt>
                <c:pt idx="6491">
                  <c:v>0.62136999999999998</c:v>
                </c:pt>
                <c:pt idx="6492">
                  <c:v>0.62323399999999995</c:v>
                </c:pt>
                <c:pt idx="6493">
                  <c:v>0.62483</c:v>
                </c:pt>
                <c:pt idx="6494">
                  <c:v>0.62660499999999997</c:v>
                </c:pt>
                <c:pt idx="6495">
                  <c:v>0.628826</c:v>
                </c:pt>
                <c:pt idx="6496">
                  <c:v>0.63167799999999996</c:v>
                </c:pt>
                <c:pt idx="6497">
                  <c:v>0.63523799999999997</c:v>
                </c:pt>
                <c:pt idx="6498">
                  <c:v>0.63914800000000005</c:v>
                </c:pt>
                <c:pt idx="6499">
                  <c:v>0.64299899999999999</c:v>
                </c:pt>
                <c:pt idx="6500">
                  <c:v>0.64631400000000006</c:v>
                </c:pt>
                <c:pt idx="6501">
                  <c:v>0.64911200000000002</c:v>
                </c:pt>
                <c:pt idx="6502">
                  <c:v>0.651702</c:v>
                </c:pt>
                <c:pt idx="6503">
                  <c:v>0.65411600000000003</c:v>
                </c:pt>
                <c:pt idx="6504">
                  <c:v>0.65616300000000005</c:v>
                </c:pt>
                <c:pt idx="6505">
                  <c:v>0.65784900000000002</c:v>
                </c:pt>
                <c:pt idx="6506">
                  <c:v>0.65955799999999998</c:v>
                </c:pt>
                <c:pt idx="6507">
                  <c:v>0.66149800000000003</c:v>
                </c:pt>
                <c:pt idx="6508">
                  <c:v>0.663968</c:v>
                </c:pt>
                <c:pt idx="6509">
                  <c:v>0.66693000000000002</c:v>
                </c:pt>
                <c:pt idx="6510">
                  <c:v>0.67038200000000003</c:v>
                </c:pt>
                <c:pt idx="6511">
                  <c:v>0.67441399999999996</c:v>
                </c:pt>
                <c:pt idx="6512">
                  <c:v>0.67907499999999998</c:v>
                </c:pt>
                <c:pt idx="6513">
                  <c:v>0.68411500000000003</c:v>
                </c:pt>
                <c:pt idx="6514">
                  <c:v>0.68894200000000005</c:v>
                </c:pt>
                <c:pt idx="6515">
                  <c:v>0.69313999999999998</c:v>
                </c:pt>
                <c:pt idx="6516">
                  <c:v>0.696469</c:v>
                </c:pt>
                <c:pt idx="6517">
                  <c:v>0.69899999999999995</c:v>
                </c:pt>
                <c:pt idx="6518">
                  <c:v>0.70093899999999998</c:v>
                </c:pt>
                <c:pt idx="6519">
                  <c:v>0.70288799999999996</c:v>
                </c:pt>
                <c:pt idx="6520">
                  <c:v>0.70576099999999997</c:v>
                </c:pt>
                <c:pt idx="6521">
                  <c:v>0.71005099999999999</c:v>
                </c:pt>
                <c:pt idx="6522">
                  <c:v>0.71537700000000004</c:v>
                </c:pt>
                <c:pt idx="6523">
                  <c:v>0.72102999999999995</c:v>
                </c:pt>
                <c:pt idx="6524">
                  <c:v>0.72678699999999996</c:v>
                </c:pt>
                <c:pt idx="6525">
                  <c:v>0.73248199999999997</c:v>
                </c:pt>
                <c:pt idx="6526">
                  <c:v>0.73774799999999996</c:v>
                </c:pt>
                <c:pt idx="6527">
                  <c:v>0.742116</c:v>
                </c:pt>
                <c:pt idx="6528">
                  <c:v>0.74553199999999997</c:v>
                </c:pt>
                <c:pt idx="6529">
                  <c:v>0.74865899999999996</c:v>
                </c:pt>
                <c:pt idx="6530">
                  <c:v>0.75213099999999999</c:v>
                </c:pt>
                <c:pt idx="6531">
                  <c:v>0.75612000000000001</c:v>
                </c:pt>
                <c:pt idx="6532">
                  <c:v>0.76041199999999998</c:v>
                </c:pt>
                <c:pt idx="6533">
                  <c:v>0.76510400000000001</c:v>
                </c:pt>
                <c:pt idx="6534">
                  <c:v>0.77033700000000005</c:v>
                </c:pt>
                <c:pt idx="6535">
                  <c:v>0.77620699999999998</c:v>
                </c:pt>
                <c:pt idx="6536">
                  <c:v>0.78224099999999996</c:v>
                </c:pt>
                <c:pt idx="6537">
                  <c:v>0.78781699999999999</c:v>
                </c:pt>
                <c:pt idx="6538">
                  <c:v>0.79280300000000004</c:v>
                </c:pt>
                <c:pt idx="6539">
                  <c:v>0.79721399999999998</c:v>
                </c:pt>
                <c:pt idx="6540">
                  <c:v>0.801033</c:v>
                </c:pt>
                <c:pt idx="6541">
                  <c:v>0.80408999999999997</c:v>
                </c:pt>
                <c:pt idx="6542">
                  <c:v>0.80656499999999998</c:v>
                </c:pt>
                <c:pt idx="6543">
                  <c:v>0.80870699999999995</c:v>
                </c:pt>
                <c:pt idx="6544">
                  <c:v>0.81096100000000004</c:v>
                </c:pt>
                <c:pt idx="6545">
                  <c:v>0.81345100000000004</c:v>
                </c:pt>
                <c:pt idx="6546">
                  <c:v>0.815828</c:v>
                </c:pt>
                <c:pt idx="6547">
                  <c:v>0.81801699999999999</c:v>
                </c:pt>
                <c:pt idx="6548">
                  <c:v>0.820129</c:v>
                </c:pt>
                <c:pt idx="6549">
                  <c:v>0.82213000000000003</c:v>
                </c:pt>
                <c:pt idx="6550">
                  <c:v>0.82359599999999999</c:v>
                </c:pt>
                <c:pt idx="6551">
                  <c:v>0.82435800000000004</c:v>
                </c:pt>
                <c:pt idx="6552">
                  <c:v>0.82438500000000003</c:v>
                </c:pt>
                <c:pt idx="6553">
                  <c:v>0.82388499999999998</c:v>
                </c:pt>
                <c:pt idx="6554">
                  <c:v>0.82325300000000001</c:v>
                </c:pt>
                <c:pt idx="6555">
                  <c:v>0.82278799999999996</c:v>
                </c:pt>
                <c:pt idx="6556">
                  <c:v>0.82263699999999995</c:v>
                </c:pt>
                <c:pt idx="6557">
                  <c:v>0.82279000000000002</c:v>
                </c:pt>
                <c:pt idx="6558">
                  <c:v>0.82352599999999998</c:v>
                </c:pt>
                <c:pt idx="6559">
                  <c:v>0.82478600000000002</c:v>
                </c:pt>
                <c:pt idx="6560">
                  <c:v>0.82611199999999996</c:v>
                </c:pt>
                <c:pt idx="6561">
                  <c:v>0.82693300000000003</c:v>
                </c:pt>
                <c:pt idx="6562">
                  <c:v>0.82711299999999999</c:v>
                </c:pt>
                <c:pt idx="6563">
                  <c:v>0.82664800000000005</c:v>
                </c:pt>
                <c:pt idx="6564">
                  <c:v>0.82572599999999996</c:v>
                </c:pt>
                <c:pt idx="6565">
                  <c:v>0.82473300000000005</c:v>
                </c:pt>
                <c:pt idx="6566">
                  <c:v>0.82394199999999995</c:v>
                </c:pt>
                <c:pt idx="6567">
                  <c:v>0.82414600000000005</c:v>
                </c:pt>
                <c:pt idx="6568">
                  <c:v>0.82626699999999997</c:v>
                </c:pt>
                <c:pt idx="6569">
                  <c:v>0.83026200000000006</c:v>
                </c:pt>
                <c:pt idx="6570">
                  <c:v>0.83508300000000002</c:v>
                </c:pt>
                <c:pt idx="6571">
                  <c:v>0.83982999999999997</c:v>
                </c:pt>
                <c:pt idx="6572">
                  <c:v>0.84388200000000002</c:v>
                </c:pt>
                <c:pt idx="6573">
                  <c:v>0.84680100000000003</c:v>
                </c:pt>
                <c:pt idx="6574">
                  <c:v>0.84845000000000004</c:v>
                </c:pt>
                <c:pt idx="6575">
                  <c:v>0.84900799999999998</c:v>
                </c:pt>
                <c:pt idx="6576">
                  <c:v>0.84932099999999999</c:v>
                </c:pt>
                <c:pt idx="6577">
                  <c:v>0.85048800000000002</c:v>
                </c:pt>
                <c:pt idx="6578">
                  <c:v>0.85309100000000004</c:v>
                </c:pt>
                <c:pt idx="6579">
                  <c:v>0.85666900000000001</c:v>
                </c:pt>
                <c:pt idx="6580">
                  <c:v>0.860568</c:v>
                </c:pt>
                <c:pt idx="6581">
                  <c:v>0.86454500000000001</c:v>
                </c:pt>
                <c:pt idx="6582">
                  <c:v>0.86853499999999995</c:v>
                </c:pt>
                <c:pt idx="6583">
                  <c:v>0.87217800000000001</c:v>
                </c:pt>
                <c:pt idx="6584">
                  <c:v>0.87477300000000002</c:v>
                </c:pt>
                <c:pt idx="6585">
                  <c:v>0.87590599999999996</c:v>
                </c:pt>
                <c:pt idx="6586">
                  <c:v>0.87584399999999996</c:v>
                </c:pt>
                <c:pt idx="6587">
                  <c:v>0.875162</c:v>
                </c:pt>
                <c:pt idx="6588">
                  <c:v>0.873645</c:v>
                </c:pt>
                <c:pt idx="6589">
                  <c:v>0.87144500000000003</c:v>
                </c:pt>
                <c:pt idx="6590">
                  <c:v>0.86927500000000002</c:v>
                </c:pt>
                <c:pt idx="6591">
                  <c:v>0.86767700000000003</c:v>
                </c:pt>
                <c:pt idx="6592">
                  <c:v>0.86668400000000001</c:v>
                </c:pt>
                <c:pt idx="6593">
                  <c:v>0.86595299999999997</c:v>
                </c:pt>
                <c:pt idx="6594">
                  <c:v>0.86534599999999995</c:v>
                </c:pt>
                <c:pt idx="6595">
                  <c:v>0.86480599999999996</c:v>
                </c:pt>
                <c:pt idx="6596">
                  <c:v>0.86395599999999995</c:v>
                </c:pt>
                <c:pt idx="6597">
                  <c:v>0.86221099999999995</c:v>
                </c:pt>
                <c:pt idx="6598">
                  <c:v>0.85962799999999995</c:v>
                </c:pt>
                <c:pt idx="6599">
                  <c:v>0.85674600000000001</c:v>
                </c:pt>
                <c:pt idx="6600">
                  <c:v>0.85396700000000003</c:v>
                </c:pt>
                <c:pt idx="6601">
                  <c:v>0.851518</c:v>
                </c:pt>
                <c:pt idx="6602">
                  <c:v>0.84964499999999998</c:v>
                </c:pt>
                <c:pt idx="6603">
                  <c:v>0.84852899999999998</c:v>
                </c:pt>
                <c:pt idx="6604">
                  <c:v>0.84822600000000004</c:v>
                </c:pt>
                <c:pt idx="6605">
                  <c:v>0.84865999999999997</c:v>
                </c:pt>
                <c:pt idx="6606">
                  <c:v>0.84970299999999999</c:v>
                </c:pt>
                <c:pt idx="6607">
                  <c:v>0.85120399999999996</c:v>
                </c:pt>
                <c:pt idx="6608">
                  <c:v>0.85282599999999997</c:v>
                </c:pt>
                <c:pt idx="6609">
                  <c:v>0.85453400000000002</c:v>
                </c:pt>
                <c:pt idx="6610">
                  <c:v>0.85653500000000005</c:v>
                </c:pt>
                <c:pt idx="6611">
                  <c:v>0.859294</c:v>
                </c:pt>
                <c:pt idx="6612">
                  <c:v>0.86307100000000003</c:v>
                </c:pt>
                <c:pt idx="6613">
                  <c:v>0.86783500000000002</c:v>
                </c:pt>
                <c:pt idx="6614">
                  <c:v>0.87315500000000001</c:v>
                </c:pt>
                <c:pt idx="6615">
                  <c:v>0.87807900000000005</c:v>
                </c:pt>
                <c:pt idx="6616">
                  <c:v>0.88194799999999995</c:v>
                </c:pt>
                <c:pt idx="6617">
                  <c:v>0.88495699999999999</c:v>
                </c:pt>
                <c:pt idx="6618">
                  <c:v>0.88781600000000005</c:v>
                </c:pt>
                <c:pt idx="6619">
                  <c:v>0.89119899999999996</c:v>
                </c:pt>
                <c:pt idx="6620">
                  <c:v>0.89539500000000005</c:v>
                </c:pt>
                <c:pt idx="6621">
                  <c:v>0.90061599999999997</c:v>
                </c:pt>
                <c:pt idx="6622">
                  <c:v>0.90706900000000001</c:v>
                </c:pt>
                <c:pt idx="6623">
                  <c:v>0.91404200000000002</c:v>
                </c:pt>
                <c:pt idx="6624">
                  <c:v>0.92013299999999998</c:v>
                </c:pt>
                <c:pt idx="6625">
                  <c:v>0.92461000000000004</c:v>
                </c:pt>
                <c:pt idx="6626">
                  <c:v>0.92755799999999999</c:v>
                </c:pt>
                <c:pt idx="6627">
                  <c:v>0.92943200000000004</c:v>
                </c:pt>
                <c:pt idx="6628">
                  <c:v>0.93081599999999998</c:v>
                </c:pt>
                <c:pt idx="6629">
                  <c:v>0.93224499999999999</c:v>
                </c:pt>
                <c:pt idx="6630">
                  <c:v>0.93411200000000005</c:v>
                </c:pt>
                <c:pt idx="6631">
                  <c:v>0.93662299999999998</c:v>
                </c:pt>
                <c:pt idx="6632">
                  <c:v>0.93919699999999995</c:v>
                </c:pt>
                <c:pt idx="6633">
                  <c:v>0.94069599999999998</c:v>
                </c:pt>
                <c:pt idx="6634">
                  <c:v>0.94071700000000003</c:v>
                </c:pt>
                <c:pt idx="6635">
                  <c:v>0.93974800000000003</c:v>
                </c:pt>
                <c:pt idx="6636">
                  <c:v>0.93818100000000004</c:v>
                </c:pt>
                <c:pt idx="6637">
                  <c:v>0.935944</c:v>
                </c:pt>
                <c:pt idx="6638">
                  <c:v>0.93320899999999996</c:v>
                </c:pt>
                <c:pt idx="6639">
                  <c:v>0.93049400000000004</c:v>
                </c:pt>
                <c:pt idx="6640">
                  <c:v>0.92820800000000003</c:v>
                </c:pt>
                <c:pt idx="6641">
                  <c:v>0.92621600000000004</c:v>
                </c:pt>
                <c:pt idx="6642">
                  <c:v>0.92408900000000005</c:v>
                </c:pt>
                <c:pt idx="6643">
                  <c:v>0.921597</c:v>
                </c:pt>
                <c:pt idx="6644">
                  <c:v>0.91883599999999999</c:v>
                </c:pt>
                <c:pt idx="6645">
                  <c:v>0.91600300000000001</c:v>
                </c:pt>
                <c:pt idx="6646">
                  <c:v>0.913327</c:v>
                </c:pt>
                <c:pt idx="6647">
                  <c:v>0.910964</c:v>
                </c:pt>
                <c:pt idx="6648">
                  <c:v>0.90898800000000002</c:v>
                </c:pt>
                <c:pt idx="6649">
                  <c:v>0.90753099999999998</c:v>
                </c:pt>
                <c:pt idx="6650">
                  <c:v>0.90598699999999999</c:v>
                </c:pt>
                <c:pt idx="6651">
                  <c:v>0.90458400000000005</c:v>
                </c:pt>
                <c:pt idx="6652">
                  <c:v>0.90396900000000002</c:v>
                </c:pt>
                <c:pt idx="6653">
                  <c:v>0.90427299999999999</c:v>
                </c:pt>
                <c:pt idx="6654">
                  <c:v>0.90494799999999997</c:v>
                </c:pt>
                <c:pt idx="6655">
                  <c:v>0.90552299999999997</c:v>
                </c:pt>
                <c:pt idx="6656">
                  <c:v>0.90596100000000002</c:v>
                </c:pt>
                <c:pt idx="6657">
                  <c:v>0.90656099999999995</c:v>
                </c:pt>
                <c:pt idx="6658">
                  <c:v>0.90735600000000005</c:v>
                </c:pt>
                <c:pt idx="6659">
                  <c:v>0.90804099999999999</c:v>
                </c:pt>
                <c:pt idx="6660">
                  <c:v>0.90867900000000001</c:v>
                </c:pt>
                <c:pt idx="6661">
                  <c:v>0.90942299999999998</c:v>
                </c:pt>
                <c:pt idx="6662">
                  <c:v>0.91042999999999996</c:v>
                </c:pt>
                <c:pt idx="6663">
                  <c:v>0.91168700000000003</c:v>
                </c:pt>
                <c:pt idx="6664">
                  <c:v>0.91312899999999997</c:v>
                </c:pt>
                <c:pt idx="6665">
                  <c:v>0.91433699999999996</c:v>
                </c:pt>
                <c:pt idx="6666">
                  <c:v>0.91482200000000002</c:v>
                </c:pt>
                <c:pt idx="6667">
                  <c:v>0.91435900000000003</c:v>
                </c:pt>
                <c:pt idx="6668">
                  <c:v>0.91324399999999994</c:v>
                </c:pt>
                <c:pt idx="6669">
                  <c:v>0.91224000000000005</c:v>
                </c:pt>
                <c:pt idx="6670">
                  <c:v>0.91170300000000004</c:v>
                </c:pt>
                <c:pt idx="6671">
                  <c:v>0.91140299999999996</c:v>
                </c:pt>
                <c:pt idx="6672">
                  <c:v>0.91078899999999996</c:v>
                </c:pt>
                <c:pt idx="6673">
                  <c:v>0.90988199999999997</c:v>
                </c:pt>
                <c:pt idx="6674">
                  <c:v>0.908694</c:v>
                </c:pt>
                <c:pt idx="6675">
                  <c:v>0.90673099999999995</c:v>
                </c:pt>
                <c:pt idx="6676">
                  <c:v>0.90338200000000002</c:v>
                </c:pt>
                <c:pt idx="6677">
                  <c:v>0.89849999999999997</c:v>
                </c:pt>
                <c:pt idx="6678">
                  <c:v>0.89276599999999995</c:v>
                </c:pt>
                <c:pt idx="6679">
                  <c:v>0.88683999999999996</c:v>
                </c:pt>
                <c:pt idx="6680">
                  <c:v>0.88088100000000003</c:v>
                </c:pt>
                <c:pt idx="6681">
                  <c:v>0.87484399999999996</c:v>
                </c:pt>
                <c:pt idx="6682">
                  <c:v>0.86906000000000005</c:v>
                </c:pt>
                <c:pt idx="6683">
                  <c:v>0.863927</c:v>
                </c:pt>
                <c:pt idx="6684">
                  <c:v>0.85938099999999995</c:v>
                </c:pt>
                <c:pt idx="6685">
                  <c:v>0.85474600000000001</c:v>
                </c:pt>
                <c:pt idx="6686">
                  <c:v>0.84913000000000005</c:v>
                </c:pt>
                <c:pt idx="6687">
                  <c:v>0.842364</c:v>
                </c:pt>
                <c:pt idx="6688">
                  <c:v>0.83450599999999997</c:v>
                </c:pt>
                <c:pt idx="6689">
                  <c:v>0.825542</c:v>
                </c:pt>
                <c:pt idx="6690">
                  <c:v>0.81556099999999998</c:v>
                </c:pt>
                <c:pt idx="6691">
                  <c:v>0.80540400000000001</c:v>
                </c:pt>
                <c:pt idx="6692">
                  <c:v>0.79623699999999997</c:v>
                </c:pt>
                <c:pt idx="6693">
                  <c:v>0.78862900000000002</c:v>
                </c:pt>
                <c:pt idx="6694">
                  <c:v>0.78254500000000005</c:v>
                </c:pt>
                <c:pt idx="6695">
                  <c:v>0.77751000000000003</c:v>
                </c:pt>
                <c:pt idx="6696">
                  <c:v>0.77281100000000003</c:v>
                </c:pt>
                <c:pt idx="6697">
                  <c:v>0.767818</c:v>
                </c:pt>
                <c:pt idx="6698">
                  <c:v>0.761961</c:v>
                </c:pt>
                <c:pt idx="6699">
                  <c:v>0.75458099999999995</c:v>
                </c:pt>
                <c:pt idx="6700">
                  <c:v>0.74541199999999996</c:v>
                </c:pt>
                <c:pt idx="6701">
                  <c:v>0.73530799999999996</c:v>
                </c:pt>
                <c:pt idx="6702">
                  <c:v>0.72560599999999997</c:v>
                </c:pt>
                <c:pt idx="6703">
                  <c:v>0.71707100000000001</c:v>
                </c:pt>
                <c:pt idx="6704">
                  <c:v>0.70958100000000002</c:v>
                </c:pt>
                <c:pt idx="6705">
                  <c:v>0.70310700000000004</c:v>
                </c:pt>
                <c:pt idx="6706">
                  <c:v>0.69773799999999997</c:v>
                </c:pt>
                <c:pt idx="6707">
                  <c:v>0.69336299999999995</c:v>
                </c:pt>
                <c:pt idx="6708">
                  <c:v>0.68947000000000003</c:v>
                </c:pt>
                <c:pt idx="6709">
                  <c:v>0.68531299999999995</c:v>
                </c:pt>
                <c:pt idx="6710">
                  <c:v>0.68033100000000002</c:v>
                </c:pt>
                <c:pt idx="6711">
                  <c:v>0.67441700000000004</c:v>
                </c:pt>
                <c:pt idx="6712">
                  <c:v>0.66802899999999998</c:v>
                </c:pt>
                <c:pt idx="6713">
                  <c:v>0.661439</c:v>
                </c:pt>
                <c:pt idx="6714">
                  <c:v>0.65465499999999999</c:v>
                </c:pt>
                <c:pt idx="6715">
                  <c:v>0.64767300000000005</c:v>
                </c:pt>
                <c:pt idx="6716">
                  <c:v>0.64081399999999999</c:v>
                </c:pt>
                <c:pt idx="6717">
                  <c:v>0.63469699999999996</c:v>
                </c:pt>
                <c:pt idx="6718">
                  <c:v>0.62989499999999998</c:v>
                </c:pt>
                <c:pt idx="6719">
                  <c:v>0.626637</c:v>
                </c:pt>
                <c:pt idx="6720">
                  <c:v>0.62407000000000001</c:v>
                </c:pt>
                <c:pt idx="6721">
                  <c:v>0.62096399999999996</c:v>
                </c:pt>
                <c:pt idx="6722">
                  <c:v>0.61661500000000002</c:v>
                </c:pt>
                <c:pt idx="6723">
                  <c:v>0.61102199999999995</c:v>
                </c:pt>
                <c:pt idx="6724">
                  <c:v>0.60428099999999996</c:v>
                </c:pt>
                <c:pt idx="6725">
                  <c:v>0.59620899999999999</c:v>
                </c:pt>
                <c:pt idx="6726">
                  <c:v>0.58710099999999998</c:v>
                </c:pt>
                <c:pt idx="6727">
                  <c:v>0.57785699999999995</c:v>
                </c:pt>
                <c:pt idx="6728">
                  <c:v>0.56984100000000004</c:v>
                </c:pt>
                <c:pt idx="6729">
                  <c:v>0.56357199999999996</c:v>
                </c:pt>
                <c:pt idx="6730">
                  <c:v>0.55838399999999999</c:v>
                </c:pt>
                <c:pt idx="6731">
                  <c:v>0.55347500000000005</c:v>
                </c:pt>
                <c:pt idx="6732">
                  <c:v>0.54843900000000001</c:v>
                </c:pt>
                <c:pt idx="6733">
                  <c:v>0.54294299999999995</c:v>
                </c:pt>
                <c:pt idx="6734">
                  <c:v>0.53600499999999995</c:v>
                </c:pt>
                <c:pt idx="6735">
                  <c:v>0.52715199999999995</c:v>
                </c:pt>
                <c:pt idx="6736">
                  <c:v>0.51692099999999996</c:v>
                </c:pt>
                <c:pt idx="6737">
                  <c:v>0.50636800000000004</c:v>
                </c:pt>
                <c:pt idx="6738">
                  <c:v>0.49628499999999998</c:v>
                </c:pt>
                <c:pt idx="6739">
                  <c:v>0.48682999999999998</c:v>
                </c:pt>
                <c:pt idx="6740">
                  <c:v>0.47783199999999998</c:v>
                </c:pt>
                <c:pt idx="6741">
                  <c:v>0.46913700000000003</c:v>
                </c:pt>
                <c:pt idx="6742">
                  <c:v>0.461094</c:v>
                </c:pt>
                <c:pt idx="6743">
                  <c:v>0.45370100000000002</c:v>
                </c:pt>
                <c:pt idx="6744">
                  <c:v>0.44649899999999998</c:v>
                </c:pt>
                <c:pt idx="6745">
                  <c:v>0.43920300000000001</c:v>
                </c:pt>
                <c:pt idx="6746">
                  <c:v>0.43193199999999998</c:v>
                </c:pt>
                <c:pt idx="6747">
                  <c:v>0.42483799999999999</c:v>
                </c:pt>
                <c:pt idx="6748">
                  <c:v>0.417209</c:v>
                </c:pt>
                <c:pt idx="6749">
                  <c:v>0.40896700000000002</c:v>
                </c:pt>
                <c:pt idx="6750">
                  <c:v>0.400675</c:v>
                </c:pt>
                <c:pt idx="6751">
                  <c:v>0.39305200000000001</c:v>
                </c:pt>
                <c:pt idx="6752">
                  <c:v>0.38644299999999998</c:v>
                </c:pt>
                <c:pt idx="6753">
                  <c:v>0.380722</c:v>
                </c:pt>
                <c:pt idx="6754">
                  <c:v>0.37571300000000002</c:v>
                </c:pt>
                <c:pt idx="6755">
                  <c:v>0.371697</c:v>
                </c:pt>
                <c:pt idx="6756">
                  <c:v>0.36905199999999999</c:v>
                </c:pt>
                <c:pt idx="6757">
                  <c:v>0.366981</c:v>
                </c:pt>
                <c:pt idx="6758">
                  <c:v>0.36424099999999998</c:v>
                </c:pt>
                <c:pt idx="6759">
                  <c:v>0.36054799999999998</c:v>
                </c:pt>
                <c:pt idx="6760">
                  <c:v>0.35659200000000002</c:v>
                </c:pt>
                <c:pt idx="6761">
                  <c:v>0.35296300000000003</c:v>
                </c:pt>
                <c:pt idx="6762">
                  <c:v>0.34981200000000001</c:v>
                </c:pt>
                <c:pt idx="6763">
                  <c:v>0.347331</c:v>
                </c:pt>
                <c:pt idx="6764">
                  <c:v>0.345663</c:v>
                </c:pt>
                <c:pt idx="6765">
                  <c:v>0.34504800000000002</c:v>
                </c:pt>
                <c:pt idx="6766">
                  <c:v>0.34544900000000001</c:v>
                </c:pt>
                <c:pt idx="6767">
                  <c:v>0.34619899999999998</c:v>
                </c:pt>
                <c:pt idx="6768">
                  <c:v>0.34638999999999998</c:v>
                </c:pt>
                <c:pt idx="6769">
                  <c:v>0.34553</c:v>
                </c:pt>
                <c:pt idx="6770">
                  <c:v>0.34382400000000002</c:v>
                </c:pt>
                <c:pt idx="6771">
                  <c:v>0.34142</c:v>
                </c:pt>
                <c:pt idx="6772">
                  <c:v>0.33868599999999999</c:v>
                </c:pt>
                <c:pt idx="6773">
                  <c:v>0.33612300000000001</c:v>
                </c:pt>
                <c:pt idx="6774">
                  <c:v>0.33398800000000001</c:v>
                </c:pt>
                <c:pt idx="6775">
                  <c:v>0.332094</c:v>
                </c:pt>
                <c:pt idx="6776">
                  <c:v>0.33041900000000002</c:v>
                </c:pt>
                <c:pt idx="6777">
                  <c:v>0.32913199999999998</c:v>
                </c:pt>
                <c:pt idx="6778">
                  <c:v>0.32778000000000002</c:v>
                </c:pt>
                <c:pt idx="6779">
                  <c:v>0.32580999999999999</c:v>
                </c:pt>
                <c:pt idx="6780">
                  <c:v>0.32297399999999998</c:v>
                </c:pt>
                <c:pt idx="6781">
                  <c:v>0.31972299999999998</c:v>
                </c:pt>
                <c:pt idx="6782">
                  <c:v>0.31673499999999999</c:v>
                </c:pt>
                <c:pt idx="6783">
                  <c:v>0.31412299999999999</c:v>
                </c:pt>
                <c:pt idx="6784">
                  <c:v>0.311309</c:v>
                </c:pt>
                <c:pt idx="6785">
                  <c:v>0.30781999999999998</c:v>
                </c:pt>
                <c:pt idx="6786">
                  <c:v>0.30435699999999999</c:v>
                </c:pt>
                <c:pt idx="6787">
                  <c:v>0.30168400000000001</c:v>
                </c:pt>
                <c:pt idx="6788">
                  <c:v>0.299568</c:v>
                </c:pt>
                <c:pt idx="6789">
                  <c:v>0.297209</c:v>
                </c:pt>
                <c:pt idx="6790">
                  <c:v>0.29456199999999999</c:v>
                </c:pt>
                <c:pt idx="6791">
                  <c:v>0.29216199999999998</c:v>
                </c:pt>
                <c:pt idx="6792">
                  <c:v>0.29017799999999999</c:v>
                </c:pt>
                <c:pt idx="6793">
                  <c:v>0.28852899999999998</c:v>
                </c:pt>
                <c:pt idx="6794">
                  <c:v>0.28710000000000002</c:v>
                </c:pt>
                <c:pt idx="6795">
                  <c:v>0.286132</c:v>
                </c:pt>
                <c:pt idx="6796">
                  <c:v>0.28580899999999998</c:v>
                </c:pt>
                <c:pt idx="6797">
                  <c:v>0.28603899999999999</c:v>
                </c:pt>
                <c:pt idx="6798">
                  <c:v>0.28659600000000002</c:v>
                </c:pt>
                <c:pt idx="6799">
                  <c:v>0.28761900000000001</c:v>
                </c:pt>
                <c:pt idx="6800">
                  <c:v>0.289688</c:v>
                </c:pt>
                <c:pt idx="6801">
                  <c:v>0.29272900000000002</c:v>
                </c:pt>
                <c:pt idx="6802">
                  <c:v>0.29593700000000001</c:v>
                </c:pt>
                <c:pt idx="6803">
                  <c:v>0.29860700000000001</c:v>
                </c:pt>
                <c:pt idx="6804">
                  <c:v>0.30115900000000001</c:v>
                </c:pt>
                <c:pt idx="6805">
                  <c:v>0.30427100000000001</c:v>
                </c:pt>
                <c:pt idx="6806">
                  <c:v>0.30806299999999998</c:v>
                </c:pt>
                <c:pt idx="6807">
                  <c:v>0.31226700000000002</c:v>
                </c:pt>
                <c:pt idx="6808">
                  <c:v>0.31644800000000001</c:v>
                </c:pt>
                <c:pt idx="6809">
                  <c:v>0.32063399999999997</c:v>
                </c:pt>
                <c:pt idx="6810">
                  <c:v>0.32490000000000002</c:v>
                </c:pt>
                <c:pt idx="6811">
                  <c:v>0.32895099999999999</c:v>
                </c:pt>
                <c:pt idx="6812">
                  <c:v>0.33224799999999999</c:v>
                </c:pt>
                <c:pt idx="6813">
                  <c:v>0.33476</c:v>
                </c:pt>
                <c:pt idx="6814">
                  <c:v>0.33698</c:v>
                </c:pt>
                <c:pt idx="6815">
                  <c:v>0.33922799999999997</c:v>
                </c:pt>
                <c:pt idx="6816">
                  <c:v>0.34158500000000003</c:v>
                </c:pt>
                <c:pt idx="6817">
                  <c:v>0.34403099999999998</c:v>
                </c:pt>
                <c:pt idx="6818">
                  <c:v>0.34626499999999999</c:v>
                </c:pt>
                <c:pt idx="6819">
                  <c:v>0.34797</c:v>
                </c:pt>
                <c:pt idx="6820">
                  <c:v>0.349047</c:v>
                </c:pt>
                <c:pt idx="6821">
                  <c:v>0.34929500000000002</c:v>
                </c:pt>
                <c:pt idx="6822">
                  <c:v>0.34853499999999998</c:v>
                </c:pt>
                <c:pt idx="6823">
                  <c:v>0.34700900000000001</c:v>
                </c:pt>
                <c:pt idx="6824">
                  <c:v>0.34513500000000003</c:v>
                </c:pt>
                <c:pt idx="6825">
                  <c:v>0.34328799999999998</c:v>
                </c:pt>
                <c:pt idx="6826">
                  <c:v>0.34176800000000002</c:v>
                </c:pt>
                <c:pt idx="6827">
                  <c:v>0.34073900000000001</c:v>
                </c:pt>
                <c:pt idx="6828">
                  <c:v>0.33983600000000003</c:v>
                </c:pt>
                <c:pt idx="6829">
                  <c:v>0.33838600000000002</c:v>
                </c:pt>
                <c:pt idx="6830">
                  <c:v>0.33614699999999997</c:v>
                </c:pt>
                <c:pt idx="6831">
                  <c:v>0.33318799999999998</c:v>
                </c:pt>
                <c:pt idx="6832">
                  <c:v>0.329426</c:v>
                </c:pt>
                <c:pt idx="6833">
                  <c:v>0.32475999999999999</c:v>
                </c:pt>
                <c:pt idx="6834">
                  <c:v>0.31956800000000002</c:v>
                </c:pt>
                <c:pt idx="6835">
                  <c:v>0.31458799999999998</c:v>
                </c:pt>
                <c:pt idx="6836">
                  <c:v>0.31048399999999998</c:v>
                </c:pt>
                <c:pt idx="6837">
                  <c:v>0.30715799999999999</c:v>
                </c:pt>
                <c:pt idx="6838">
                  <c:v>0.30424099999999998</c:v>
                </c:pt>
                <c:pt idx="6839">
                  <c:v>0.30158499999999999</c:v>
                </c:pt>
                <c:pt idx="6840">
                  <c:v>0.29924699999999999</c:v>
                </c:pt>
                <c:pt idx="6841">
                  <c:v>0.29727599999999998</c:v>
                </c:pt>
                <c:pt idx="6842">
                  <c:v>0.29541899999999999</c:v>
                </c:pt>
                <c:pt idx="6843">
                  <c:v>0.29345199999999999</c:v>
                </c:pt>
                <c:pt idx="6844">
                  <c:v>0.29139799999999999</c:v>
                </c:pt>
                <c:pt idx="6845">
                  <c:v>0.28923700000000002</c:v>
                </c:pt>
                <c:pt idx="6846">
                  <c:v>0.286748</c:v>
                </c:pt>
                <c:pt idx="6847">
                  <c:v>0.28403299999999998</c:v>
                </c:pt>
                <c:pt idx="6848">
                  <c:v>0.28174399999999999</c:v>
                </c:pt>
                <c:pt idx="6849">
                  <c:v>0.28036499999999998</c:v>
                </c:pt>
                <c:pt idx="6850">
                  <c:v>0.27974599999999999</c:v>
                </c:pt>
                <c:pt idx="6851">
                  <c:v>0.27967199999999998</c:v>
                </c:pt>
                <c:pt idx="6852">
                  <c:v>0.28040100000000001</c:v>
                </c:pt>
                <c:pt idx="6853">
                  <c:v>0.28215800000000002</c:v>
                </c:pt>
                <c:pt idx="6854">
                  <c:v>0.28431000000000001</c:v>
                </c:pt>
                <c:pt idx="6855">
                  <c:v>0.28590599999999999</c:v>
                </c:pt>
                <c:pt idx="6856">
                  <c:v>0.28663499999999997</c:v>
                </c:pt>
                <c:pt idx="6857">
                  <c:v>0.28692800000000002</c:v>
                </c:pt>
                <c:pt idx="6858">
                  <c:v>0.28733999999999998</c:v>
                </c:pt>
                <c:pt idx="6859">
                  <c:v>0.28815499999999999</c:v>
                </c:pt>
                <c:pt idx="6860">
                  <c:v>0.28946</c:v>
                </c:pt>
                <c:pt idx="6861">
                  <c:v>0.29151199999999999</c:v>
                </c:pt>
                <c:pt idx="6862">
                  <c:v>0.29440699999999997</c:v>
                </c:pt>
                <c:pt idx="6863">
                  <c:v>0.297676</c:v>
                </c:pt>
                <c:pt idx="6864">
                  <c:v>0.30058299999999999</c:v>
                </c:pt>
                <c:pt idx="6865">
                  <c:v>0.30274800000000002</c:v>
                </c:pt>
                <c:pt idx="6866">
                  <c:v>0.30408800000000002</c:v>
                </c:pt>
                <c:pt idx="6867">
                  <c:v>0.30457699999999999</c:v>
                </c:pt>
                <c:pt idx="6868">
                  <c:v>0.304396</c:v>
                </c:pt>
                <c:pt idx="6869">
                  <c:v>0.30408600000000002</c:v>
                </c:pt>
                <c:pt idx="6870">
                  <c:v>0.30434600000000001</c:v>
                </c:pt>
                <c:pt idx="6871">
                  <c:v>0.305618</c:v>
                </c:pt>
                <c:pt idx="6872">
                  <c:v>0.30791299999999999</c:v>
                </c:pt>
                <c:pt idx="6873">
                  <c:v>0.31095400000000001</c:v>
                </c:pt>
                <c:pt idx="6874">
                  <c:v>0.314303</c:v>
                </c:pt>
                <c:pt idx="6875">
                  <c:v>0.31739499999999998</c:v>
                </c:pt>
                <c:pt idx="6876">
                  <c:v>0.31972</c:v>
                </c:pt>
                <c:pt idx="6877">
                  <c:v>0.321017</c:v>
                </c:pt>
                <c:pt idx="6878">
                  <c:v>0.32124200000000003</c:v>
                </c:pt>
                <c:pt idx="6879">
                  <c:v>0.32083499999999998</c:v>
                </c:pt>
                <c:pt idx="6880">
                  <c:v>0.32045800000000002</c:v>
                </c:pt>
                <c:pt idx="6881">
                  <c:v>0.32045899999999999</c:v>
                </c:pt>
                <c:pt idx="6882">
                  <c:v>0.32091199999999998</c:v>
                </c:pt>
                <c:pt idx="6883">
                  <c:v>0.321936</c:v>
                </c:pt>
                <c:pt idx="6884">
                  <c:v>0.32343699999999997</c:v>
                </c:pt>
                <c:pt idx="6885">
                  <c:v>0.32498300000000002</c:v>
                </c:pt>
                <c:pt idx="6886">
                  <c:v>0.32618900000000001</c:v>
                </c:pt>
                <c:pt idx="6887">
                  <c:v>0.32685500000000001</c:v>
                </c:pt>
                <c:pt idx="6888">
                  <c:v>0.326878</c:v>
                </c:pt>
                <c:pt idx="6889">
                  <c:v>0.32632</c:v>
                </c:pt>
                <c:pt idx="6890">
                  <c:v>0.32552300000000001</c:v>
                </c:pt>
                <c:pt idx="6891">
                  <c:v>0.32492599999999999</c:v>
                </c:pt>
                <c:pt idx="6892">
                  <c:v>0.32485000000000003</c:v>
                </c:pt>
                <c:pt idx="6893">
                  <c:v>0.32538600000000001</c:v>
                </c:pt>
                <c:pt idx="6894">
                  <c:v>0.326546</c:v>
                </c:pt>
                <c:pt idx="6895">
                  <c:v>0.32831900000000003</c:v>
                </c:pt>
                <c:pt idx="6896">
                  <c:v>0.330737</c:v>
                </c:pt>
                <c:pt idx="6897">
                  <c:v>0.33382600000000001</c:v>
                </c:pt>
                <c:pt idx="6898">
                  <c:v>0.33742</c:v>
                </c:pt>
                <c:pt idx="6899">
                  <c:v>0.341169</c:v>
                </c:pt>
                <c:pt idx="6900">
                  <c:v>0.34483000000000003</c:v>
                </c:pt>
                <c:pt idx="6901">
                  <c:v>0.34830299999999997</c:v>
                </c:pt>
                <c:pt idx="6902">
                  <c:v>0.351491</c:v>
                </c:pt>
                <c:pt idx="6903">
                  <c:v>0.35435299999999997</c:v>
                </c:pt>
                <c:pt idx="6904">
                  <c:v>0.35713099999999998</c:v>
                </c:pt>
                <c:pt idx="6905">
                  <c:v>0.36021500000000001</c:v>
                </c:pt>
                <c:pt idx="6906">
                  <c:v>0.36402099999999998</c:v>
                </c:pt>
                <c:pt idx="6907">
                  <c:v>0.36878300000000003</c:v>
                </c:pt>
                <c:pt idx="6908">
                  <c:v>0.374444</c:v>
                </c:pt>
                <c:pt idx="6909">
                  <c:v>0.380631</c:v>
                </c:pt>
                <c:pt idx="6910">
                  <c:v>0.386853</c:v>
                </c:pt>
                <c:pt idx="6911">
                  <c:v>0.39268999999999998</c:v>
                </c:pt>
                <c:pt idx="6912">
                  <c:v>0.39788000000000001</c:v>
                </c:pt>
                <c:pt idx="6913">
                  <c:v>0.40240500000000001</c:v>
                </c:pt>
                <c:pt idx="6914">
                  <c:v>0.40667199999999998</c:v>
                </c:pt>
                <c:pt idx="6915">
                  <c:v>0.41103099999999998</c:v>
                </c:pt>
                <c:pt idx="6916">
                  <c:v>0.415547</c:v>
                </c:pt>
                <c:pt idx="6917">
                  <c:v>0.420234</c:v>
                </c:pt>
                <c:pt idx="6918">
                  <c:v>0.42519200000000001</c:v>
                </c:pt>
                <c:pt idx="6919">
                  <c:v>0.430367</c:v>
                </c:pt>
                <c:pt idx="6920">
                  <c:v>0.43540800000000002</c:v>
                </c:pt>
                <c:pt idx="6921">
                  <c:v>0.439938</c:v>
                </c:pt>
                <c:pt idx="6922">
                  <c:v>0.44389099999999998</c:v>
                </c:pt>
                <c:pt idx="6923">
                  <c:v>0.44735200000000003</c:v>
                </c:pt>
                <c:pt idx="6924">
                  <c:v>0.45038699999999998</c:v>
                </c:pt>
                <c:pt idx="6925">
                  <c:v>0.452926</c:v>
                </c:pt>
                <c:pt idx="6926">
                  <c:v>0.45472899999999999</c:v>
                </c:pt>
                <c:pt idx="6927">
                  <c:v>0.45568500000000001</c:v>
                </c:pt>
                <c:pt idx="6928">
                  <c:v>0.45611400000000002</c:v>
                </c:pt>
                <c:pt idx="6929">
                  <c:v>0.456459</c:v>
                </c:pt>
                <c:pt idx="6930">
                  <c:v>0.456978</c:v>
                </c:pt>
                <c:pt idx="6931">
                  <c:v>0.457953</c:v>
                </c:pt>
                <c:pt idx="6932">
                  <c:v>0.45963900000000002</c:v>
                </c:pt>
                <c:pt idx="6933">
                  <c:v>0.46182899999999999</c:v>
                </c:pt>
                <c:pt idx="6934">
                  <c:v>0.46373799999999998</c:v>
                </c:pt>
                <c:pt idx="6935">
                  <c:v>0.464619</c:v>
                </c:pt>
                <c:pt idx="6936">
                  <c:v>0.46421699999999999</c:v>
                </c:pt>
                <c:pt idx="6937">
                  <c:v>0.46282800000000002</c:v>
                </c:pt>
                <c:pt idx="6938">
                  <c:v>0.46109</c:v>
                </c:pt>
                <c:pt idx="6939">
                  <c:v>0.45952900000000002</c:v>
                </c:pt>
                <c:pt idx="6940">
                  <c:v>0.45852799999999999</c:v>
                </c:pt>
                <c:pt idx="6941">
                  <c:v>0.45843200000000001</c:v>
                </c:pt>
                <c:pt idx="6942">
                  <c:v>0.45949899999999999</c:v>
                </c:pt>
                <c:pt idx="6943">
                  <c:v>0.46150099999999999</c:v>
                </c:pt>
                <c:pt idx="6944">
                  <c:v>0.46365699999999999</c:v>
                </c:pt>
                <c:pt idx="6945">
                  <c:v>0.46530700000000003</c:v>
                </c:pt>
                <c:pt idx="6946">
                  <c:v>0.46635399999999999</c:v>
                </c:pt>
                <c:pt idx="6947">
                  <c:v>0.46712999999999999</c:v>
                </c:pt>
                <c:pt idx="6948">
                  <c:v>0.46795700000000001</c:v>
                </c:pt>
                <c:pt idx="6949">
                  <c:v>0.46907900000000002</c:v>
                </c:pt>
                <c:pt idx="6950">
                  <c:v>0.47052899999999998</c:v>
                </c:pt>
                <c:pt idx="6951">
                  <c:v>0.47230100000000003</c:v>
                </c:pt>
                <c:pt idx="6952">
                  <c:v>0.47445599999999999</c:v>
                </c:pt>
                <c:pt idx="6953">
                  <c:v>0.47694900000000001</c:v>
                </c:pt>
                <c:pt idx="6954">
                  <c:v>0.479375</c:v>
                </c:pt>
                <c:pt idx="6955">
                  <c:v>0.48131299999999999</c:v>
                </c:pt>
                <c:pt idx="6956">
                  <c:v>0.48255500000000001</c:v>
                </c:pt>
                <c:pt idx="6957">
                  <c:v>0.48299999999999998</c:v>
                </c:pt>
                <c:pt idx="6958">
                  <c:v>0.48287799999999997</c:v>
                </c:pt>
                <c:pt idx="6959">
                  <c:v>0.48250799999999999</c:v>
                </c:pt>
                <c:pt idx="6960">
                  <c:v>0.48196099999999997</c:v>
                </c:pt>
                <c:pt idx="6961">
                  <c:v>0.48119299999999998</c:v>
                </c:pt>
                <c:pt idx="6962">
                  <c:v>0.48036699999999999</c:v>
                </c:pt>
                <c:pt idx="6963">
                  <c:v>0.47977799999999998</c:v>
                </c:pt>
                <c:pt idx="6964">
                  <c:v>0.47948200000000002</c:v>
                </c:pt>
                <c:pt idx="6965">
                  <c:v>0.47919200000000001</c:v>
                </c:pt>
                <c:pt idx="6966">
                  <c:v>0.47839100000000001</c:v>
                </c:pt>
                <c:pt idx="6967">
                  <c:v>0.47658499999999998</c:v>
                </c:pt>
                <c:pt idx="6968">
                  <c:v>0.47369499999999998</c:v>
                </c:pt>
                <c:pt idx="6969">
                  <c:v>0.47016999999999998</c:v>
                </c:pt>
                <c:pt idx="6970">
                  <c:v>0.46621099999999999</c:v>
                </c:pt>
                <c:pt idx="6971">
                  <c:v>0.46187899999999998</c:v>
                </c:pt>
                <c:pt idx="6972">
                  <c:v>0.45738600000000001</c:v>
                </c:pt>
                <c:pt idx="6973">
                  <c:v>0.45290000000000002</c:v>
                </c:pt>
                <c:pt idx="6974">
                  <c:v>0.44839200000000001</c:v>
                </c:pt>
                <c:pt idx="6975">
                  <c:v>0.44365199999999999</c:v>
                </c:pt>
                <c:pt idx="6976">
                  <c:v>0.438527</c:v>
                </c:pt>
                <c:pt idx="6977">
                  <c:v>0.43313699999999999</c:v>
                </c:pt>
                <c:pt idx="6978">
                  <c:v>0.42787500000000001</c:v>
                </c:pt>
                <c:pt idx="6979">
                  <c:v>0.422875</c:v>
                </c:pt>
                <c:pt idx="6980">
                  <c:v>0.41795300000000002</c:v>
                </c:pt>
                <c:pt idx="6981">
                  <c:v>0.41285500000000003</c:v>
                </c:pt>
                <c:pt idx="6982">
                  <c:v>0.40749200000000002</c:v>
                </c:pt>
                <c:pt idx="6983">
                  <c:v>0.40189799999999998</c:v>
                </c:pt>
                <c:pt idx="6984">
                  <c:v>0.39638000000000001</c:v>
                </c:pt>
                <c:pt idx="6985">
                  <c:v>0.391096</c:v>
                </c:pt>
                <c:pt idx="6986">
                  <c:v>0.38606699999999999</c:v>
                </c:pt>
                <c:pt idx="6987">
                  <c:v>0.38139299999999998</c:v>
                </c:pt>
                <c:pt idx="6988">
                  <c:v>0.37740000000000001</c:v>
                </c:pt>
                <c:pt idx="6989">
                  <c:v>0.37429699999999999</c:v>
                </c:pt>
                <c:pt idx="6990">
                  <c:v>0.37165700000000002</c:v>
                </c:pt>
                <c:pt idx="6991">
                  <c:v>0.368751</c:v>
                </c:pt>
                <c:pt idx="6992">
                  <c:v>0.36537199999999997</c:v>
                </c:pt>
                <c:pt idx="6993">
                  <c:v>0.36179</c:v>
                </c:pt>
                <c:pt idx="6994">
                  <c:v>0.35811199999999999</c:v>
                </c:pt>
                <c:pt idx="6995">
                  <c:v>0.35444599999999998</c:v>
                </c:pt>
                <c:pt idx="6996">
                  <c:v>0.35106300000000001</c:v>
                </c:pt>
                <c:pt idx="6997">
                  <c:v>0.34828399999999998</c:v>
                </c:pt>
                <c:pt idx="6998">
                  <c:v>0.34612100000000001</c:v>
                </c:pt>
                <c:pt idx="6999">
                  <c:v>0.34429799999999999</c:v>
                </c:pt>
                <c:pt idx="7000">
                  <c:v>0.34227200000000002</c:v>
                </c:pt>
                <c:pt idx="7001">
                  <c:v>0.33971400000000002</c:v>
                </c:pt>
                <c:pt idx="7002">
                  <c:v>0.33662399999999998</c:v>
                </c:pt>
                <c:pt idx="7003">
                  <c:v>0.33316800000000002</c:v>
                </c:pt>
                <c:pt idx="7004">
                  <c:v>0.32959500000000003</c:v>
                </c:pt>
                <c:pt idx="7005">
                  <c:v>0.32608500000000001</c:v>
                </c:pt>
                <c:pt idx="7006">
                  <c:v>0.32279600000000003</c:v>
                </c:pt>
                <c:pt idx="7007">
                  <c:v>0.31985200000000003</c:v>
                </c:pt>
                <c:pt idx="7008">
                  <c:v>0.31740499999999999</c:v>
                </c:pt>
                <c:pt idx="7009">
                  <c:v>0.31535200000000002</c:v>
                </c:pt>
                <c:pt idx="7010">
                  <c:v>0.31329099999999999</c:v>
                </c:pt>
                <c:pt idx="7011">
                  <c:v>0.31084600000000001</c:v>
                </c:pt>
                <c:pt idx="7012">
                  <c:v>0.30779099999999998</c:v>
                </c:pt>
                <c:pt idx="7013">
                  <c:v>0.30405100000000002</c:v>
                </c:pt>
                <c:pt idx="7014">
                  <c:v>0.299896</c:v>
                </c:pt>
                <c:pt idx="7015">
                  <c:v>0.29574699999999998</c:v>
                </c:pt>
                <c:pt idx="7016">
                  <c:v>0.291819</c:v>
                </c:pt>
                <c:pt idx="7017">
                  <c:v>0.28787400000000002</c:v>
                </c:pt>
                <c:pt idx="7018">
                  <c:v>0.28379100000000002</c:v>
                </c:pt>
                <c:pt idx="7019">
                  <c:v>0.27976200000000001</c:v>
                </c:pt>
                <c:pt idx="7020">
                  <c:v>0.27606700000000001</c:v>
                </c:pt>
                <c:pt idx="7021">
                  <c:v>0.27268500000000001</c:v>
                </c:pt>
                <c:pt idx="7022">
                  <c:v>0.26944400000000002</c:v>
                </c:pt>
                <c:pt idx="7023">
                  <c:v>0.26610600000000001</c:v>
                </c:pt>
                <c:pt idx="7024">
                  <c:v>0.26254499999999997</c:v>
                </c:pt>
                <c:pt idx="7025">
                  <c:v>0.25878299999999999</c:v>
                </c:pt>
                <c:pt idx="7026">
                  <c:v>0.25476799999999999</c:v>
                </c:pt>
                <c:pt idx="7027">
                  <c:v>0.25063800000000003</c:v>
                </c:pt>
                <c:pt idx="7028">
                  <c:v>0.246559</c:v>
                </c:pt>
                <c:pt idx="7029">
                  <c:v>0.24253</c:v>
                </c:pt>
                <c:pt idx="7030">
                  <c:v>0.23847699999999999</c:v>
                </c:pt>
                <c:pt idx="7031">
                  <c:v>0.234627</c:v>
                </c:pt>
                <c:pt idx="7032">
                  <c:v>0.23132900000000001</c:v>
                </c:pt>
                <c:pt idx="7033">
                  <c:v>0.22848099999999999</c:v>
                </c:pt>
                <c:pt idx="7034">
                  <c:v>0.22561300000000001</c:v>
                </c:pt>
                <c:pt idx="7035">
                  <c:v>0.222163</c:v>
                </c:pt>
                <c:pt idx="7036">
                  <c:v>0.21818000000000001</c:v>
                </c:pt>
                <c:pt idx="7037">
                  <c:v>0.21419299999999999</c:v>
                </c:pt>
                <c:pt idx="7038">
                  <c:v>0.21071599999999999</c:v>
                </c:pt>
                <c:pt idx="7039">
                  <c:v>0.20785799999999999</c:v>
                </c:pt>
                <c:pt idx="7040">
                  <c:v>0.20546800000000001</c:v>
                </c:pt>
                <c:pt idx="7041">
                  <c:v>0.203457</c:v>
                </c:pt>
                <c:pt idx="7042">
                  <c:v>0.20191000000000001</c:v>
                </c:pt>
                <c:pt idx="7043">
                  <c:v>0.20075599999999999</c:v>
                </c:pt>
                <c:pt idx="7044">
                  <c:v>0.19946</c:v>
                </c:pt>
                <c:pt idx="7045">
                  <c:v>0.197685</c:v>
                </c:pt>
                <c:pt idx="7046">
                  <c:v>0.19549900000000001</c:v>
                </c:pt>
                <c:pt idx="7047">
                  <c:v>0.19322</c:v>
                </c:pt>
                <c:pt idx="7048">
                  <c:v>0.19117999999999999</c:v>
                </c:pt>
                <c:pt idx="7049">
                  <c:v>0.189636</c:v>
                </c:pt>
                <c:pt idx="7050">
                  <c:v>0.1888</c:v>
                </c:pt>
                <c:pt idx="7051">
                  <c:v>0.18896299999999999</c:v>
                </c:pt>
                <c:pt idx="7052">
                  <c:v>0.19026799999999999</c:v>
                </c:pt>
                <c:pt idx="7053">
                  <c:v>0.192687</c:v>
                </c:pt>
                <c:pt idx="7054">
                  <c:v>0.19567899999999999</c:v>
                </c:pt>
                <c:pt idx="7055">
                  <c:v>0.19836400000000001</c:v>
                </c:pt>
                <c:pt idx="7056">
                  <c:v>0.20052500000000001</c:v>
                </c:pt>
                <c:pt idx="7057">
                  <c:v>0.20271</c:v>
                </c:pt>
                <c:pt idx="7058">
                  <c:v>0.205015</c:v>
                </c:pt>
                <c:pt idx="7059">
                  <c:v>0.20712700000000001</c:v>
                </c:pt>
                <c:pt idx="7060">
                  <c:v>0.209033</c:v>
                </c:pt>
                <c:pt idx="7061">
                  <c:v>0.211119</c:v>
                </c:pt>
                <c:pt idx="7062">
                  <c:v>0.213472</c:v>
                </c:pt>
                <c:pt idx="7063">
                  <c:v>0.21587799999999999</c:v>
                </c:pt>
                <c:pt idx="7064">
                  <c:v>0.21846399999999999</c:v>
                </c:pt>
                <c:pt idx="7065">
                  <c:v>0.22136900000000001</c:v>
                </c:pt>
                <c:pt idx="7066">
                  <c:v>0.224498</c:v>
                </c:pt>
                <c:pt idx="7067">
                  <c:v>0.22747899999999999</c:v>
                </c:pt>
                <c:pt idx="7068">
                  <c:v>0.22994100000000001</c:v>
                </c:pt>
                <c:pt idx="7069">
                  <c:v>0.231548</c:v>
                </c:pt>
                <c:pt idx="7070">
                  <c:v>0.23222300000000001</c:v>
                </c:pt>
                <c:pt idx="7071">
                  <c:v>0.23216700000000001</c:v>
                </c:pt>
                <c:pt idx="7072">
                  <c:v>0.231434</c:v>
                </c:pt>
                <c:pt idx="7073">
                  <c:v>0.23006699999999999</c:v>
                </c:pt>
                <c:pt idx="7074">
                  <c:v>0.22853000000000001</c:v>
                </c:pt>
                <c:pt idx="7075">
                  <c:v>0.22736200000000001</c:v>
                </c:pt>
                <c:pt idx="7076">
                  <c:v>0.22634299999999999</c:v>
                </c:pt>
                <c:pt idx="7077">
                  <c:v>0.224827</c:v>
                </c:pt>
                <c:pt idx="7078">
                  <c:v>0.222721</c:v>
                </c:pt>
                <c:pt idx="7079">
                  <c:v>0.22025500000000001</c:v>
                </c:pt>
                <c:pt idx="7080">
                  <c:v>0.21726899999999999</c:v>
                </c:pt>
                <c:pt idx="7081">
                  <c:v>0.21306900000000001</c:v>
                </c:pt>
                <c:pt idx="7082">
                  <c:v>0.20725499999999999</c:v>
                </c:pt>
                <c:pt idx="7083">
                  <c:v>0.20005600000000001</c:v>
                </c:pt>
                <c:pt idx="7084">
                  <c:v>0.192109</c:v>
                </c:pt>
                <c:pt idx="7085">
                  <c:v>0.184058</c:v>
                </c:pt>
                <c:pt idx="7086">
                  <c:v>0.176283</c:v>
                </c:pt>
                <c:pt idx="7087">
                  <c:v>0.16922400000000001</c:v>
                </c:pt>
                <c:pt idx="7088">
                  <c:v>0.163463</c:v>
                </c:pt>
                <c:pt idx="7089">
                  <c:v>0.158939</c:v>
                </c:pt>
                <c:pt idx="7090">
                  <c:v>0.154693</c:v>
                </c:pt>
                <c:pt idx="7091">
                  <c:v>0.14971699999999999</c:v>
                </c:pt>
                <c:pt idx="7092">
                  <c:v>0.14387900000000001</c:v>
                </c:pt>
                <c:pt idx="7093">
                  <c:v>0.13725499999999999</c:v>
                </c:pt>
                <c:pt idx="7094">
                  <c:v>0.13008500000000001</c:v>
                </c:pt>
                <c:pt idx="7095">
                  <c:v>0.122434</c:v>
                </c:pt>
                <c:pt idx="7096">
                  <c:v>0.11453199999999999</c:v>
                </c:pt>
                <c:pt idx="7097">
                  <c:v>0.10700900000000001</c:v>
                </c:pt>
                <c:pt idx="7098">
                  <c:v>0.100718</c:v>
                </c:pt>
                <c:pt idx="7099">
                  <c:v>9.6324999999999994E-2</c:v>
                </c:pt>
                <c:pt idx="7100">
                  <c:v>9.3670000000000003E-2</c:v>
                </c:pt>
                <c:pt idx="7101">
                  <c:v>9.2284000000000005E-2</c:v>
                </c:pt>
                <c:pt idx="7102">
                  <c:v>9.1665999999999997E-2</c:v>
                </c:pt>
                <c:pt idx="7103">
                  <c:v>9.1478000000000004E-2</c:v>
                </c:pt>
                <c:pt idx="7104">
                  <c:v>9.1301999999999994E-2</c:v>
                </c:pt>
                <c:pt idx="7105">
                  <c:v>9.0322E-2</c:v>
                </c:pt>
                <c:pt idx="7106">
                  <c:v>8.7858000000000006E-2</c:v>
                </c:pt>
                <c:pt idx="7107">
                  <c:v>8.4093000000000001E-2</c:v>
                </c:pt>
                <c:pt idx="7108">
                  <c:v>7.9787999999999998E-2</c:v>
                </c:pt>
                <c:pt idx="7109">
                  <c:v>7.5619000000000006E-2</c:v>
                </c:pt>
                <c:pt idx="7110">
                  <c:v>7.1884000000000003E-2</c:v>
                </c:pt>
                <c:pt idx="7111">
                  <c:v>6.8902000000000005E-2</c:v>
                </c:pt>
                <c:pt idx="7112">
                  <c:v>6.6949999999999996E-2</c:v>
                </c:pt>
                <c:pt idx="7113">
                  <c:v>6.6210000000000005E-2</c:v>
                </c:pt>
                <c:pt idx="7114">
                  <c:v>6.6643999999999995E-2</c:v>
                </c:pt>
                <c:pt idx="7115">
                  <c:v>6.7603999999999997E-2</c:v>
                </c:pt>
                <c:pt idx="7116">
                  <c:v>6.7821999999999993E-2</c:v>
                </c:pt>
                <c:pt idx="7117">
                  <c:v>6.6088999999999995E-2</c:v>
                </c:pt>
                <c:pt idx="7118">
                  <c:v>6.2153E-2</c:v>
                </c:pt>
                <c:pt idx="7119">
                  <c:v>5.6189999999999997E-2</c:v>
                </c:pt>
                <c:pt idx="7120">
                  <c:v>4.8937000000000001E-2</c:v>
                </c:pt>
                <c:pt idx="7121">
                  <c:v>4.1050000000000003E-2</c:v>
                </c:pt>
                <c:pt idx="7122">
                  <c:v>3.3076000000000001E-2</c:v>
                </c:pt>
                <c:pt idx="7123">
                  <c:v>2.5582000000000001E-2</c:v>
                </c:pt>
                <c:pt idx="7124">
                  <c:v>1.9498000000000001E-2</c:v>
                </c:pt>
                <c:pt idx="7125">
                  <c:v>1.5162E-2</c:v>
                </c:pt>
                <c:pt idx="7126">
                  <c:v>1.1742000000000001E-2</c:v>
                </c:pt>
                <c:pt idx="7127">
                  <c:v>7.9459999999999999E-3</c:v>
                </c:pt>
                <c:pt idx="7128">
                  <c:v>2.617E-3</c:v>
                </c:pt>
                <c:pt idx="7129">
                  <c:v>-4.8910000000000004E-3</c:v>
                </c:pt>
                <c:pt idx="7130">
                  <c:v>-1.4371999999999999E-2</c:v>
                </c:pt>
                <c:pt idx="7131">
                  <c:v>-2.5179E-2</c:v>
                </c:pt>
                <c:pt idx="7132">
                  <c:v>-3.6700000000000003E-2</c:v>
                </c:pt>
                <c:pt idx="7133">
                  <c:v>-4.8582E-2</c:v>
                </c:pt>
                <c:pt idx="7134">
                  <c:v>-6.0173999999999998E-2</c:v>
                </c:pt>
                <c:pt idx="7135">
                  <c:v>-7.0345000000000005E-2</c:v>
                </c:pt>
                <c:pt idx="7136">
                  <c:v>-7.8574000000000005E-2</c:v>
                </c:pt>
                <c:pt idx="7137">
                  <c:v>-8.5120000000000001E-2</c:v>
                </c:pt>
                <c:pt idx="7138">
                  <c:v>-9.0551000000000006E-2</c:v>
                </c:pt>
                <c:pt idx="7139">
                  <c:v>-9.5586000000000004E-2</c:v>
                </c:pt>
                <c:pt idx="7140">
                  <c:v>-0.10102800000000001</c:v>
                </c:pt>
                <c:pt idx="7141">
                  <c:v>-0.107406</c:v>
                </c:pt>
                <c:pt idx="7142">
                  <c:v>-0.114722</c:v>
                </c:pt>
                <c:pt idx="7143">
                  <c:v>-0.122724</c:v>
                </c:pt>
                <c:pt idx="7144">
                  <c:v>-0.13098599999999999</c:v>
                </c:pt>
                <c:pt idx="7145">
                  <c:v>-0.138741</c:v>
                </c:pt>
                <c:pt idx="7146">
                  <c:v>-0.14535899999999999</c:v>
                </c:pt>
                <c:pt idx="7147">
                  <c:v>-0.15043699999999999</c:v>
                </c:pt>
                <c:pt idx="7148">
                  <c:v>-0.15343399999999999</c:v>
                </c:pt>
                <c:pt idx="7149">
                  <c:v>-0.15401999999999999</c:v>
                </c:pt>
                <c:pt idx="7150">
                  <c:v>-0.15294099999999999</c:v>
                </c:pt>
                <c:pt idx="7151">
                  <c:v>-0.15166199999999999</c:v>
                </c:pt>
                <c:pt idx="7152">
                  <c:v>-0.15096000000000001</c:v>
                </c:pt>
                <c:pt idx="7153">
                  <c:v>-0.15094199999999999</c:v>
                </c:pt>
                <c:pt idx="7154">
                  <c:v>-0.151669</c:v>
                </c:pt>
                <c:pt idx="7155">
                  <c:v>-0.15343200000000001</c:v>
                </c:pt>
                <c:pt idx="7156">
                  <c:v>-0.156113</c:v>
                </c:pt>
                <c:pt idx="7157">
                  <c:v>-0.15870100000000001</c:v>
                </c:pt>
                <c:pt idx="7158">
                  <c:v>-0.16001000000000001</c:v>
                </c:pt>
                <c:pt idx="7159">
                  <c:v>-0.15943199999999999</c:v>
                </c:pt>
                <c:pt idx="7160">
                  <c:v>-0.15765000000000001</c:v>
                </c:pt>
                <c:pt idx="7161">
                  <c:v>-0.15570500000000001</c:v>
                </c:pt>
                <c:pt idx="7162">
                  <c:v>-0.153977</c:v>
                </c:pt>
                <c:pt idx="7163">
                  <c:v>-0.15204899999999999</c:v>
                </c:pt>
                <c:pt idx="7164">
                  <c:v>-0.14980499999999999</c:v>
                </c:pt>
                <c:pt idx="7165">
                  <c:v>-0.14799200000000001</c:v>
                </c:pt>
                <c:pt idx="7166">
                  <c:v>-0.14729999999999999</c:v>
                </c:pt>
                <c:pt idx="7167">
                  <c:v>-0.147727</c:v>
                </c:pt>
                <c:pt idx="7168">
                  <c:v>-0.148733</c:v>
                </c:pt>
                <c:pt idx="7169">
                  <c:v>-0.14998700000000001</c:v>
                </c:pt>
                <c:pt idx="7170">
                  <c:v>-0.15124299999999999</c:v>
                </c:pt>
                <c:pt idx="7171">
                  <c:v>-0.15199599999999999</c:v>
                </c:pt>
                <c:pt idx="7172">
                  <c:v>-0.15192</c:v>
                </c:pt>
                <c:pt idx="7173">
                  <c:v>-0.15123900000000001</c:v>
                </c:pt>
                <c:pt idx="7174">
                  <c:v>-0.150587</c:v>
                </c:pt>
                <c:pt idx="7175">
                  <c:v>-0.150447</c:v>
                </c:pt>
                <c:pt idx="7176">
                  <c:v>-0.15112</c:v>
                </c:pt>
                <c:pt idx="7177">
                  <c:v>-0.15296399999999999</c:v>
                </c:pt>
                <c:pt idx="7178">
                  <c:v>-0.15586700000000001</c:v>
                </c:pt>
                <c:pt idx="7179">
                  <c:v>-0.15944700000000001</c:v>
                </c:pt>
                <c:pt idx="7180">
                  <c:v>-0.163193</c:v>
                </c:pt>
                <c:pt idx="7181">
                  <c:v>-0.166602</c:v>
                </c:pt>
                <c:pt idx="7182">
                  <c:v>-0.169239</c:v>
                </c:pt>
                <c:pt idx="7183">
                  <c:v>-0.17105999999999999</c:v>
                </c:pt>
                <c:pt idx="7184">
                  <c:v>-0.17247499999999999</c:v>
                </c:pt>
                <c:pt idx="7185">
                  <c:v>-0.173786</c:v>
                </c:pt>
                <c:pt idx="7186">
                  <c:v>-0.17519399999999999</c:v>
                </c:pt>
                <c:pt idx="7187">
                  <c:v>-0.17695</c:v>
                </c:pt>
                <c:pt idx="7188">
                  <c:v>-0.17924200000000001</c:v>
                </c:pt>
                <c:pt idx="7189">
                  <c:v>-0.181725</c:v>
                </c:pt>
                <c:pt idx="7190">
                  <c:v>-0.18387600000000001</c:v>
                </c:pt>
                <c:pt idx="7191">
                  <c:v>-0.18565899999999999</c:v>
                </c:pt>
                <c:pt idx="7192">
                  <c:v>-0.187412</c:v>
                </c:pt>
                <c:pt idx="7193">
                  <c:v>-0.18933</c:v>
                </c:pt>
                <c:pt idx="7194">
                  <c:v>-0.19120000000000001</c:v>
                </c:pt>
                <c:pt idx="7195">
                  <c:v>-0.192607</c:v>
                </c:pt>
                <c:pt idx="7196">
                  <c:v>-0.19306999999999999</c:v>
                </c:pt>
                <c:pt idx="7197">
                  <c:v>-0.19227900000000001</c:v>
                </c:pt>
                <c:pt idx="7198">
                  <c:v>-0.19056999999999999</c:v>
                </c:pt>
                <c:pt idx="7199">
                  <c:v>-0.18823400000000001</c:v>
                </c:pt>
                <c:pt idx="7200">
                  <c:v>-0.18548000000000001</c:v>
                </c:pt>
              </c:numCache>
            </c:numRef>
          </c:yVal>
          <c:smooth val="1"/>
          <c:extLst>
            <c:ext xmlns:c16="http://schemas.microsoft.com/office/drawing/2014/chart" uri="{C3380CC4-5D6E-409C-BE32-E72D297353CC}">
              <c16:uniqueId val="{00000001-8B2A-4DC1-99DF-0DB25D4363F6}"/>
            </c:ext>
          </c:extLst>
        </c:ser>
        <c:dLbls>
          <c:showLegendKey val="0"/>
          <c:showVal val="0"/>
          <c:showCatName val="0"/>
          <c:showSerName val="0"/>
          <c:showPercent val="0"/>
          <c:showBubbleSize val="0"/>
        </c:dLbls>
        <c:axId val="595122336"/>
        <c:axId val="595121352"/>
      </c:scatterChart>
      <c:valAx>
        <c:axId val="595122336"/>
        <c:scaling>
          <c:orientation val="minMax"/>
          <c:max val="7000"/>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595121352"/>
        <c:crosses val="autoZero"/>
        <c:crossBetween val="midCat"/>
      </c:valAx>
      <c:valAx>
        <c:axId val="5951213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595122336"/>
        <c:crosses val="autoZero"/>
        <c:crossBetween val="midCat"/>
      </c:valAx>
    </c:plotArea>
    <c:legend>
      <c:legendPos val="b"/>
      <c:overlay val="0"/>
    </c:legend>
    <c:plotVisOnly val="1"/>
    <c:dispBlanksAs val="gap"/>
    <c:showDLblsOverMax val="0"/>
    <c:extLst/>
  </c:chart>
  <c:spPr>
    <a:solidFill>
      <a:schemeClr val="bg1"/>
    </a:solidFill>
    <a:ln>
      <a:solidFill>
        <a:schemeClr val="bg1">
          <a:lumMod val="95000"/>
        </a:schemeClr>
      </a:solidFill>
    </a:ln>
  </c:spPr>
  <c:txPr>
    <a:bodyPr/>
    <a:lstStyle/>
    <a:p>
      <a:pPr>
        <a:defRPr/>
      </a:pPr>
      <a:endParaRPr lang="it-IT"/>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2">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9525" cap="rnd">
        <a:solidFill>
          <a:schemeClr val="phClr"/>
        </a:solidFill>
        <a:round/>
      </a:ln>
    </cs:spPr>
  </cs:dataPointLine>
  <cs:dataPointMarker>
    <cs:lnRef idx="0">
      <cs:styleClr val="auto"/>
    </cs:lnRef>
    <cs:fillRef idx="3">
      <cs:styleClr val="auto"/>
    </cs:fillRef>
    <cs:effectRef idx="2"/>
    <cs:fontRef idx="minor">
      <a:schemeClr val="tx2"/>
    </cs:fontRef>
    <cs:spPr>
      <a:ln w="9525">
        <a:solidFill>
          <a:schemeClr val="phClr"/>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9525" cap="rnd">
        <a:solidFill>
          <a:schemeClr val="phClr"/>
        </a:solidFill>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spPr>
      <a:ln>
        <a:solidFill>
          <a:schemeClr val="tx2">
            <a:lumMod val="40000"/>
            <a:lumOff val="60000"/>
          </a:schemeClr>
        </a:solidFill>
      </a:ln>
    </cs:spPr>
    <cs:defRPr sz="1197" kern="1200"/>
  </cs:valueAxis>
  <cs:wall>
    <cs:lnRef idx="0"/>
    <cs:fillRef idx="0"/>
    <cs:effectRef idx="0"/>
    <cs:fontRef idx="minor">
      <a:schemeClr val="tx2"/>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169E83-BE17-4FBF-AC17-759F924A28DC}" type="doc">
      <dgm:prSet loTypeId="urn:microsoft.com/office/officeart/2005/8/layout/hierarchy2" loCatId="hierarchy" qsTypeId="urn:microsoft.com/office/officeart/2005/8/quickstyle/3d2" qsCatId="3D" csTypeId="urn:microsoft.com/office/officeart/2005/8/colors/accent1_2" csCatId="accent1" phldr="1"/>
      <dgm:spPr/>
      <dgm:t>
        <a:bodyPr/>
        <a:lstStyle/>
        <a:p>
          <a:endParaRPr lang="it-IT"/>
        </a:p>
      </dgm:t>
    </dgm:pt>
    <dgm:pt modelId="{CDF9E3F7-1965-4868-B8F4-A95E03177529}">
      <dgm:prSet phldrT="[Text]"/>
      <dgm:spPr/>
      <dgm:t>
        <a:bodyPr/>
        <a:lstStyle/>
        <a:p>
          <a:r>
            <a:rPr lang="it-IT" dirty="0"/>
            <a:t>Flood Event</a:t>
          </a:r>
        </a:p>
      </dgm:t>
    </dgm:pt>
    <dgm:pt modelId="{5BCC8605-9392-438D-A73F-51D82919B9E6}" type="parTrans" cxnId="{8E1374C3-5677-475C-B9BF-3A2055D2EFB5}">
      <dgm:prSet/>
      <dgm:spPr/>
      <dgm:t>
        <a:bodyPr/>
        <a:lstStyle/>
        <a:p>
          <a:endParaRPr lang="it-IT"/>
        </a:p>
      </dgm:t>
    </dgm:pt>
    <dgm:pt modelId="{05D0DA3A-42B3-43FA-877B-E3A6384C2BB0}" type="sibTrans" cxnId="{8E1374C3-5677-475C-B9BF-3A2055D2EFB5}">
      <dgm:prSet/>
      <dgm:spPr/>
      <dgm:t>
        <a:bodyPr/>
        <a:lstStyle/>
        <a:p>
          <a:endParaRPr lang="it-IT"/>
        </a:p>
      </dgm:t>
    </dgm:pt>
    <dgm:pt modelId="{B3F3E2E2-BBE5-469F-B86F-6260402DB99E}">
      <dgm:prSet phldrT="[Text]"/>
      <dgm:spPr/>
      <dgm:t>
        <a:bodyPr/>
        <a:lstStyle/>
        <a:p>
          <a:r>
            <a:rPr lang="it-IT" dirty="0"/>
            <a:t>Telemac 2D</a:t>
          </a:r>
        </a:p>
      </dgm:t>
    </dgm:pt>
    <dgm:pt modelId="{BEFE2F6E-8AC9-4CA1-9E29-172564AB9D30}" type="parTrans" cxnId="{5AFE5D6D-53F1-4FF4-B85D-A2FC9E9A9549}">
      <dgm:prSet/>
      <dgm:spPr/>
      <dgm:t>
        <a:bodyPr/>
        <a:lstStyle/>
        <a:p>
          <a:endParaRPr lang="it-IT"/>
        </a:p>
      </dgm:t>
    </dgm:pt>
    <dgm:pt modelId="{A516329E-AFB8-4AA7-8899-6BAB6860E5AE}" type="sibTrans" cxnId="{5AFE5D6D-53F1-4FF4-B85D-A2FC9E9A9549}">
      <dgm:prSet/>
      <dgm:spPr/>
      <dgm:t>
        <a:bodyPr/>
        <a:lstStyle/>
        <a:p>
          <a:endParaRPr lang="it-IT"/>
        </a:p>
      </dgm:t>
    </dgm:pt>
    <dgm:pt modelId="{CF63058A-F6E5-46C8-AD60-B8544642E91A}">
      <dgm:prSet phldrT="[Text]"/>
      <dgm:spPr/>
      <dgm:t>
        <a:bodyPr/>
        <a:lstStyle/>
        <a:p>
          <a:r>
            <a:rPr lang="it-IT" dirty="0"/>
            <a:t>Sisyphe</a:t>
          </a:r>
        </a:p>
      </dgm:t>
    </dgm:pt>
    <dgm:pt modelId="{8443C7F0-BA10-4103-B12D-063C15FA758A}" type="parTrans" cxnId="{9993BC40-F81A-4CA5-A0DF-349481EF5CAB}">
      <dgm:prSet/>
      <dgm:spPr/>
      <dgm:t>
        <a:bodyPr/>
        <a:lstStyle/>
        <a:p>
          <a:endParaRPr lang="it-IT"/>
        </a:p>
      </dgm:t>
    </dgm:pt>
    <dgm:pt modelId="{303182A4-6E26-459D-9DD1-2A436EB2DC97}" type="sibTrans" cxnId="{9993BC40-F81A-4CA5-A0DF-349481EF5CAB}">
      <dgm:prSet/>
      <dgm:spPr/>
      <dgm:t>
        <a:bodyPr/>
        <a:lstStyle/>
        <a:p>
          <a:endParaRPr lang="it-IT"/>
        </a:p>
      </dgm:t>
    </dgm:pt>
    <dgm:pt modelId="{9006CD10-5AB6-4812-B7EF-D33C574E0B35}">
      <dgm:prSet phldrT="[Text]"/>
      <dgm:spPr/>
      <dgm:t>
        <a:bodyPr/>
        <a:lstStyle/>
        <a:p>
          <a:r>
            <a:rPr lang="it-IT" dirty="0"/>
            <a:t>Remote sensing images</a:t>
          </a:r>
        </a:p>
      </dgm:t>
    </dgm:pt>
    <dgm:pt modelId="{FF1E119B-A1BD-4455-84F8-9D0D8C90D495}" type="parTrans" cxnId="{F9F4A5DD-A97F-4990-A2AE-28F8D75175D6}">
      <dgm:prSet/>
      <dgm:spPr/>
      <dgm:t>
        <a:bodyPr/>
        <a:lstStyle/>
        <a:p>
          <a:endParaRPr lang="it-IT"/>
        </a:p>
      </dgm:t>
    </dgm:pt>
    <dgm:pt modelId="{1E47123B-BCE3-4B59-BEA3-EECA5CEAC600}" type="sibTrans" cxnId="{F9F4A5DD-A97F-4990-A2AE-28F8D75175D6}">
      <dgm:prSet/>
      <dgm:spPr/>
      <dgm:t>
        <a:bodyPr/>
        <a:lstStyle/>
        <a:p>
          <a:endParaRPr lang="it-IT"/>
        </a:p>
      </dgm:t>
    </dgm:pt>
    <dgm:pt modelId="{0757AA2C-79AA-4B3A-8B26-946CF7994B70}">
      <dgm:prSet phldrT="[Text]"/>
      <dgm:spPr/>
      <dgm:t>
        <a:bodyPr/>
        <a:lstStyle/>
        <a:p>
          <a:r>
            <a:rPr lang="it-IT" dirty="0"/>
            <a:t>TELEMAC</a:t>
          </a:r>
        </a:p>
      </dgm:t>
    </dgm:pt>
    <dgm:pt modelId="{94B23EC0-743A-444D-9D15-AB0B2A95E3E3}" type="sibTrans" cxnId="{45FED845-6B43-498E-9DD7-6E3B92993FF0}">
      <dgm:prSet/>
      <dgm:spPr/>
      <dgm:t>
        <a:bodyPr/>
        <a:lstStyle/>
        <a:p>
          <a:endParaRPr lang="it-IT"/>
        </a:p>
      </dgm:t>
    </dgm:pt>
    <dgm:pt modelId="{2D74243A-75DB-4414-B9A3-0BC0C9CC222D}" type="parTrans" cxnId="{45FED845-6B43-498E-9DD7-6E3B92993FF0}">
      <dgm:prSet/>
      <dgm:spPr/>
      <dgm:t>
        <a:bodyPr/>
        <a:lstStyle/>
        <a:p>
          <a:endParaRPr lang="it-IT"/>
        </a:p>
      </dgm:t>
    </dgm:pt>
    <dgm:pt modelId="{CB3BB07C-F963-486F-A975-A84897240D7F}" type="pres">
      <dgm:prSet presAssocID="{FC169E83-BE17-4FBF-AC17-759F924A28DC}" presName="diagram" presStyleCnt="0">
        <dgm:presLayoutVars>
          <dgm:chPref val="1"/>
          <dgm:dir/>
          <dgm:animOne val="branch"/>
          <dgm:animLvl val="lvl"/>
          <dgm:resizeHandles val="exact"/>
        </dgm:presLayoutVars>
      </dgm:prSet>
      <dgm:spPr/>
    </dgm:pt>
    <dgm:pt modelId="{4B25A741-3D5C-4C36-85C3-EEE6F259FFE5}" type="pres">
      <dgm:prSet presAssocID="{CDF9E3F7-1965-4868-B8F4-A95E03177529}" presName="root1" presStyleCnt="0"/>
      <dgm:spPr/>
    </dgm:pt>
    <dgm:pt modelId="{AAD4021A-46BF-47D1-8300-48B1BBE29A52}" type="pres">
      <dgm:prSet presAssocID="{CDF9E3F7-1965-4868-B8F4-A95E03177529}" presName="LevelOneTextNode" presStyleLbl="node0" presStyleIdx="0" presStyleCnt="1">
        <dgm:presLayoutVars>
          <dgm:chPref val="3"/>
        </dgm:presLayoutVars>
      </dgm:prSet>
      <dgm:spPr/>
    </dgm:pt>
    <dgm:pt modelId="{C3713AEF-2F9A-4303-9C2C-39ACCE71CD6E}" type="pres">
      <dgm:prSet presAssocID="{CDF9E3F7-1965-4868-B8F4-A95E03177529}" presName="level2hierChild" presStyleCnt="0"/>
      <dgm:spPr/>
    </dgm:pt>
    <dgm:pt modelId="{6A5CA5FC-F6AD-440F-95D1-E959D549A508}" type="pres">
      <dgm:prSet presAssocID="{2D74243A-75DB-4414-B9A3-0BC0C9CC222D}" presName="conn2-1" presStyleLbl="parChTrans1D2" presStyleIdx="0" presStyleCnt="2"/>
      <dgm:spPr/>
    </dgm:pt>
    <dgm:pt modelId="{69775BD3-7D98-4697-967D-B8C96198E833}" type="pres">
      <dgm:prSet presAssocID="{2D74243A-75DB-4414-B9A3-0BC0C9CC222D}" presName="connTx" presStyleLbl="parChTrans1D2" presStyleIdx="0" presStyleCnt="2"/>
      <dgm:spPr/>
    </dgm:pt>
    <dgm:pt modelId="{0BFA5D83-A3FE-4BD5-84F3-255967CA6D89}" type="pres">
      <dgm:prSet presAssocID="{0757AA2C-79AA-4B3A-8B26-946CF7994B70}" presName="root2" presStyleCnt="0"/>
      <dgm:spPr/>
    </dgm:pt>
    <dgm:pt modelId="{59442112-9714-4573-9C95-C98D329DDB22}" type="pres">
      <dgm:prSet presAssocID="{0757AA2C-79AA-4B3A-8B26-946CF7994B70}" presName="LevelTwoTextNode" presStyleLbl="node2" presStyleIdx="0" presStyleCnt="2">
        <dgm:presLayoutVars>
          <dgm:chPref val="3"/>
        </dgm:presLayoutVars>
      </dgm:prSet>
      <dgm:spPr/>
    </dgm:pt>
    <dgm:pt modelId="{2E2B150F-B41E-4935-A547-6FF024128BC7}" type="pres">
      <dgm:prSet presAssocID="{0757AA2C-79AA-4B3A-8B26-946CF7994B70}" presName="level3hierChild" presStyleCnt="0"/>
      <dgm:spPr/>
    </dgm:pt>
    <dgm:pt modelId="{30B16A82-8A44-419C-89F3-D544AD2A9795}" type="pres">
      <dgm:prSet presAssocID="{BEFE2F6E-8AC9-4CA1-9E29-172564AB9D30}" presName="conn2-1" presStyleLbl="parChTrans1D3" presStyleIdx="0" presStyleCnt="2"/>
      <dgm:spPr/>
    </dgm:pt>
    <dgm:pt modelId="{E04EF180-AF7E-4109-B945-112F9632FF69}" type="pres">
      <dgm:prSet presAssocID="{BEFE2F6E-8AC9-4CA1-9E29-172564AB9D30}" presName="connTx" presStyleLbl="parChTrans1D3" presStyleIdx="0" presStyleCnt="2"/>
      <dgm:spPr/>
    </dgm:pt>
    <dgm:pt modelId="{3CAD5EB6-4F19-4096-A7AF-4329175742B7}" type="pres">
      <dgm:prSet presAssocID="{B3F3E2E2-BBE5-469F-B86F-6260402DB99E}" presName="root2" presStyleCnt="0"/>
      <dgm:spPr/>
    </dgm:pt>
    <dgm:pt modelId="{BF6282A5-3F7C-4346-B382-DC72DCEB6763}" type="pres">
      <dgm:prSet presAssocID="{B3F3E2E2-BBE5-469F-B86F-6260402DB99E}" presName="LevelTwoTextNode" presStyleLbl="node3" presStyleIdx="0" presStyleCnt="2">
        <dgm:presLayoutVars>
          <dgm:chPref val="3"/>
        </dgm:presLayoutVars>
      </dgm:prSet>
      <dgm:spPr/>
    </dgm:pt>
    <dgm:pt modelId="{AED9465E-8496-4C85-800F-B9ADA71F5949}" type="pres">
      <dgm:prSet presAssocID="{B3F3E2E2-BBE5-469F-B86F-6260402DB99E}" presName="level3hierChild" presStyleCnt="0"/>
      <dgm:spPr/>
    </dgm:pt>
    <dgm:pt modelId="{ACBA37F2-54F9-4934-85EB-BCB2DA3FA645}" type="pres">
      <dgm:prSet presAssocID="{8443C7F0-BA10-4103-B12D-063C15FA758A}" presName="conn2-1" presStyleLbl="parChTrans1D3" presStyleIdx="1" presStyleCnt="2"/>
      <dgm:spPr/>
    </dgm:pt>
    <dgm:pt modelId="{6D2CF10E-4B04-45BF-AF22-CE229026A802}" type="pres">
      <dgm:prSet presAssocID="{8443C7F0-BA10-4103-B12D-063C15FA758A}" presName="connTx" presStyleLbl="parChTrans1D3" presStyleIdx="1" presStyleCnt="2"/>
      <dgm:spPr/>
    </dgm:pt>
    <dgm:pt modelId="{0186D07B-4A2A-4D23-B8BB-2FBB0F25962B}" type="pres">
      <dgm:prSet presAssocID="{CF63058A-F6E5-46C8-AD60-B8544642E91A}" presName="root2" presStyleCnt="0"/>
      <dgm:spPr/>
    </dgm:pt>
    <dgm:pt modelId="{EE4DA418-4BCF-4A86-9E49-11F17E88E99B}" type="pres">
      <dgm:prSet presAssocID="{CF63058A-F6E5-46C8-AD60-B8544642E91A}" presName="LevelTwoTextNode" presStyleLbl="node3" presStyleIdx="1" presStyleCnt="2">
        <dgm:presLayoutVars>
          <dgm:chPref val="3"/>
        </dgm:presLayoutVars>
      </dgm:prSet>
      <dgm:spPr/>
    </dgm:pt>
    <dgm:pt modelId="{201598D7-504E-4F97-8542-7AC273C6B03F}" type="pres">
      <dgm:prSet presAssocID="{CF63058A-F6E5-46C8-AD60-B8544642E91A}" presName="level3hierChild" presStyleCnt="0"/>
      <dgm:spPr/>
    </dgm:pt>
    <dgm:pt modelId="{BC8B7BCD-C12A-4630-97FA-D8F9E72277DA}" type="pres">
      <dgm:prSet presAssocID="{FF1E119B-A1BD-4455-84F8-9D0D8C90D495}" presName="conn2-1" presStyleLbl="parChTrans1D2" presStyleIdx="1" presStyleCnt="2"/>
      <dgm:spPr/>
    </dgm:pt>
    <dgm:pt modelId="{7C39CD6A-7E14-433E-B9FA-1F9FC1609A01}" type="pres">
      <dgm:prSet presAssocID="{FF1E119B-A1BD-4455-84F8-9D0D8C90D495}" presName="connTx" presStyleLbl="parChTrans1D2" presStyleIdx="1" presStyleCnt="2"/>
      <dgm:spPr/>
    </dgm:pt>
    <dgm:pt modelId="{CED82BA0-8DDB-49B4-9014-6A08290CD2B5}" type="pres">
      <dgm:prSet presAssocID="{9006CD10-5AB6-4812-B7EF-D33C574E0B35}" presName="root2" presStyleCnt="0"/>
      <dgm:spPr/>
    </dgm:pt>
    <dgm:pt modelId="{5413D80E-90B4-4FD5-951E-0C76C414CA53}" type="pres">
      <dgm:prSet presAssocID="{9006CD10-5AB6-4812-B7EF-D33C574E0B35}" presName="LevelTwoTextNode" presStyleLbl="node2" presStyleIdx="1" presStyleCnt="2">
        <dgm:presLayoutVars>
          <dgm:chPref val="3"/>
        </dgm:presLayoutVars>
      </dgm:prSet>
      <dgm:spPr/>
    </dgm:pt>
    <dgm:pt modelId="{B36DE39C-6B21-4D65-93E4-90ADDCEE8497}" type="pres">
      <dgm:prSet presAssocID="{9006CD10-5AB6-4812-B7EF-D33C574E0B35}" presName="level3hierChild" presStyleCnt="0"/>
      <dgm:spPr/>
    </dgm:pt>
  </dgm:ptLst>
  <dgm:cxnLst>
    <dgm:cxn modelId="{33A7660A-62DE-46E6-867B-4112AF7B7186}" type="presOf" srcId="{CF63058A-F6E5-46C8-AD60-B8544642E91A}" destId="{EE4DA418-4BCF-4A86-9E49-11F17E88E99B}" srcOrd="0" destOrd="0" presId="urn:microsoft.com/office/officeart/2005/8/layout/hierarchy2"/>
    <dgm:cxn modelId="{7734B616-914C-401D-816F-6BFB604CC30B}" type="presOf" srcId="{0757AA2C-79AA-4B3A-8B26-946CF7994B70}" destId="{59442112-9714-4573-9C95-C98D329DDB22}" srcOrd="0" destOrd="0" presId="urn:microsoft.com/office/officeart/2005/8/layout/hierarchy2"/>
    <dgm:cxn modelId="{9993BC40-F81A-4CA5-A0DF-349481EF5CAB}" srcId="{0757AA2C-79AA-4B3A-8B26-946CF7994B70}" destId="{CF63058A-F6E5-46C8-AD60-B8544642E91A}" srcOrd="1" destOrd="0" parTransId="{8443C7F0-BA10-4103-B12D-063C15FA758A}" sibTransId="{303182A4-6E26-459D-9DD1-2A436EB2DC97}"/>
    <dgm:cxn modelId="{45FED845-6B43-498E-9DD7-6E3B92993FF0}" srcId="{CDF9E3F7-1965-4868-B8F4-A95E03177529}" destId="{0757AA2C-79AA-4B3A-8B26-946CF7994B70}" srcOrd="0" destOrd="0" parTransId="{2D74243A-75DB-4414-B9A3-0BC0C9CC222D}" sibTransId="{94B23EC0-743A-444D-9D15-AB0B2A95E3E3}"/>
    <dgm:cxn modelId="{D5961648-177D-4B5E-AEBD-14A8652C7FC3}" type="presOf" srcId="{9006CD10-5AB6-4812-B7EF-D33C574E0B35}" destId="{5413D80E-90B4-4FD5-951E-0C76C414CA53}" srcOrd="0" destOrd="0" presId="urn:microsoft.com/office/officeart/2005/8/layout/hierarchy2"/>
    <dgm:cxn modelId="{5AFE5D6D-53F1-4FF4-B85D-A2FC9E9A9549}" srcId="{0757AA2C-79AA-4B3A-8B26-946CF7994B70}" destId="{B3F3E2E2-BBE5-469F-B86F-6260402DB99E}" srcOrd="0" destOrd="0" parTransId="{BEFE2F6E-8AC9-4CA1-9E29-172564AB9D30}" sibTransId="{A516329E-AFB8-4AA7-8899-6BAB6860E5AE}"/>
    <dgm:cxn modelId="{026E1251-ADEA-4D40-8667-2888928077F4}" type="presOf" srcId="{BEFE2F6E-8AC9-4CA1-9E29-172564AB9D30}" destId="{30B16A82-8A44-419C-89F3-D544AD2A9795}" srcOrd="0" destOrd="0" presId="urn:microsoft.com/office/officeart/2005/8/layout/hierarchy2"/>
    <dgm:cxn modelId="{1BB4FD76-75A3-4639-ADB5-AE4FAFB877E8}" type="presOf" srcId="{8443C7F0-BA10-4103-B12D-063C15FA758A}" destId="{ACBA37F2-54F9-4934-85EB-BCB2DA3FA645}" srcOrd="0" destOrd="0" presId="urn:microsoft.com/office/officeart/2005/8/layout/hierarchy2"/>
    <dgm:cxn modelId="{ADF56C82-FCFC-4E5B-A3CB-3FAC89270C4C}" type="presOf" srcId="{FC169E83-BE17-4FBF-AC17-759F924A28DC}" destId="{CB3BB07C-F963-486F-A975-A84897240D7F}" srcOrd="0" destOrd="0" presId="urn:microsoft.com/office/officeart/2005/8/layout/hierarchy2"/>
    <dgm:cxn modelId="{17CAF4B6-BDD4-4949-9488-2E3E966F60CC}" type="presOf" srcId="{BEFE2F6E-8AC9-4CA1-9E29-172564AB9D30}" destId="{E04EF180-AF7E-4109-B945-112F9632FF69}" srcOrd="1" destOrd="0" presId="urn:microsoft.com/office/officeart/2005/8/layout/hierarchy2"/>
    <dgm:cxn modelId="{BF966ABE-A76D-4B9C-935A-666D81E82416}" type="presOf" srcId="{8443C7F0-BA10-4103-B12D-063C15FA758A}" destId="{6D2CF10E-4B04-45BF-AF22-CE229026A802}" srcOrd="1" destOrd="0" presId="urn:microsoft.com/office/officeart/2005/8/layout/hierarchy2"/>
    <dgm:cxn modelId="{8E1374C3-5677-475C-B9BF-3A2055D2EFB5}" srcId="{FC169E83-BE17-4FBF-AC17-759F924A28DC}" destId="{CDF9E3F7-1965-4868-B8F4-A95E03177529}" srcOrd="0" destOrd="0" parTransId="{5BCC8605-9392-438D-A73F-51D82919B9E6}" sibTransId="{05D0DA3A-42B3-43FA-877B-E3A6384C2BB0}"/>
    <dgm:cxn modelId="{839015C6-F773-4745-98C9-1BE8905B02F9}" type="presOf" srcId="{FF1E119B-A1BD-4455-84F8-9D0D8C90D495}" destId="{7C39CD6A-7E14-433E-B9FA-1F9FC1609A01}" srcOrd="1" destOrd="0" presId="urn:microsoft.com/office/officeart/2005/8/layout/hierarchy2"/>
    <dgm:cxn modelId="{911D8ECF-3AC0-43A1-A395-818028665C91}" type="presOf" srcId="{FF1E119B-A1BD-4455-84F8-9D0D8C90D495}" destId="{BC8B7BCD-C12A-4630-97FA-D8F9E72277DA}" srcOrd="0" destOrd="0" presId="urn:microsoft.com/office/officeart/2005/8/layout/hierarchy2"/>
    <dgm:cxn modelId="{4A2340D3-21B5-490D-B683-946488B63307}" type="presOf" srcId="{2D74243A-75DB-4414-B9A3-0BC0C9CC222D}" destId="{69775BD3-7D98-4697-967D-B8C96198E833}" srcOrd="1" destOrd="0" presId="urn:microsoft.com/office/officeart/2005/8/layout/hierarchy2"/>
    <dgm:cxn modelId="{F9F4A5DD-A97F-4990-A2AE-28F8D75175D6}" srcId="{CDF9E3F7-1965-4868-B8F4-A95E03177529}" destId="{9006CD10-5AB6-4812-B7EF-D33C574E0B35}" srcOrd="1" destOrd="0" parTransId="{FF1E119B-A1BD-4455-84F8-9D0D8C90D495}" sibTransId="{1E47123B-BCE3-4B59-BEA3-EECA5CEAC600}"/>
    <dgm:cxn modelId="{F2928BE4-B095-48B4-80C6-1DFCEA45B64B}" type="presOf" srcId="{2D74243A-75DB-4414-B9A3-0BC0C9CC222D}" destId="{6A5CA5FC-F6AD-440F-95D1-E959D549A508}" srcOrd="0" destOrd="0" presId="urn:microsoft.com/office/officeart/2005/8/layout/hierarchy2"/>
    <dgm:cxn modelId="{E556FBFB-0638-419A-BDD8-7B6A2B1CA075}" type="presOf" srcId="{B3F3E2E2-BBE5-469F-B86F-6260402DB99E}" destId="{BF6282A5-3F7C-4346-B382-DC72DCEB6763}" srcOrd="0" destOrd="0" presId="urn:microsoft.com/office/officeart/2005/8/layout/hierarchy2"/>
    <dgm:cxn modelId="{E8372BFC-2A4D-419F-B9F4-DAAD27C2889C}" type="presOf" srcId="{CDF9E3F7-1965-4868-B8F4-A95E03177529}" destId="{AAD4021A-46BF-47D1-8300-48B1BBE29A52}" srcOrd="0" destOrd="0" presId="urn:microsoft.com/office/officeart/2005/8/layout/hierarchy2"/>
    <dgm:cxn modelId="{25AD9291-6A79-485B-9021-A899E2398034}" type="presParOf" srcId="{CB3BB07C-F963-486F-A975-A84897240D7F}" destId="{4B25A741-3D5C-4C36-85C3-EEE6F259FFE5}" srcOrd="0" destOrd="0" presId="urn:microsoft.com/office/officeart/2005/8/layout/hierarchy2"/>
    <dgm:cxn modelId="{D9D809DD-D6AE-4557-AEA6-F57D7787B2CA}" type="presParOf" srcId="{4B25A741-3D5C-4C36-85C3-EEE6F259FFE5}" destId="{AAD4021A-46BF-47D1-8300-48B1BBE29A52}" srcOrd="0" destOrd="0" presId="urn:microsoft.com/office/officeart/2005/8/layout/hierarchy2"/>
    <dgm:cxn modelId="{44302BD8-BE87-4696-AFDD-17AFD69CE14D}" type="presParOf" srcId="{4B25A741-3D5C-4C36-85C3-EEE6F259FFE5}" destId="{C3713AEF-2F9A-4303-9C2C-39ACCE71CD6E}" srcOrd="1" destOrd="0" presId="urn:microsoft.com/office/officeart/2005/8/layout/hierarchy2"/>
    <dgm:cxn modelId="{15DEBB43-07EF-43D7-905E-E539392CB86D}" type="presParOf" srcId="{C3713AEF-2F9A-4303-9C2C-39ACCE71CD6E}" destId="{6A5CA5FC-F6AD-440F-95D1-E959D549A508}" srcOrd="0" destOrd="0" presId="urn:microsoft.com/office/officeart/2005/8/layout/hierarchy2"/>
    <dgm:cxn modelId="{946E9E7F-8933-4F18-B181-6261EB99F21B}" type="presParOf" srcId="{6A5CA5FC-F6AD-440F-95D1-E959D549A508}" destId="{69775BD3-7D98-4697-967D-B8C96198E833}" srcOrd="0" destOrd="0" presId="urn:microsoft.com/office/officeart/2005/8/layout/hierarchy2"/>
    <dgm:cxn modelId="{31DF5330-933A-47A8-B003-9114037AC67C}" type="presParOf" srcId="{C3713AEF-2F9A-4303-9C2C-39ACCE71CD6E}" destId="{0BFA5D83-A3FE-4BD5-84F3-255967CA6D89}" srcOrd="1" destOrd="0" presId="urn:microsoft.com/office/officeart/2005/8/layout/hierarchy2"/>
    <dgm:cxn modelId="{D638AB78-02CA-4F3C-AD9E-65A9DD46CEA8}" type="presParOf" srcId="{0BFA5D83-A3FE-4BD5-84F3-255967CA6D89}" destId="{59442112-9714-4573-9C95-C98D329DDB22}" srcOrd="0" destOrd="0" presId="urn:microsoft.com/office/officeart/2005/8/layout/hierarchy2"/>
    <dgm:cxn modelId="{C1766B37-25F2-4D9E-8EE5-FCE00C50FCB4}" type="presParOf" srcId="{0BFA5D83-A3FE-4BD5-84F3-255967CA6D89}" destId="{2E2B150F-B41E-4935-A547-6FF024128BC7}" srcOrd="1" destOrd="0" presId="urn:microsoft.com/office/officeart/2005/8/layout/hierarchy2"/>
    <dgm:cxn modelId="{A87724D2-536C-4EF3-9F02-75158796CC5A}" type="presParOf" srcId="{2E2B150F-B41E-4935-A547-6FF024128BC7}" destId="{30B16A82-8A44-419C-89F3-D544AD2A9795}" srcOrd="0" destOrd="0" presId="urn:microsoft.com/office/officeart/2005/8/layout/hierarchy2"/>
    <dgm:cxn modelId="{57B35F2D-CE35-41A4-9CF4-E3D8ED741C58}" type="presParOf" srcId="{30B16A82-8A44-419C-89F3-D544AD2A9795}" destId="{E04EF180-AF7E-4109-B945-112F9632FF69}" srcOrd="0" destOrd="0" presId="urn:microsoft.com/office/officeart/2005/8/layout/hierarchy2"/>
    <dgm:cxn modelId="{B9CA9A59-5AA0-459D-92FE-868C7C97E48B}" type="presParOf" srcId="{2E2B150F-B41E-4935-A547-6FF024128BC7}" destId="{3CAD5EB6-4F19-4096-A7AF-4329175742B7}" srcOrd="1" destOrd="0" presId="urn:microsoft.com/office/officeart/2005/8/layout/hierarchy2"/>
    <dgm:cxn modelId="{C64E1A08-1D5F-4153-B131-49988326DDC2}" type="presParOf" srcId="{3CAD5EB6-4F19-4096-A7AF-4329175742B7}" destId="{BF6282A5-3F7C-4346-B382-DC72DCEB6763}" srcOrd="0" destOrd="0" presId="urn:microsoft.com/office/officeart/2005/8/layout/hierarchy2"/>
    <dgm:cxn modelId="{E2C1F0AF-AA01-4BD8-925A-1D588EF6E8AB}" type="presParOf" srcId="{3CAD5EB6-4F19-4096-A7AF-4329175742B7}" destId="{AED9465E-8496-4C85-800F-B9ADA71F5949}" srcOrd="1" destOrd="0" presId="urn:microsoft.com/office/officeart/2005/8/layout/hierarchy2"/>
    <dgm:cxn modelId="{CDB0B5CD-05AC-4C97-9ADB-6DF0833A4B9E}" type="presParOf" srcId="{2E2B150F-B41E-4935-A547-6FF024128BC7}" destId="{ACBA37F2-54F9-4934-85EB-BCB2DA3FA645}" srcOrd="2" destOrd="0" presId="urn:microsoft.com/office/officeart/2005/8/layout/hierarchy2"/>
    <dgm:cxn modelId="{F0BC02FA-212B-42F0-AF95-E44049683B5C}" type="presParOf" srcId="{ACBA37F2-54F9-4934-85EB-BCB2DA3FA645}" destId="{6D2CF10E-4B04-45BF-AF22-CE229026A802}" srcOrd="0" destOrd="0" presId="urn:microsoft.com/office/officeart/2005/8/layout/hierarchy2"/>
    <dgm:cxn modelId="{2BEB4A8C-233A-4497-9E1E-95AD57159AE0}" type="presParOf" srcId="{2E2B150F-B41E-4935-A547-6FF024128BC7}" destId="{0186D07B-4A2A-4D23-B8BB-2FBB0F25962B}" srcOrd="3" destOrd="0" presId="urn:microsoft.com/office/officeart/2005/8/layout/hierarchy2"/>
    <dgm:cxn modelId="{410A423E-5DC5-47D3-A549-D0EAE6911591}" type="presParOf" srcId="{0186D07B-4A2A-4D23-B8BB-2FBB0F25962B}" destId="{EE4DA418-4BCF-4A86-9E49-11F17E88E99B}" srcOrd="0" destOrd="0" presId="urn:microsoft.com/office/officeart/2005/8/layout/hierarchy2"/>
    <dgm:cxn modelId="{35E50F48-366E-4067-BCF9-F58749D0F19E}" type="presParOf" srcId="{0186D07B-4A2A-4D23-B8BB-2FBB0F25962B}" destId="{201598D7-504E-4F97-8542-7AC273C6B03F}" srcOrd="1" destOrd="0" presId="urn:microsoft.com/office/officeart/2005/8/layout/hierarchy2"/>
    <dgm:cxn modelId="{7D3D7B7B-A081-4481-9F25-3E78EBEA4A31}" type="presParOf" srcId="{C3713AEF-2F9A-4303-9C2C-39ACCE71CD6E}" destId="{BC8B7BCD-C12A-4630-97FA-D8F9E72277DA}" srcOrd="2" destOrd="0" presId="urn:microsoft.com/office/officeart/2005/8/layout/hierarchy2"/>
    <dgm:cxn modelId="{1E553CFD-CA75-45E6-A787-95F9B5C39414}" type="presParOf" srcId="{BC8B7BCD-C12A-4630-97FA-D8F9E72277DA}" destId="{7C39CD6A-7E14-433E-B9FA-1F9FC1609A01}" srcOrd="0" destOrd="0" presId="urn:microsoft.com/office/officeart/2005/8/layout/hierarchy2"/>
    <dgm:cxn modelId="{344E6585-5361-475F-AEDC-BE407ECBC5C1}" type="presParOf" srcId="{C3713AEF-2F9A-4303-9C2C-39ACCE71CD6E}" destId="{CED82BA0-8DDB-49B4-9014-6A08290CD2B5}" srcOrd="3" destOrd="0" presId="urn:microsoft.com/office/officeart/2005/8/layout/hierarchy2"/>
    <dgm:cxn modelId="{802470AA-01E4-4381-A002-73A25E33245A}" type="presParOf" srcId="{CED82BA0-8DDB-49B4-9014-6A08290CD2B5}" destId="{5413D80E-90B4-4FD5-951E-0C76C414CA53}" srcOrd="0" destOrd="0" presId="urn:microsoft.com/office/officeart/2005/8/layout/hierarchy2"/>
    <dgm:cxn modelId="{77A41E4A-D972-4AE7-BF07-982EBD19B8AE}" type="presParOf" srcId="{CED82BA0-8DDB-49B4-9014-6A08290CD2B5}" destId="{B36DE39C-6B21-4D65-93E4-90ADDCEE8497}" srcOrd="1" destOrd="0" presId="urn:microsoft.com/office/officeart/2005/8/layout/hierarchy2"/>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D4021A-46BF-47D1-8300-48B1BBE29A52}">
      <dsp:nvSpPr>
        <dsp:cNvPr id="0" name=""/>
        <dsp:cNvSpPr/>
      </dsp:nvSpPr>
      <dsp:spPr>
        <a:xfrm>
          <a:off x="2943" y="2518458"/>
          <a:ext cx="1379353" cy="68967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it-IT" sz="1600" kern="1200" dirty="0"/>
            <a:t>Flood Event</a:t>
          </a:r>
        </a:p>
      </dsp:txBody>
      <dsp:txXfrm>
        <a:off x="23143" y="2538658"/>
        <a:ext cx="1338953" cy="649276"/>
      </dsp:txXfrm>
    </dsp:sp>
    <dsp:sp modelId="{6A5CA5FC-F6AD-440F-95D1-E959D549A508}">
      <dsp:nvSpPr>
        <dsp:cNvPr id="0" name=""/>
        <dsp:cNvSpPr/>
      </dsp:nvSpPr>
      <dsp:spPr>
        <a:xfrm rot="19457599">
          <a:off x="1318432" y="2653369"/>
          <a:ext cx="679471" cy="23291"/>
        </a:xfrm>
        <a:custGeom>
          <a:avLst/>
          <a:gdLst/>
          <a:ahLst/>
          <a:cxnLst/>
          <a:rect l="0" t="0" r="0" b="0"/>
          <a:pathLst>
            <a:path>
              <a:moveTo>
                <a:pt x="0" y="11645"/>
              </a:moveTo>
              <a:lnTo>
                <a:pt x="679471" y="11645"/>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kern="1200"/>
        </a:p>
      </dsp:txBody>
      <dsp:txXfrm>
        <a:off x="1641181" y="2648028"/>
        <a:ext cx="33973" cy="33973"/>
      </dsp:txXfrm>
    </dsp:sp>
    <dsp:sp modelId="{59442112-9714-4573-9C95-C98D329DDB22}">
      <dsp:nvSpPr>
        <dsp:cNvPr id="0" name=""/>
        <dsp:cNvSpPr/>
      </dsp:nvSpPr>
      <dsp:spPr>
        <a:xfrm>
          <a:off x="1934038" y="2121894"/>
          <a:ext cx="1379353" cy="68967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it-IT" sz="1600" kern="1200" dirty="0"/>
            <a:t>TELEMAC</a:t>
          </a:r>
        </a:p>
      </dsp:txBody>
      <dsp:txXfrm>
        <a:off x="1954238" y="2142094"/>
        <a:ext cx="1338953" cy="649276"/>
      </dsp:txXfrm>
    </dsp:sp>
    <dsp:sp modelId="{30B16A82-8A44-419C-89F3-D544AD2A9795}">
      <dsp:nvSpPr>
        <dsp:cNvPr id="0" name=""/>
        <dsp:cNvSpPr/>
      </dsp:nvSpPr>
      <dsp:spPr>
        <a:xfrm rot="19457599">
          <a:off x="3249527" y="2256805"/>
          <a:ext cx="679471" cy="23291"/>
        </a:xfrm>
        <a:custGeom>
          <a:avLst/>
          <a:gdLst/>
          <a:ahLst/>
          <a:cxnLst/>
          <a:rect l="0" t="0" r="0" b="0"/>
          <a:pathLst>
            <a:path>
              <a:moveTo>
                <a:pt x="0" y="11645"/>
              </a:moveTo>
              <a:lnTo>
                <a:pt x="679471" y="11645"/>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kern="1200"/>
        </a:p>
      </dsp:txBody>
      <dsp:txXfrm>
        <a:off x="3572276" y="2251464"/>
        <a:ext cx="33973" cy="33973"/>
      </dsp:txXfrm>
    </dsp:sp>
    <dsp:sp modelId="{BF6282A5-3F7C-4346-B382-DC72DCEB6763}">
      <dsp:nvSpPr>
        <dsp:cNvPr id="0" name=""/>
        <dsp:cNvSpPr/>
      </dsp:nvSpPr>
      <dsp:spPr>
        <a:xfrm>
          <a:off x="3865133" y="1725330"/>
          <a:ext cx="1379353" cy="68967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it-IT" sz="1600" kern="1200" dirty="0"/>
            <a:t>Telemac 2D</a:t>
          </a:r>
        </a:p>
      </dsp:txBody>
      <dsp:txXfrm>
        <a:off x="3885333" y="1745530"/>
        <a:ext cx="1338953" cy="649276"/>
      </dsp:txXfrm>
    </dsp:sp>
    <dsp:sp modelId="{ACBA37F2-54F9-4934-85EB-BCB2DA3FA645}">
      <dsp:nvSpPr>
        <dsp:cNvPr id="0" name=""/>
        <dsp:cNvSpPr/>
      </dsp:nvSpPr>
      <dsp:spPr>
        <a:xfrm rot="2142401">
          <a:off x="3249527" y="2653369"/>
          <a:ext cx="679471" cy="23291"/>
        </a:xfrm>
        <a:custGeom>
          <a:avLst/>
          <a:gdLst/>
          <a:ahLst/>
          <a:cxnLst/>
          <a:rect l="0" t="0" r="0" b="0"/>
          <a:pathLst>
            <a:path>
              <a:moveTo>
                <a:pt x="0" y="11645"/>
              </a:moveTo>
              <a:lnTo>
                <a:pt x="679471" y="11645"/>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kern="1200"/>
        </a:p>
      </dsp:txBody>
      <dsp:txXfrm>
        <a:off x="3572276" y="2648028"/>
        <a:ext cx="33973" cy="33973"/>
      </dsp:txXfrm>
    </dsp:sp>
    <dsp:sp modelId="{EE4DA418-4BCF-4A86-9E49-11F17E88E99B}">
      <dsp:nvSpPr>
        <dsp:cNvPr id="0" name=""/>
        <dsp:cNvSpPr/>
      </dsp:nvSpPr>
      <dsp:spPr>
        <a:xfrm>
          <a:off x="3865133" y="2518458"/>
          <a:ext cx="1379353" cy="68967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it-IT" sz="1600" kern="1200" dirty="0"/>
            <a:t>Sisyphe</a:t>
          </a:r>
        </a:p>
      </dsp:txBody>
      <dsp:txXfrm>
        <a:off x="3885333" y="2538658"/>
        <a:ext cx="1338953" cy="649276"/>
      </dsp:txXfrm>
    </dsp:sp>
    <dsp:sp modelId="{BC8B7BCD-C12A-4630-97FA-D8F9E72277DA}">
      <dsp:nvSpPr>
        <dsp:cNvPr id="0" name=""/>
        <dsp:cNvSpPr/>
      </dsp:nvSpPr>
      <dsp:spPr>
        <a:xfrm rot="2142401">
          <a:off x="1318432" y="3049933"/>
          <a:ext cx="679471" cy="23291"/>
        </a:xfrm>
        <a:custGeom>
          <a:avLst/>
          <a:gdLst/>
          <a:ahLst/>
          <a:cxnLst/>
          <a:rect l="0" t="0" r="0" b="0"/>
          <a:pathLst>
            <a:path>
              <a:moveTo>
                <a:pt x="0" y="11645"/>
              </a:moveTo>
              <a:lnTo>
                <a:pt x="679471" y="11645"/>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kern="1200"/>
        </a:p>
      </dsp:txBody>
      <dsp:txXfrm>
        <a:off x="1641181" y="3044592"/>
        <a:ext cx="33973" cy="33973"/>
      </dsp:txXfrm>
    </dsp:sp>
    <dsp:sp modelId="{5413D80E-90B4-4FD5-951E-0C76C414CA53}">
      <dsp:nvSpPr>
        <dsp:cNvPr id="0" name=""/>
        <dsp:cNvSpPr/>
      </dsp:nvSpPr>
      <dsp:spPr>
        <a:xfrm>
          <a:off x="1934038" y="2915022"/>
          <a:ext cx="1379353" cy="68967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it-IT" sz="1600" kern="1200" dirty="0"/>
            <a:t>Remote sensing images</a:t>
          </a:r>
        </a:p>
      </dsp:txBody>
      <dsp:txXfrm>
        <a:off x="1954238" y="2935222"/>
        <a:ext cx="1338953" cy="64927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9B1360-2B8C-47D4-9599-8FB12F6CAB36}" type="datetimeFigureOut">
              <a:rPr lang="it-IT" smtClean="0"/>
              <a:t>22/05/2022</a:t>
            </a:fld>
            <a:endParaRPr lang="it-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C195E2-FE05-4B1F-925C-2FD71B9B8856}" type="slidenum">
              <a:rPr lang="it-IT" smtClean="0"/>
              <a:t>‹#›</a:t>
            </a:fld>
            <a:endParaRPr lang="it-IT"/>
          </a:p>
        </p:txBody>
      </p:sp>
    </p:spTree>
    <p:extLst>
      <p:ext uri="{BB962C8B-B14F-4D97-AF65-F5344CB8AC3E}">
        <p14:creationId xmlns:p14="http://schemas.microsoft.com/office/powerpoint/2010/main" val="25685062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01C195E2-FE05-4B1F-925C-2FD71B9B8856}" type="slidenum">
              <a:rPr lang="it-IT" smtClean="0"/>
              <a:t>4</a:t>
            </a:fld>
            <a:endParaRPr lang="it-IT"/>
          </a:p>
        </p:txBody>
      </p:sp>
    </p:spTree>
    <p:extLst>
      <p:ext uri="{BB962C8B-B14F-4D97-AF65-F5344CB8AC3E}">
        <p14:creationId xmlns:p14="http://schemas.microsoft.com/office/powerpoint/2010/main" val="4079506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01C195E2-FE05-4B1F-925C-2FD71B9B8856}" type="slidenum">
              <a:rPr lang="it-IT" smtClean="0"/>
              <a:t>6</a:t>
            </a:fld>
            <a:endParaRPr lang="it-IT"/>
          </a:p>
        </p:txBody>
      </p:sp>
    </p:spTree>
    <p:extLst>
      <p:ext uri="{BB962C8B-B14F-4D97-AF65-F5344CB8AC3E}">
        <p14:creationId xmlns:p14="http://schemas.microsoft.com/office/powerpoint/2010/main" val="2715388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01C195E2-FE05-4B1F-925C-2FD71B9B8856}" type="slidenum">
              <a:rPr lang="it-IT" smtClean="0"/>
              <a:t>7</a:t>
            </a:fld>
            <a:endParaRPr lang="it-IT"/>
          </a:p>
        </p:txBody>
      </p:sp>
    </p:spTree>
    <p:extLst>
      <p:ext uri="{BB962C8B-B14F-4D97-AF65-F5344CB8AC3E}">
        <p14:creationId xmlns:p14="http://schemas.microsoft.com/office/powerpoint/2010/main" val="2312160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01C195E2-FE05-4B1F-925C-2FD71B9B8856}" type="slidenum">
              <a:rPr lang="it-IT" smtClean="0"/>
              <a:t>8</a:t>
            </a:fld>
            <a:endParaRPr lang="it-IT"/>
          </a:p>
        </p:txBody>
      </p:sp>
    </p:spTree>
    <p:extLst>
      <p:ext uri="{BB962C8B-B14F-4D97-AF65-F5344CB8AC3E}">
        <p14:creationId xmlns:p14="http://schemas.microsoft.com/office/powerpoint/2010/main" val="39086839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9A7A8-C5CF-BBA7-EB1E-A3179A3D32A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t-IT"/>
          </a:p>
        </p:txBody>
      </p:sp>
      <p:sp>
        <p:nvSpPr>
          <p:cNvPr id="3" name="Subtitle 2">
            <a:extLst>
              <a:ext uri="{FF2B5EF4-FFF2-40B4-BE49-F238E27FC236}">
                <a16:creationId xmlns:a16="http://schemas.microsoft.com/office/drawing/2014/main" id="{3AC00E8C-B5D7-9975-63F5-DFD1A7ED87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t-IT"/>
          </a:p>
        </p:txBody>
      </p:sp>
      <p:sp>
        <p:nvSpPr>
          <p:cNvPr id="4" name="Date Placeholder 3">
            <a:extLst>
              <a:ext uri="{FF2B5EF4-FFF2-40B4-BE49-F238E27FC236}">
                <a16:creationId xmlns:a16="http://schemas.microsoft.com/office/drawing/2014/main" id="{C940FF93-9F0C-F254-BB9A-77DE5770FA5B}"/>
              </a:ext>
            </a:extLst>
          </p:cNvPr>
          <p:cNvSpPr>
            <a:spLocks noGrp="1"/>
          </p:cNvSpPr>
          <p:nvPr>
            <p:ph type="dt" sz="half" idx="10"/>
          </p:nvPr>
        </p:nvSpPr>
        <p:spPr/>
        <p:txBody>
          <a:bodyPr/>
          <a:lstStyle/>
          <a:p>
            <a:fld id="{216AB6DE-3F8E-4B49-84ED-4AE4892DFABF}" type="datetimeFigureOut">
              <a:rPr lang="it-IT" smtClean="0"/>
              <a:t>22/05/2022</a:t>
            </a:fld>
            <a:endParaRPr lang="it-IT"/>
          </a:p>
        </p:txBody>
      </p:sp>
      <p:sp>
        <p:nvSpPr>
          <p:cNvPr id="5" name="Footer Placeholder 4">
            <a:extLst>
              <a:ext uri="{FF2B5EF4-FFF2-40B4-BE49-F238E27FC236}">
                <a16:creationId xmlns:a16="http://schemas.microsoft.com/office/drawing/2014/main" id="{8DF06519-AF92-AB0C-968C-7494C37414A5}"/>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1F2C5420-15E9-4FF1-0F4B-C13754170F9D}"/>
              </a:ext>
            </a:extLst>
          </p:cNvPr>
          <p:cNvSpPr>
            <a:spLocks noGrp="1"/>
          </p:cNvSpPr>
          <p:nvPr>
            <p:ph type="sldNum" sz="quarter" idx="12"/>
          </p:nvPr>
        </p:nvSpPr>
        <p:spPr/>
        <p:txBody>
          <a:bodyPr/>
          <a:lstStyle/>
          <a:p>
            <a:fld id="{D4F3E9AC-3BE1-4C6C-A03A-C9502D74C80B}" type="slidenum">
              <a:rPr lang="it-IT" smtClean="0"/>
              <a:t>‹#›</a:t>
            </a:fld>
            <a:endParaRPr lang="it-IT"/>
          </a:p>
        </p:txBody>
      </p:sp>
    </p:spTree>
    <p:extLst>
      <p:ext uri="{BB962C8B-B14F-4D97-AF65-F5344CB8AC3E}">
        <p14:creationId xmlns:p14="http://schemas.microsoft.com/office/powerpoint/2010/main" val="6791400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66359-3752-3496-9F59-574AAEA4FA84}"/>
              </a:ext>
            </a:extLst>
          </p:cNvPr>
          <p:cNvSpPr>
            <a:spLocks noGrp="1"/>
          </p:cNvSpPr>
          <p:nvPr>
            <p:ph type="title"/>
          </p:nvPr>
        </p:nvSpPr>
        <p:spPr/>
        <p:txBody>
          <a:bodyPr/>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7CC9C570-69BA-225B-7C8F-C77D54DD66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C969D332-26CB-78E1-EA38-5A7FD460FCFE}"/>
              </a:ext>
            </a:extLst>
          </p:cNvPr>
          <p:cNvSpPr>
            <a:spLocks noGrp="1"/>
          </p:cNvSpPr>
          <p:nvPr>
            <p:ph type="dt" sz="half" idx="10"/>
          </p:nvPr>
        </p:nvSpPr>
        <p:spPr/>
        <p:txBody>
          <a:bodyPr/>
          <a:lstStyle/>
          <a:p>
            <a:fld id="{216AB6DE-3F8E-4B49-84ED-4AE4892DFABF}" type="datetimeFigureOut">
              <a:rPr lang="it-IT" smtClean="0"/>
              <a:t>22/05/2022</a:t>
            </a:fld>
            <a:endParaRPr lang="it-IT"/>
          </a:p>
        </p:txBody>
      </p:sp>
      <p:sp>
        <p:nvSpPr>
          <p:cNvPr id="5" name="Footer Placeholder 4">
            <a:extLst>
              <a:ext uri="{FF2B5EF4-FFF2-40B4-BE49-F238E27FC236}">
                <a16:creationId xmlns:a16="http://schemas.microsoft.com/office/drawing/2014/main" id="{5433C361-DA56-FE32-9876-95F20A9FC5D4}"/>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06018777-08D6-C17B-95AB-EDC8976D3B62}"/>
              </a:ext>
            </a:extLst>
          </p:cNvPr>
          <p:cNvSpPr>
            <a:spLocks noGrp="1"/>
          </p:cNvSpPr>
          <p:nvPr>
            <p:ph type="sldNum" sz="quarter" idx="12"/>
          </p:nvPr>
        </p:nvSpPr>
        <p:spPr/>
        <p:txBody>
          <a:bodyPr/>
          <a:lstStyle/>
          <a:p>
            <a:fld id="{D4F3E9AC-3BE1-4C6C-A03A-C9502D74C80B}" type="slidenum">
              <a:rPr lang="it-IT" smtClean="0"/>
              <a:t>‹#›</a:t>
            </a:fld>
            <a:endParaRPr lang="it-IT"/>
          </a:p>
        </p:txBody>
      </p:sp>
    </p:spTree>
    <p:extLst>
      <p:ext uri="{BB962C8B-B14F-4D97-AF65-F5344CB8AC3E}">
        <p14:creationId xmlns:p14="http://schemas.microsoft.com/office/powerpoint/2010/main" val="17150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DEAE67C-4849-A137-26E2-E368DE0F439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A298E3CB-58F9-432C-9D97-2FB89190EF1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54C94F9D-7324-0E15-E79E-D73EEFF4B037}"/>
              </a:ext>
            </a:extLst>
          </p:cNvPr>
          <p:cNvSpPr>
            <a:spLocks noGrp="1"/>
          </p:cNvSpPr>
          <p:nvPr>
            <p:ph type="dt" sz="half" idx="10"/>
          </p:nvPr>
        </p:nvSpPr>
        <p:spPr/>
        <p:txBody>
          <a:bodyPr/>
          <a:lstStyle/>
          <a:p>
            <a:fld id="{216AB6DE-3F8E-4B49-84ED-4AE4892DFABF}" type="datetimeFigureOut">
              <a:rPr lang="it-IT" smtClean="0"/>
              <a:t>22/05/2022</a:t>
            </a:fld>
            <a:endParaRPr lang="it-IT"/>
          </a:p>
        </p:txBody>
      </p:sp>
      <p:sp>
        <p:nvSpPr>
          <p:cNvPr id="5" name="Footer Placeholder 4">
            <a:extLst>
              <a:ext uri="{FF2B5EF4-FFF2-40B4-BE49-F238E27FC236}">
                <a16:creationId xmlns:a16="http://schemas.microsoft.com/office/drawing/2014/main" id="{227B53A1-F558-B957-2A80-5D6307666C11}"/>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880EA1C8-611C-47B7-A8C5-5FF9617A0D16}"/>
              </a:ext>
            </a:extLst>
          </p:cNvPr>
          <p:cNvSpPr>
            <a:spLocks noGrp="1"/>
          </p:cNvSpPr>
          <p:nvPr>
            <p:ph type="sldNum" sz="quarter" idx="12"/>
          </p:nvPr>
        </p:nvSpPr>
        <p:spPr/>
        <p:txBody>
          <a:bodyPr/>
          <a:lstStyle/>
          <a:p>
            <a:fld id="{D4F3E9AC-3BE1-4C6C-A03A-C9502D74C80B}" type="slidenum">
              <a:rPr lang="it-IT" smtClean="0"/>
              <a:t>‹#›</a:t>
            </a:fld>
            <a:endParaRPr lang="it-IT"/>
          </a:p>
        </p:txBody>
      </p:sp>
    </p:spTree>
    <p:extLst>
      <p:ext uri="{BB962C8B-B14F-4D97-AF65-F5344CB8AC3E}">
        <p14:creationId xmlns:p14="http://schemas.microsoft.com/office/powerpoint/2010/main" val="10192990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D9B19-0FC9-95BE-5B70-B18A46A11858}"/>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5A383926-B644-7C47-3155-0DE9D021DD2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3FF63C89-84DF-92C2-87A3-CB538C168F6D}"/>
              </a:ext>
            </a:extLst>
          </p:cNvPr>
          <p:cNvSpPr>
            <a:spLocks noGrp="1"/>
          </p:cNvSpPr>
          <p:nvPr>
            <p:ph type="dt" sz="half" idx="10"/>
          </p:nvPr>
        </p:nvSpPr>
        <p:spPr/>
        <p:txBody>
          <a:bodyPr/>
          <a:lstStyle/>
          <a:p>
            <a:fld id="{216AB6DE-3F8E-4B49-84ED-4AE4892DFABF}" type="datetimeFigureOut">
              <a:rPr lang="it-IT" smtClean="0"/>
              <a:t>22/05/2022</a:t>
            </a:fld>
            <a:endParaRPr lang="it-IT"/>
          </a:p>
        </p:txBody>
      </p:sp>
      <p:sp>
        <p:nvSpPr>
          <p:cNvPr id="5" name="Footer Placeholder 4">
            <a:extLst>
              <a:ext uri="{FF2B5EF4-FFF2-40B4-BE49-F238E27FC236}">
                <a16:creationId xmlns:a16="http://schemas.microsoft.com/office/drawing/2014/main" id="{33D3C39B-1E05-8701-0AFD-C0E5EA5029BA}"/>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35B5AFF5-5FBD-5E20-09F1-F42EE0BD0725}"/>
              </a:ext>
            </a:extLst>
          </p:cNvPr>
          <p:cNvSpPr>
            <a:spLocks noGrp="1"/>
          </p:cNvSpPr>
          <p:nvPr>
            <p:ph type="sldNum" sz="quarter" idx="12"/>
          </p:nvPr>
        </p:nvSpPr>
        <p:spPr/>
        <p:txBody>
          <a:bodyPr/>
          <a:lstStyle/>
          <a:p>
            <a:fld id="{D4F3E9AC-3BE1-4C6C-A03A-C9502D74C80B}" type="slidenum">
              <a:rPr lang="it-IT" smtClean="0"/>
              <a:t>‹#›</a:t>
            </a:fld>
            <a:endParaRPr lang="it-IT"/>
          </a:p>
        </p:txBody>
      </p:sp>
    </p:spTree>
    <p:extLst>
      <p:ext uri="{BB962C8B-B14F-4D97-AF65-F5344CB8AC3E}">
        <p14:creationId xmlns:p14="http://schemas.microsoft.com/office/powerpoint/2010/main" val="830779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15EEB-A4D4-0F8F-760F-FF9DD805D8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t-IT"/>
          </a:p>
        </p:txBody>
      </p:sp>
      <p:sp>
        <p:nvSpPr>
          <p:cNvPr id="3" name="Text Placeholder 2">
            <a:extLst>
              <a:ext uri="{FF2B5EF4-FFF2-40B4-BE49-F238E27FC236}">
                <a16:creationId xmlns:a16="http://schemas.microsoft.com/office/drawing/2014/main" id="{87EB1C21-BA78-52A9-AC38-71C3041402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87D0F5D-2651-AC3E-DBD2-6B109AD38A54}"/>
              </a:ext>
            </a:extLst>
          </p:cNvPr>
          <p:cNvSpPr>
            <a:spLocks noGrp="1"/>
          </p:cNvSpPr>
          <p:nvPr>
            <p:ph type="dt" sz="half" idx="10"/>
          </p:nvPr>
        </p:nvSpPr>
        <p:spPr/>
        <p:txBody>
          <a:bodyPr/>
          <a:lstStyle/>
          <a:p>
            <a:fld id="{216AB6DE-3F8E-4B49-84ED-4AE4892DFABF}" type="datetimeFigureOut">
              <a:rPr lang="it-IT" smtClean="0"/>
              <a:t>22/05/2022</a:t>
            </a:fld>
            <a:endParaRPr lang="it-IT"/>
          </a:p>
        </p:txBody>
      </p:sp>
      <p:sp>
        <p:nvSpPr>
          <p:cNvPr id="5" name="Footer Placeholder 4">
            <a:extLst>
              <a:ext uri="{FF2B5EF4-FFF2-40B4-BE49-F238E27FC236}">
                <a16:creationId xmlns:a16="http://schemas.microsoft.com/office/drawing/2014/main" id="{94752B35-2783-C996-201B-B888589929A0}"/>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AD7F0AC0-0D33-3942-5BBF-DD626013BCF5}"/>
              </a:ext>
            </a:extLst>
          </p:cNvPr>
          <p:cNvSpPr>
            <a:spLocks noGrp="1"/>
          </p:cNvSpPr>
          <p:nvPr>
            <p:ph type="sldNum" sz="quarter" idx="12"/>
          </p:nvPr>
        </p:nvSpPr>
        <p:spPr/>
        <p:txBody>
          <a:bodyPr/>
          <a:lstStyle/>
          <a:p>
            <a:fld id="{D4F3E9AC-3BE1-4C6C-A03A-C9502D74C80B}" type="slidenum">
              <a:rPr lang="it-IT" smtClean="0"/>
              <a:t>‹#›</a:t>
            </a:fld>
            <a:endParaRPr lang="it-IT"/>
          </a:p>
        </p:txBody>
      </p:sp>
    </p:spTree>
    <p:extLst>
      <p:ext uri="{BB962C8B-B14F-4D97-AF65-F5344CB8AC3E}">
        <p14:creationId xmlns:p14="http://schemas.microsoft.com/office/powerpoint/2010/main" val="1021222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8EE18-11B7-7A0A-4F67-8E64190C4DF9}"/>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9BD37FFE-AA65-AD3A-168C-AEC2488C7A1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a:extLst>
              <a:ext uri="{FF2B5EF4-FFF2-40B4-BE49-F238E27FC236}">
                <a16:creationId xmlns:a16="http://schemas.microsoft.com/office/drawing/2014/main" id="{8D250265-8A2B-37C9-5E8C-7521CA2F5FA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4">
            <a:extLst>
              <a:ext uri="{FF2B5EF4-FFF2-40B4-BE49-F238E27FC236}">
                <a16:creationId xmlns:a16="http://schemas.microsoft.com/office/drawing/2014/main" id="{BFCCD288-5921-A7D4-59E5-69617A03DE62}"/>
              </a:ext>
            </a:extLst>
          </p:cNvPr>
          <p:cNvSpPr>
            <a:spLocks noGrp="1"/>
          </p:cNvSpPr>
          <p:nvPr>
            <p:ph type="dt" sz="half" idx="10"/>
          </p:nvPr>
        </p:nvSpPr>
        <p:spPr/>
        <p:txBody>
          <a:bodyPr/>
          <a:lstStyle/>
          <a:p>
            <a:fld id="{216AB6DE-3F8E-4B49-84ED-4AE4892DFABF}" type="datetimeFigureOut">
              <a:rPr lang="it-IT" smtClean="0"/>
              <a:t>22/05/2022</a:t>
            </a:fld>
            <a:endParaRPr lang="it-IT"/>
          </a:p>
        </p:txBody>
      </p:sp>
      <p:sp>
        <p:nvSpPr>
          <p:cNvPr id="6" name="Footer Placeholder 5">
            <a:extLst>
              <a:ext uri="{FF2B5EF4-FFF2-40B4-BE49-F238E27FC236}">
                <a16:creationId xmlns:a16="http://schemas.microsoft.com/office/drawing/2014/main" id="{C0ECAB39-B2F2-1F7D-A624-510B13D275F8}"/>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A876F067-0CA9-2BF8-D1BE-6DC08369B12B}"/>
              </a:ext>
            </a:extLst>
          </p:cNvPr>
          <p:cNvSpPr>
            <a:spLocks noGrp="1"/>
          </p:cNvSpPr>
          <p:nvPr>
            <p:ph type="sldNum" sz="quarter" idx="12"/>
          </p:nvPr>
        </p:nvSpPr>
        <p:spPr/>
        <p:txBody>
          <a:bodyPr/>
          <a:lstStyle/>
          <a:p>
            <a:fld id="{D4F3E9AC-3BE1-4C6C-A03A-C9502D74C80B}" type="slidenum">
              <a:rPr lang="it-IT" smtClean="0"/>
              <a:t>‹#›</a:t>
            </a:fld>
            <a:endParaRPr lang="it-IT"/>
          </a:p>
        </p:txBody>
      </p:sp>
    </p:spTree>
    <p:extLst>
      <p:ext uri="{BB962C8B-B14F-4D97-AF65-F5344CB8AC3E}">
        <p14:creationId xmlns:p14="http://schemas.microsoft.com/office/powerpoint/2010/main" val="3551706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1E5A8-F8E0-6052-9747-9E900A06569F}"/>
              </a:ext>
            </a:extLst>
          </p:cNvPr>
          <p:cNvSpPr>
            <a:spLocks noGrp="1"/>
          </p:cNvSpPr>
          <p:nvPr>
            <p:ph type="title"/>
          </p:nvPr>
        </p:nvSpPr>
        <p:spPr>
          <a:xfrm>
            <a:off x="839788" y="365125"/>
            <a:ext cx="10515600" cy="1325563"/>
          </a:xfrm>
        </p:spPr>
        <p:txBody>
          <a:bodyPr/>
          <a:lstStyle/>
          <a:p>
            <a:r>
              <a:rPr lang="en-US"/>
              <a:t>Click to edit Master title style</a:t>
            </a:r>
            <a:endParaRPr lang="it-IT"/>
          </a:p>
        </p:txBody>
      </p:sp>
      <p:sp>
        <p:nvSpPr>
          <p:cNvPr id="3" name="Text Placeholder 2">
            <a:extLst>
              <a:ext uri="{FF2B5EF4-FFF2-40B4-BE49-F238E27FC236}">
                <a16:creationId xmlns:a16="http://schemas.microsoft.com/office/drawing/2014/main" id="{4AB2238B-1685-7178-1489-681A819E3F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85146C-FD23-354C-28E7-9891F6C3261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a:extLst>
              <a:ext uri="{FF2B5EF4-FFF2-40B4-BE49-F238E27FC236}">
                <a16:creationId xmlns:a16="http://schemas.microsoft.com/office/drawing/2014/main" id="{0A500A3C-8A64-BFEA-09B0-BEE9B18C93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9BB6C6C-5ECB-FD15-1275-93F7C8267F7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Date Placeholder 6">
            <a:extLst>
              <a:ext uri="{FF2B5EF4-FFF2-40B4-BE49-F238E27FC236}">
                <a16:creationId xmlns:a16="http://schemas.microsoft.com/office/drawing/2014/main" id="{83D8B9B5-381B-8325-E4C2-57094134FAFE}"/>
              </a:ext>
            </a:extLst>
          </p:cNvPr>
          <p:cNvSpPr>
            <a:spLocks noGrp="1"/>
          </p:cNvSpPr>
          <p:nvPr>
            <p:ph type="dt" sz="half" idx="10"/>
          </p:nvPr>
        </p:nvSpPr>
        <p:spPr/>
        <p:txBody>
          <a:bodyPr/>
          <a:lstStyle/>
          <a:p>
            <a:fld id="{216AB6DE-3F8E-4B49-84ED-4AE4892DFABF}" type="datetimeFigureOut">
              <a:rPr lang="it-IT" smtClean="0"/>
              <a:t>22/05/2022</a:t>
            </a:fld>
            <a:endParaRPr lang="it-IT"/>
          </a:p>
        </p:txBody>
      </p:sp>
      <p:sp>
        <p:nvSpPr>
          <p:cNvPr id="8" name="Footer Placeholder 7">
            <a:extLst>
              <a:ext uri="{FF2B5EF4-FFF2-40B4-BE49-F238E27FC236}">
                <a16:creationId xmlns:a16="http://schemas.microsoft.com/office/drawing/2014/main" id="{B5A1AF35-7134-B2F9-04C4-BA2B3C0A7E26}"/>
              </a:ext>
            </a:extLst>
          </p:cNvPr>
          <p:cNvSpPr>
            <a:spLocks noGrp="1"/>
          </p:cNvSpPr>
          <p:nvPr>
            <p:ph type="ftr" sz="quarter" idx="11"/>
          </p:nvPr>
        </p:nvSpPr>
        <p:spPr/>
        <p:txBody>
          <a:bodyPr/>
          <a:lstStyle/>
          <a:p>
            <a:endParaRPr lang="it-IT"/>
          </a:p>
        </p:txBody>
      </p:sp>
      <p:sp>
        <p:nvSpPr>
          <p:cNvPr id="9" name="Slide Number Placeholder 8">
            <a:extLst>
              <a:ext uri="{FF2B5EF4-FFF2-40B4-BE49-F238E27FC236}">
                <a16:creationId xmlns:a16="http://schemas.microsoft.com/office/drawing/2014/main" id="{FECE4453-34D3-E196-4DFD-4FB977D6E819}"/>
              </a:ext>
            </a:extLst>
          </p:cNvPr>
          <p:cNvSpPr>
            <a:spLocks noGrp="1"/>
          </p:cNvSpPr>
          <p:nvPr>
            <p:ph type="sldNum" sz="quarter" idx="12"/>
          </p:nvPr>
        </p:nvSpPr>
        <p:spPr/>
        <p:txBody>
          <a:bodyPr/>
          <a:lstStyle/>
          <a:p>
            <a:fld id="{D4F3E9AC-3BE1-4C6C-A03A-C9502D74C80B}" type="slidenum">
              <a:rPr lang="it-IT" smtClean="0"/>
              <a:t>‹#›</a:t>
            </a:fld>
            <a:endParaRPr lang="it-IT"/>
          </a:p>
        </p:txBody>
      </p:sp>
    </p:spTree>
    <p:extLst>
      <p:ext uri="{BB962C8B-B14F-4D97-AF65-F5344CB8AC3E}">
        <p14:creationId xmlns:p14="http://schemas.microsoft.com/office/powerpoint/2010/main" val="771481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64AC9-2037-892E-4295-24AC2B23C360}"/>
              </a:ext>
            </a:extLst>
          </p:cNvPr>
          <p:cNvSpPr>
            <a:spLocks noGrp="1"/>
          </p:cNvSpPr>
          <p:nvPr>
            <p:ph type="title"/>
          </p:nvPr>
        </p:nvSpPr>
        <p:spPr/>
        <p:txBody>
          <a:bodyPr/>
          <a:lstStyle/>
          <a:p>
            <a:r>
              <a:rPr lang="en-US"/>
              <a:t>Click to edit Master title style</a:t>
            </a:r>
            <a:endParaRPr lang="it-IT"/>
          </a:p>
        </p:txBody>
      </p:sp>
      <p:sp>
        <p:nvSpPr>
          <p:cNvPr id="3" name="Date Placeholder 2">
            <a:extLst>
              <a:ext uri="{FF2B5EF4-FFF2-40B4-BE49-F238E27FC236}">
                <a16:creationId xmlns:a16="http://schemas.microsoft.com/office/drawing/2014/main" id="{FD65D423-825E-7159-4DBC-A17C361FA83F}"/>
              </a:ext>
            </a:extLst>
          </p:cNvPr>
          <p:cNvSpPr>
            <a:spLocks noGrp="1"/>
          </p:cNvSpPr>
          <p:nvPr>
            <p:ph type="dt" sz="half" idx="10"/>
          </p:nvPr>
        </p:nvSpPr>
        <p:spPr/>
        <p:txBody>
          <a:bodyPr/>
          <a:lstStyle/>
          <a:p>
            <a:fld id="{216AB6DE-3F8E-4B49-84ED-4AE4892DFABF}" type="datetimeFigureOut">
              <a:rPr lang="it-IT" smtClean="0"/>
              <a:t>22/05/2022</a:t>
            </a:fld>
            <a:endParaRPr lang="it-IT"/>
          </a:p>
        </p:txBody>
      </p:sp>
      <p:sp>
        <p:nvSpPr>
          <p:cNvPr id="4" name="Footer Placeholder 3">
            <a:extLst>
              <a:ext uri="{FF2B5EF4-FFF2-40B4-BE49-F238E27FC236}">
                <a16:creationId xmlns:a16="http://schemas.microsoft.com/office/drawing/2014/main" id="{DF2AAFA5-CDE9-E06D-3665-CD7C4FBCDC25}"/>
              </a:ext>
            </a:extLst>
          </p:cNvPr>
          <p:cNvSpPr>
            <a:spLocks noGrp="1"/>
          </p:cNvSpPr>
          <p:nvPr>
            <p:ph type="ftr" sz="quarter" idx="11"/>
          </p:nvPr>
        </p:nvSpPr>
        <p:spPr/>
        <p:txBody>
          <a:bodyPr/>
          <a:lstStyle/>
          <a:p>
            <a:endParaRPr lang="it-IT"/>
          </a:p>
        </p:txBody>
      </p:sp>
      <p:sp>
        <p:nvSpPr>
          <p:cNvPr id="5" name="Slide Number Placeholder 4">
            <a:extLst>
              <a:ext uri="{FF2B5EF4-FFF2-40B4-BE49-F238E27FC236}">
                <a16:creationId xmlns:a16="http://schemas.microsoft.com/office/drawing/2014/main" id="{D1E68BA7-3C8F-E8C3-0443-58EB76617B4C}"/>
              </a:ext>
            </a:extLst>
          </p:cNvPr>
          <p:cNvSpPr>
            <a:spLocks noGrp="1"/>
          </p:cNvSpPr>
          <p:nvPr>
            <p:ph type="sldNum" sz="quarter" idx="12"/>
          </p:nvPr>
        </p:nvSpPr>
        <p:spPr/>
        <p:txBody>
          <a:bodyPr/>
          <a:lstStyle/>
          <a:p>
            <a:fld id="{D4F3E9AC-3BE1-4C6C-A03A-C9502D74C80B}" type="slidenum">
              <a:rPr lang="it-IT" smtClean="0"/>
              <a:t>‹#›</a:t>
            </a:fld>
            <a:endParaRPr lang="it-IT"/>
          </a:p>
        </p:txBody>
      </p:sp>
    </p:spTree>
    <p:extLst>
      <p:ext uri="{BB962C8B-B14F-4D97-AF65-F5344CB8AC3E}">
        <p14:creationId xmlns:p14="http://schemas.microsoft.com/office/powerpoint/2010/main" val="3476869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F7A0EA-F017-13D9-D2F8-B5657432C7CC}"/>
              </a:ext>
            </a:extLst>
          </p:cNvPr>
          <p:cNvSpPr>
            <a:spLocks noGrp="1"/>
          </p:cNvSpPr>
          <p:nvPr>
            <p:ph type="dt" sz="half" idx="10"/>
          </p:nvPr>
        </p:nvSpPr>
        <p:spPr/>
        <p:txBody>
          <a:bodyPr/>
          <a:lstStyle/>
          <a:p>
            <a:fld id="{216AB6DE-3F8E-4B49-84ED-4AE4892DFABF}" type="datetimeFigureOut">
              <a:rPr lang="it-IT" smtClean="0"/>
              <a:t>22/05/2022</a:t>
            </a:fld>
            <a:endParaRPr lang="it-IT"/>
          </a:p>
        </p:txBody>
      </p:sp>
      <p:sp>
        <p:nvSpPr>
          <p:cNvPr id="3" name="Footer Placeholder 2">
            <a:extLst>
              <a:ext uri="{FF2B5EF4-FFF2-40B4-BE49-F238E27FC236}">
                <a16:creationId xmlns:a16="http://schemas.microsoft.com/office/drawing/2014/main" id="{71CAC841-1A66-0EDE-AF60-8FBC8665441A}"/>
              </a:ext>
            </a:extLst>
          </p:cNvPr>
          <p:cNvSpPr>
            <a:spLocks noGrp="1"/>
          </p:cNvSpPr>
          <p:nvPr>
            <p:ph type="ftr" sz="quarter" idx="11"/>
          </p:nvPr>
        </p:nvSpPr>
        <p:spPr/>
        <p:txBody>
          <a:bodyPr/>
          <a:lstStyle/>
          <a:p>
            <a:endParaRPr lang="it-IT"/>
          </a:p>
        </p:txBody>
      </p:sp>
      <p:sp>
        <p:nvSpPr>
          <p:cNvPr id="4" name="Slide Number Placeholder 3">
            <a:extLst>
              <a:ext uri="{FF2B5EF4-FFF2-40B4-BE49-F238E27FC236}">
                <a16:creationId xmlns:a16="http://schemas.microsoft.com/office/drawing/2014/main" id="{55B54B62-56B3-4ECF-3EBF-4036DF681A61}"/>
              </a:ext>
            </a:extLst>
          </p:cNvPr>
          <p:cNvSpPr>
            <a:spLocks noGrp="1"/>
          </p:cNvSpPr>
          <p:nvPr>
            <p:ph type="sldNum" sz="quarter" idx="12"/>
          </p:nvPr>
        </p:nvSpPr>
        <p:spPr/>
        <p:txBody>
          <a:bodyPr/>
          <a:lstStyle/>
          <a:p>
            <a:fld id="{D4F3E9AC-3BE1-4C6C-A03A-C9502D74C80B}" type="slidenum">
              <a:rPr lang="it-IT" smtClean="0"/>
              <a:t>‹#›</a:t>
            </a:fld>
            <a:endParaRPr lang="it-IT"/>
          </a:p>
        </p:txBody>
      </p:sp>
    </p:spTree>
    <p:extLst>
      <p:ext uri="{BB962C8B-B14F-4D97-AF65-F5344CB8AC3E}">
        <p14:creationId xmlns:p14="http://schemas.microsoft.com/office/powerpoint/2010/main" val="40893497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0C3C9-AF01-72AC-CB94-81B03DEAB8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Content Placeholder 2">
            <a:extLst>
              <a:ext uri="{FF2B5EF4-FFF2-40B4-BE49-F238E27FC236}">
                <a16:creationId xmlns:a16="http://schemas.microsoft.com/office/drawing/2014/main" id="{1B58DD2C-EB66-AFEE-06EA-E294CF10A2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a:extLst>
              <a:ext uri="{FF2B5EF4-FFF2-40B4-BE49-F238E27FC236}">
                <a16:creationId xmlns:a16="http://schemas.microsoft.com/office/drawing/2014/main" id="{B42FC874-DBC9-9C95-D3E4-F1CA0AA813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B650F3-F47A-348A-4514-A98982697B9C}"/>
              </a:ext>
            </a:extLst>
          </p:cNvPr>
          <p:cNvSpPr>
            <a:spLocks noGrp="1"/>
          </p:cNvSpPr>
          <p:nvPr>
            <p:ph type="dt" sz="half" idx="10"/>
          </p:nvPr>
        </p:nvSpPr>
        <p:spPr/>
        <p:txBody>
          <a:bodyPr/>
          <a:lstStyle/>
          <a:p>
            <a:fld id="{216AB6DE-3F8E-4B49-84ED-4AE4892DFABF}" type="datetimeFigureOut">
              <a:rPr lang="it-IT" smtClean="0"/>
              <a:t>22/05/2022</a:t>
            </a:fld>
            <a:endParaRPr lang="it-IT"/>
          </a:p>
        </p:txBody>
      </p:sp>
      <p:sp>
        <p:nvSpPr>
          <p:cNvPr id="6" name="Footer Placeholder 5">
            <a:extLst>
              <a:ext uri="{FF2B5EF4-FFF2-40B4-BE49-F238E27FC236}">
                <a16:creationId xmlns:a16="http://schemas.microsoft.com/office/drawing/2014/main" id="{B6F52688-F95F-0271-483B-FDE0F55BCAE0}"/>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78BB470A-7CFA-C443-2F73-DB1444DDB887}"/>
              </a:ext>
            </a:extLst>
          </p:cNvPr>
          <p:cNvSpPr>
            <a:spLocks noGrp="1"/>
          </p:cNvSpPr>
          <p:nvPr>
            <p:ph type="sldNum" sz="quarter" idx="12"/>
          </p:nvPr>
        </p:nvSpPr>
        <p:spPr/>
        <p:txBody>
          <a:bodyPr/>
          <a:lstStyle/>
          <a:p>
            <a:fld id="{D4F3E9AC-3BE1-4C6C-A03A-C9502D74C80B}" type="slidenum">
              <a:rPr lang="it-IT" smtClean="0"/>
              <a:t>‹#›</a:t>
            </a:fld>
            <a:endParaRPr lang="it-IT"/>
          </a:p>
        </p:txBody>
      </p:sp>
    </p:spTree>
    <p:extLst>
      <p:ext uri="{BB962C8B-B14F-4D97-AF65-F5344CB8AC3E}">
        <p14:creationId xmlns:p14="http://schemas.microsoft.com/office/powerpoint/2010/main" val="29028285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70BFE-39A2-BDBF-0D02-3506274B40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Picture Placeholder 2">
            <a:extLst>
              <a:ext uri="{FF2B5EF4-FFF2-40B4-BE49-F238E27FC236}">
                <a16:creationId xmlns:a16="http://schemas.microsoft.com/office/drawing/2014/main" id="{928F7CD7-5FA0-9AC0-958D-9266B77299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a:extLst>
              <a:ext uri="{FF2B5EF4-FFF2-40B4-BE49-F238E27FC236}">
                <a16:creationId xmlns:a16="http://schemas.microsoft.com/office/drawing/2014/main" id="{7BFB52C4-74CF-DFB6-0C1C-EF3921FFF1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C6783E-A0DB-C8FC-3ABF-3FC64AAB08A0}"/>
              </a:ext>
            </a:extLst>
          </p:cNvPr>
          <p:cNvSpPr>
            <a:spLocks noGrp="1"/>
          </p:cNvSpPr>
          <p:nvPr>
            <p:ph type="dt" sz="half" idx="10"/>
          </p:nvPr>
        </p:nvSpPr>
        <p:spPr/>
        <p:txBody>
          <a:bodyPr/>
          <a:lstStyle/>
          <a:p>
            <a:fld id="{216AB6DE-3F8E-4B49-84ED-4AE4892DFABF}" type="datetimeFigureOut">
              <a:rPr lang="it-IT" smtClean="0"/>
              <a:t>22/05/2022</a:t>
            </a:fld>
            <a:endParaRPr lang="it-IT"/>
          </a:p>
        </p:txBody>
      </p:sp>
      <p:sp>
        <p:nvSpPr>
          <p:cNvPr id="6" name="Footer Placeholder 5">
            <a:extLst>
              <a:ext uri="{FF2B5EF4-FFF2-40B4-BE49-F238E27FC236}">
                <a16:creationId xmlns:a16="http://schemas.microsoft.com/office/drawing/2014/main" id="{11883170-B0EA-FCA0-0735-9837896325E6}"/>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456630E0-117E-8300-BC45-87D5DBA74436}"/>
              </a:ext>
            </a:extLst>
          </p:cNvPr>
          <p:cNvSpPr>
            <a:spLocks noGrp="1"/>
          </p:cNvSpPr>
          <p:nvPr>
            <p:ph type="sldNum" sz="quarter" idx="12"/>
          </p:nvPr>
        </p:nvSpPr>
        <p:spPr/>
        <p:txBody>
          <a:bodyPr/>
          <a:lstStyle/>
          <a:p>
            <a:fld id="{D4F3E9AC-3BE1-4C6C-A03A-C9502D74C80B}" type="slidenum">
              <a:rPr lang="it-IT" smtClean="0"/>
              <a:t>‹#›</a:t>
            </a:fld>
            <a:endParaRPr lang="it-IT"/>
          </a:p>
        </p:txBody>
      </p:sp>
    </p:spTree>
    <p:extLst>
      <p:ext uri="{BB962C8B-B14F-4D97-AF65-F5344CB8AC3E}">
        <p14:creationId xmlns:p14="http://schemas.microsoft.com/office/powerpoint/2010/main" val="22043063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C6C757-867D-598A-AE2B-345906FFDA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t-IT"/>
          </a:p>
        </p:txBody>
      </p:sp>
      <p:sp>
        <p:nvSpPr>
          <p:cNvPr id="3" name="Text Placeholder 2">
            <a:extLst>
              <a:ext uri="{FF2B5EF4-FFF2-40B4-BE49-F238E27FC236}">
                <a16:creationId xmlns:a16="http://schemas.microsoft.com/office/drawing/2014/main" id="{D21E11D2-A2D3-803A-F3FA-FFAA3A15D3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6D0EC92E-7C41-ECA2-5609-DAEA7517D8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6AB6DE-3F8E-4B49-84ED-4AE4892DFABF}" type="datetimeFigureOut">
              <a:rPr lang="it-IT" smtClean="0"/>
              <a:t>22/05/2022</a:t>
            </a:fld>
            <a:endParaRPr lang="it-IT"/>
          </a:p>
        </p:txBody>
      </p:sp>
      <p:sp>
        <p:nvSpPr>
          <p:cNvPr id="5" name="Footer Placeholder 4">
            <a:extLst>
              <a:ext uri="{FF2B5EF4-FFF2-40B4-BE49-F238E27FC236}">
                <a16:creationId xmlns:a16="http://schemas.microsoft.com/office/drawing/2014/main" id="{3523F19A-4CE3-EAA6-BFB8-AC5CE14EB3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a:extLst>
              <a:ext uri="{FF2B5EF4-FFF2-40B4-BE49-F238E27FC236}">
                <a16:creationId xmlns:a16="http://schemas.microsoft.com/office/drawing/2014/main" id="{E7B430E3-8444-07DF-FB55-75541920F7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F3E9AC-3BE1-4C6C-A03A-C9502D74C80B}" type="slidenum">
              <a:rPr lang="it-IT" smtClean="0"/>
              <a:t>‹#›</a:t>
            </a:fld>
            <a:endParaRPr lang="it-IT"/>
          </a:p>
        </p:txBody>
      </p:sp>
    </p:spTree>
    <p:extLst>
      <p:ext uri="{BB962C8B-B14F-4D97-AF65-F5344CB8AC3E}">
        <p14:creationId xmlns:p14="http://schemas.microsoft.com/office/powerpoint/2010/main" val="28648404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6.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png"/><Relationship Id="rId7" Type="http://schemas.openxmlformats.org/officeDocument/2006/relationships/diagramQuickStyle" Target="../diagrams/quickStyle1.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5.png"/><Relationship Id="rId4" Type="http://schemas.openxmlformats.org/officeDocument/2006/relationships/image" Target="../media/image2.png"/><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6.jpe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chart" Target="../charts/chart2.xml"/><Relationship Id="rId5" Type="http://schemas.openxmlformats.org/officeDocument/2006/relationships/image" Target="../media/image8.pn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chart" Target="../charts/chart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xml"/><Relationship Id="rId9" Type="http://schemas.openxmlformats.org/officeDocument/2006/relationships/chart" Target="../charts/chart4.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2">
            <a:extLst>
              <a:ext uri="{FF2B5EF4-FFF2-40B4-BE49-F238E27FC236}">
                <a16:creationId xmlns:a16="http://schemas.microsoft.com/office/drawing/2014/main" id="{C6452FB0-FEFA-DCA0-B5AE-23D2FC881AD4}"/>
              </a:ext>
              <a:ext uri="{C183D7F6-B498-43B3-948B-1728B52AA6E4}">
                <adec:decorative xmlns:adec="http://schemas.microsoft.com/office/drawing/2017/decorative" val="1"/>
              </a:ext>
            </a:extLst>
          </p:cNvPr>
          <p:cNvGrpSpPr/>
          <p:nvPr/>
        </p:nvGrpSpPr>
        <p:grpSpPr>
          <a:xfrm>
            <a:off x="-137652" y="-13335"/>
            <a:ext cx="12329652" cy="6871335"/>
            <a:chOff x="-77519" y="-14817"/>
            <a:chExt cx="7863149" cy="10077861"/>
          </a:xfrm>
        </p:grpSpPr>
        <p:grpSp>
          <p:nvGrpSpPr>
            <p:cNvPr id="5" name="Gruppo 3">
              <a:extLst>
                <a:ext uri="{FF2B5EF4-FFF2-40B4-BE49-F238E27FC236}">
                  <a16:creationId xmlns:a16="http://schemas.microsoft.com/office/drawing/2014/main" id="{885EEACC-4E26-D858-3297-CB4D4C0F0A6B}"/>
                </a:ext>
              </a:extLst>
            </p:cNvPr>
            <p:cNvGrpSpPr/>
            <p:nvPr/>
          </p:nvGrpSpPr>
          <p:grpSpPr>
            <a:xfrm>
              <a:off x="0" y="-14817"/>
              <a:ext cx="7780020" cy="1202962"/>
              <a:chOff x="0" y="-17773"/>
              <a:chExt cx="7780020" cy="1203439"/>
            </a:xfrm>
          </p:grpSpPr>
          <p:sp>
            <p:nvSpPr>
              <p:cNvPr id="9" name="Rettangolo 4">
                <a:extLst>
                  <a:ext uri="{FF2B5EF4-FFF2-40B4-BE49-F238E27FC236}">
                    <a16:creationId xmlns:a16="http://schemas.microsoft.com/office/drawing/2014/main" id="{9C55025A-17A4-A01D-2AE4-FEC78B6C4353}"/>
                  </a:ext>
                </a:extLst>
              </p:cNvPr>
              <p:cNvSpPr/>
              <p:nvPr/>
            </p:nvSpPr>
            <p:spPr>
              <a:xfrm>
                <a:off x="0" y="-2949"/>
                <a:ext cx="7772400" cy="8096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10" name="Rettangolo 2">
                <a:extLst>
                  <a:ext uri="{FF2B5EF4-FFF2-40B4-BE49-F238E27FC236}">
                    <a16:creationId xmlns:a16="http://schemas.microsoft.com/office/drawing/2014/main" id="{4F7DD5D7-3783-BA77-881C-B196243F406C}"/>
                  </a:ext>
                </a:extLst>
              </p:cNvPr>
              <p:cNvSpPr/>
              <p:nvPr/>
            </p:nvSpPr>
            <p:spPr>
              <a:xfrm>
                <a:off x="2636520" y="-17773"/>
                <a:ext cx="5143500" cy="1203439"/>
              </a:xfrm>
              <a:custGeom>
                <a:avLst/>
                <a:gdLst>
                  <a:gd name="connsiteX0" fmla="*/ 0 w 4000500"/>
                  <a:gd name="connsiteY0" fmla="*/ 0 h 800100"/>
                  <a:gd name="connsiteX1" fmla="*/ 4000500 w 4000500"/>
                  <a:gd name="connsiteY1" fmla="*/ 0 h 800100"/>
                  <a:gd name="connsiteX2" fmla="*/ 4000500 w 4000500"/>
                  <a:gd name="connsiteY2" fmla="*/ 800100 h 800100"/>
                  <a:gd name="connsiteX3" fmla="*/ 0 w 4000500"/>
                  <a:gd name="connsiteY3" fmla="*/ 800100 h 800100"/>
                  <a:gd name="connsiteX4" fmla="*/ 0 w 4000500"/>
                  <a:gd name="connsiteY4" fmla="*/ 0 h 800100"/>
                  <a:gd name="connsiteX0" fmla="*/ 0 w 4000500"/>
                  <a:gd name="connsiteY0" fmla="*/ 0 h 800100"/>
                  <a:gd name="connsiteX1" fmla="*/ 4000500 w 4000500"/>
                  <a:gd name="connsiteY1" fmla="*/ 0 h 800100"/>
                  <a:gd name="connsiteX2" fmla="*/ 4000500 w 4000500"/>
                  <a:gd name="connsiteY2" fmla="*/ 800100 h 800100"/>
                  <a:gd name="connsiteX3" fmla="*/ 792480 w 4000500"/>
                  <a:gd name="connsiteY3" fmla="*/ 800100 h 800100"/>
                  <a:gd name="connsiteX4" fmla="*/ 0 w 4000500"/>
                  <a:gd name="connsiteY4" fmla="*/ 0 h 80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00" h="800100">
                    <a:moveTo>
                      <a:pt x="0" y="0"/>
                    </a:moveTo>
                    <a:lnTo>
                      <a:pt x="4000500" y="0"/>
                    </a:lnTo>
                    <a:lnTo>
                      <a:pt x="4000500" y="800100"/>
                    </a:lnTo>
                    <a:lnTo>
                      <a:pt x="792480" y="800100"/>
                    </a:lnTo>
                    <a:lnTo>
                      <a:pt x="0" y="0"/>
                    </a:lnTo>
                    <a:close/>
                  </a:path>
                </a:pathLst>
              </a:custGeom>
              <a:solidFill>
                <a:srgbClr val="D6D6D6"/>
              </a:solidFill>
              <a:ln>
                <a:noFill/>
              </a:ln>
              <a:effectLst>
                <a:outerShdw blurRad="50800" dist="63500" dir="10800000" algn="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grpSp>
        <p:grpSp>
          <p:nvGrpSpPr>
            <p:cNvPr id="6" name="Gruppo 6">
              <a:extLst>
                <a:ext uri="{FF2B5EF4-FFF2-40B4-BE49-F238E27FC236}">
                  <a16:creationId xmlns:a16="http://schemas.microsoft.com/office/drawing/2014/main" id="{C4F6EEE4-335E-8A49-D4C5-C0FA7E02338E}"/>
                </a:ext>
              </a:extLst>
            </p:cNvPr>
            <p:cNvGrpSpPr/>
            <p:nvPr/>
          </p:nvGrpSpPr>
          <p:grpSpPr>
            <a:xfrm rot="10800000">
              <a:off x="-77519" y="9029326"/>
              <a:ext cx="7863149" cy="1033718"/>
              <a:chOff x="0" y="-2950"/>
              <a:chExt cx="7863149" cy="1034131"/>
            </a:xfrm>
          </p:grpSpPr>
          <p:sp>
            <p:nvSpPr>
              <p:cNvPr id="7" name="Rettangolo 7">
                <a:extLst>
                  <a:ext uri="{FF2B5EF4-FFF2-40B4-BE49-F238E27FC236}">
                    <a16:creationId xmlns:a16="http://schemas.microsoft.com/office/drawing/2014/main" id="{8FA7A867-2531-6AF8-31C7-CFD651D5D702}"/>
                  </a:ext>
                </a:extLst>
              </p:cNvPr>
              <p:cNvSpPr/>
              <p:nvPr/>
            </p:nvSpPr>
            <p:spPr>
              <a:xfrm>
                <a:off x="0" y="-2950"/>
                <a:ext cx="7772400" cy="342900"/>
              </a:xfrm>
              <a:prstGeom prst="rect">
                <a:avLst/>
              </a:prstGeom>
              <a:solidFill>
                <a:srgbClr val="D6D6D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8" name="Rettangolo 2">
                <a:extLst>
                  <a:ext uri="{FF2B5EF4-FFF2-40B4-BE49-F238E27FC236}">
                    <a16:creationId xmlns:a16="http://schemas.microsoft.com/office/drawing/2014/main" id="{A93036D5-77D0-98D3-BCCC-4D29C05EABD6}"/>
                  </a:ext>
                </a:extLst>
              </p:cNvPr>
              <p:cNvSpPr/>
              <p:nvPr/>
            </p:nvSpPr>
            <p:spPr>
              <a:xfrm>
                <a:off x="2719649" y="2483"/>
                <a:ext cx="5143500" cy="1028698"/>
              </a:xfrm>
              <a:custGeom>
                <a:avLst/>
                <a:gdLst>
                  <a:gd name="connsiteX0" fmla="*/ 0 w 4000500"/>
                  <a:gd name="connsiteY0" fmla="*/ 0 h 800100"/>
                  <a:gd name="connsiteX1" fmla="*/ 4000500 w 4000500"/>
                  <a:gd name="connsiteY1" fmla="*/ 0 h 800100"/>
                  <a:gd name="connsiteX2" fmla="*/ 4000500 w 4000500"/>
                  <a:gd name="connsiteY2" fmla="*/ 800100 h 800100"/>
                  <a:gd name="connsiteX3" fmla="*/ 0 w 4000500"/>
                  <a:gd name="connsiteY3" fmla="*/ 800100 h 800100"/>
                  <a:gd name="connsiteX4" fmla="*/ 0 w 4000500"/>
                  <a:gd name="connsiteY4" fmla="*/ 0 h 800100"/>
                  <a:gd name="connsiteX0" fmla="*/ 0 w 4000500"/>
                  <a:gd name="connsiteY0" fmla="*/ 0 h 800100"/>
                  <a:gd name="connsiteX1" fmla="*/ 4000500 w 4000500"/>
                  <a:gd name="connsiteY1" fmla="*/ 0 h 800100"/>
                  <a:gd name="connsiteX2" fmla="*/ 4000500 w 4000500"/>
                  <a:gd name="connsiteY2" fmla="*/ 800100 h 800100"/>
                  <a:gd name="connsiteX3" fmla="*/ 792480 w 4000500"/>
                  <a:gd name="connsiteY3" fmla="*/ 800100 h 800100"/>
                  <a:gd name="connsiteX4" fmla="*/ 0 w 4000500"/>
                  <a:gd name="connsiteY4" fmla="*/ 0 h 80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00" h="800100">
                    <a:moveTo>
                      <a:pt x="0" y="0"/>
                    </a:moveTo>
                    <a:lnTo>
                      <a:pt x="4000500" y="0"/>
                    </a:lnTo>
                    <a:lnTo>
                      <a:pt x="4000500" y="800100"/>
                    </a:lnTo>
                    <a:lnTo>
                      <a:pt x="792480" y="800100"/>
                    </a:lnTo>
                    <a:lnTo>
                      <a:pt x="0" y="0"/>
                    </a:lnTo>
                    <a:close/>
                  </a:path>
                </a:pathLst>
              </a:custGeom>
              <a:solidFill>
                <a:schemeClr val="accent1"/>
              </a:solidFill>
              <a:ln>
                <a:noFill/>
              </a:ln>
              <a:effectLst>
                <a:outerShdw blurRad="254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grpSp>
      </p:grpSp>
      <p:sp>
        <p:nvSpPr>
          <p:cNvPr id="13" name="Casella di testo 2">
            <a:extLst>
              <a:ext uri="{FF2B5EF4-FFF2-40B4-BE49-F238E27FC236}">
                <a16:creationId xmlns:a16="http://schemas.microsoft.com/office/drawing/2014/main" id="{406E4D31-774F-6622-8D2C-A2F3A3D6184B}"/>
              </a:ext>
            </a:extLst>
          </p:cNvPr>
          <p:cNvSpPr txBox="1">
            <a:spLocks noChangeArrowheads="1"/>
          </p:cNvSpPr>
          <p:nvPr/>
        </p:nvSpPr>
        <p:spPr bwMode="auto">
          <a:xfrm>
            <a:off x="626745" y="-10160"/>
            <a:ext cx="2372995" cy="845185"/>
          </a:xfrm>
          <a:prstGeom prst="rect">
            <a:avLst/>
          </a:prstGeom>
          <a:noFill/>
          <a:ln w="9525">
            <a:noFill/>
            <a:miter lim="800000"/>
            <a:headEnd/>
            <a:tailEnd/>
          </a:ln>
        </p:spPr>
        <p:txBody>
          <a:bodyPr rot="0" vert="horz" wrap="square" lIns="91440" tIns="45720" rIns="91440" bIns="45720" anchor="t" anchorCtr="0">
            <a:noAutofit/>
          </a:bodyPr>
          <a:lstStyle/>
          <a:p>
            <a:pPr algn="ctr">
              <a:lnSpc>
                <a:spcPct val="120000"/>
              </a:lnSpc>
              <a:spcBef>
                <a:spcPts val="200"/>
              </a:spcBef>
              <a:spcAft>
                <a:spcPts val="800"/>
              </a:spcAft>
            </a:pPr>
            <a:r>
              <a:rPr lang="it-IT" sz="800" b="1" kern="1000">
                <a:solidFill>
                  <a:srgbClr val="31521B"/>
                </a:solidFill>
                <a:effectLst/>
                <a:latin typeface="Century Gothic" panose="020B0502020202020204" pitchFamily="34" charset="0"/>
                <a:ea typeface="Century Gothic" panose="020B0502020202020204" pitchFamily="34" charset="0"/>
                <a:cs typeface="Times New Roman" panose="02020603050405020304" pitchFamily="18" charset="0"/>
              </a:rPr>
              <a:t> </a:t>
            </a:r>
            <a:endParaRPr lang="it-IT" sz="1000" kern="1000">
              <a:solidFill>
                <a:srgbClr val="595959"/>
              </a:solidFill>
              <a:effectLst/>
              <a:latin typeface="Century Gothic" panose="020B0502020202020204" pitchFamily="34" charset="0"/>
              <a:ea typeface="Century Gothic" panose="020B050202020202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084E4A75-FD80-74E8-8E15-9E6EF1615EF6}"/>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15" name="Picture 14">
            <a:extLst>
              <a:ext uri="{FF2B5EF4-FFF2-40B4-BE49-F238E27FC236}">
                <a16:creationId xmlns:a16="http://schemas.microsoft.com/office/drawing/2014/main" id="{FD679453-43B7-2E18-A80D-C0E095CF5B75}"/>
              </a:ext>
            </a:extLst>
          </p:cNvPr>
          <p:cNvPicPr>
            <a:picLocks noChangeAspect="1"/>
          </p:cNvPicPr>
          <p:nvPr/>
        </p:nvPicPr>
        <p:blipFill>
          <a:blip r:embed="rId2"/>
          <a:stretch>
            <a:fillRect/>
          </a:stretch>
        </p:blipFill>
        <p:spPr>
          <a:xfrm>
            <a:off x="154896" y="639236"/>
            <a:ext cx="2366172" cy="1082319"/>
          </a:xfrm>
          <a:prstGeom prst="rect">
            <a:avLst/>
          </a:prstGeom>
        </p:spPr>
      </p:pic>
      <p:sp>
        <p:nvSpPr>
          <p:cNvPr id="22" name="TextBox 21">
            <a:extLst>
              <a:ext uri="{FF2B5EF4-FFF2-40B4-BE49-F238E27FC236}">
                <a16:creationId xmlns:a16="http://schemas.microsoft.com/office/drawing/2014/main" id="{672D72B8-E763-49E6-12C5-342957535D92}"/>
              </a:ext>
            </a:extLst>
          </p:cNvPr>
          <p:cNvSpPr txBox="1"/>
          <p:nvPr/>
        </p:nvSpPr>
        <p:spPr>
          <a:xfrm>
            <a:off x="5701861" y="76266"/>
            <a:ext cx="6469626" cy="615553"/>
          </a:xfrm>
          <a:prstGeom prst="rect">
            <a:avLst/>
          </a:prstGeom>
          <a:noFill/>
        </p:spPr>
        <p:txBody>
          <a:bodyPr wrap="square" rtlCol="0">
            <a:spAutoFit/>
          </a:bodyPr>
          <a:lstStyle/>
          <a:p>
            <a:r>
              <a:rPr lang="en-US" sz="1700" b="1" kern="50" dirty="0">
                <a:solidFill>
                  <a:schemeClr val="accent3">
                    <a:lumMod val="50000"/>
                  </a:schemeClr>
                </a:solidFill>
                <a:latin typeface="Times New Roman" panose="02020603050405020304" pitchFamily="18" charset="0"/>
                <a:ea typeface="MS Mincho" panose="02020609040205080304" pitchFamily="49" charset="-128"/>
                <a:cs typeface="Calibri" panose="020F0502020204030204" pitchFamily="34" charset="0"/>
              </a:rPr>
              <a:t>Session HS10.2/BG4/OS2 "From the source to the sea – rivers, estuaries, deltas, marshlands, and coastal seas under global change"</a:t>
            </a:r>
            <a:endParaRPr lang="it-IT" sz="1700" dirty="0">
              <a:solidFill>
                <a:schemeClr val="accent3">
                  <a:lumMod val="50000"/>
                </a:schemeClr>
              </a:solidFill>
            </a:endParaRPr>
          </a:p>
        </p:txBody>
      </p:sp>
      <p:sp>
        <p:nvSpPr>
          <p:cNvPr id="23" name="Title 1">
            <a:extLst>
              <a:ext uri="{FF2B5EF4-FFF2-40B4-BE49-F238E27FC236}">
                <a16:creationId xmlns:a16="http://schemas.microsoft.com/office/drawing/2014/main" id="{D1E0764F-3E6A-61F3-9F81-66534FF2AAA4}"/>
              </a:ext>
            </a:extLst>
          </p:cNvPr>
          <p:cNvSpPr txBox="1">
            <a:spLocks/>
          </p:cNvSpPr>
          <p:nvPr/>
        </p:nvSpPr>
        <p:spPr>
          <a:xfrm>
            <a:off x="626745" y="2043411"/>
            <a:ext cx="10818003" cy="32561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kern="50" dirty="0">
                <a:solidFill>
                  <a:srgbClr val="4472C4"/>
                </a:solidFill>
                <a:latin typeface="Times New Roman" panose="02020603050405020304" pitchFamily="18" charset="0"/>
                <a:ea typeface="MS Mincho" panose="02020609040205080304" pitchFamily="49" charset="-128"/>
                <a:cs typeface="Calibri" panose="020F0502020204030204" pitchFamily="34" charset="0"/>
              </a:rPr>
              <a:t>Modelling of sediment transport pattern in the mouth of the Piave River</a:t>
            </a:r>
            <a:br>
              <a:rPr lang="it-IT" dirty="0">
                <a:solidFill>
                  <a:srgbClr val="FFFFFF"/>
                </a:solidFill>
                <a:latin typeface="Calibri" panose="020F0502020204030204" pitchFamily="34" charset="0"/>
                <a:ea typeface="Calibri" panose="020F0502020204030204" pitchFamily="34" charset="0"/>
                <a:cs typeface="Times New Roman" panose="02020603050405020304" pitchFamily="18" charset="0"/>
              </a:rPr>
            </a:br>
            <a:endParaRPr lang="it-IT" dirty="0">
              <a:solidFill>
                <a:srgbClr val="FFFFFF"/>
              </a:solidFill>
            </a:endParaRPr>
          </a:p>
        </p:txBody>
      </p:sp>
      <p:cxnSp>
        <p:nvCxnSpPr>
          <p:cNvPr id="26" name="Straight Connector 25">
            <a:extLst>
              <a:ext uri="{FF2B5EF4-FFF2-40B4-BE49-F238E27FC236}">
                <a16:creationId xmlns:a16="http://schemas.microsoft.com/office/drawing/2014/main" id="{91E561D9-A3FA-09D1-2292-E74CD16DCE25}"/>
              </a:ext>
            </a:extLst>
          </p:cNvPr>
          <p:cNvCxnSpPr>
            <a:cxnSpLocks/>
          </p:cNvCxnSpPr>
          <p:nvPr/>
        </p:nvCxnSpPr>
        <p:spPr>
          <a:xfrm>
            <a:off x="747251" y="4430249"/>
            <a:ext cx="5260258" cy="0"/>
          </a:xfrm>
          <a:prstGeom prst="line">
            <a:avLst/>
          </a:prstGeom>
          <a:ln>
            <a:solidFill>
              <a:srgbClr val="4472C4"/>
            </a:solidFill>
          </a:ln>
        </p:spPr>
        <p:style>
          <a:lnRef idx="1">
            <a:schemeClr val="accent1"/>
          </a:lnRef>
          <a:fillRef idx="0">
            <a:schemeClr val="accent1"/>
          </a:fillRef>
          <a:effectRef idx="0">
            <a:schemeClr val="accent1"/>
          </a:effectRef>
          <a:fontRef idx="minor">
            <a:schemeClr val="tx1"/>
          </a:fontRef>
        </p:style>
      </p:cxnSp>
      <p:sp>
        <p:nvSpPr>
          <p:cNvPr id="28" name="Subtitle 2">
            <a:extLst>
              <a:ext uri="{FF2B5EF4-FFF2-40B4-BE49-F238E27FC236}">
                <a16:creationId xmlns:a16="http://schemas.microsoft.com/office/drawing/2014/main" id="{85F1DA26-B8DA-9E98-3610-1B2AE1D8567B}"/>
              </a:ext>
            </a:extLst>
          </p:cNvPr>
          <p:cNvSpPr txBox="1">
            <a:spLocks/>
          </p:cNvSpPr>
          <p:nvPr/>
        </p:nvSpPr>
        <p:spPr>
          <a:xfrm>
            <a:off x="835742" y="4513005"/>
            <a:ext cx="9524144" cy="8540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i="1" dirty="0">
                <a:solidFill>
                  <a:srgbClr val="4472C4"/>
                </a:solidFill>
              </a:rPr>
              <a:t>Antonia Menzione, Marco Mancini</a:t>
            </a:r>
          </a:p>
        </p:txBody>
      </p:sp>
      <p:pic>
        <p:nvPicPr>
          <p:cNvPr id="16" name="Picture 15">
            <a:extLst>
              <a:ext uri="{FF2B5EF4-FFF2-40B4-BE49-F238E27FC236}">
                <a16:creationId xmlns:a16="http://schemas.microsoft.com/office/drawing/2014/main" id="{94B898FC-3ADF-10FC-C8FC-4B0673B7C5E4}"/>
              </a:ext>
            </a:extLst>
          </p:cNvPr>
          <p:cNvPicPr>
            <a:picLocks noChangeAspect="1"/>
          </p:cNvPicPr>
          <p:nvPr/>
        </p:nvPicPr>
        <p:blipFill>
          <a:blip r:embed="rId3"/>
          <a:stretch>
            <a:fillRect/>
          </a:stretch>
        </p:blipFill>
        <p:spPr>
          <a:xfrm>
            <a:off x="8788653" y="5141953"/>
            <a:ext cx="1738830" cy="1361788"/>
          </a:xfrm>
          <a:prstGeom prst="rect">
            <a:avLst/>
          </a:prstGeom>
        </p:spPr>
      </p:pic>
      <p:pic>
        <p:nvPicPr>
          <p:cNvPr id="17" name="Picture 16">
            <a:extLst>
              <a:ext uri="{FF2B5EF4-FFF2-40B4-BE49-F238E27FC236}">
                <a16:creationId xmlns:a16="http://schemas.microsoft.com/office/drawing/2014/main" id="{E307A971-2A59-8FD4-2E92-F78D2ED00412}"/>
              </a:ext>
            </a:extLst>
          </p:cNvPr>
          <p:cNvPicPr>
            <a:picLocks noChangeAspect="1"/>
          </p:cNvPicPr>
          <p:nvPr/>
        </p:nvPicPr>
        <p:blipFill>
          <a:blip r:embed="rId4"/>
          <a:stretch>
            <a:fillRect/>
          </a:stretch>
        </p:blipFill>
        <p:spPr>
          <a:xfrm>
            <a:off x="10695080" y="5255321"/>
            <a:ext cx="1322356" cy="1318693"/>
          </a:xfrm>
          <a:prstGeom prst="rect">
            <a:avLst/>
          </a:prstGeom>
        </p:spPr>
      </p:pic>
    </p:spTree>
    <p:extLst>
      <p:ext uri="{BB962C8B-B14F-4D97-AF65-F5344CB8AC3E}">
        <p14:creationId xmlns:p14="http://schemas.microsoft.com/office/powerpoint/2010/main" val="18396005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2">
            <a:extLst>
              <a:ext uri="{FF2B5EF4-FFF2-40B4-BE49-F238E27FC236}">
                <a16:creationId xmlns:a16="http://schemas.microsoft.com/office/drawing/2014/main" id="{C6452FB0-FEFA-DCA0-B5AE-23D2FC881AD4}"/>
              </a:ext>
              <a:ext uri="{C183D7F6-B498-43B3-948B-1728B52AA6E4}">
                <adec:decorative xmlns:adec="http://schemas.microsoft.com/office/drawing/2017/decorative" val="1"/>
              </a:ext>
            </a:extLst>
          </p:cNvPr>
          <p:cNvGrpSpPr/>
          <p:nvPr/>
        </p:nvGrpSpPr>
        <p:grpSpPr>
          <a:xfrm>
            <a:off x="0" y="-13334"/>
            <a:ext cx="12192000" cy="6864422"/>
            <a:chOff x="-77519" y="-14817"/>
            <a:chExt cx="7863149" cy="10077861"/>
          </a:xfrm>
        </p:grpSpPr>
        <p:grpSp>
          <p:nvGrpSpPr>
            <p:cNvPr id="5" name="Gruppo 3">
              <a:extLst>
                <a:ext uri="{FF2B5EF4-FFF2-40B4-BE49-F238E27FC236}">
                  <a16:creationId xmlns:a16="http://schemas.microsoft.com/office/drawing/2014/main" id="{885EEACC-4E26-D858-3297-CB4D4C0F0A6B}"/>
                </a:ext>
              </a:extLst>
            </p:cNvPr>
            <p:cNvGrpSpPr/>
            <p:nvPr/>
          </p:nvGrpSpPr>
          <p:grpSpPr>
            <a:xfrm>
              <a:off x="0" y="-14817"/>
              <a:ext cx="7780020" cy="1202962"/>
              <a:chOff x="0" y="-17773"/>
              <a:chExt cx="7780020" cy="1203439"/>
            </a:xfrm>
          </p:grpSpPr>
          <p:sp>
            <p:nvSpPr>
              <p:cNvPr id="9" name="Rettangolo 4">
                <a:extLst>
                  <a:ext uri="{FF2B5EF4-FFF2-40B4-BE49-F238E27FC236}">
                    <a16:creationId xmlns:a16="http://schemas.microsoft.com/office/drawing/2014/main" id="{9C55025A-17A4-A01D-2AE4-FEC78B6C4353}"/>
                  </a:ext>
                </a:extLst>
              </p:cNvPr>
              <p:cNvSpPr/>
              <p:nvPr/>
            </p:nvSpPr>
            <p:spPr>
              <a:xfrm>
                <a:off x="0" y="-2949"/>
                <a:ext cx="7772400" cy="8096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10" name="Rettangolo 2">
                <a:extLst>
                  <a:ext uri="{FF2B5EF4-FFF2-40B4-BE49-F238E27FC236}">
                    <a16:creationId xmlns:a16="http://schemas.microsoft.com/office/drawing/2014/main" id="{4F7DD5D7-3783-BA77-881C-B196243F406C}"/>
                  </a:ext>
                </a:extLst>
              </p:cNvPr>
              <p:cNvSpPr/>
              <p:nvPr/>
            </p:nvSpPr>
            <p:spPr>
              <a:xfrm>
                <a:off x="2636520" y="-17773"/>
                <a:ext cx="5143500" cy="1203439"/>
              </a:xfrm>
              <a:custGeom>
                <a:avLst/>
                <a:gdLst>
                  <a:gd name="connsiteX0" fmla="*/ 0 w 4000500"/>
                  <a:gd name="connsiteY0" fmla="*/ 0 h 800100"/>
                  <a:gd name="connsiteX1" fmla="*/ 4000500 w 4000500"/>
                  <a:gd name="connsiteY1" fmla="*/ 0 h 800100"/>
                  <a:gd name="connsiteX2" fmla="*/ 4000500 w 4000500"/>
                  <a:gd name="connsiteY2" fmla="*/ 800100 h 800100"/>
                  <a:gd name="connsiteX3" fmla="*/ 0 w 4000500"/>
                  <a:gd name="connsiteY3" fmla="*/ 800100 h 800100"/>
                  <a:gd name="connsiteX4" fmla="*/ 0 w 4000500"/>
                  <a:gd name="connsiteY4" fmla="*/ 0 h 800100"/>
                  <a:gd name="connsiteX0" fmla="*/ 0 w 4000500"/>
                  <a:gd name="connsiteY0" fmla="*/ 0 h 800100"/>
                  <a:gd name="connsiteX1" fmla="*/ 4000500 w 4000500"/>
                  <a:gd name="connsiteY1" fmla="*/ 0 h 800100"/>
                  <a:gd name="connsiteX2" fmla="*/ 4000500 w 4000500"/>
                  <a:gd name="connsiteY2" fmla="*/ 800100 h 800100"/>
                  <a:gd name="connsiteX3" fmla="*/ 792480 w 4000500"/>
                  <a:gd name="connsiteY3" fmla="*/ 800100 h 800100"/>
                  <a:gd name="connsiteX4" fmla="*/ 0 w 4000500"/>
                  <a:gd name="connsiteY4" fmla="*/ 0 h 80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00" h="800100">
                    <a:moveTo>
                      <a:pt x="0" y="0"/>
                    </a:moveTo>
                    <a:lnTo>
                      <a:pt x="4000500" y="0"/>
                    </a:lnTo>
                    <a:lnTo>
                      <a:pt x="4000500" y="800100"/>
                    </a:lnTo>
                    <a:lnTo>
                      <a:pt x="792480" y="800100"/>
                    </a:lnTo>
                    <a:lnTo>
                      <a:pt x="0" y="0"/>
                    </a:lnTo>
                    <a:close/>
                  </a:path>
                </a:pathLst>
              </a:custGeom>
              <a:solidFill>
                <a:srgbClr val="D6D6D6"/>
              </a:solidFill>
              <a:ln>
                <a:noFill/>
              </a:ln>
              <a:effectLst>
                <a:outerShdw blurRad="50800" dist="63500" dir="10800000" algn="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grpSp>
        <p:grpSp>
          <p:nvGrpSpPr>
            <p:cNvPr id="6" name="Gruppo 6">
              <a:extLst>
                <a:ext uri="{FF2B5EF4-FFF2-40B4-BE49-F238E27FC236}">
                  <a16:creationId xmlns:a16="http://schemas.microsoft.com/office/drawing/2014/main" id="{C4F6EEE4-335E-8A49-D4C5-C0FA7E02338E}"/>
                </a:ext>
              </a:extLst>
            </p:cNvPr>
            <p:cNvGrpSpPr/>
            <p:nvPr/>
          </p:nvGrpSpPr>
          <p:grpSpPr>
            <a:xfrm rot="10800000">
              <a:off x="-77519" y="9029326"/>
              <a:ext cx="7863149" cy="1033718"/>
              <a:chOff x="0" y="-2950"/>
              <a:chExt cx="7863149" cy="1034131"/>
            </a:xfrm>
          </p:grpSpPr>
          <p:sp>
            <p:nvSpPr>
              <p:cNvPr id="7" name="Rettangolo 7">
                <a:extLst>
                  <a:ext uri="{FF2B5EF4-FFF2-40B4-BE49-F238E27FC236}">
                    <a16:creationId xmlns:a16="http://schemas.microsoft.com/office/drawing/2014/main" id="{8FA7A867-2531-6AF8-31C7-CFD651D5D702}"/>
                  </a:ext>
                </a:extLst>
              </p:cNvPr>
              <p:cNvSpPr/>
              <p:nvPr/>
            </p:nvSpPr>
            <p:spPr>
              <a:xfrm>
                <a:off x="0" y="-2950"/>
                <a:ext cx="7772400" cy="342900"/>
              </a:xfrm>
              <a:prstGeom prst="rect">
                <a:avLst/>
              </a:prstGeom>
              <a:solidFill>
                <a:srgbClr val="D6D6D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8" name="Rettangolo 2">
                <a:extLst>
                  <a:ext uri="{FF2B5EF4-FFF2-40B4-BE49-F238E27FC236}">
                    <a16:creationId xmlns:a16="http://schemas.microsoft.com/office/drawing/2014/main" id="{A93036D5-77D0-98D3-BCCC-4D29C05EABD6}"/>
                  </a:ext>
                </a:extLst>
              </p:cNvPr>
              <p:cNvSpPr/>
              <p:nvPr/>
            </p:nvSpPr>
            <p:spPr>
              <a:xfrm>
                <a:off x="2719649" y="2483"/>
                <a:ext cx="5143500" cy="1028698"/>
              </a:xfrm>
              <a:custGeom>
                <a:avLst/>
                <a:gdLst>
                  <a:gd name="connsiteX0" fmla="*/ 0 w 4000500"/>
                  <a:gd name="connsiteY0" fmla="*/ 0 h 800100"/>
                  <a:gd name="connsiteX1" fmla="*/ 4000500 w 4000500"/>
                  <a:gd name="connsiteY1" fmla="*/ 0 h 800100"/>
                  <a:gd name="connsiteX2" fmla="*/ 4000500 w 4000500"/>
                  <a:gd name="connsiteY2" fmla="*/ 800100 h 800100"/>
                  <a:gd name="connsiteX3" fmla="*/ 0 w 4000500"/>
                  <a:gd name="connsiteY3" fmla="*/ 800100 h 800100"/>
                  <a:gd name="connsiteX4" fmla="*/ 0 w 4000500"/>
                  <a:gd name="connsiteY4" fmla="*/ 0 h 800100"/>
                  <a:gd name="connsiteX0" fmla="*/ 0 w 4000500"/>
                  <a:gd name="connsiteY0" fmla="*/ 0 h 800100"/>
                  <a:gd name="connsiteX1" fmla="*/ 4000500 w 4000500"/>
                  <a:gd name="connsiteY1" fmla="*/ 0 h 800100"/>
                  <a:gd name="connsiteX2" fmla="*/ 4000500 w 4000500"/>
                  <a:gd name="connsiteY2" fmla="*/ 800100 h 800100"/>
                  <a:gd name="connsiteX3" fmla="*/ 792480 w 4000500"/>
                  <a:gd name="connsiteY3" fmla="*/ 800100 h 800100"/>
                  <a:gd name="connsiteX4" fmla="*/ 0 w 4000500"/>
                  <a:gd name="connsiteY4" fmla="*/ 0 h 80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00" h="800100">
                    <a:moveTo>
                      <a:pt x="0" y="0"/>
                    </a:moveTo>
                    <a:lnTo>
                      <a:pt x="4000500" y="0"/>
                    </a:lnTo>
                    <a:lnTo>
                      <a:pt x="4000500" y="800100"/>
                    </a:lnTo>
                    <a:lnTo>
                      <a:pt x="792480" y="800100"/>
                    </a:lnTo>
                    <a:lnTo>
                      <a:pt x="0" y="0"/>
                    </a:lnTo>
                    <a:close/>
                  </a:path>
                </a:pathLst>
              </a:custGeom>
              <a:solidFill>
                <a:schemeClr val="accent1"/>
              </a:solidFill>
              <a:ln>
                <a:noFill/>
              </a:ln>
              <a:effectLst>
                <a:outerShdw blurRad="254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grpSp>
      </p:grpSp>
      <p:sp>
        <p:nvSpPr>
          <p:cNvPr id="13" name="Casella di testo 2">
            <a:extLst>
              <a:ext uri="{FF2B5EF4-FFF2-40B4-BE49-F238E27FC236}">
                <a16:creationId xmlns:a16="http://schemas.microsoft.com/office/drawing/2014/main" id="{406E4D31-774F-6622-8D2C-A2F3A3D6184B}"/>
              </a:ext>
            </a:extLst>
          </p:cNvPr>
          <p:cNvSpPr txBox="1">
            <a:spLocks noChangeArrowheads="1"/>
          </p:cNvSpPr>
          <p:nvPr/>
        </p:nvSpPr>
        <p:spPr bwMode="auto">
          <a:xfrm>
            <a:off x="626745" y="-10160"/>
            <a:ext cx="2372995" cy="845185"/>
          </a:xfrm>
          <a:prstGeom prst="rect">
            <a:avLst/>
          </a:prstGeom>
          <a:noFill/>
          <a:ln w="9525">
            <a:noFill/>
            <a:miter lim="800000"/>
            <a:headEnd/>
            <a:tailEnd/>
          </a:ln>
        </p:spPr>
        <p:txBody>
          <a:bodyPr rot="0" vert="horz" wrap="square" lIns="91440" tIns="45720" rIns="91440" bIns="45720" anchor="t" anchorCtr="0">
            <a:noAutofit/>
          </a:bodyPr>
          <a:lstStyle/>
          <a:p>
            <a:pPr algn="ctr">
              <a:lnSpc>
                <a:spcPct val="120000"/>
              </a:lnSpc>
              <a:spcBef>
                <a:spcPts val="200"/>
              </a:spcBef>
              <a:spcAft>
                <a:spcPts val="800"/>
              </a:spcAft>
            </a:pPr>
            <a:r>
              <a:rPr lang="it-IT" sz="800" b="1" kern="1000">
                <a:solidFill>
                  <a:srgbClr val="31521B"/>
                </a:solidFill>
                <a:effectLst/>
                <a:latin typeface="Century Gothic" panose="020B0502020202020204" pitchFamily="34" charset="0"/>
                <a:ea typeface="Century Gothic" panose="020B0502020202020204" pitchFamily="34" charset="0"/>
                <a:cs typeface="Times New Roman" panose="02020603050405020304" pitchFamily="18" charset="0"/>
              </a:rPr>
              <a:t> </a:t>
            </a:r>
            <a:endParaRPr lang="it-IT" sz="1000" kern="1000">
              <a:solidFill>
                <a:srgbClr val="595959"/>
              </a:solidFill>
              <a:effectLst/>
              <a:latin typeface="Century Gothic" panose="020B0502020202020204" pitchFamily="34" charset="0"/>
              <a:ea typeface="Century Gothic" panose="020B050202020202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084E4A75-FD80-74E8-8E15-9E6EF1615EF6}"/>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15" name="Picture 14">
            <a:extLst>
              <a:ext uri="{FF2B5EF4-FFF2-40B4-BE49-F238E27FC236}">
                <a16:creationId xmlns:a16="http://schemas.microsoft.com/office/drawing/2014/main" id="{FD679453-43B7-2E18-A80D-C0E095CF5B75}"/>
              </a:ext>
            </a:extLst>
          </p:cNvPr>
          <p:cNvPicPr>
            <a:picLocks noChangeAspect="1"/>
          </p:cNvPicPr>
          <p:nvPr/>
        </p:nvPicPr>
        <p:blipFill>
          <a:blip r:embed="rId2"/>
          <a:stretch>
            <a:fillRect/>
          </a:stretch>
        </p:blipFill>
        <p:spPr>
          <a:xfrm>
            <a:off x="0" y="-8556"/>
            <a:ext cx="1560024" cy="713576"/>
          </a:xfrm>
          <a:prstGeom prst="rect">
            <a:avLst/>
          </a:prstGeom>
        </p:spPr>
      </p:pic>
      <p:pic>
        <p:nvPicPr>
          <p:cNvPr id="16" name="Picture 15">
            <a:extLst>
              <a:ext uri="{FF2B5EF4-FFF2-40B4-BE49-F238E27FC236}">
                <a16:creationId xmlns:a16="http://schemas.microsoft.com/office/drawing/2014/main" id="{94B898FC-3ADF-10FC-C8FC-4B0673B7C5E4}"/>
              </a:ext>
            </a:extLst>
          </p:cNvPr>
          <p:cNvPicPr>
            <a:picLocks noChangeAspect="1"/>
          </p:cNvPicPr>
          <p:nvPr/>
        </p:nvPicPr>
        <p:blipFill>
          <a:blip r:embed="rId3"/>
          <a:stretch>
            <a:fillRect/>
          </a:stretch>
        </p:blipFill>
        <p:spPr>
          <a:xfrm>
            <a:off x="11214335" y="5904374"/>
            <a:ext cx="878385" cy="687919"/>
          </a:xfrm>
          <a:prstGeom prst="rect">
            <a:avLst/>
          </a:prstGeom>
        </p:spPr>
      </p:pic>
      <p:sp>
        <p:nvSpPr>
          <p:cNvPr id="17" name="TextBox 16">
            <a:extLst>
              <a:ext uri="{FF2B5EF4-FFF2-40B4-BE49-F238E27FC236}">
                <a16:creationId xmlns:a16="http://schemas.microsoft.com/office/drawing/2014/main" id="{CB608A8D-5BBB-4E28-0D33-184525225B7F}"/>
              </a:ext>
            </a:extLst>
          </p:cNvPr>
          <p:cNvSpPr txBox="1"/>
          <p:nvPr/>
        </p:nvSpPr>
        <p:spPr>
          <a:xfrm>
            <a:off x="9115082" y="6197635"/>
            <a:ext cx="2113935" cy="369332"/>
          </a:xfrm>
          <a:prstGeom prst="rect">
            <a:avLst/>
          </a:prstGeom>
          <a:noFill/>
        </p:spPr>
        <p:txBody>
          <a:bodyPr wrap="square" rtlCol="0">
            <a:spAutoFit/>
          </a:bodyPr>
          <a:lstStyle/>
          <a:p>
            <a:r>
              <a:rPr lang="it-IT" i="1" dirty="0"/>
              <a:t>Antonia Menzione</a:t>
            </a:r>
          </a:p>
        </p:txBody>
      </p:sp>
      <p:sp>
        <p:nvSpPr>
          <p:cNvPr id="2" name="TextBox 1">
            <a:extLst>
              <a:ext uri="{FF2B5EF4-FFF2-40B4-BE49-F238E27FC236}">
                <a16:creationId xmlns:a16="http://schemas.microsoft.com/office/drawing/2014/main" id="{8516CD3C-C2C1-8EF6-74A4-8B171CFB14E2}"/>
              </a:ext>
            </a:extLst>
          </p:cNvPr>
          <p:cNvSpPr txBox="1"/>
          <p:nvPr/>
        </p:nvSpPr>
        <p:spPr>
          <a:xfrm>
            <a:off x="5240594" y="115842"/>
            <a:ext cx="6947057" cy="446276"/>
          </a:xfrm>
          <a:prstGeom prst="rect">
            <a:avLst/>
          </a:prstGeom>
          <a:noFill/>
        </p:spPr>
        <p:txBody>
          <a:bodyPr wrap="square" rtlCol="0">
            <a:spAutoFit/>
          </a:bodyPr>
          <a:lstStyle/>
          <a:p>
            <a:pPr algn="ctr"/>
            <a:r>
              <a:rPr lang="en-US" sz="2300" b="1" kern="50" dirty="0">
                <a:solidFill>
                  <a:schemeClr val="accent3">
                    <a:lumMod val="50000"/>
                  </a:schemeClr>
                </a:solidFill>
                <a:latin typeface="Times New Roman" panose="02020603050405020304" pitchFamily="18" charset="0"/>
                <a:ea typeface="MS Mincho" panose="02020609040205080304" pitchFamily="49" charset="-128"/>
                <a:cs typeface="Calibri" panose="020F0502020204030204" pitchFamily="34" charset="0"/>
              </a:rPr>
              <a:t>OUTPUT IMAGES ANALYSIS </a:t>
            </a:r>
            <a:endParaRPr lang="it-IT" sz="2300" dirty="0">
              <a:solidFill>
                <a:schemeClr val="accent3">
                  <a:lumMod val="50000"/>
                </a:schemeClr>
              </a:solidFill>
            </a:endParaRPr>
          </a:p>
        </p:txBody>
      </p:sp>
      <p:pic>
        <p:nvPicPr>
          <p:cNvPr id="11" name="Picture 10">
            <a:extLst>
              <a:ext uri="{FF2B5EF4-FFF2-40B4-BE49-F238E27FC236}">
                <a16:creationId xmlns:a16="http://schemas.microsoft.com/office/drawing/2014/main" id="{02FD7D98-CFF6-B0A6-918D-802DFE37C451}"/>
              </a:ext>
            </a:extLst>
          </p:cNvPr>
          <p:cNvPicPr>
            <a:picLocks noChangeAspect="1"/>
          </p:cNvPicPr>
          <p:nvPr/>
        </p:nvPicPr>
        <p:blipFill rotWithShape="1">
          <a:blip r:embed="rId4"/>
          <a:srcRect r="30444" b="6089"/>
          <a:stretch/>
        </p:blipFill>
        <p:spPr>
          <a:xfrm>
            <a:off x="99279" y="1108377"/>
            <a:ext cx="5938207" cy="4881636"/>
          </a:xfrm>
          <a:prstGeom prst="rect">
            <a:avLst/>
          </a:prstGeom>
        </p:spPr>
      </p:pic>
      <p:sp>
        <p:nvSpPr>
          <p:cNvPr id="3" name="Rectangle 2">
            <a:extLst>
              <a:ext uri="{FF2B5EF4-FFF2-40B4-BE49-F238E27FC236}">
                <a16:creationId xmlns:a16="http://schemas.microsoft.com/office/drawing/2014/main" id="{DF42BA1D-279D-22F1-CE4B-19328D0B5C1C}"/>
              </a:ext>
            </a:extLst>
          </p:cNvPr>
          <p:cNvSpPr/>
          <p:nvPr/>
        </p:nvSpPr>
        <p:spPr>
          <a:xfrm>
            <a:off x="6616700" y="2185639"/>
            <a:ext cx="1358419" cy="2019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8" name="Picture 17">
            <a:extLst>
              <a:ext uri="{FF2B5EF4-FFF2-40B4-BE49-F238E27FC236}">
                <a16:creationId xmlns:a16="http://schemas.microsoft.com/office/drawing/2014/main" id="{4AE87CE0-E1C6-D1A9-E4FC-F0D4D0CEF234}"/>
              </a:ext>
            </a:extLst>
          </p:cNvPr>
          <p:cNvPicPr>
            <a:picLocks noChangeAspect="1"/>
          </p:cNvPicPr>
          <p:nvPr/>
        </p:nvPicPr>
        <p:blipFill>
          <a:blip r:embed="rId5"/>
          <a:stretch>
            <a:fillRect/>
          </a:stretch>
        </p:blipFill>
        <p:spPr>
          <a:xfrm>
            <a:off x="6236613" y="1374559"/>
            <a:ext cx="5493832" cy="4565076"/>
          </a:xfrm>
          <a:prstGeom prst="rect">
            <a:avLst/>
          </a:prstGeom>
        </p:spPr>
      </p:pic>
      <p:sp>
        <p:nvSpPr>
          <p:cNvPr id="14" name="TextBox 13">
            <a:extLst>
              <a:ext uri="{FF2B5EF4-FFF2-40B4-BE49-F238E27FC236}">
                <a16:creationId xmlns:a16="http://schemas.microsoft.com/office/drawing/2014/main" id="{8DCED446-CA76-551A-68AB-9E0E58D8E1B8}"/>
              </a:ext>
            </a:extLst>
          </p:cNvPr>
          <p:cNvSpPr txBox="1"/>
          <p:nvPr/>
        </p:nvSpPr>
        <p:spPr>
          <a:xfrm>
            <a:off x="4660971" y="1262602"/>
            <a:ext cx="1213367" cy="1026150"/>
          </a:xfrm>
          <a:prstGeom prst="rect">
            <a:avLst/>
          </a:prstGeom>
          <a:solidFill>
            <a:schemeClr val="bg1"/>
          </a:solidFill>
        </p:spPr>
        <p:txBody>
          <a:bodyPr wrap="square" rtlCol="0">
            <a:spAutoFit/>
          </a:bodyPr>
          <a:lstStyle/>
          <a:p>
            <a:r>
              <a:rPr lang="it-IT" sz="1500" dirty="0"/>
              <a:t>SSC (mg/L)</a:t>
            </a:r>
          </a:p>
          <a:p>
            <a:endParaRPr lang="it-IT" sz="1500" dirty="0"/>
          </a:p>
          <a:p>
            <a:r>
              <a:rPr lang="it-IT" sz="1500" dirty="0"/>
              <a:t>      50</a:t>
            </a:r>
          </a:p>
          <a:p>
            <a:r>
              <a:rPr lang="it-IT" sz="1500" dirty="0"/>
              <a:t>      0</a:t>
            </a:r>
          </a:p>
        </p:txBody>
      </p:sp>
      <p:pic>
        <p:nvPicPr>
          <p:cNvPr id="20" name="Picture 19">
            <a:extLst>
              <a:ext uri="{FF2B5EF4-FFF2-40B4-BE49-F238E27FC236}">
                <a16:creationId xmlns:a16="http://schemas.microsoft.com/office/drawing/2014/main" id="{1BF757E0-B98D-88F7-BD88-95CA1A882121}"/>
              </a:ext>
            </a:extLst>
          </p:cNvPr>
          <p:cNvPicPr>
            <a:picLocks noChangeAspect="1"/>
          </p:cNvPicPr>
          <p:nvPr/>
        </p:nvPicPr>
        <p:blipFill rotWithShape="1">
          <a:blip r:embed="rId6"/>
          <a:srcRect t="35695" r="59511" b="11761"/>
          <a:stretch/>
        </p:blipFill>
        <p:spPr>
          <a:xfrm>
            <a:off x="4660970" y="1642178"/>
            <a:ext cx="353481" cy="646574"/>
          </a:xfrm>
          <a:prstGeom prst="rect">
            <a:avLst/>
          </a:prstGeom>
        </p:spPr>
      </p:pic>
      <p:sp>
        <p:nvSpPr>
          <p:cNvPr id="21" name="TextBox 20">
            <a:extLst>
              <a:ext uri="{FF2B5EF4-FFF2-40B4-BE49-F238E27FC236}">
                <a16:creationId xmlns:a16="http://schemas.microsoft.com/office/drawing/2014/main" id="{8170274C-CC99-BA13-E2B3-8512599F442D}"/>
              </a:ext>
            </a:extLst>
          </p:cNvPr>
          <p:cNvSpPr txBox="1"/>
          <p:nvPr/>
        </p:nvSpPr>
        <p:spPr>
          <a:xfrm>
            <a:off x="10517078" y="1359256"/>
            <a:ext cx="1213367" cy="1026150"/>
          </a:xfrm>
          <a:prstGeom prst="rect">
            <a:avLst/>
          </a:prstGeom>
          <a:solidFill>
            <a:schemeClr val="bg1"/>
          </a:solidFill>
        </p:spPr>
        <p:txBody>
          <a:bodyPr wrap="square" rtlCol="0">
            <a:spAutoFit/>
          </a:bodyPr>
          <a:lstStyle/>
          <a:p>
            <a:r>
              <a:rPr lang="it-IT" sz="1500" dirty="0"/>
              <a:t>QS (m3/s)</a:t>
            </a:r>
          </a:p>
          <a:p>
            <a:endParaRPr lang="it-IT" sz="1500" dirty="0"/>
          </a:p>
          <a:p>
            <a:r>
              <a:rPr lang="it-IT" sz="1500" dirty="0"/>
              <a:t>      0.3</a:t>
            </a:r>
          </a:p>
          <a:p>
            <a:r>
              <a:rPr lang="it-IT" sz="1500" dirty="0"/>
              <a:t>      0</a:t>
            </a:r>
          </a:p>
        </p:txBody>
      </p:sp>
      <p:pic>
        <p:nvPicPr>
          <p:cNvPr id="22" name="Picture 21">
            <a:extLst>
              <a:ext uri="{FF2B5EF4-FFF2-40B4-BE49-F238E27FC236}">
                <a16:creationId xmlns:a16="http://schemas.microsoft.com/office/drawing/2014/main" id="{1F965268-79A5-0379-79EA-40DB57F7218A}"/>
              </a:ext>
            </a:extLst>
          </p:cNvPr>
          <p:cNvPicPr>
            <a:picLocks noChangeAspect="1"/>
          </p:cNvPicPr>
          <p:nvPr/>
        </p:nvPicPr>
        <p:blipFill rotWithShape="1">
          <a:blip r:embed="rId6"/>
          <a:srcRect t="35695" r="59511" b="11761"/>
          <a:stretch/>
        </p:blipFill>
        <p:spPr>
          <a:xfrm>
            <a:off x="10517077" y="1738832"/>
            <a:ext cx="353481" cy="646574"/>
          </a:xfrm>
          <a:prstGeom prst="rect">
            <a:avLst/>
          </a:prstGeom>
        </p:spPr>
      </p:pic>
      <p:sp>
        <p:nvSpPr>
          <p:cNvPr id="23" name="TextBox 22">
            <a:extLst>
              <a:ext uri="{FF2B5EF4-FFF2-40B4-BE49-F238E27FC236}">
                <a16:creationId xmlns:a16="http://schemas.microsoft.com/office/drawing/2014/main" id="{B9610631-0615-10AF-BADC-657E09406903}"/>
              </a:ext>
            </a:extLst>
          </p:cNvPr>
          <p:cNvSpPr txBox="1"/>
          <p:nvPr/>
        </p:nvSpPr>
        <p:spPr>
          <a:xfrm>
            <a:off x="4297470" y="5290660"/>
            <a:ext cx="1770438" cy="553998"/>
          </a:xfrm>
          <a:prstGeom prst="rect">
            <a:avLst/>
          </a:prstGeom>
          <a:noFill/>
        </p:spPr>
        <p:txBody>
          <a:bodyPr wrap="square" rtlCol="0">
            <a:spAutoFit/>
          </a:bodyPr>
          <a:lstStyle/>
          <a:p>
            <a:r>
              <a:rPr lang="it-IT" sz="1500" b="1" dirty="0">
                <a:solidFill>
                  <a:schemeClr val="bg1"/>
                </a:solidFill>
              </a:rPr>
              <a:t>Date 31/10/2018</a:t>
            </a:r>
          </a:p>
          <a:p>
            <a:r>
              <a:rPr lang="it-IT" sz="1500" b="1" dirty="0">
                <a:solidFill>
                  <a:schemeClr val="bg1"/>
                </a:solidFill>
              </a:rPr>
              <a:t>Time 10.11 </a:t>
            </a:r>
            <a:r>
              <a:rPr lang="it-IT" sz="1500" b="1" dirty="0" err="1">
                <a:solidFill>
                  <a:schemeClr val="bg1"/>
                </a:solidFill>
              </a:rPr>
              <a:t>am</a:t>
            </a:r>
            <a:endParaRPr lang="it-IT" sz="1500" b="1" dirty="0">
              <a:solidFill>
                <a:schemeClr val="bg1"/>
              </a:solidFill>
            </a:endParaRPr>
          </a:p>
        </p:txBody>
      </p:sp>
    </p:spTree>
    <p:extLst>
      <p:ext uri="{BB962C8B-B14F-4D97-AF65-F5344CB8AC3E}">
        <p14:creationId xmlns:p14="http://schemas.microsoft.com/office/powerpoint/2010/main" val="20543987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2">
            <a:extLst>
              <a:ext uri="{FF2B5EF4-FFF2-40B4-BE49-F238E27FC236}">
                <a16:creationId xmlns:a16="http://schemas.microsoft.com/office/drawing/2014/main" id="{C6452FB0-FEFA-DCA0-B5AE-23D2FC881AD4}"/>
              </a:ext>
              <a:ext uri="{C183D7F6-B498-43B3-948B-1728B52AA6E4}">
                <adec:decorative xmlns:adec="http://schemas.microsoft.com/office/drawing/2017/decorative" val="1"/>
              </a:ext>
            </a:extLst>
          </p:cNvPr>
          <p:cNvGrpSpPr/>
          <p:nvPr/>
        </p:nvGrpSpPr>
        <p:grpSpPr>
          <a:xfrm>
            <a:off x="0" y="-13334"/>
            <a:ext cx="12192000" cy="6864422"/>
            <a:chOff x="-77519" y="-14817"/>
            <a:chExt cx="7863149" cy="10077861"/>
          </a:xfrm>
        </p:grpSpPr>
        <p:grpSp>
          <p:nvGrpSpPr>
            <p:cNvPr id="5" name="Gruppo 3">
              <a:extLst>
                <a:ext uri="{FF2B5EF4-FFF2-40B4-BE49-F238E27FC236}">
                  <a16:creationId xmlns:a16="http://schemas.microsoft.com/office/drawing/2014/main" id="{885EEACC-4E26-D858-3297-CB4D4C0F0A6B}"/>
                </a:ext>
              </a:extLst>
            </p:cNvPr>
            <p:cNvGrpSpPr/>
            <p:nvPr/>
          </p:nvGrpSpPr>
          <p:grpSpPr>
            <a:xfrm>
              <a:off x="0" y="-14817"/>
              <a:ext cx="7780020" cy="1202962"/>
              <a:chOff x="0" y="-17773"/>
              <a:chExt cx="7780020" cy="1203439"/>
            </a:xfrm>
          </p:grpSpPr>
          <p:sp>
            <p:nvSpPr>
              <p:cNvPr id="9" name="Rettangolo 4">
                <a:extLst>
                  <a:ext uri="{FF2B5EF4-FFF2-40B4-BE49-F238E27FC236}">
                    <a16:creationId xmlns:a16="http://schemas.microsoft.com/office/drawing/2014/main" id="{9C55025A-17A4-A01D-2AE4-FEC78B6C4353}"/>
                  </a:ext>
                </a:extLst>
              </p:cNvPr>
              <p:cNvSpPr/>
              <p:nvPr/>
            </p:nvSpPr>
            <p:spPr>
              <a:xfrm>
                <a:off x="0" y="-2949"/>
                <a:ext cx="7772400" cy="8096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10" name="Rettangolo 2">
                <a:extLst>
                  <a:ext uri="{FF2B5EF4-FFF2-40B4-BE49-F238E27FC236}">
                    <a16:creationId xmlns:a16="http://schemas.microsoft.com/office/drawing/2014/main" id="{4F7DD5D7-3783-BA77-881C-B196243F406C}"/>
                  </a:ext>
                </a:extLst>
              </p:cNvPr>
              <p:cNvSpPr/>
              <p:nvPr/>
            </p:nvSpPr>
            <p:spPr>
              <a:xfrm>
                <a:off x="2636520" y="-17773"/>
                <a:ext cx="5143500" cy="1203439"/>
              </a:xfrm>
              <a:custGeom>
                <a:avLst/>
                <a:gdLst>
                  <a:gd name="connsiteX0" fmla="*/ 0 w 4000500"/>
                  <a:gd name="connsiteY0" fmla="*/ 0 h 800100"/>
                  <a:gd name="connsiteX1" fmla="*/ 4000500 w 4000500"/>
                  <a:gd name="connsiteY1" fmla="*/ 0 h 800100"/>
                  <a:gd name="connsiteX2" fmla="*/ 4000500 w 4000500"/>
                  <a:gd name="connsiteY2" fmla="*/ 800100 h 800100"/>
                  <a:gd name="connsiteX3" fmla="*/ 0 w 4000500"/>
                  <a:gd name="connsiteY3" fmla="*/ 800100 h 800100"/>
                  <a:gd name="connsiteX4" fmla="*/ 0 w 4000500"/>
                  <a:gd name="connsiteY4" fmla="*/ 0 h 800100"/>
                  <a:gd name="connsiteX0" fmla="*/ 0 w 4000500"/>
                  <a:gd name="connsiteY0" fmla="*/ 0 h 800100"/>
                  <a:gd name="connsiteX1" fmla="*/ 4000500 w 4000500"/>
                  <a:gd name="connsiteY1" fmla="*/ 0 h 800100"/>
                  <a:gd name="connsiteX2" fmla="*/ 4000500 w 4000500"/>
                  <a:gd name="connsiteY2" fmla="*/ 800100 h 800100"/>
                  <a:gd name="connsiteX3" fmla="*/ 792480 w 4000500"/>
                  <a:gd name="connsiteY3" fmla="*/ 800100 h 800100"/>
                  <a:gd name="connsiteX4" fmla="*/ 0 w 4000500"/>
                  <a:gd name="connsiteY4" fmla="*/ 0 h 80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00" h="800100">
                    <a:moveTo>
                      <a:pt x="0" y="0"/>
                    </a:moveTo>
                    <a:lnTo>
                      <a:pt x="4000500" y="0"/>
                    </a:lnTo>
                    <a:lnTo>
                      <a:pt x="4000500" y="800100"/>
                    </a:lnTo>
                    <a:lnTo>
                      <a:pt x="792480" y="800100"/>
                    </a:lnTo>
                    <a:lnTo>
                      <a:pt x="0" y="0"/>
                    </a:lnTo>
                    <a:close/>
                  </a:path>
                </a:pathLst>
              </a:custGeom>
              <a:solidFill>
                <a:srgbClr val="D6D6D6"/>
              </a:solidFill>
              <a:ln>
                <a:noFill/>
              </a:ln>
              <a:effectLst>
                <a:outerShdw blurRad="50800" dist="63500" dir="10800000" algn="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grpSp>
        <p:grpSp>
          <p:nvGrpSpPr>
            <p:cNvPr id="6" name="Gruppo 6">
              <a:extLst>
                <a:ext uri="{FF2B5EF4-FFF2-40B4-BE49-F238E27FC236}">
                  <a16:creationId xmlns:a16="http://schemas.microsoft.com/office/drawing/2014/main" id="{C4F6EEE4-335E-8A49-D4C5-C0FA7E02338E}"/>
                </a:ext>
              </a:extLst>
            </p:cNvPr>
            <p:cNvGrpSpPr/>
            <p:nvPr/>
          </p:nvGrpSpPr>
          <p:grpSpPr>
            <a:xfrm rot="10800000">
              <a:off x="-77519" y="9029326"/>
              <a:ext cx="7863149" cy="1033718"/>
              <a:chOff x="0" y="-2950"/>
              <a:chExt cx="7863149" cy="1034131"/>
            </a:xfrm>
          </p:grpSpPr>
          <p:sp>
            <p:nvSpPr>
              <p:cNvPr id="7" name="Rettangolo 7">
                <a:extLst>
                  <a:ext uri="{FF2B5EF4-FFF2-40B4-BE49-F238E27FC236}">
                    <a16:creationId xmlns:a16="http://schemas.microsoft.com/office/drawing/2014/main" id="{8FA7A867-2531-6AF8-31C7-CFD651D5D702}"/>
                  </a:ext>
                </a:extLst>
              </p:cNvPr>
              <p:cNvSpPr/>
              <p:nvPr/>
            </p:nvSpPr>
            <p:spPr>
              <a:xfrm>
                <a:off x="0" y="-2950"/>
                <a:ext cx="7772400" cy="342900"/>
              </a:xfrm>
              <a:prstGeom prst="rect">
                <a:avLst/>
              </a:prstGeom>
              <a:solidFill>
                <a:srgbClr val="D6D6D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8" name="Rettangolo 2">
                <a:extLst>
                  <a:ext uri="{FF2B5EF4-FFF2-40B4-BE49-F238E27FC236}">
                    <a16:creationId xmlns:a16="http://schemas.microsoft.com/office/drawing/2014/main" id="{A93036D5-77D0-98D3-BCCC-4D29C05EABD6}"/>
                  </a:ext>
                </a:extLst>
              </p:cNvPr>
              <p:cNvSpPr/>
              <p:nvPr/>
            </p:nvSpPr>
            <p:spPr>
              <a:xfrm>
                <a:off x="2719649" y="2483"/>
                <a:ext cx="5143500" cy="1028698"/>
              </a:xfrm>
              <a:custGeom>
                <a:avLst/>
                <a:gdLst>
                  <a:gd name="connsiteX0" fmla="*/ 0 w 4000500"/>
                  <a:gd name="connsiteY0" fmla="*/ 0 h 800100"/>
                  <a:gd name="connsiteX1" fmla="*/ 4000500 w 4000500"/>
                  <a:gd name="connsiteY1" fmla="*/ 0 h 800100"/>
                  <a:gd name="connsiteX2" fmla="*/ 4000500 w 4000500"/>
                  <a:gd name="connsiteY2" fmla="*/ 800100 h 800100"/>
                  <a:gd name="connsiteX3" fmla="*/ 0 w 4000500"/>
                  <a:gd name="connsiteY3" fmla="*/ 800100 h 800100"/>
                  <a:gd name="connsiteX4" fmla="*/ 0 w 4000500"/>
                  <a:gd name="connsiteY4" fmla="*/ 0 h 800100"/>
                  <a:gd name="connsiteX0" fmla="*/ 0 w 4000500"/>
                  <a:gd name="connsiteY0" fmla="*/ 0 h 800100"/>
                  <a:gd name="connsiteX1" fmla="*/ 4000500 w 4000500"/>
                  <a:gd name="connsiteY1" fmla="*/ 0 h 800100"/>
                  <a:gd name="connsiteX2" fmla="*/ 4000500 w 4000500"/>
                  <a:gd name="connsiteY2" fmla="*/ 800100 h 800100"/>
                  <a:gd name="connsiteX3" fmla="*/ 792480 w 4000500"/>
                  <a:gd name="connsiteY3" fmla="*/ 800100 h 800100"/>
                  <a:gd name="connsiteX4" fmla="*/ 0 w 4000500"/>
                  <a:gd name="connsiteY4" fmla="*/ 0 h 80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00" h="800100">
                    <a:moveTo>
                      <a:pt x="0" y="0"/>
                    </a:moveTo>
                    <a:lnTo>
                      <a:pt x="4000500" y="0"/>
                    </a:lnTo>
                    <a:lnTo>
                      <a:pt x="4000500" y="800100"/>
                    </a:lnTo>
                    <a:lnTo>
                      <a:pt x="792480" y="800100"/>
                    </a:lnTo>
                    <a:lnTo>
                      <a:pt x="0" y="0"/>
                    </a:lnTo>
                    <a:close/>
                  </a:path>
                </a:pathLst>
              </a:custGeom>
              <a:solidFill>
                <a:schemeClr val="accent1"/>
              </a:solidFill>
              <a:ln>
                <a:noFill/>
              </a:ln>
              <a:effectLst>
                <a:outerShdw blurRad="254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grpSp>
      </p:grpSp>
      <p:sp>
        <p:nvSpPr>
          <p:cNvPr id="13" name="Casella di testo 2">
            <a:extLst>
              <a:ext uri="{FF2B5EF4-FFF2-40B4-BE49-F238E27FC236}">
                <a16:creationId xmlns:a16="http://schemas.microsoft.com/office/drawing/2014/main" id="{406E4D31-774F-6622-8D2C-A2F3A3D6184B}"/>
              </a:ext>
            </a:extLst>
          </p:cNvPr>
          <p:cNvSpPr txBox="1">
            <a:spLocks noChangeArrowheads="1"/>
          </p:cNvSpPr>
          <p:nvPr/>
        </p:nvSpPr>
        <p:spPr bwMode="auto">
          <a:xfrm>
            <a:off x="626745" y="-10160"/>
            <a:ext cx="2372995" cy="845185"/>
          </a:xfrm>
          <a:prstGeom prst="rect">
            <a:avLst/>
          </a:prstGeom>
          <a:noFill/>
          <a:ln w="9525">
            <a:noFill/>
            <a:miter lim="800000"/>
            <a:headEnd/>
            <a:tailEnd/>
          </a:ln>
        </p:spPr>
        <p:txBody>
          <a:bodyPr rot="0" vert="horz" wrap="square" lIns="91440" tIns="45720" rIns="91440" bIns="45720" anchor="t" anchorCtr="0">
            <a:noAutofit/>
          </a:bodyPr>
          <a:lstStyle/>
          <a:p>
            <a:pPr algn="ctr">
              <a:lnSpc>
                <a:spcPct val="120000"/>
              </a:lnSpc>
              <a:spcBef>
                <a:spcPts val="200"/>
              </a:spcBef>
              <a:spcAft>
                <a:spcPts val="800"/>
              </a:spcAft>
            </a:pPr>
            <a:r>
              <a:rPr lang="it-IT" sz="800" b="1" kern="1000">
                <a:solidFill>
                  <a:srgbClr val="31521B"/>
                </a:solidFill>
                <a:effectLst/>
                <a:latin typeface="Century Gothic" panose="020B0502020202020204" pitchFamily="34" charset="0"/>
                <a:ea typeface="Century Gothic" panose="020B0502020202020204" pitchFamily="34" charset="0"/>
                <a:cs typeface="Times New Roman" panose="02020603050405020304" pitchFamily="18" charset="0"/>
              </a:rPr>
              <a:t> </a:t>
            </a:r>
            <a:endParaRPr lang="it-IT" sz="1000" kern="1000">
              <a:solidFill>
                <a:srgbClr val="595959"/>
              </a:solidFill>
              <a:effectLst/>
              <a:latin typeface="Century Gothic" panose="020B0502020202020204" pitchFamily="34" charset="0"/>
              <a:ea typeface="Century Gothic" panose="020B050202020202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084E4A75-FD80-74E8-8E15-9E6EF1615EF6}"/>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15" name="Picture 14">
            <a:extLst>
              <a:ext uri="{FF2B5EF4-FFF2-40B4-BE49-F238E27FC236}">
                <a16:creationId xmlns:a16="http://schemas.microsoft.com/office/drawing/2014/main" id="{FD679453-43B7-2E18-A80D-C0E095CF5B75}"/>
              </a:ext>
            </a:extLst>
          </p:cNvPr>
          <p:cNvPicPr>
            <a:picLocks noChangeAspect="1"/>
          </p:cNvPicPr>
          <p:nvPr/>
        </p:nvPicPr>
        <p:blipFill>
          <a:blip r:embed="rId2"/>
          <a:stretch>
            <a:fillRect/>
          </a:stretch>
        </p:blipFill>
        <p:spPr>
          <a:xfrm>
            <a:off x="0" y="-8556"/>
            <a:ext cx="1560024" cy="713576"/>
          </a:xfrm>
          <a:prstGeom prst="rect">
            <a:avLst/>
          </a:prstGeom>
        </p:spPr>
      </p:pic>
      <p:pic>
        <p:nvPicPr>
          <p:cNvPr id="16" name="Picture 15">
            <a:extLst>
              <a:ext uri="{FF2B5EF4-FFF2-40B4-BE49-F238E27FC236}">
                <a16:creationId xmlns:a16="http://schemas.microsoft.com/office/drawing/2014/main" id="{94B898FC-3ADF-10FC-C8FC-4B0673B7C5E4}"/>
              </a:ext>
            </a:extLst>
          </p:cNvPr>
          <p:cNvPicPr>
            <a:picLocks noChangeAspect="1"/>
          </p:cNvPicPr>
          <p:nvPr/>
        </p:nvPicPr>
        <p:blipFill>
          <a:blip r:embed="rId3"/>
          <a:stretch>
            <a:fillRect/>
          </a:stretch>
        </p:blipFill>
        <p:spPr>
          <a:xfrm>
            <a:off x="11214335" y="5904374"/>
            <a:ext cx="878385" cy="687919"/>
          </a:xfrm>
          <a:prstGeom prst="rect">
            <a:avLst/>
          </a:prstGeom>
        </p:spPr>
      </p:pic>
      <p:sp>
        <p:nvSpPr>
          <p:cNvPr id="2" name="TextBox 1">
            <a:extLst>
              <a:ext uri="{FF2B5EF4-FFF2-40B4-BE49-F238E27FC236}">
                <a16:creationId xmlns:a16="http://schemas.microsoft.com/office/drawing/2014/main" id="{8516CD3C-C2C1-8EF6-74A4-8B171CFB14E2}"/>
              </a:ext>
            </a:extLst>
          </p:cNvPr>
          <p:cNvSpPr txBox="1"/>
          <p:nvPr/>
        </p:nvSpPr>
        <p:spPr>
          <a:xfrm>
            <a:off x="5240594" y="115842"/>
            <a:ext cx="6947057" cy="446276"/>
          </a:xfrm>
          <a:prstGeom prst="rect">
            <a:avLst/>
          </a:prstGeom>
          <a:noFill/>
        </p:spPr>
        <p:txBody>
          <a:bodyPr wrap="square" rtlCol="0">
            <a:spAutoFit/>
          </a:bodyPr>
          <a:lstStyle/>
          <a:p>
            <a:pPr algn="ctr"/>
            <a:r>
              <a:rPr lang="en-US" sz="2300" b="1" kern="50" dirty="0">
                <a:solidFill>
                  <a:schemeClr val="accent3">
                    <a:lumMod val="50000"/>
                  </a:schemeClr>
                </a:solidFill>
                <a:latin typeface="Times New Roman" panose="02020603050405020304" pitchFamily="18" charset="0"/>
                <a:ea typeface="MS Mincho" panose="02020609040205080304" pitchFamily="49" charset="-128"/>
                <a:cs typeface="Calibri" panose="020F0502020204030204" pitchFamily="34" charset="0"/>
              </a:rPr>
              <a:t>CONCLUSIONS AND FUTURE DEVELOPMENTS</a:t>
            </a:r>
            <a:endParaRPr lang="it-IT" sz="2300" dirty="0">
              <a:solidFill>
                <a:schemeClr val="accent3">
                  <a:lumMod val="50000"/>
                </a:schemeClr>
              </a:solidFill>
            </a:endParaRPr>
          </a:p>
        </p:txBody>
      </p:sp>
      <p:sp>
        <p:nvSpPr>
          <p:cNvPr id="24" name="TextBox 23">
            <a:extLst>
              <a:ext uri="{FF2B5EF4-FFF2-40B4-BE49-F238E27FC236}">
                <a16:creationId xmlns:a16="http://schemas.microsoft.com/office/drawing/2014/main" id="{3A20059F-FA34-5A7F-F076-67698D1B8CB3}"/>
              </a:ext>
            </a:extLst>
          </p:cNvPr>
          <p:cNvSpPr txBox="1"/>
          <p:nvPr/>
        </p:nvSpPr>
        <p:spPr>
          <a:xfrm>
            <a:off x="296882" y="1221067"/>
            <a:ext cx="11093185" cy="2446824"/>
          </a:xfrm>
          <a:prstGeom prst="rect">
            <a:avLst/>
          </a:prstGeom>
          <a:noFill/>
        </p:spPr>
        <p:txBody>
          <a:bodyPr wrap="square" rtlCol="0">
            <a:spAutoFit/>
          </a:bodyPr>
          <a:lstStyle/>
          <a:p>
            <a:pPr marL="342900" indent="-342900">
              <a:buAutoNum type="arabicPeriod"/>
            </a:pPr>
            <a:r>
              <a:rPr lang="en-US" sz="1700" b="1" dirty="0"/>
              <a:t>First results seems  to be promising in reproducing the pattern of the sediment plume;</a:t>
            </a:r>
          </a:p>
          <a:p>
            <a:pPr marL="342900" indent="-342900">
              <a:buAutoNum type="arabicPeriod"/>
            </a:pPr>
            <a:r>
              <a:rPr lang="en-US" sz="1700" b="1" dirty="0"/>
              <a:t>For a better calibration in quantitative terms, measurements campaigns and / or laboratory studies should be performed;</a:t>
            </a:r>
          </a:p>
          <a:p>
            <a:pPr marL="342900" indent="-342900">
              <a:buAutoNum type="arabicPeriod"/>
            </a:pPr>
            <a:r>
              <a:rPr lang="en-US" sz="1700" b="1" dirty="0"/>
              <a:t>The model was implemented with open - source data (low-cost model)</a:t>
            </a:r>
          </a:p>
          <a:p>
            <a:pPr marL="742950" lvl="1" indent="-285750">
              <a:buFont typeface="Arial" panose="020B0604020202020204" pitchFamily="34" charset="0"/>
              <a:buChar char="•"/>
            </a:pPr>
            <a:r>
              <a:rPr lang="en-US" sz="1700" dirty="0"/>
              <a:t>Numerical model: </a:t>
            </a:r>
            <a:r>
              <a:rPr lang="en-US" sz="1700" dirty="0" err="1"/>
              <a:t>Telemac</a:t>
            </a:r>
            <a:r>
              <a:rPr lang="en-US" sz="1700" dirty="0"/>
              <a:t> (open- source)</a:t>
            </a:r>
          </a:p>
          <a:p>
            <a:pPr marL="742950" lvl="1" indent="-285750">
              <a:buFont typeface="Arial" panose="020B0604020202020204" pitchFamily="34" charset="0"/>
              <a:buChar char="•"/>
            </a:pPr>
            <a:r>
              <a:rPr lang="en-US" sz="1700" dirty="0"/>
              <a:t>The bathymetry: GEBCO data set </a:t>
            </a:r>
          </a:p>
          <a:p>
            <a:pPr marL="742950" lvl="1" indent="-285750">
              <a:buFont typeface="Arial" panose="020B0604020202020204" pitchFamily="34" charset="0"/>
              <a:buChar char="•"/>
            </a:pPr>
            <a:r>
              <a:rPr lang="en-US" sz="1700" dirty="0"/>
              <a:t>The water level and water discharge data: ISPRA data set </a:t>
            </a:r>
          </a:p>
          <a:p>
            <a:r>
              <a:rPr lang="en-US" sz="1700" b="1" dirty="0"/>
              <a:t>4. Even if the case study is specific to the estuary of the Piave river, the methodology can also be applied to other case studies</a:t>
            </a:r>
          </a:p>
        </p:txBody>
      </p:sp>
      <p:sp>
        <p:nvSpPr>
          <p:cNvPr id="18" name="TextBox 17">
            <a:extLst>
              <a:ext uri="{FF2B5EF4-FFF2-40B4-BE49-F238E27FC236}">
                <a16:creationId xmlns:a16="http://schemas.microsoft.com/office/drawing/2014/main" id="{2A4FF4C4-630A-0FF4-510F-FC61E175F905}"/>
              </a:ext>
            </a:extLst>
          </p:cNvPr>
          <p:cNvSpPr txBox="1"/>
          <p:nvPr/>
        </p:nvSpPr>
        <p:spPr>
          <a:xfrm>
            <a:off x="120195" y="4715822"/>
            <a:ext cx="11093185" cy="877163"/>
          </a:xfrm>
          <a:prstGeom prst="rect">
            <a:avLst/>
          </a:prstGeom>
          <a:noFill/>
        </p:spPr>
        <p:txBody>
          <a:bodyPr wrap="square" rtlCol="0">
            <a:spAutoFit/>
          </a:bodyPr>
          <a:lstStyle/>
          <a:p>
            <a:pPr marL="342900" indent="-342900">
              <a:buFont typeface="+mj-lt"/>
              <a:buAutoNum type="arabicPeriod"/>
            </a:pPr>
            <a:r>
              <a:rPr lang="en-US" sz="1700" b="1" dirty="0"/>
              <a:t>Measurement campaigns</a:t>
            </a:r>
          </a:p>
          <a:p>
            <a:pPr marL="342900" indent="-342900">
              <a:buFont typeface="+mj-lt"/>
              <a:buAutoNum type="arabicPeriod"/>
            </a:pPr>
            <a:r>
              <a:rPr lang="en-US" sz="1700" b="1" dirty="0"/>
              <a:t>Additional events, other sites simulation and implementation of more detailed data</a:t>
            </a:r>
          </a:p>
          <a:p>
            <a:pPr marL="342900" indent="-342900">
              <a:buFont typeface="+mj-lt"/>
              <a:buAutoNum type="arabicPeriod"/>
            </a:pPr>
            <a:r>
              <a:rPr lang="en-US" sz="1700" b="1" dirty="0"/>
              <a:t>Expand the domain to capture the influence of nearby rivers</a:t>
            </a:r>
          </a:p>
        </p:txBody>
      </p:sp>
      <p:sp>
        <p:nvSpPr>
          <p:cNvPr id="19" name="TextBox 18">
            <a:extLst>
              <a:ext uri="{FF2B5EF4-FFF2-40B4-BE49-F238E27FC236}">
                <a16:creationId xmlns:a16="http://schemas.microsoft.com/office/drawing/2014/main" id="{482EA0A7-D98C-62B6-6056-5CFC127E504D}"/>
              </a:ext>
            </a:extLst>
          </p:cNvPr>
          <p:cNvSpPr txBox="1"/>
          <p:nvPr/>
        </p:nvSpPr>
        <p:spPr>
          <a:xfrm>
            <a:off x="140708" y="749465"/>
            <a:ext cx="6947057" cy="446276"/>
          </a:xfrm>
          <a:prstGeom prst="rect">
            <a:avLst/>
          </a:prstGeom>
          <a:noFill/>
        </p:spPr>
        <p:txBody>
          <a:bodyPr wrap="square" rtlCol="0">
            <a:spAutoFit/>
          </a:bodyPr>
          <a:lstStyle/>
          <a:p>
            <a:r>
              <a:rPr lang="en-US" sz="2300" b="1" kern="50" dirty="0">
                <a:solidFill>
                  <a:srgbClr val="4472C4"/>
                </a:solidFill>
                <a:latin typeface="Times New Roman" panose="02020603050405020304" pitchFamily="18" charset="0"/>
                <a:ea typeface="MS Mincho" panose="02020609040205080304" pitchFamily="49" charset="-128"/>
                <a:cs typeface="Calibri" panose="020F0502020204030204" pitchFamily="34" charset="0"/>
              </a:rPr>
              <a:t>CONCLUSIONS</a:t>
            </a:r>
            <a:endParaRPr lang="it-IT" sz="2300" dirty="0">
              <a:solidFill>
                <a:srgbClr val="4472C4"/>
              </a:solidFill>
            </a:endParaRPr>
          </a:p>
        </p:txBody>
      </p:sp>
      <p:sp>
        <p:nvSpPr>
          <p:cNvPr id="20" name="TextBox 19">
            <a:extLst>
              <a:ext uri="{FF2B5EF4-FFF2-40B4-BE49-F238E27FC236}">
                <a16:creationId xmlns:a16="http://schemas.microsoft.com/office/drawing/2014/main" id="{546F8F7E-2A98-761E-8D3B-F99BEEC8EA44}"/>
              </a:ext>
            </a:extLst>
          </p:cNvPr>
          <p:cNvSpPr txBox="1"/>
          <p:nvPr/>
        </p:nvSpPr>
        <p:spPr>
          <a:xfrm>
            <a:off x="120195" y="4291851"/>
            <a:ext cx="6947057" cy="446276"/>
          </a:xfrm>
          <a:prstGeom prst="rect">
            <a:avLst/>
          </a:prstGeom>
          <a:noFill/>
        </p:spPr>
        <p:txBody>
          <a:bodyPr wrap="square" rtlCol="0">
            <a:spAutoFit/>
          </a:bodyPr>
          <a:lstStyle/>
          <a:p>
            <a:r>
              <a:rPr lang="en-US" sz="2300" b="1" kern="50" dirty="0">
                <a:solidFill>
                  <a:srgbClr val="4472C4"/>
                </a:solidFill>
                <a:latin typeface="Times New Roman" panose="02020603050405020304" pitchFamily="18" charset="0"/>
                <a:ea typeface="MS Mincho" panose="02020609040205080304" pitchFamily="49" charset="-128"/>
                <a:cs typeface="Calibri" panose="020F0502020204030204" pitchFamily="34" charset="0"/>
              </a:rPr>
              <a:t>FUTURE DEVELOPMENTS</a:t>
            </a:r>
            <a:endParaRPr lang="it-IT" sz="2300" dirty="0">
              <a:solidFill>
                <a:srgbClr val="4472C4"/>
              </a:solidFill>
            </a:endParaRPr>
          </a:p>
        </p:txBody>
      </p:sp>
      <p:sp>
        <p:nvSpPr>
          <p:cNvPr id="22" name="TextBox 21">
            <a:extLst>
              <a:ext uri="{FF2B5EF4-FFF2-40B4-BE49-F238E27FC236}">
                <a16:creationId xmlns:a16="http://schemas.microsoft.com/office/drawing/2014/main" id="{97A99C12-5AF7-11F8-06B1-4ED9C33F6CBF}"/>
              </a:ext>
            </a:extLst>
          </p:cNvPr>
          <p:cNvSpPr txBox="1"/>
          <p:nvPr/>
        </p:nvSpPr>
        <p:spPr>
          <a:xfrm>
            <a:off x="7480791" y="6268769"/>
            <a:ext cx="2113935" cy="369332"/>
          </a:xfrm>
          <a:prstGeom prst="rect">
            <a:avLst/>
          </a:prstGeom>
          <a:noFill/>
        </p:spPr>
        <p:txBody>
          <a:bodyPr wrap="square" rtlCol="0">
            <a:spAutoFit/>
          </a:bodyPr>
          <a:lstStyle/>
          <a:p>
            <a:r>
              <a:rPr lang="it-IT" i="1" dirty="0"/>
              <a:t>Antonia Menzione</a:t>
            </a:r>
          </a:p>
        </p:txBody>
      </p:sp>
    </p:spTree>
    <p:extLst>
      <p:ext uri="{BB962C8B-B14F-4D97-AF65-F5344CB8AC3E}">
        <p14:creationId xmlns:p14="http://schemas.microsoft.com/office/powerpoint/2010/main" val="36893535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2">
            <a:extLst>
              <a:ext uri="{FF2B5EF4-FFF2-40B4-BE49-F238E27FC236}">
                <a16:creationId xmlns:a16="http://schemas.microsoft.com/office/drawing/2014/main" id="{C6452FB0-FEFA-DCA0-B5AE-23D2FC881AD4}"/>
              </a:ext>
              <a:ext uri="{C183D7F6-B498-43B3-948B-1728B52AA6E4}">
                <adec:decorative xmlns:adec="http://schemas.microsoft.com/office/drawing/2017/decorative" val="1"/>
              </a:ext>
            </a:extLst>
          </p:cNvPr>
          <p:cNvGrpSpPr/>
          <p:nvPr/>
        </p:nvGrpSpPr>
        <p:grpSpPr>
          <a:xfrm>
            <a:off x="0" y="-13334"/>
            <a:ext cx="12192000" cy="6864422"/>
            <a:chOff x="-77519" y="-14817"/>
            <a:chExt cx="7863149" cy="10077861"/>
          </a:xfrm>
        </p:grpSpPr>
        <p:grpSp>
          <p:nvGrpSpPr>
            <p:cNvPr id="5" name="Gruppo 3">
              <a:extLst>
                <a:ext uri="{FF2B5EF4-FFF2-40B4-BE49-F238E27FC236}">
                  <a16:creationId xmlns:a16="http://schemas.microsoft.com/office/drawing/2014/main" id="{885EEACC-4E26-D858-3297-CB4D4C0F0A6B}"/>
                </a:ext>
              </a:extLst>
            </p:cNvPr>
            <p:cNvGrpSpPr/>
            <p:nvPr/>
          </p:nvGrpSpPr>
          <p:grpSpPr>
            <a:xfrm>
              <a:off x="0" y="-14817"/>
              <a:ext cx="7780020" cy="1202962"/>
              <a:chOff x="0" y="-17773"/>
              <a:chExt cx="7780020" cy="1203439"/>
            </a:xfrm>
          </p:grpSpPr>
          <p:sp>
            <p:nvSpPr>
              <p:cNvPr id="9" name="Rettangolo 4">
                <a:extLst>
                  <a:ext uri="{FF2B5EF4-FFF2-40B4-BE49-F238E27FC236}">
                    <a16:creationId xmlns:a16="http://schemas.microsoft.com/office/drawing/2014/main" id="{9C55025A-17A4-A01D-2AE4-FEC78B6C4353}"/>
                  </a:ext>
                </a:extLst>
              </p:cNvPr>
              <p:cNvSpPr/>
              <p:nvPr/>
            </p:nvSpPr>
            <p:spPr>
              <a:xfrm>
                <a:off x="0" y="-2949"/>
                <a:ext cx="7772400" cy="8096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10" name="Rettangolo 2">
                <a:extLst>
                  <a:ext uri="{FF2B5EF4-FFF2-40B4-BE49-F238E27FC236}">
                    <a16:creationId xmlns:a16="http://schemas.microsoft.com/office/drawing/2014/main" id="{4F7DD5D7-3783-BA77-881C-B196243F406C}"/>
                  </a:ext>
                </a:extLst>
              </p:cNvPr>
              <p:cNvSpPr/>
              <p:nvPr/>
            </p:nvSpPr>
            <p:spPr>
              <a:xfrm>
                <a:off x="2636520" y="-17773"/>
                <a:ext cx="5143500" cy="1203439"/>
              </a:xfrm>
              <a:custGeom>
                <a:avLst/>
                <a:gdLst>
                  <a:gd name="connsiteX0" fmla="*/ 0 w 4000500"/>
                  <a:gd name="connsiteY0" fmla="*/ 0 h 800100"/>
                  <a:gd name="connsiteX1" fmla="*/ 4000500 w 4000500"/>
                  <a:gd name="connsiteY1" fmla="*/ 0 h 800100"/>
                  <a:gd name="connsiteX2" fmla="*/ 4000500 w 4000500"/>
                  <a:gd name="connsiteY2" fmla="*/ 800100 h 800100"/>
                  <a:gd name="connsiteX3" fmla="*/ 0 w 4000500"/>
                  <a:gd name="connsiteY3" fmla="*/ 800100 h 800100"/>
                  <a:gd name="connsiteX4" fmla="*/ 0 w 4000500"/>
                  <a:gd name="connsiteY4" fmla="*/ 0 h 800100"/>
                  <a:gd name="connsiteX0" fmla="*/ 0 w 4000500"/>
                  <a:gd name="connsiteY0" fmla="*/ 0 h 800100"/>
                  <a:gd name="connsiteX1" fmla="*/ 4000500 w 4000500"/>
                  <a:gd name="connsiteY1" fmla="*/ 0 h 800100"/>
                  <a:gd name="connsiteX2" fmla="*/ 4000500 w 4000500"/>
                  <a:gd name="connsiteY2" fmla="*/ 800100 h 800100"/>
                  <a:gd name="connsiteX3" fmla="*/ 792480 w 4000500"/>
                  <a:gd name="connsiteY3" fmla="*/ 800100 h 800100"/>
                  <a:gd name="connsiteX4" fmla="*/ 0 w 4000500"/>
                  <a:gd name="connsiteY4" fmla="*/ 0 h 80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00" h="800100">
                    <a:moveTo>
                      <a:pt x="0" y="0"/>
                    </a:moveTo>
                    <a:lnTo>
                      <a:pt x="4000500" y="0"/>
                    </a:lnTo>
                    <a:lnTo>
                      <a:pt x="4000500" y="800100"/>
                    </a:lnTo>
                    <a:lnTo>
                      <a:pt x="792480" y="800100"/>
                    </a:lnTo>
                    <a:lnTo>
                      <a:pt x="0" y="0"/>
                    </a:lnTo>
                    <a:close/>
                  </a:path>
                </a:pathLst>
              </a:custGeom>
              <a:solidFill>
                <a:srgbClr val="D6D6D6"/>
              </a:solidFill>
              <a:ln>
                <a:noFill/>
              </a:ln>
              <a:effectLst>
                <a:outerShdw blurRad="50800" dist="63500" dir="10800000" algn="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grpSp>
        <p:grpSp>
          <p:nvGrpSpPr>
            <p:cNvPr id="6" name="Gruppo 6">
              <a:extLst>
                <a:ext uri="{FF2B5EF4-FFF2-40B4-BE49-F238E27FC236}">
                  <a16:creationId xmlns:a16="http://schemas.microsoft.com/office/drawing/2014/main" id="{C4F6EEE4-335E-8A49-D4C5-C0FA7E02338E}"/>
                </a:ext>
              </a:extLst>
            </p:cNvPr>
            <p:cNvGrpSpPr/>
            <p:nvPr/>
          </p:nvGrpSpPr>
          <p:grpSpPr>
            <a:xfrm rot="10800000">
              <a:off x="-77519" y="9029326"/>
              <a:ext cx="7863149" cy="1033718"/>
              <a:chOff x="0" y="-2950"/>
              <a:chExt cx="7863149" cy="1034131"/>
            </a:xfrm>
          </p:grpSpPr>
          <p:sp>
            <p:nvSpPr>
              <p:cNvPr id="7" name="Rettangolo 7">
                <a:extLst>
                  <a:ext uri="{FF2B5EF4-FFF2-40B4-BE49-F238E27FC236}">
                    <a16:creationId xmlns:a16="http://schemas.microsoft.com/office/drawing/2014/main" id="{8FA7A867-2531-6AF8-31C7-CFD651D5D702}"/>
                  </a:ext>
                </a:extLst>
              </p:cNvPr>
              <p:cNvSpPr/>
              <p:nvPr/>
            </p:nvSpPr>
            <p:spPr>
              <a:xfrm>
                <a:off x="0" y="-2950"/>
                <a:ext cx="7772400" cy="342900"/>
              </a:xfrm>
              <a:prstGeom prst="rect">
                <a:avLst/>
              </a:prstGeom>
              <a:solidFill>
                <a:srgbClr val="D6D6D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8" name="Rettangolo 2">
                <a:extLst>
                  <a:ext uri="{FF2B5EF4-FFF2-40B4-BE49-F238E27FC236}">
                    <a16:creationId xmlns:a16="http://schemas.microsoft.com/office/drawing/2014/main" id="{A93036D5-77D0-98D3-BCCC-4D29C05EABD6}"/>
                  </a:ext>
                </a:extLst>
              </p:cNvPr>
              <p:cNvSpPr/>
              <p:nvPr/>
            </p:nvSpPr>
            <p:spPr>
              <a:xfrm>
                <a:off x="2719649" y="2483"/>
                <a:ext cx="5143500" cy="1028698"/>
              </a:xfrm>
              <a:custGeom>
                <a:avLst/>
                <a:gdLst>
                  <a:gd name="connsiteX0" fmla="*/ 0 w 4000500"/>
                  <a:gd name="connsiteY0" fmla="*/ 0 h 800100"/>
                  <a:gd name="connsiteX1" fmla="*/ 4000500 w 4000500"/>
                  <a:gd name="connsiteY1" fmla="*/ 0 h 800100"/>
                  <a:gd name="connsiteX2" fmla="*/ 4000500 w 4000500"/>
                  <a:gd name="connsiteY2" fmla="*/ 800100 h 800100"/>
                  <a:gd name="connsiteX3" fmla="*/ 0 w 4000500"/>
                  <a:gd name="connsiteY3" fmla="*/ 800100 h 800100"/>
                  <a:gd name="connsiteX4" fmla="*/ 0 w 4000500"/>
                  <a:gd name="connsiteY4" fmla="*/ 0 h 800100"/>
                  <a:gd name="connsiteX0" fmla="*/ 0 w 4000500"/>
                  <a:gd name="connsiteY0" fmla="*/ 0 h 800100"/>
                  <a:gd name="connsiteX1" fmla="*/ 4000500 w 4000500"/>
                  <a:gd name="connsiteY1" fmla="*/ 0 h 800100"/>
                  <a:gd name="connsiteX2" fmla="*/ 4000500 w 4000500"/>
                  <a:gd name="connsiteY2" fmla="*/ 800100 h 800100"/>
                  <a:gd name="connsiteX3" fmla="*/ 792480 w 4000500"/>
                  <a:gd name="connsiteY3" fmla="*/ 800100 h 800100"/>
                  <a:gd name="connsiteX4" fmla="*/ 0 w 4000500"/>
                  <a:gd name="connsiteY4" fmla="*/ 0 h 80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00" h="800100">
                    <a:moveTo>
                      <a:pt x="0" y="0"/>
                    </a:moveTo>
                    <a:lnTo>
                      <a:pt x="4000500" y="0"/>
                    </a:lnTo>
                    <a:lnTo>
                      <a:pt x="4000500" y="800100"/>
                    </a:lnTo>
                    <a:lnTo>
                      <a:pt x="792480" y="800100"/>
                    </a:lnTo>
                    <a:lnTo>
                      <a:pt x="0" y="0"/>
                    </a:lnTo>
                    <a:close/>
                  </a:path>
                </a:pathLst>
              </a:custGeom>
              <a:solidFill>
                <a:schemeClr val="accent1"/>
              </a:solidFill>
              <a:ln>
                <a:noFill/>
              </a:ln>
              <a:effectLst>
                <a:outerShdw blurRad="254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grpSp>
      </p:grpSp>
      <p:sp>
        <p:nvSpPr>
          <p:cNvPr id="13" name="Casella di testo 2">
            <a:extLst>
              <a:ext uri="{FF2B5EF4-FFF2-40B4-BE49-F238E27FC236}">
                <a16:creationId xmlns:a16="http://schemas.microsoft.com/office/drawing/2014/main" id="{406E4D31-774F-6622-8D2C-A2F3A3D6184B}"/>
              </a:ext>
            </a:extLst>
          </p:cNvPr>
          <p:cNvSpPr txBox="1">
            <a:spLocks noChangeArrowheads="1"/>
          </p:cNvSpPr>
          <p:nvPr/>
        </p:nvSpPr>
        <p:spPr bwMode="auto">
          <a:xfrm>
            <a:off x="626745" y="-10160"/>
            <a:ext cx="2372995" cy="845185"/>
          </a:xfrm>
          <a:prstGeom prst="rect">
            <a:avLst/>
          </a:prstGeom>
          <a:noFill/>
          <a:ln w="9525">
            <a:noFill/>
            <a:miter lim="800000"/>
            <a:headEnd/>
            <a:tailEnd/>
          </a:ln>
        </p:spPr>
        <p:txBody>
          <a:bodyPr rot="0" vert="horz" wrap="square" lIns="91440" tIns="45720" rIns="91440" bIns="45720" anchor="t" anchorCtr="0">
            <a:noAutofit/>
          </a:bodyPr>
          <a:lstStyle/>
          <a:p>
            <a:pPr algn="ctr">
              <a:lnSpc>
                <a:spcPct val="120000"/>
              </a:lnSpc>
              <a:spcBef>
                <a:spcPts val="200"/>
              </a:spcBef>
              <a:spcAft>
                <a:spcPts val="800"/>
              </a:spcAft>
            </a:pPr>
            <a:r>
              <a:rPr lang="it-IT" sz="800" b="1" kern="1000">
                <a:solidFill>
                  <a:srgbClr val="31521B"/>
                </a:solidFill>
                <a:effectLst/>
                <a:latin typeface="Century Gothic" panose="020B0502020202020204" pitchFamily="34" charset="0"/>
                <a:ea typeface="Century Gothic" panose="020B0502020202020204" pitchFamily="34" charset="0"/>
                <a:cs typeface="Times New Roman" panose="02020603050405020304" pitchFamily="18" charset="0"/>
              </a:rPr>
              <a:t> </a:t>
            </a:r>
            <a:endParaRPr lang="it-IT" sz="1000" kern="1000">
              <a:solidFill>
                <a:srgbClr val="595959"/>
              </a:solidFill>
              <a:effectLst/>
              <a:latin typeface="Century Gothic" panose="020B0502020202020204" pitchFamily="34" charset="0"/>
              <a:ea typeface="Century Gothic" panose="020B050202020202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084E4A75-FD80-74E8-8E15-9E6EF1615EF6}"/>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15" name="Picture 14">
            <a:extLst>
              <a:ext uri="{FF2B5EF4-FFF2-40B4-BE49-F238E27FC236}">
                <a16:creationId xmlns:a16="http://schemas.microsoft.com/office/drawing/2014/main" id="{FD679453-43B7-2E18-A80D-C0E095CF5B75}"/>
              </a:ext>
            </a:extLst>
          </p:cNvPr>
          <p:cNvPicPr>
            <a:picLocks noChangeAspect="1"/>
          </p:cNvPicPr>
          <p:nvPr/>
        </p:nvPicPr>
        <p:blipFill>
          <a:blip r:embed="rId2"/>
          <a:stretch>
            <a:fillRect/>
          </a:stretch>
        </p:blipFill>
        <p:spPr>
          <a:xfrm>
            <a:off x="0" y="-8556"/>
            <a:ext cx="1560024" cy="713576"/>
          </a:xfrm>
          <a:prstGeom prst="rect">
            <a:avLst/>
          </a:prstGeom>
        </p:spPr>
      </p:pic>
      <p:pic>
        <p:nvPicPr>
          <p:cNvPr id="16" name="Picture 15">
            <a:extLst>
              <a:ext uri="{FF2B5EF4-FFF2-40B4-BE49-F238E27FC236}">
                <a16:creationId xmlns:a16="http://schemas.microsoft.com/office/drawing/2014/main" id="{94B898FC-3ADF-10FC-C8FC-4B0673B7C5E4}"/>
              </a:ext>
            </a:extLst>
          </p:cNvPr>
          <p:cNvPicPr>
            <a:picLocks noChangeAspect="1"/>
          </p:cNvPicPr>
          <p:nvPr/>
        </p:nvPicPr>
        <p:blipFill>
          <a:blip r:embed="rId3"/>
          <a:stretch>
            <a:fillRect/>
          </a:stretch>
        </p:blipFill>
        <p:spPr>
          <a:xfrm>
            <a:off x="11214335" y="5904374"/>
            <a:ext cx="878385" cy="687919"/>
          </a:xfrm>
          <a:prstGeom prst="rect">
            <a:avLst/>
          </a:prstGeom>
        </p:spPr>
      </p:pic>
      <p:sp>
        <p:nvSpPr>
          <p:cNvPr id="17" name="TextBox 16">
            <a:extLst>
              <a:ext uri="{FF2B5EF4-FFF2-40B4-BE49-F238E27FC236}">
                <a16:creationId xmlns:a16="http://schemas.microsoft.com/office/drawing/2014/main" id="{CB608A8D-5BBB-4E28-0D33-184525225B7F}"/>
              </a:ext>
            </a:extLst>
          </p:cNvPr>
          <p:cNvSpPr txBox="1"/>
          <p:nvPr/>
        </p:nvSpPr>
        <p:spPr>
          <a:xfrm>
            <a:off x="7504360" y="5798312"/>
            <a:ext cx="4180734" cy="815608"/>
          </a:xfrm>
          <a:prstGeom prst="rect">
            <a:avLst/>
          </a:prstGeom>
          <a:noFill/>
        </p:spPr>
        <p:txBody>
          <a:bodyPr wrap="square" rtlCol="0">
            <a:spAutoFit/>
          </a:bodyPr>
          <a:lstStyle/>
          <a:p>
            <a:r>
              <a:rPr lang="it-IT" sz="2500" i="1" dirty="0"/>
              <a:t>Antonia Menzione</a:t>
            </a:r>
          </a:p>
          <a:p>
            <a:r>
              <a:rPr lang="it-IT" sz="2200" b="1" i="1" u="sng" dirty="0">
                <a:solidFill>
                  <a:srgbClr val="4472C4"/>
                </a:solidFill>
              </a:rPr>
              <a:t>antonia.menzione@polimi.it </a:t>
            </a:r>
          </a:p>
        </p:txBody>
      </p:sp>
      <p:sp>
        <p:nvSpPr>
          <p:cNvPr id="24" name="TextBox 23">
            <a:extLst>
              <a:ext uri="{FF2B5EF4-FFF2-40B4-BE49-F238E27FC236}">
                <a16:creationId xmlns:a16="http://schemas.microsoft.com/office/drawing/2014/main" id="{3A20059F-FA34-5A7F-F076-67698D1B8CB3}"/>
              </a:ext>
            </a:extLst>
          </p:cNvPr>
          <p:cNvSpPr txBox="1"/>
          <p:nvPr/>
        </p:nvSpPr>
        <p:spPr>
          <a:xfrm>
            <a:off x="549407" y="2485742"/>
            <a:ext cx="11093185" cy="861774"/>
          </a:xfrm>
          <a:prstGeom prst="rect">
            <a:avLst/>
          </a:prstGeom>
          <a:noFill/>
        </p:spPr>
        <p:txBody>
          <a:bodyPr wrap="square" rtlCol="0">
            <a:spAutoFit/>
          </a:bodyPr>
          <a:lstStyle/>
          <a:p>
            <a:pPr algn="ctr"/>
            <a:r>
              <a:rPr lang="en-GB" sz="5000" b="1" dirty="0"/>
              <a:t>THANK YOU FOR YOUR ATTENTION </a:t>
            </a:r>
            <a:endParaRPr lang="en-US" sz="5000" b="1" dirty="0"/>
          </a:p>
        </p:txBody>
      </p:sp>
    </p:spTree>
    <p:extLst>
      <p:ext uri="{BB962C8B-B14F-4D97-AF65-F5344CB8AC3E}">
        <p14:creationId xmlns:p14="http://schemas.microsoft.com/office/powerpoint/2010/main" val="5060496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2">
            <a:extLst>
              <a:ext uri="{FF2B5EF4-FFF2-40B4-BE49-F238E27FC236}">
                <a16:creationId xmlns:a16="http://schemas.microsoft.com/office/drawing/2014/main" id="{C6452FB0-FEFA-DCA0-B5AE-23D2FC881AD4}"/>
              </a:ext>
              <a:ext uri="{C183D7F6-B498-43B3-948B-1728B52AA6E4}">
                <adec:decorative xmlns:adec="http://schemas.microsoft.com/office/drawing/2017/decorative" val="1"/>
              </a:ext>
            </a:extLst>
          </p:cNvPr>
          <p:cNvGrpSpPr/>
          <p:nvPr/>
        </p:nvGrpSpPr>
        <p:grpSpPr>
          <a:xfrm>
            <a:off x="0" y="-13334"/>
            <a:ext cx="12192000" cy="6864422"/>
            <a:chOff x="-77519" y="-14817"/>
            <a:chExt cx="7863149" cy="10077861"/>
          </a:xfrm>
        </p:grpSpPr>
        <p:grpSp>
          <p:nvGrpSpPr>
            <p:cNvPr id="5" name="Gruppo 3">
              <a:extLst>
                <a:ext uri="{FF2B5EF4-FFF2-40B4-BE49-F238E27FC236}">
                  <a16:creationId xmlns:a16="http://schemas.microsoft.com/office/drawing/2014/main" id="{885EEACC-4E26-D858-3297-CB4D4C0F0A6B}"/>
                </a:ext>
              </a:extLst>
            </p:cNvPr>
            <p:cNvGrpSpPr/>
            <p:nvPr/>
          </p:nvGrpSpPr>
          <p:grpSpPr>
            <a:xfrm>
              <a:off x="0" y="-14817"/>
              <a:ext cx="7780020" cy="1202962"/>
              <a:chOff x="0" y="-17773"/>
              <a:chExt cx="7780020" cy="1203439"/>
            </a:xfrm>
          </p:grpSpPr>
          <p:sp>
            <p:nvSpPr>
              <p:cNvPr id="9" name="Rettangolo 4">
                <a:extLst>
                  <a:ext uri="{FF2B5EF4-FFF2-40B4-BE49-F238E27FC236}">
                    <a16:creationId xmlns:a16="http://schemas.microsoft.com/office/drawing/2014/main" id="{9C55025A-17A4-A01D-2AE4-FEC78B6C4353}"/>
                  </a:ext>
                </a:extLst>
              </p:cNvPr>
              <p:cNvSpPr/>
              <p:nvPr/>
            </p:nvSpPr>
            <p:spPr>
              <a:xfrm>
                <a:off x="0" y="-2949"/>
                <a:ext cx="7772400" cy="8096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10" name="Rettangolo 2">
                <a:extLst>
                  <a:ext uri="{FF2B5EF4-FFF2-40B4-BE49-F238E27FC236}">
                    <a16:creationId xmlns:a16="http://schemas.microsoft.com/office/drawing/2014/main" id="{4F7DD5D7-3783-BA77-881C-B196243F406C}"/>
                  </a:ext>
                </a:extLst>
              </p:cNvPr>
              <p:cNvSpPr/>
              <p:nvPr/>
            </p:nvSpPr>
            <p:spPr>
              <a:xfrm>
                <a:off x="2636520" y="-17773"/>
                <a:ext cx="5143500" cy="1203439"/>
              </a:xfrm>
              <a:custGeom>
                <a:avLst/>
                <a:gdLst>
                  <a:gd name="connsiteX0" fmla="*/ 0 w 4000500"/>
                  <a:gd name="connsiteY0" fmla="*/ 0 h 800100"/>
                  <a:gd name="connsiteX1" fmla="*/ 4000500 w 4000500"/>
                  <a:gd name="connsiteY1" fmla="*/ 0 h 800100"/>
                  <a:gd name="connsiteX2" fmla="*/ 4000500 w 4000500"/>
                  <a:gd name="connsiteY2" fmla="*/ 800100 h 800100"/>
                  <a:gd name="connsiteX3" fmla="*/ 0 w 4000500"/>
                  <a:gd name="connsiteY3" fmla="*/ 800100 h 800100"/>
                  <a:gd name="connsiteX4" fmla="*/ 0 w 4000500"/>
                  <a:gd name="connsiteY4" fmla="*/ 0 h 800100"/>
                  <a:gd name="connsiteX0" fmla="*/ 0 w 4000500"/>
                  <a:gd name="connsiteY0" fmla="*/ 0 h 800100"/>
                  <a:gd name="connsiteX1" fmla="*/ 4000500 w 4000500"/>
                  <a:gd name="connsiteY1" fmla="*/ 0 h 800100"/>
                  <a:gd name="connsiteX2" fmla="*/ 4000500 w 4000500"/>
                  <a:gd name="connsiteY2" fmla="*/ 800100 h 800100"/>
                  <a:gd name="connsiteX3" fmla="*/ 792480 w 4000500"/>
                  <a:gd name="connsiteY3" fmla="*/ 800100 h 800100"/>
                  <a:gd name="connsiteX4" fmla="*/ 0 w 4000500"/>
                  <a:gd name="connsiteY4" fmla="*/ 0 h 80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00" h="800100">
                    <a:moveTo>
                      <a:pt x="0" y="0"/>
                    </a:moveTo>
                    <a:lnTo>
                      <a:pt x="4000500" y="0"/>
                    </a:lnTo>
                    <a:lnTo>
                      <a:pt x="4000500" y="800100"/>
                    </a:lnTo>
                    <a:lnTo>
                      <a:pt x="792480" y="800100"/>
                    </a:lnTo>
                    <a:lnTo>
                      <a:pt x="0" y="0"/>
                    </a:lnTo>
                    <a:close/>
                  </a:path>
                </a:pathLst>
              </a:custGeom>
              <a:solidFill>
                <a:srgbClr val="D6D6D6"/>
              </a:solidFill>
              <a:ln>
                <a:noFill/>
              </a:ln>
              <a:effectLst>
                <a:outerShdw blurRad="50800" dist="63500" dir="10800000" algn="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grpSp>
        <p:grpSp>
          <p:nvGrpSpPr>
            <p:cNvPr id="6" name="Gruppo 6">
              <a:extLst>
                <a:ext uri="{FF2B5EF4-FFF2-40B4-BE49-F238E27FC236}">
                  <a16:creationId xmlns:a16="http://schemas.microsoft.com/office/drawing/2014/main" id="{C4F6EEE4-335E-8A49-D4C5-C0FA7E02338E}"/>
                </a:ext>
              </a:extLst>
            </p:cNvPr>
            <p:cNvGrpSpPr/>
            <p:nvPr/>
          </p:nvGrpSpPr>
          <p:grpSpPr>
            <a:xfrm rot="10800000">
              <a:off x="-77519" y="9029326"/>
              <a:ext cx="7863149" cy="1033718"/>
              <a:chOff x="0" y="-2950"/>
              <a:chExt cx="7863149" cy="1034131"/>
            </a:xfrm>
          </p:grpSpPr>
          <p:sp>
            <p:nvSpPr>
              <p:cNvPr id="7" name="Rettangolo 7">
                <a:extLst>
                  <a:ext uri="{FF2B5EF4-FFF2-40B4-BE49-F238E27FC236}">
                    <a16:creationId xmlns:a16="http://schemas.microsoft.com/office/drawing/2014/main" id="{8FA7A867-2531-6AF8-31C7-CFD651D5D702}"/>
                  </a:ext>
                </a:extLst>
              </p:cNvPr>
              <p:cNvSpPr/>
              <p:nvPr/>
            </p:nvSpPr>
            <p:spPr>
              <a:xfrm>
                <a:off x="0" y="-2950"/>
                <a:ext cx="7772400" cy="342900"/>
              </a:xfrm>
              <a:prstGeom prst="rect">
                <a:avLst/>
              </a:prstGeom>
              <a:solidFill>
                <a:srgbClr val="D6D6D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8" name="Rettangolo 2">
                <a:extLst>
                  <a:ext uri="{FF2B5EF4-FFF2-40B4-BE49-F238E27FC236}">
                    <a16:creationId xmlns:a16="http://schemas.microsoft.com/office/drawing/2014/main" id="{A93036D5-77D0-98D3-BCCC-4D29C05EABD6}"/>
                  </a:ext>
                </a:extLst>
              </p:cNvPr>
              <p:cNvSpPr/>
              <p:nvPr/>
            </p:nvSpPr>
            <p:spPr>
              <a:xfrm>
                <a:off x="2719649" y="2483"/>
                <a:ext cx="5143500" cy="1028698"/>
              </a:xfrm>
              <a:custGeom>
                <a:avLst/>
                <a:gdLst>
                  <a:gd name="connsiteX0" fmla="*/ 0 w 4000500"/>
                  <a:gd name="connsiteY0" fmla="*/ 0 h 800100"/>
                  <a:gd name="connsiteX1" fmla="*/ 4000500 w 4000500"/>
                  <a:gd name="connsiteY1" fmla="*/ 0 h 800100"/>
                  <a:gd name="connsiteX2" fmla="*/ 4000500 w 4000500"/>
                  <a:gd name="connsiteY2" fmla="*/ 800100 h 800100"/>
                  <a:gd name="connsiteX3" fmla="*/ 0 w 4000500"/>
                  <a:gd name="connsiteY3" fmla="*/ 800100 h 800100"/>
                  <a:gd name="connsiteX4" fmla="*/ 0 w 4000500"/>
                  <a:gd name="connsiteY4" fmla="*/ 0 h 800100"/>
                  <a:gd name="connsiteX0" fmla="*/ 0 w 4000500"/>
                  <a:gd name="connsiteY0" fmla="*/ 0 h 800100"/>
                  <a:gd name="connsiteX1" fmla="*/ 4000500 w 4000500"/>
                  <a:gd name="connsiteY1" fmla="*/ 0 h 800100"/>
                  <a:gd name="connsiteX2" fmla="*/ 4000500 w 4000500"/>
                  <a:gd name="connsiteY2" fmla="*/ 800100 h 800100"/>
                  <a:gd name="connsiteX3" fmla="*/ 792480 w 4000500"/>
                  <a:gd name="connsiteY3" fmla="*/ 800100 h 800100"/>
                  <a:gd name="connsiteX4" fmla="*/ 0 w 4000500"/>
                  <a:gd name="connsiteY4" fmla="*/ 0 h 80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00" h="800100">
                    <a:moveTo>
                      <a:pt x="0" y="0"/>
                    </a:moveTo>
                    <a:lnTo>
                      <a:pt x="4000500" y="0"/>
                    </a:lnTo>
                    <a:lnTo>
                      <a:pt x="4000500" y="800100"/>
                    </a:lnTo>
                    <a:lnTo>
                      <a:pt x="792480" y="800100"/>
                    </a:lnTo>
                    <a:lnTo>
                      <a:pt x="0" y="0"/>
                    </a:lnTo>
                    <a:close/>
                  </a:path>
                </a:pathLst>
              </a:custGeom>
              <a:solidFill>
                <a:schemeClr val="accent1"/>
              </a:solidFill>
              <a:ln>
                <a:noFill/>
              </a:ln>
              <a:effectLst>
                <a:outerShdw blurRad="254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grpSp>
      </p:grpSp>
      <p:sp>
        <p:nvSpPr>
          <p:cNvPr id="13" name="Casella di testo 2">
            <a:extLst>
              <a:ext uri="{FF2B5EF4-FFF2-40B4-BE49-F238E27FC236}">
                <a16:creationId xmlns:a16="http://schemas.microsoft.com/office/drawing/2014/main" id="{406E4D31-774F-6622-8D2C-A2F3A3D6184B}"/>
              </a:ext>
            </a:extLst>
          </p:cNvPr>
          <p:cNvSpPr txBox="1">
            <a:spLocks noChangeArrowheads="1"/>
          </p:cNvSpPr>
          <p:nvPr/>
        </p:nvSpPr>
        <p:spPr bwMode="auto">
          <a:xfrm>
            <a:off x="626745" y="-10160"/>
            <a:ext cx="2372995" cy="845185"/>
          </a:xfrm>
          <a:prstGeom prst="rect">
            <a:avLst/>
          </a:prstGeom>
          <a:noFill/>
          <a:ln w="9525">
            <a:noFill/>
            <a:miter lim="800000"/>
            <a:headEnd/>
            <a:tailEnd/>
          </a:ln>
        </p:spPr>
        <p:txBody>
          <a:bodyPr rot="0" vert="horz" wrap="square" lIns="91440" tIns="45720" rIns="91440" bIns="45720" anchor="t" anchorCtr="0">
            <a:noAutofit/>
          </a:bodyPr>
          <a:lstStyle/>
          <a:p>
            <a:pPr algn="ctr">
              <a:lnSpc>
                <a:spcPct val="120000"/>
              </a:lnSpc>
              <a:spcBef>
                <a:spcPts val="200"/>
              </a:spcBef>
              <a:spcAft>
                <a:spcPts val="800"/>
              </a:spcAft>
            </a:pPr>
            <a:r>
              <a:rPr lang="it-IT" sz="800" b="1" kern="1000">
                <a:solidFill>
                  <a:srgbClr val="31521B"/>
                </a:solidFill>
                <a:effectLst/>
                <a:latin typeface="Century Gothic" panose="020B0502020202020204" pitchFamily="34" charset="0"/>
                <a:ea typeface="Century Gothic" panose="020B0502020202020204" pitchFamily="34" charset="0"/>
                <a:cs typeface="Times New Roman" panose="02020603050405020304" pitchFamily="18" charset="0"/>
              </a:rPr>
              <a:t> </a:t>
            </a:r>
            <a:endParaRPr lang="it-IT" sz="1000" kern="1000">
              <a:solidFill>
                <a:srgbClr val="595959"/>
              </a:solidFill>
              <a:effectLst/>
              <a:latin typeface="Century Gothic" panose="020B0502020202020204" pitchFamily="34" charset="0"/>
              <a:ea typeface="Century Gothic" panose="020B050202020202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084E4A75-FD80-74E8-8E15-9E6EF1615EF6}"/>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15" name="Picture 14">
            <a:extLst>
              <a:ext uri="{FF2B5EF4-FFF2-40B4-BE49-F238E27FC236}">
                <a16:creationId xmlns:a16="http://schemas.microsoft.com/office/drawing/2014/main" id="{FD679453-43B7-2E18-A80D-C0E095CF5B75}"/>
              </a:ext>
            </a:extLst>
          </p:cNvPr>
          <p:cNvPicPr>
            <a:picLocks noChangeAspect="1"/>
          </p:cNvPicPr>
          <p:nvPr/>
        </p:nvPicPr>
        <p:blipFill>
          <a:blip r:embed="rId2"/>
          <a:stretch>
            <a:fillRect/>
          </a:stretch>
        </p:blipFill>
        <p:spPr>
          <a:xfrm>
            <a:off x="0" y="-8556"/>
            <a:ext cx="1560024" cy="713576"/>
          </a:xfrm>
          <a:prstGeom prst="rect">
            <a:avLst/>
          </a:prstGeom>
        </p:spPr>
      </p:pic>
      <p:pic>
        <p:nvPicPr>
          <p:cNvPr id="16" name="Picture 15">
            <a:extLst>
              <a:ext uri="{FF2B5EF4-FFF2-40B4-BE49-F238E27FC236}">
                <a16:creationId xmlns:a16="http://schemas.microsoft.com/office/drawing/2014/main" id="{94B898FC-3ADF-10FC-C8FC-4B0673B7C5E4}"/>
              </a:ext>
            </a:extLst>
          </p:cNvPr>
          <p:cNvPicPr>
            <a:picLocks noChangeAspect="1"/>
          </p:cNvPicPr>
          <p:nvPr/>
        </p:nvPicPr>
        <p:blipFill>
          <a:blip r:embed="rId3"/>
          <a:stretch>
            <a:fillRect/>
          </a:stretch>
        </p:blipFill>
        <p:spPr>
          <a:xfrm>
            <a:off x="11214335" y="5904374"/>
            <a:ext cx="878385" cy="687919"/>
          </a:xfrm>
          <a:prstGeom prst="rect">
            <a:avLst/>
          </a:prstGeom>
        </p:spPr>
      </p:pic>
      <p:sp>
        <p:nvSpPr>
          <p:cNvPr id="17" name="TextBox 16">
            <a:extLst>
              <a:ext uri="{FF2B5EF4-FFF2-40B4-BE49-F238E27FC236}">
                <a16:creationId xmlns:a16="http://schemas.microsoft.com/office/drawing/2014/main" id="{CB608A8D-5BBB-4E28-0D33-184525225B7F}"/>
              </a:ext>
            </a:extLst>
          </p:cNvPr>
          <p:cNvSpPr txBox="1"/>
          <p:nvPr/>
        </p:nvSpPr>
        <p:spPr>
          <a:xfrm>
            <a:off x="7480791" y="6268769"/>
            <a:ext cx="2113935" cy="369332"/>
          </a:xfrm>
          <a:prstGeom prst="rect">
            <a:avLst/>
          </a:prstGeom>
          <a:noFill/>
        </p:spPr>
        <p:txBody>
          <a:bodyPr wrap="square" rtlCol="0">
            <a:spAutoFit/>
          </a:bodyPr>
          <a:lstStyle/>
          <a:p>
            <a:r>
              <a:rPr lang="it-IT" i="1" dirty="0"/>
              <a:t>Antonia Menzione</a:t>
            </a:r>
          </a:p>
        </p:txBody>
      </p:sp>
      <p:sp>
        <p:nvSpPr>
          <p:cNvPr id="2" name="TextBox 1">
            <a:extLst>
              <a:ext uri="{FF2B5EF4-FFF2-40B4-BE49-F238E27FC236}">
                <a16:creationId xmlns:a16="http://schemas.microsoft.com/office/drawing/2014/main" id="{8516CD3C-C2C1-8EF6-74A4-8B171CFB14E2}"/>
              </a:ext>
            </a:extLst>
          </p:cNvPr>
          <p:cNvSpPr txBox="1"/>
          <p:nvPr/>
        </p:nvSpPr>
        <p:spPr>
          <a:xfrm>
            <a:off x="5600038" y="87764"/>
            <a:ext cx="6587613" cy="477054"/>
          </a:xfrm>
          <a:prstGeom prst="rect">
            <a:avLst/>
          </a:prstGeom>
          <a:noFill/>
        </p:spPr>
        <p:txBody>
          <a:bodyPr wrap="square" rtlCol="0">
            <a:spAutoFit/>
          </a:bodyPr>
          <a:lstStyle/>
          <a:p>
            <a:pPr algn="ctr"/>
            <a:r>
              <a:rPr lang="en-US" sz="2500" b="1" kern="50" dirty="0">
                <a:solidFill>
                  <a:schemeClr val="accent3">
                    <a:lumMod val="50000"/>
                  </a:schemeClr>
                </a:solidFill>
                <a:latin typeface="Times New Roman" panose="02020603050405020304" pitchFamily="18" charset="0"/>
                <a:ea typeface="MS Mincho" panose="02020609040205080304" pitchFamily="49" charset="-128"/>
                <a:cs typeface="Calibri" panose="020F0502020204030204" pitchFamily="34" charset="0"/>
              </a:rPr>
              <a:t>RESEARCH OVERVIEW AND OBJECTIVE</a:t>
            </a:r>
            <a:endParaRPr lang="it-IT" sz="2500" dirty="0">
              <a:solidFill>
                <a:schemeClr val="accent3">
                  <a:lumMod val="50000"/>
                </a:schemeClr>
              </a:solidFill>
            </a:endParaRPr>
          </a:p>
        </p:txBody>
      </p:sp>
      <p:sp>
        <p:nvSpPr>
          <p:cNvPr id="26" name="TextBox 25">
            <a:extLst>
              <a:ext uri="{FF2B5EF4-FFF2-40B4-BE49-F238E27FC236}">
                <a16:creationId xmlns:a16="http://schemas.microsoft.com/office/drawing/2014/main" id="{D4320FB7-3D84-52C5-3ADE-FDD64009BB18}"/>
              </a:ext>
            </a:extLst>
          </p:cNvPr>
          <p:cNvSpPr txBox="1"/>
          <p:nvPr/>
        </p:nvSpPr>
        <p:spPr>
          <a:xfrm>
            <a:off x="241961" y="1132471"/>
            <a:ext cx="11147058" cy="2508379"/>
          </a:xfrm>
          <a:prstGeom prst="rect">
            <a:avLst/>
          </a:prstGeom>
          <a:noFill/>
        </p:spPr>
        <p:txBody>
          <a:bodyPr wrap="square">
            <a:spAutoFit/>
          </a:bodyPr>
          <a:lstStyle/>
          <a:p>
            <a:pPr algn="just"/>
            <a:r>
              <a:rPr lang="en-US" sz="2500" b="1" kern="50" dirty="0">
                <a:solidFill>
                  <a:schemeClr val="accent3">
                    <a:lumMod val="50000"/>
                  </a:schemeClr>
                </a:solidFill>
                <a:latin typeface="Times New Roman" panose="02020603050405020304" pitchFamily="18" charset="0"/>
                <a:ea typeface="MS Mincho" panose="02020609040205080304" pitchFamily="49" charset="-128"/>
                <a:cs typeface="Calibri" panose="020F0502020204030204" pitchFamily="34" charset="0"/>
              </a:rPr>
              <a:t>RESEARCH OVERVIEW</a:t>
            </a:r>
          </a:p>
          <a:p>
            <a:pPr marL="342900" indent="-342900" algn="just">
              <a:buFont typeface="Arial" panose="020B0604020202020204" pitchFamily="34" charset="0"/>
              <a:buChar char="•"/>
            </a:pPr>
            <a:r>
              <a:rPr lang="en-US" sz="2200" dirty="0">
                <a:latin typeface="Calibri" panose="020F0502020204030204" pitchFamily="34" charset="0"/>
                <a:ea typeface="Calibri" panose="020F0502020204030204" pitchFamily="34" charset="0"/>
                <a:cs typeface="Times New Roman" panose="02020603050405020304" pitchFamily="18" charset="0"/>
              </a:rPr>
              <a:t>Sedimentary processes play a fundamental role in the dynamics of coastal environments (Thorne et al., 1994; </a:t>
            </a:r>
            <a:r>
              <a:rPr lang="en-US" sz="2200" dirty="0" err="1">
                <a:latin typeface="Calibri" panose="020F0502020204030204" pitchFamily="34" charset="0"/>
                <a:ea typeface="Calibri" panose="020F0502020204030204" pitchFamily="34" charset="0"/>
                <a:cs typeface="Times New Roman" panose="02020603050405020304" pitchFamily="18" charset="0"/>
              </a:rPr>
              <a:t>Holdaway</a:t>
            </a:r>
            <a:r>
              <a:rPr lang="en-US" sz="2200" dirty="0">
                <a:latin typeface="Calibri" panose="020F0502020204030204" pitchFamily="34" charset="0"/>
                <a:ea typeface="Calibri" panose="020F0502020204030204" pitchFamily="34" charset="0"/>
                <a:cs typeface="Times New Roman" panose="02020603050405020304" pitchFamily="18" charset="0"/>
              </a:rPr>
              <a:t> et al., 1999; Gartner, 2004), such as lagoons and estuaries under present and future climate scenarios. </a:t>
            </a:r>
          </a:p>
          <a:p>
            <a:pPr marL="342900" indent="-342900" algn="just">
              <a:buFont typeface="Arial" panose="020B0604020202020204" pitchFamily="34" charset="0"/>
              <a:buChar char="•"/>
            </a:pPr>
            <a:r>
              <a:rPr lang="en-US" sz="2200" dirty="0">
                <a:latin typeface="Calibri" panose="020F0502020204030204" pitchFamily="34" charset="0"/>
                <a:ea typeface="Calibri" panose="020F0502020204030204" pitchFamily="34" charset="0"/>
                <a:cs typeface="Times New Roman" panose="02020603050405020304" pitchFamily="18" charset="0"/>
              </a:rPr>
              <a:t>Numerical models being one of the major tools for sediment dynamic studies (in complex coastal waters and estuarine areas) and are now benefitting from remote sensing images that are easily available and mainly free. </a:t>
            </a:r>
          </a:p>
        </p:txBody>
      </p:sp>
      <p:sp>
        <p:nvSpPr>
          <p:cNvPr id="18" name="TextBox 17">
            <a:extLst>
              <a:ext uri="{FF2B5EF4-FFF2-40B4-BE49-F238E27FC236}">
                <a16:creationId xmlns:a16="http://schemas.microsoft.com/office/drawing/2014/main" id="{7DF5C613-5D6C-C399-1386-2AD77235F97E}"/>
              </a:ext>
            </a:extLst>
          </p:cNvPr>
          <p:cNvSpPr txBox="1"/>
          <p:nvPr/>
        </p:nvSpPr>
        <p:spPr>
          <a:xfrm>
            <a:off x="339321" y="3998155"/>
            <a:ext cx="11147058" cy="1154162"/>
          </a:xfrm>
          <a:prstGeom prst="rect">
            <a:avLst/>
          </a:prstGeom>
          <a:noFill/>
        </p:spPr>
        <p:txBody>
          <a:bodyPr wrap="square">
            <a:spAutoFit/>
          </a:bodyPr>
          <a:lstStyle/>
          <a:p>
            <a:pPr algn="just"/>
            <a:r>
              <a:rPr lang="en-US" sz="2500" b="1" kern="50" dirty="0">
                <a:solidFill>
                  <a:schemeClr val="accent3">
                    <a:lumMod val="50000"/>
                  </a:schemeClr>
                </a:solidFill>
                <a:latin typeface="Times New Roman" panose="02020603050405020304" pitchFamily="18" charset="0"/>
                <a:ea typeface="MS Mincho" panose="02020609040205080304" pitchFamily="49" charset="-128"/>
                <a:cs typeface="Calibri" panose="020F0502020204030204" pitchFamily="34" charset="0"/>
              </a:rPr>
              <a:t>RESEARCH OBJECTIVE </a:t>
            </a:r>
          </a:p>
          <a:p>
            <a:pPr marL="342900" indent="-342900" algn="just">
              <a:buFont typeface="Arial" panose="020B0604020202020204" pitchFamily="34" charset="0"/>
              <a:buChar char="•"/>
            </a:pPr>
            <a:r>
              <a:rPr lang="en-US" sz="2200" dirty="0">
                <a:latin typeface="Calibri" panose="020F0502020204030204" pitchFamily="34" charset="0"/>
                <a:ea typeface="Calibri" panose="020F0502020204030204" pitchFamily="34" charset="0"/>
                <a:cs typeface="Times New Roman" panose="02020603050405020304" pitchFamily="18" charset="0"/>
              </a:rPr>
              <a:t>Investigate the capability of remote sensing images of suspended sediment for hydrodynamic coastal modelling calibration</a:t>
            </a:r>
          </a:p>
        </p:txBody>
      </p:sp>
    </p:spTree>
    <p:extLst>
      <p:ext uri="{BB962C8B-B14F-4D97-AF65-F5344CB8AC3E}">
        <p14:creationId xmlns:p14="http://schemas.microsoft.com/office/powerpoint/2010/main" val="35419829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5A9D3B9A-59D5-D7E2-9AA6-323B8A26E866}"/>
              </a:ext>
            </a:extLst>
          </p:cNvPr>
          <p:cNvPicPr>
            <a:picLocks noChangeAspect="1"/>
          </p:cNvPicPr>
          <p:nvPr/>
        </p:nvPicPr>
        <p:blipFill>
          <a:blip r:embed="rId2"/>
          <a:stretch>
            <a:fillRect/>
          </a:stretch>
        </p:blipFill>
        <p:spPr>
          <a:xfrm>
            <a:off x="377919" y="1206754"/>
            <a:ext cx="5725638" cy="4015763"/>
          </a:xfrm>
          <a:prstGeom prst="rect">
            <a:avLst/>
          </a:prstGeom>
          <a:ln>
            <a:solidFill>
              <a:schemeClr val="tx1"/>
            </a:solidFill>
          </a:ln>
        </p:spPr>
      </p:pic>
      <p:grpSp>
        <p:nvGrpSpPr>
          <p:cNvPr id="4" name="Gruppo 2">
            <a:extLst>
              <a:ext uri="{FF2B5EF4-FFF2-40B4-BE49-F238E27FC236}">
                <a16:creationId xmlns:a16="http://schemas.microsoft.com/office/drawing/2014/main" id="{C6452FB0-FEFA-DCA0-B5AE-23D2FC881AD4}"/>
              </a:ext>
              <a:ext uri="{C183D7F6-B498-43B3-948B-1728B52AA6E4}">
                <adec:decorative xmlns:adec="http://schemas.microsoft.com/office/drawing/2017/decorative" val="1"/>
              </a:ext>
            </a:extLst>
          </p:cNvPr>
          <p:cNvGrpSpPr/>
          <p:nvPr/>
        </p:nvGrpSpPr>
        <p:grpSpPr>
          <a:xfrm>
            <a:off x="0" y="-13334"/>
            <a:ext cx="12192000" cy="6864421"/>
            <a:chOff x="-77519" y="-14817"/>
            <a:chExt cx="7863149" cy="10077861"/>
          </a:xfrm>
        </p:grpSpPr>
        <p:grpSp>
          <p:nvGrpSpPr>
            <p:cNvPr id="5" name="Gruppo 3">
              <a:extLst>
                <a:ext uri="{FF2B5EF4-FFF2-40B4-BE49-F238E27FC236}">
                  <a16:creationId xmlns:a16="http://schemas.microsoft.com/office/drawing/2014/main" id="{885EEACC-4E26-D858-3297-CB4D4C0F0A6B}"/>
                </a:ext>
              </a:extLst>
            </p:cNvPr>
            <p:cNvGrpSpPr/>
            <p:nvPr/>
          </p:nvGrpSpPr>
          <p:grpSpPr>
            <a:xfrm>
              <a:off x="0" y="-14817"/>
              <a:ext cx="7780020" cy="1202962"/>
              <a:chOff x="0" y="-17773"/>
              <a:chExt cx="7780020" cy="1203439"/>
            </a:xfrm>
          </p:grpSpPr>
          <p:sp>
            <p:nvSpPr>
              <p:cNvPr id="9" name="Rettangolo 4">
                <a:extLst>
                  <a:ext uri="{FF2B5EF4-FFF2-40B4-BE49-F238E27FC236}">
                    <a16:creationId xmlns:a16="http://schemas.microsoft.com/office/drawing/2014/main" id="{9C55025A-17A4-A01D-2AE4-FEC78B6C4353}"/>
                  </a:ext>
                </a:extLst>
              </p:cNvPr>
              <p:cNvSpPr/>
              <p:nvPr/>
            </p:nvSpPr>
            <p:spPr>
              <a:xfrm>
                <a:off x="0" y="-2949"/>
                <a:ext cx="7772400" cy="8096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10" name="Rettangolo 2">
                <a:extLst>
                  <a:ext uri="{FF2B5EF4-FFF2-40B4-BE49-F238E27FC236}">
                    <a16:creationId xmlns:a16="http://schemas.microsoft.com/office/drawing/2014/main" id="{4F7DD5D7-3783-BA77-881C-B196243F406C}"/>
                  </a:ext>
                </a:extLst>
              </p:cNvPr>
              <p:cNvSpPr/>
              <p:nvPr/>
            </p:nvSpPr>
            <p:spPr>
              <a:xfrm>
                <a:off x="2636520" y="-17773"/>
                <a:ext cx="5143500" cy="1203439"/>
              </a:xfrm>
              <a:custGeom>
                <a:avLst/>
                <a:gdLst>
                  <a:gd name="connsiteX0" fmla="*/ 0 w 4000500"/>
                  <a:gd name="connsiteY0" fmla="*/ 0 h 800100"/>
                  <a:gd name="connsiteX1" fmla="*/ 4000500 w 4000500"/>
                  <a:gd name="connsiteY1" fmla="*/ 0 h 800100"/>
                  <a:gd name="connsiteX2" fmla="*/ 4000500 w 4000500"/>
                  <a:gd name="connsiteY2" fmla="*/ 800100 h 800100"/>
                  <a:gd name="connsiteX3" fmla="*/ 0 w 4000500"/>
                  <a:gd name="connsiteY3" fmla="*/ 800100 h 800100"/>
                  <a:gd name="connsiteX4" fmla="*/ 0 w 4000500"/>
                  <a:gd name="connsiteY4" fmla="*/ 0 h 800100"/>
                  <a:gd name="connsiteX0" fmla="*/ 0 w 4000500"/>
                  <a:gd name="connsiteY0" fmla="*/ 0 h 800100"/>
                  <a:gd name="connsiteX1" fmla="*/ 4000500 w 4000500"/>
                  <a:gd name="connsiteY1" fmla="*/ 0 h 800100"/>
                  <a:gd name="connsiteX2" fmla="*/ 4000500 w 4000500"/>
                  <a:gd name="connsiteY2" fmla="*/ 800100 h 800100"/>
                  <a:gd name="connsiteX3" fmla="*/ 792480 w 4000500"/>
                  <a:gd name="connsiteY3" fmla="*/ 800100 h 800100"/>
                  <a:gd name="connsiteX4" fmla="*/ 0 w 4000500"/>
                  <a:gd name="connsiteY4" fmla="*/ 0 h 80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00" h="800100">
                    <a:moveTo>
                      <a:pt x="0" y="0"/>
                    </a:moveTo>
                    <a:lnTo>
                      <a:pt x="4000500" y="0"/>
                    </a:lnTo>
                    <a:lnTo>
                      <a:pt x="4000500" y="800100"/>
                    </a:lnTo>
                    <a:lnTo>
                      <a:pt x="792480" y="800100"/>
                    </a:lnTo>
                    <a:lnTo>
                      <a:pt x="0" y="0"/>
                    </a:lnTo>
                    <a:close/>
                  </a:path>
                </a:pathLst>
              </a:custGeom>
              <a:solidFill>
                <a:srgbClr val="D6D6D6"/>
              </a:solidFill>
              <a:ln>
                <a:noFill/>
              </a:ln>
              <a:effectLst>
                <a:outerShdw blurRad="50800" dist="63500" dir="10800000" algn="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grpSp>
        <p:grpSp>
          <p:nvGrpSpPr>
            <p:cNvPr id="6" name="Gruppo 6">
              <a:extLst>
                <a:ext uri="{FF2B5EF4-FFF2-40B4-BE49-F238E27FC236}">
                  <a16:creationId xmlns:a16="http://schemas.microsoft.com/office/drawing/2014/main" id="{C4F6EEE4-335E-8A49-D4C5-C0FA7E02338E}"/>
                </a:ext>
              </a:extLst>
            </p:cNvPr>
            <p:cNvGrpSpPr/>
            <p:nvPr/>
          </p:nvGrpSpPr>
          <p:grpSpPr>
            <a:xfrm rot="10800000">
              <a:off x="-77519" y="9029326"/>
              <a:ext cx="7863149" cy="1033718"/>
              <a:chOff x="0" y="-2950"/>
              <a:chExt cx="7863149" cy="1034131"/>
            </a:xfrm>
          </p:grpSpPr>
          <p:sp>
            <p:nvSpPr>
              <p:cNvPr id="7" name="Rettangolo 7">
                <a:extLst>
                  <a:ext uri="{FF2B5EF4-FFF2-40B4-BE49-F238E27FC236}">
                    <a16:creationId xmlns:a16="http://schemas.microsoft.com/office/drawing/2014/main" id="{8FA7A867-2531-6AF8-31C7-CFD651D5D702}"/>
                  </a:ext>
                </a:extLst>
              </p:cNvPr>
              <p:cNvSpPr/>
              <p:nvPr/>
            </p:nvSpPr>
            <p:spPr>
              <a:xfrm>
                <a:off x="0" y="-2950"/>
                <a:ext cx="7772400" cy="342900"/>
              </a:xfrm>
              <a:prstGeom prst="rect">
                <a:avLst/>
              </a:prstGeom>
              <a:solidFill>
                <a:srgbClr val="D6D6D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8" name="Rettangolo 2">
                <a:extLst>
                  <a:ext uri="{FF2B5EF4-FFF2-40B4-BE49-F238E27FC236}">
                    <a16:creationId xmlns:a16="http://schemas.microsoft.com/office/drawing/2014/main" id="{A93036D5-77D0-98D3-BCCC-4D29C05EABD6}"/>
                  </a:ext>
                </a:extLst>
              </p:cNvPr>
              <p:cNvSpPr/>
              <p:nvPr/>
            </p:nvSpPr>
            <p:spPr>
              <a:xfrm>
                <a:off x="2719649" y="2483"/>
                <a:ext cx="5143500" cy="1028698"/>
              </a:xfrm>
              <a:custGeom>
                <a:avLst/>
                <a:gdLst>
                  <a:gd name="connsiteX0" fmla="*/ 0 w 4000500"/>
                  <a:gd name="connsiteY0" fmla="*/ 0 h 800100"/>
                  <a:gd name="connsiteX1" fmla="*/ 4000500 w 4000500"/>
                  <a:gd name="connsiteY1" fmla="*/ 0 h 800100"/>
                  <a:gd name="connsiteX2" fmla="*/ 4000500 w 4000500"/>
                  <a:gd name="connsiteY2" fmla="*/ 800100 h 800100"/>
                  <a:gd name="connsiteX3" fmla="*/ 0 w 4000500"/>
                  <a:gd name="connsiteY3" fmla="*/ 800100 h 800100"/>
                  <a:gd name="connsiteX4" fmla="*/ 0 w 4000500"/>
                  <a:gd name="connsiteY4" fmla="*/ 0 h 800100"/>
                  <a:gd name="connsiteX0" fmla="*/ 0 w 4000500"/>
                  <a:gd name="connsiteY0" fmla="*/ 0 h 800100"/>
                  <a:gd name="connsiteX1" fmla="*/ 4000500 w 4000500"/>
                  <a:gd name="connsiteY1" fmla="*/ 0 h 800100"/>
                  <a:gd name="connsiteX2" fmla="*/ 4000500 w 4000500"/>
                  <a:gd name="connsiteY2" fmla="*/ 800100 h 800100"/>
                  <a:gd name="connsiteX3" fmla="*/ 792480 w 4000500"/>
                  <a:gd name="connsiteY3" fmla="*/ 800100 h 800100"/>
                  <a:gd name="connsiteX4" fmla="*/ 0 w 4000500"/>
                  <a:gd name="connsiteY4" fmla="*/ 0 h 80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00" h="800100">
                    <a:moveTo>
                      <a:pt x="0" y="0"/>
                    </a:moveTo>
                    <a:lnTo>
                      <a:pt x="4000500" y="0"/>
                    </a:lnTo>
                    <a:lnTo>
                      <a:pt x="4000500" y="800100"/>
                    </a:lnTo>
                    <a:lnTo>
                      <a:pt x="792480" y="800100"/>
                    </a:lnTo>
                    <a:lnTo>
                      <a:pt x="0" y="0"/>
                    </a:lnTo>
                    <a:close/>
                  </a:path>
                </a:pathLst>
              </a:custGeom>
              <a:solidFill>
                <a:schemeClr val="accent1"/>
              </a:solidFill>
              <a:ln>
                <a:noFill/>
              </a:ln>
              <a:effectLst>
                <a:outerShdw blurRad="254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grpSp>
      </p:grpSp>
      <p:sp>
        <p:nvSpPr>
          <p:cNvPr id="13" name="Casella di testo 2">
            <a:extLst>
              <a:ext uri="{FF2B5EF4-FFF2-40B4-BE49-F238E27FC236}">
                <a16:creationId xmlns:a16="http://schemas.microsoft.com/office/drawing/2014/main" id="{406E4D31-774F-6622-8D2C-A2F3A3D6184B}"/>
              </a:ext>
            </a:extLst>
          </p:cNvPr>
          <p:cNvSpPr txBox="1">
            <a:spLocks noChangeArrowheads="1"/>
          </p:cNvSpPr>
          <p:nvPr/>
        </p:nvSpPr>
        <p:spPr bwMode="auto">
          <a:xfrm>
            <a:off x="626745" y="-10160"/>
            <a:ext cx="2372995" cy="845185"/>
          </a:xfrm>
          <a:prstGeom prst="rect">
            <a:avLst/>
          </a:prstGeom>
          <a:noFill/>
          <a:ln w="9525">
            <a:noFill/>
            <a:miter lim="800000"/>
            <a:headEnd/>
            <a:tailEnd/>
          </a:ln>
        </p:spPr>
        <p:txBody>
          <a:bodyPr rot="0" vert="horz" wrap="square" lIns="91440" tIns="45720" rIns="91440" bIns="45720" anchor="t" anchorCtr="0">
            <a:noAutofit/>
          </a:bodyPr>
          <a:lstStyle/>
          <a:p>
            <a:pPr algn="ctr">
              <a:lnSpc>
                <a:spcPct val="120000"/>
              </a:lnSpc>
              <a:spcBef>
                <a:spcPts val="200"/>
              </a:spcBef>
              <a:spcAft>
                <a:spcPts val="800"/>
              </a:spcAft>
            </a:pPr>
            <a:r>
              <a:rPr lang="it-IT" sz="800" b="1" kern="1000">
                <a:solidFill>
                  <a:srgbClr val="31521B"/>
                </a:solidFill>
                <a:effectLst/>
                <a:latin typeface="Century Gothic" panose="020B0502020202020204" pitchFamily="34" charset="0"/>
                <a:ea typeface="Century Gothic" panose="020B0502020202020204" pitchFamily="34" charset="0"/>
                <a:cs typeface="Times New Roman" panose="02020603050405020304" pitchFamily="18" charset="0"/>
              </a:rPr>
              <a:t> </a:t>
            </a:r>
            <a:endParaRPr lang="it-IT" sz="1000" kern="1000">
              <a:solidFill>
                <a:srgbClr val="595959"/>
              </a:solidFill>
              <a:effectLst/>
              <a:latin typeface="Century Gothic" panose="020B0502020202020204" pitchFamily="34" charset="0"/>
              <a:ea typeface="Century Gothic" panose="020B050202020202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084E4A75-FD80-74E8-8E15-9E6EF1615EF6}"/>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15" name="Picture 14">
            <a:extLst>
              <a:ext uri="{FF2B5EF4-FFF2-40B4-BE49-F238E27FC236}">
                <a16:creationId xmlns:a16="http://schemas.microsoft.com/office/drawing/2014/main" id="{FD679453-43B7-2E18-A80D-C0E095CF5B75}"/>
              </a:ext>
            </a:extLst>
          </p:cNvPr>
          <p:cNvPicPr>
            <a:picLocks noChangeAspect="1"/>
          </p:cNvPicPr>
          <p:nvPr/>
        </p:nvPicPr>
        <p:blipFill>
          <a:blip r:embed="rId3"/>
          <a:stretch>
            <a:fillRect/>
          </a:stretch>
        </p:blipFill>
        <p:spPr>
          <a:xfrm>
            <a:off x="8698" y="-17733"/>
            <a:ext cx="1560024" cy="713576"/>
          </a:xfrm>
          <a:prstGeom prst="rect">
            <a:avLst/>
          </a:prstGeom>
        </p:spPr>
      </p:pic>
      <p:pic>
        <p:nvPicPr>
          <p:cNvPr id="16" name="Picture 15">
            <a:extLst>
              <a:ext uri="{FF2B5EF4-FFF2-40B4-BE49-F238E27FC236}">
                <a16:creationId xmlns:a16="http://schemas.microsoft.com/office/drawing/2014/main" id="{94B898FC-3ADF-10FC-C8FC-4B0673B7C5E4}"/>
              </a:ext>
            </a:extLst>
          </p:cNvPr>
          <p:cNvPicPr>
            <a:picLocks noChangeAspect="1"/>
          </p:cNvPicPr>
          <p:nvPr/>
        </p:nvPicPr>
        <p:blipFill>
          <a:blip r:embed="rId4"/>
          <a:stretch>
            <a:fillRect/>
          </a:stretch>
        </p:blipFill>
        <p:spPr>
          <a:xfrm>
            <a:off x="11172907" y="5924808"/>
            <a:ext cx="878385" cy="687919"/>
          </a:xfrm>
          <a:prstGeom prst="rect">
            <a:avLst/>
          </a:prstGeom>
        </p:spPr>
      </p:pic>
      <p:sp>
        <p:nvSpPr>
          <p:cNvPr id="2" name="TextBox 1">
            <a:extLst>
              <a:ext uri="{FF2B5EF4-FFF2-40B4-BE49-F238E27FC236}">
                <a16:creationId xmlns:a16="http://schemas.microsoft.com/office/drawing/2014/main" id="{8516CD3C-C2C1-8EF6-74A4-8B171CFB14E2}"/>
              </a:ext>
            </a:extLst>
          </p:cNvPr>
          <p:cNvSpPr txBox="1"/>
          <p:nvPr/>
        </p:nvSpPr>
        <p:spPr>
          <a:xfrm>
            <a:off x="5860026" y="6913"/>
            <a:ext cx="6078756" cy="477054"/>
          </a:xfrm>
          <a:prstGeom prst="rect">
            <a:avLst/>
          </a:prstGeom>
          <a:noFill/>
        </p:spPr>
        <p:txBody>
          <a:bodyPr wrap="square" rtlCol="0">
            <a:spAutoFit/>
          </a:bodyPr>
          <a:lstStyle/>
          <a:p>
            <a:pPr algn="ctr"/>
            <a:r>
              <a:rPr lang="en-US" sz="2500" b="1" kern="50" dirty="0">
                <a:solidFill>
                  <a:schemeClr val="accent3">
                    <a:lumMod val="50000"/>
                  </a:schemeClr>
                </a:solidFill>
                <a:latin typeface="Times New Roman" panose="02020603050405020304" pitchFamily="18" charset="0"/>
                <a:ea typeface="MS Mincho" panose="02020609040205080304" pitchFamily="49" charset="-128"/>
                <a:cs typeface="Calibri" panose="020F0502020204030204" pitchFamily="34" charset="0"/>
              </a:rPr>
              <a:t>METHODOLOGY AND CASE STUDY</a:t>
            </a:r>
            <a:endParaRPr lang="it-IT" sz="2500" dirty="0">
              <a:solidFill>
                <a:schemeClr val="accent3">
                  <a:lumMod val="50000"/>
                </a:schemeClr>
              </a:solidFill>
            </a:endParaRPr>
          </a:p>
        </p:txBody>
      </p:sp>
      <p:sp>
        <p:nvSpPr>
          <p:cNvPr id="25" name="TextBox 24">
            <a:extLst>
              <a:ext uri="{FF2B5EF4-FFF2-40B4-BE49-F238E27FC236}">
                <a16:creationId xmlns:a16="http://schemas.microsoft.com/office/drawing/2014/main" id="{2BCB3DBA-8138-9ED1-9CA1-4D62B9452469}"/>
              </a:ext>
            </a:extLst>
          </p:cNvPr>
          <p:cNvSpPr txBox="1"/>
          <p:nvPr/>
        </p:nvSpPr>
        <p:spPr>
          <a:xfrm>
            <a:off x="279041" y="764301"/>
            <a:ext cx="6127359" cy="369333"/>
          </a:xfrm>
          <a:prstGeom prst="rect">
            <a:avLst/>
          </a:prstGeom>
          <a:noFill/>
        </p:spPr>
        <p:txBody>
          <a:bodyPr wrap="square">
            <a:spAutoFit/>
          </a:bodyPr>
          <a:lstStyle/>
          <a:p>
            <a:pPr algn="ctr"/>
            <a:r>
              <a:rPr lang="it-IT" b="1" dirty="0"/>
              <a:t>Piave Estuary</a:t>
            </a:r>
          </a:p>
        </p:txBody>
      </p:sp>
      <p:cxnSp>
        <p:nvCxnSpPr>
          <p:cNvPr id="11" name="Straight Connector 10">
            <a:extLst>
              <a:ext uri="{FF2B5EF4-FFF2-40B4-BE49-F238E27FC236}">
                <a16:creationId xmlns:a16="http://schemas.microsoft.com/office/drawing/2014/main" id="{7FD5E99C-47B9-6336-6C72-5F66497A4F26}"/>
              </a:ext>
            </a:extLst>
          </p:cNvPr>
          <p:cNvCxnSpPr>
            <a:cxnSpLocks/>
          </p:cNvCxnSpPr>
          <p:nvPr/>
        </p:nvCxnSpPr>
        <p:spPr>
          <a:xfrm>
            <a:off x="2802194" y="2014200"/>
            <a:ext cx="3590825" cy="1786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AF19579-F492-022B-B512-C2B179A30B20}"/>
              </a:ext>
            </a:extLst>
          </p:cNvPr>
          <p:cNvCxnSpPr>
            <a:cxnSpLocks/>
          </p:cNvCxnSpPr>
          <p:nvPr/>
        </p:nvCxnSpPr>
        <p:spPr>
          <a:xfrm>
            <a:off x="2802194" y="2014200"/>
            <a:ext cx="129426" cy="1786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F23FED26-D42B-F47C-CBAB-7F25E4735CAA}"/>
              </a:ext>
            </a:extLst>
          </p:cNvPr>
          <p:cNvSpPr txBox="1"/>
          <p:nvPr/>
        </p:nvSpPr>
        <p:spPr>
          <a:xfrm>
            <a:off x="197636" y="5433819"/>
            <a:ext cx="2315761" cy="246221"/>
          </a:xfrm>
          <a:prstGeom prst="rect">
            <a:avLst/>
          </a:prstGeom>
          <a:noFill/>
        </p:spPr>
        <p:txBody>
          <a:bodyPr wrap="square" rtlCol="0">
            <a:spAutoFit/>
          </a:bodyPr>
          <a:lstStyle/>
          <a:p>
            <a:r>
              <a:rPr lang="it-IT" sz="1000" i="1" dirty="0"/>
              <a:t>Image Credit: Google Earth</a:t>
            </a:r>
          </a:p>
        </p:txBody>
      </p:sp>
      <p:graphicFrame>
        <p:nvGraphicFramePr>
          <p:cNvPr id="37" name="Diagram 36">
            <a:extLst>
              <a:ext uri="{FF2B5EF4-FFF2-40B4-BE49-F238E27FC236}">
                <a16:creationId xmlns:a16="http://schemas.microsoft.com/office/drawing/2014/main" id="{6DC7CAEA-F9A4-492D-A792-B5D994470299}"/>
              </a:ext>
            </a:extLst>
          </p:cNvPr>
          <p:cNvGraphicFramePr/>
          <p:nvPr>
            <p:extLst>
              <p:ext uri="{D42A27DB-BD31-4B8C-83A1-F6EECF244321}">
                <p14:modId xmlns:p14="http://schemas.microsoft.com/office/powerpoint/2010/main" val="3304280950"/>
              </p:ext>
            </p:extLst>
          </p:nvPr>
        </p:nvGraphicFramePr>
        <p:xfrm>
          <a:off x="6533727" y="719667"/>
          <a:ext cx="5247431" cy="533003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3" name="Picture 22">
            <a:extLst>
              <a:ext uri="{FF2B5EF4-FFF2-40B4-BE49-F238E27FC236}">
                <a16:creationId xmlns:a16="http://schemas.microsoft.com/office/drawing/2014/main" id="{5975D725-FBBE-08C1-404E-CE4A9395A6F4}"/>
              </a:ext>
            </a:extLst>
          </p:cNvPr>
          <p:cNvPicPr>
            <a:picLocks noChangeAspect="1"/>
          </p:cNvPicPr>
          <p:nvPr/>
        </p:nvPicPr>
        <p:blipFill>
          <a:blip r:embed="rId10"/>
          <a:stretch>
            <a:fillRect/>
          </a:stretch>
        </p:blipFill>
        <p:spPr>
          <a:xfrm>
            <a:off x="2931620" y="3803988"/>
            <a:ext cx="3461399" cy="2251381"/>
          </a:xfrm>
          <a:prstGeom prst="rect">
            <a:avLst/>
          </a:prstGeom>
          <a:ln>
            <a:solidFill>
              <a:schemeClr val="tx1"/>
            </a:solidFill>
          </a:ln>
        </p:spPr>
      </p:pic>
      <p:sp>
        <p:nvSpPr>
          <p:cNvPr id="38" name="TextBox 37">
            <a:extLst>
              <a:ext uri="{FF2B5EF4-FFF2-40B4-BE49-F238E27FC236}">
                <a16:creationId xmlns:a16="http://schemas.microsoft.com/office/drawing/2014/main" id="{60645143-1A6F-81D4-C6DA-717415403640}"/>
              </a:ext>
            </a:extLst>
          </p:cNvPr>
          <p:cNvSpPr txBox="1"/>
          <p:nvPr/>
        </p:nvSpPr>
        <p:spPr>
          <a:xfrm>
            <a:off x="7480791" y="6268769"/>
            <a:ext cx="2113935" cy="369332"/>
          </a:xfrm>
          <a:prstGeom prst="rect">
            <a:avLst/>
          </a:prstGeom>
          <a:noFill/>
        </p:spPr>
        <p:txBody>
          <a:bodyPr wrap="square" rtlCol="0">
            <a:spAutoFit/>
          </a:bodyPr>
          <a:lstStyle/>
          <a:p>
            <a:r>
              <a:rPr lang="it-IT" i="1" dirty="0"/>
              <a:t>Antonia Menzione</a:t>
            </a:r>
          </a:p>
        </p:txBody>
      </p:sp>
    </p:spTree>
    <p:extLst>
      <p:ext uri="{BB962C8B-B14F-4D97-AF65-F5344CB8AC3E}">
        <p14:creationId xmlns:p14="http://schemas.microsoft.com/office/powerpoint/2010/main" val="15240524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2">
            <a:extLst>
              <a:ext uri="{FF2B5EF4-FFF2-40B4-BE49-F238E27FC236}">
                <a16:creationId xmlns:a16="http://schemas.microsoft.com/office/drawing/2014/main" id="{C6452FB0-FEFA-DCA0-B5AE-23D2FC881AD4}"/>
              </a:ext>
              <a:ext uri="{C183D7F6-B498-43B3-948B-1728B52AA6E4}">
                <adec:decorative xmlns:adec="http://schemas.microsoft.com/office/drawing/2017/decorative" val="1"/>
              </a:ext>
            </a:extLst>
          </p:cNvPr>
          <p:cNvGrpSpPr/>
          <p:nvPr/>
        </p:nvGrpSpPr>
        <p:grpSpPr>
          <a:xfrm>
            <a:off x="0" y="-13334"/>
            <a:ext cx="12192000" cy="6864422"/>
            <a:chOff x="-77519" y="-14817"/>
            <a:chExt cx="7863149" cy="10077861"/>
          </a:xfrm>
        </p:grpSpPr>
        <p:grpSp>
          <p:nvGrpSpPr>
            <p:cNvPr id="5" name="Gruppo 3">
              <a:extLst>
                <a:ext uri="{FF2B5EF4-FFF2-40B4-BE49-F238E27FC236}">
                  <a16:creationId xmlns:a16="http://schemas.microsoft.com/office/drawing/2014/main" id="{885EEACC-4E26-D858-3297-CB4D4C0F0A6B}"/>
                </a:ext>
              </a:extLst>
            </p:cNvPr>
            <p:cNvGrpSpPr/>
            <p:nvPr/>
          </p:nvGrpSpPr>
          <p:grpSpPr>
            <a:xfrm>
              <a:off x="0" y="-14817"/>
              <a:ext cx="7780020" cy="1202962"/>
              <a:chOff x="0" y="-17773"/>
              <a:chExt cx="7780020" cy="1203439"/>
            </a:xfrm>
          </p:grpSpPr>
          <p:sp>
            <p:nvSpPr>
              <p:cNvPr id="9" name="Rettangolo 4">
                <a:extLst>
                  <a:ext uri="{FF2B5EF4-FFF2-40B4-BE49-F238E27FC236}">
                    <a16:creationId xmlns:a16="http://schemas.microsoft.com/office/drawing/2014/main" id="{9C55025A-17A4-A01D-2AE4-FEC78B6C4353}"/>
                  </a:ext>
                </a:extLst>
              </p:cNvPr>
              <p:cNvSpPr/>
              <p:nvPr/>
            </p:nvSpPr>
            <p:spPr>
              <a:xfrm>
                <a:off x="0" y="-2949"/>
                <a:ext cx="7772400" cy="8096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10" name="Rettangolo 2">
                <a:extLst>
                  <a:ext uri="{FF2B5EF4-FFF2-40B4-BE49-F238E27FC236}">
                    <a16:creationId xmlns:a16="http://schemas.microsoft.com/office/drawing/2014/main" id="{4F7DD5D7-3783-BA77-881C-B196243F406C}"/>
                  </a:ext>
                </a:extLst>
              </p:cNvPr>
              <p:cNvSpPr/>
              <p:nvPr/>
            </p:nvSpPr>
            <p:spPr>
              <a:xfrm>
                <a:off x="2636520" y="-17773"/>
                <a:ext cx="5143500" cy="1203439"/>
              </a:xfrm>
              <a:custGeom>
                <a:avLst/>
                <a:gdLst>
                  <a:gd name="connsiteX0" fmla="*/ 0 w 4000500"/>
                  <a:gd name="connsiteY0" fmla="*/ 0 h 800100"/>
                  <a:gd name="connsiteX1" fmla="*/ 4000500 w 4000500"/>
                  <a:gd name="connsiteY1" fmla="*/ 0 h 800100"/>
                  <a:gd name="connsiteX2" fmla="*/ 4000500 w 4000500"/>
                  <a:gd name="connsiteY2" fmla="*/ 800100 h 800100"/>
                  <a:gd name="connsiteX3" fmla="*/ 0 w 4000500"/>
                  <a:gd name="connsiteY3" fmla="*/ 800100 h 800100"/>
                  <a:gd name="connsiteX4" fmla="*/ 0 w 4000500"/>
                  <a:gd name="connsiteY4" fmla="*/ 0 h 800100"/>
                  <a:gd name="connsiteX0" fmla="*/ 0 w 4000500"/>
                  <a:gd name="connsiteY0" fmla="*/ 0 h 800100"/>
                  <a:gd name="connsiteX1" fmla="*/ 4000500 w 4000500"/>
                  <a:gd name="connsiteY1" fmla="*/ 0 h 800100"/>
                  <a:gd name="connsiteX2" fmla="*/ 4000500 w 4000500"/>
                  <a:gd name="connsiteY2" fmla="*/ 800100 h 800100"/>
                  <a:gd name="connsiteX3" fmla="*/ 792480 w 4000500"/>
                  <a:gd name="connsiteY3" fmla="*/ 800100 h 800100"/>
                  <a:gd name="connsiteX4" fmla="*/ 0 w 4000500"/>
                  <a:gd name="connsiteY4" fmla="*/ 0 h 80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00" h="800100">
                    <a:moveTo>
                      <a:pt x="0" y="0"/>
                    </a:moveTo>
                    <a:lnTo>
                      <a:pt x="4000500" y="0"/>
                    </a:lnTo>
                    <a:lnTo>
                      <a:pt x="4000500" y="800100"/>
                    </a:lnTo>
                    <a:lnTo>
                      <a:pt x="792480" y="800100"/>
                    </a:lnTo>
                    <a:lnTo>
                      <a:pt x="0" y="0"/>
                    </a:lnTo>
                    <a:close/>
                  </a:path>
                </a:pathLst>
              </a:custGeom>
              <a:solidFill>
                <a:srgbClr val="D6D6D6"/>
              </a:solidFill>
              <a:ln>
                <a:noFill/>
              </a:ln>
              <a:effectLst>
                <a:outerShdw blurRad="50800" dist="63500" dir="10800000" algn="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grpSp>
        <p:grpSp>
          <p:nvGrpSpPr>
            <p:cNvPr id="6" name="Gruppo 6">
              <a:extLst>
                <a:ext uri="{FF2B5EF4-FFF2-40B4-BE49-F238E27FC236}">
                  <a16:creationId xmlns:a16="http://schemas.microsoft.com/office/drawing/2014/main" id="{C4F6EEE4-335E-8A49-D4C5-C0FA7E02338E}"/>
                </a:ext>
              </a:extLst>
            </p:cNvPr>
            <p:cNvGrpSpPr/>
            <p:nvPr/>
          </p:nvGrpSpPr>
          <p:grpSpPr>
            <a:xfrm rot="10800000">
              <a:off x="-77519" y="9029326"/>
              <a:ext cx="7863149" cy="1033718"/>
              <a:chOff x="0" y="-2950"/>
              <a:chExt cx="7863149" cy="1034131"/>
            </a:xfrm>
          </p:grpSpPr>
          <p:sp>
            <p:nvSpPr>
              <p:cNvPr id="7" name="Rettangolo 7">
                <a:extLst>
                  <a:ext uri="{FF2B5EF4-FFF2-40B4-BE49-F238E27FC236}">
                    <a16:creationId xmlns:a16="http://schemas.microsoft.com/office/drawing/2014/main" id="{8FA7A867-2531-6AF8-31C7-CFD651D5D702}"/>
                  </a:ext>
                </a:extLst>
              </p:cNvPr>
              <p:cNvSpPr/>
              <p:nvPr/>
            </p:nvSpPr>
            <p:spPr>
              <a:xfrm>
                <a:off x="0" y="-2950"/>
                <a:ext cx="7772400" cy="342900"/>
              </a:xfrm>
              <a:prstGeom prst="rect">
                <a:avLst/>
              </a:prstGeom>
              <a:solidFill>
                <a:srgbClr val="D6D6D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8" name="Rettangolo 2">
                <a:extLst>
                  <a:ext uri="{FF2B5EF4-FFF2-40B4-BE49-F238E27FC236}">
                    <a16:creationId xmlns:a16="http://schemas.microsoft.com/office/drawing/2014/main" id="{A93036D5-77D0-98D3-BCCC-4D29C05EABD6}"/>
                  </a:ext>
                </a:extLst>
              </p:cNvPr>
              <p:cNvSpPr/>
              <p:nvPr/>
            </p:nvSpPr>
            <p:spPr>
              <a:xfrm>
                <a:off x="2719649" y="2483"/>
                <a:ext cx="5143500" cy="1028698"/>
              </a:xfrm>
              <a:custGeom>
                <a:avLst/>
                <a:gdLst>
                  <a:gd name="connsiteX0" fmla="*/ 0 w 4000500"/>
                  <a:gd name="connsiteY0" fmla="*/ 0 h 800100"/>
                  <a:gd name="connsiteX1" fmla="*/ 4000500 w 4000500"/>
                  <a:gd name="connsiteY1" fmla="*/ 0 h 800100"/>
                  <a:gd name="connsiteX2" fmla="*/ 4000500 w 4000500"/>
                  <a:gd name="connsiteY2" fmla="*/ 800100 h 800100"/>
                  <a:gd name="connsiteX3" fmla="*/ 0 w 4000500"/>
                  <a:gd name="connsiteY3" fmla="*/ 800100 h 800100"/>
                  <a:gd name="connsiteX4" fmla="*/ 0 w 4000500"/>
                  <a:gd name="connsiteY4" fmla="*/ 0 h 800100"/>
                  <a:gd name="connsiteX0" fmla="*/ 0 w 4000500"/>
                  <a:gd name="connsiteY0" fmla="*/ 0 h 800100"/>
                  <a:gd name="connsiteX1" fmla="*/ 4000500 w 4000500"/>
                  <a:gd name="connsiteY1" fmla="*/ 0 h 800100"/>
                  <a:gd name="connsiteX2" fmla="*/ 4000500 w 4000500"/>
                  <a:gd name="connsiteY2" fmla="*/ 800100 h 800100"/>
                  <a:gd name="connsiteX3" fmla="*/ 792480 w 4000500"/>
                  <a:gd name="connsiteY3" fmla="*/ 800100 h 800100"/>
                  <a:gd name="connsiteX4" fmla="*/ 0 w 4000500"/>
                  <a:gd name="connsiteY4" fmla="*/ 0 h 80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00" h="800100">
                    <a:moveTo>
                      <a:pt x="0" y="0"/>
                    </a:moveTo>
                    <a:lnTo>
                      <a:pt x="4000500" y="0"/>
                    </a:lnTo>
                    <a:lnTo>
                      <a:pt x="4000500" y="800100"/>
                    </a:lnTo>
                    <a:lnTo>
                      <a:pt x="792480" y="800100"/>
                    </a:lnTo>
                    <a:lnTo>
                      <a:pt x="0" y="0"/>
                    </a:lnTo>
                    <a:close/>
                  </a:path>
                </a:pathLst>
              </a:custGeom>
              <a:solidFill>
                <a:schemeClr val="accent1"/>
              </a:solidFill>
              <a:ln>
                <a:noFill/>
              </a:ln>
              <a:effectLst>
                <a:outerShdw blurRad="254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grpSp>
      </p:grpSp>
      <p:sp>
        <p:nvSpPr>
          <p:cNvPr id="13" name="Casella di testo 2">
            <a:extLst>
              <a:ext uri="{FF2B5EF4-FFF2-40B4-BE49-F238E27FC236}">
                <a16:creationId xmlns:a16="http://schemas.microsoft.com/office/drawing/2014/main" id="{406E4D31-774F-6622-8D2C-A2F3A3D6184B}"/>
              </a:ext>
            </a:extLst>
          </p:cNvPr>
          <p:cNvSpPr txBox="1">
            <a:spLocks noChangeArrowheads="1"/>
          </p:cNvSpPr>
          <p:nvPr/>
        </p:nvSpPr>
        <p:spPr bwMode="auto">
          <a:xfrm>
            <a:off x="626745" y="-10160"/>
            <a:ext cx="2372995" cy="845185"/>
          </a:xfrm>
          <a:prstGeom prst="rect">
            <a:avLst/>
          </a:prstGeom>
          <a:noFill/>
          <a:ln w="9525">
            <a:noFill/>
            <a:miter lim="800000"/>
            <a:headEnd/>
            <a:tailEnd/>
          </a:ln>
        </p:spPr>
        <p:txBody>
          <a:bodyPr rot="0" vert="horz" wrap="square" lIns="91440" tIns="45720" rIns="91440" bIns="45720" anchor="t" anchorCtr="0">
            <a:noAutofit/>
          </a:bodyPr>
          <a:lstStyle/>
          <a:p>
            <a:pPr algn="ctr">
              <a:lnSpc>
                <a:spcPct val="120000"/>
              </a:lnSpc>
              <a:spcBef>
                <a:spcPts val="200"/>
              </a:spcBef>
              <a:spcAft>
                <a:spcPts val="800"/>
              </a:spcAft>
            </a:pPr>
            <a:r>
              <a:rPr lang="it-IT" sz="800" b="1" kern="1000">
                <a:solidFill>
                  <a:srgbClr val="31521B"/>
                </a:solidFill>
                <a:effectLst/>
                <a:latin typeface="Century Gothic" panose="020B0502020202020204" pitchFamily="34" charset="0"/>
                <a:ea typeface="Century Gothic" panose="020B0502020202020204" pitchFamily="34" charset="0"/>
                <a:cs typeface="Times New Roman" panose="02020603050405020304" pitchFamily="18" charset="0"/>
              </a:rPr>
              <a:t> </a:t>
            </a:r>
            <a:endParaRPr lang="it-IT" sz="1000" kern="1000">
              <a:solidFill>
                <a:srgbClr val="595959"/>
              </a:solidFill>
              <a:effectLst/>
              <a:latin typeface="Century Gothic" panose="020B0502020202020204" pitchFamily="34" charset="0"/>
              <a:ea typeface="Century Gothic" panose="020B050202020202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084E4A75-FD80-74E8-8E15-9E6EF1615EF6}"/>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15" name="Picture 14">
            <a:extLst>
              <a:ext uri="{FF2B5EF4-FFF2-40B4-BE49-F238E27FC236}">
                <a16:creationId xmlns:a16="http://schemas.microsoft.com/office/drawing/2014/main" id="{FD679453-43B7-2E18-A80D-C0E095CF5B75}"/>
              </a:ext>
            </a:extLst>
          </p:cNvPr>
          <p:cNvPicPr>
            <a:picLocks noChangeAspect="1"/>
          </p:cNvPicPr>
          <p:nvPr/>
        </p:nvPicPr>
        <p:blipFill>
          <a:blip r:embed="rId3"/>
          <a:stretch>
            <a:fillRect/>
          </a:stretch>
        </p:blipFill>
        <p:spPr>
          <a:xfrm>
            <a:off x="0" y="-8556"/>
            <a:ext cx="1560024" cy="713576"/>
          </a:xfrm>
          <a:prstGeom prst="rect">
            <a:avLst/>
          </a:prstGeom>
        </p:spPr>
      </p:pic>
      <p:pic>
        <p:nvPicPr>
          <p:cNvPr id="16" name="Picture 15">
            <a:extLst>
              <a:ext uri="{FF2B5EF4-FFF2-40B4-BE49-F238E27FC236}">
                <a16:creationId xmlns:a16="http://schemas.microsoft.com/office/drawing/2014/main" id="{94B898FC-3ADF-10FC-C8FC-4B0673B7C5E4}"/>
              </a:ext>
            </a:extLst>
          </p:cNvPr>
          <p:cNvPicPr>
            <a:picLocks noChangeAspect="1"/>
          </p:cNvPicPr>
          <p:nvPr/>
        </p:nvPicPr>
        <p:blipFill>
          <a:blip r:embed="rId4"/>
          <a:stretch>
            <a:fillRect/>
          </a:stretch>
        </p:blipFill>
        <p:spPr>
          <a:xfrm>
            <a:off x="11214335" y="5904374"/>
            <a:ext cx="878385" cy="687919"/>
          </a:xfrm>
          <a:prstGeom prst="rect">
            <a:avLst/>
          </a:prstGeom>
        </p:spPr>
      </p:pic>
      <p:sp>
        <p:nvSpPr>
          <p:cNvPr id="2" name="TextBox 1">
            <a:extLst>
              <a:ext uri="{FF2B5EF4-FFF2-40B4-BE49-F238E27FC236}">
                <a16:creationId xmlns:a16="http://schemas.microsoft.com/office/drawing/2014/main" id="{8516CD3C-C2C1-8EF6-74A4-8B171CFB14E2}"/>
              </a:ext>
            </a:extLst>
          </p:cNvPr>
          <p:cNvSpPr txBox="1"/>
          <p:nvPr/>
        </p:nvSpPr>
        <p:spPr>
          <a:xfrm>
            <a:off x="5600038" y="115842"/>
            <a:ext cx="6587613" cy="477054"/>
          </a:xfrm>
          <a:prstGeom prst="rect">
            <a:avLst/>
          </a:prstGeom>
          <a:noFill/>
        </p:spPr>
        <p:txBody>
          <a:bodyPr wrap="square" rtlCol="0">
            <a:spAutoFit/>
          </a:bodyPr>
          <a:lstStyle/>
          <a:p>
            <a:pPr algn="ctr"/>
            <a:r>
              <a:rPr lang="en-US" sz="2500" b="1" kern="50" dirty="0">
                <a:solidFill>
                  <a:schemeClr val="accent3">
                    <a:lumMod val="50000"/>
                  </a:schemeClr>
                </a:solidFill>
                <a:latin typeface="Times New Roman" panose="02020603050405020304" pitchFamily="18" charset="0"/>
                <a:ea typeface="MS Mincho" panose="02020609040205080304" pitchFamily="49" charset="-128"/>
                <a:cs typeface="Calibri" panose="020F0502020204030204" pitchFamily="34" charset="0"/>
              </a:rPr>
              <a:t>HYDRODYNAMIC MODEL SET UP</a:t>
            </a:r>
            <a:endParaRPr lang="it-IT" sz="2500" dirty="0">
              <a:solidFill>
                <a:schemeClr val="accent3">
                  <a:lumMod val="50000"/>
                </a:schemeClr>
              </a:solidFill>
            </a:endParaRPr>
          </a:p>
        </p:txBody>
      </p:sp>
      <p:pic>
        <p:nvPicPr>
          <p:cNvPr id="25" name="Content Placeholder 7" descr="A picture containing map&#10;&#10;Description automatically generated">
            <a:extLst>
              <a:ext uri="{FF2B5EF4-FFF2-40B4-BE49-F238E27FC236}">
                <a16:creationId xmlns:a16="http://schemas.microsoft.com/office/drawing/2014/main" id="{AEA7952C-BBE6-73AE-6ED2-CCA16E90A250}"/>
              </a:ext>
            </a:extLst>
          </p:cNvPr>
          <p:cNvPicPr>
            <a:picLocks noChangeAspect="1"/>
          </p:cNvPicPr>
          <p:nvPr/>
        </p:nvPicPr>
        <p:blipFill rotWithShape="1">
          <a:blip r:embed="rId5">
            <a:extLst>
              <a:ext uri="{28A0092B-C50C-407E-A947-70E740481C1C}">
                <a14:useLocalDpi xmlns:a14="http://schemas.microsoft.com/office/drawing/2010/main" val="0"/>
              </a:ext>
            </a:extLst>
          </a:blip>
          <a:srcRect t="-1240" r="94627" b="-2062"/>
          <a:stretch/>
        </p:blipFill>
        <p:spPr bwMode="auto">
          <a:xfrm>
            <a:off x="977665" y="1204836"/>
            <a:ext cx="499453" cy="4796810"/>
          </a:xfrm>
          <a:prstGeom prst="rect">
            <a:avLst/>
          </a:prstGeom>
          <a:noFill/>
          <a:extLst>
            <a:ext uri="{909E8E84-426E-40DD-AFC4-6F175D3DCCD1}">
              <a14:hiddenFill xmlns:a14="http://schemas.microsoft.com/office/drawing/2010/main">
                <a:solidFill>
                  <a:srgbClr val="FFFFFF"/>
                </a:solidFill>
              </a14:hiddenFill>
            </a:ext>
          </a:extLst>
        </p:spPr>
      </p:pic>
      <p:pic>
        <p:nvPicPr>
          <p:cNvPr id="33" name="Content Placeholder 7" descr="A picture containing map&#10;&#10;Description automatically generated">
            <a:extLst>
              <a:ext uri="{FF2B5EF4-FFF2-40B4-BE49-F238E27FC236}">
                <a16:creationId xmlns:a16="http://schemas.microsoft.com/office/drawing/2014/main" id="{4B20B78F-3C80-BF06-9F80-5D3A7E2549A7}"/>
              </a:ext>
            </a:extLst>
          </p:cNvPr>
          <p:cNvPicPr>
            <a:picLocks noChangeAspect="1"/>
          </p:cNvPicPr>
          <p:nvPr/>
        </p:nvPicPr>
        <p:blipFill rotWithShape="1">
          <a:blip r:embed="rId5">
            <a:extLst>
              <a:ext uri="{28A0092B-C50C-407E-A947-70E740481C1C}">
                <a14:useLocalDpi xmlns:a14="http://schemas.microsoft.com/office/drawing/2010/main" val="0"/>
              </a:ext>
            </a:extLst>
          </a:blip>
          <a:srcRect l="23432" t="-1240" r="28650" b="-2062"/>
          <a:stretch/>
        </p:blipFill>
        <p:spPr bwMode="auto">
          <a:xfrm>
            <a:off x="1292298" y="1204836"/>
            <a:ext cx="4454028" cy="4796810"/>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96163C36-D2C8-B5CB-EDDD-A8A38E518163}"/>
              </a:ext>
            </a:extLst>
          </p:cNvPr>
          <p:cNvSpPr txBox="1"/>
          <p:nvPr/>
        </p:nvSpPr>
        <p:spPr>
          <a:xfrm>
            <a:off x="1035501" y="827011"/>
            <a:ext cx="4139381" cy="369332"/>
          </a:xfrm>
          <a:prstGeom prst="rect">
            <a:avLst/>
          </a:prstGeom>
          <a:noFill/>
        </p:spPr>
        <p:txBody>
          <a:bodyPr wrap="square" rtlCol="0">
            <a:spAutoFit/>
          </a:bodyPr>
          <a:lstStyle/>
          <a:p>
            <a:pPr algn="ctr"/>
            <a:r>
              <a:rPr lang="it-IT" b="1" dirty="0"/>
              <a:t>Regional domain</a:t>
            </a:r>
          </a:p>
        </p:txBody>
      </p:sp>
      <p:sp>
        <p:nvSpPr>
          <p:cNvPr id="36" name="TextBox 35">
            <a:extLst>
              <a:ext uri="{FF2B5EF4-FFF2-40B4-BE49-F238E27FC236}">
                <a16:creationId xmlns:a16="http://schemas.microsoft.com/office/drawing/2014/main" id="{D05413A2-852A-22BE-2978-BDFC118AA799}"/>
              </a:ext>
            </a:extLst>
          </p:cNvPr>
          <p:cNvSpPr txBox="1"/>
          <p:nvPr/>
        </p:nvSpPr>
        <p:spPr>
          <a:xfrm>
            <a:off x="2737599" y="3083305"/>
            <a:ext cx="1748246" cy="323165"/>
          </a:xfrm>
          <a:prstGeom prst="rect">
            <a:avLst/>
          </a:prstGeom>
          <a:noFill/>
        </p:spPr>
        <p:txBody>
          <a:bodyPr wrap="square" rtlCol="0">
            <a:spAutoFit/>
          </a:bodyPr>
          <a:lstStyle/>
          <a:p>
            <a:r>
              <a:rPr lang="it-IT" sz="1500" dirty="0"/>
              <a:t>ADRIATIC SEA </a:t>
            </a:r>
          </a:p>
        </p:txBody>
      </p:sp>
      <p:sp>
        <p:nvSpPr>
          <p:cNvPr id="11" name="Oval 10">
            <a:extLst>
              <a:ext uri="{FF2B5EF4-FFF2-40B4-BE49-F238E27FC236}">
                <a16:creationId xmlns:a16="http://schemas.microsoft.com/office/drawing/2014/main" id="{9A9D2AA3-C85A-9210-D9C6-82357B552DD2}"/>
              </a:ext>
            </a:extLst>
          </p:cNvPr>
          <p:cNvSpPr/>
          <p:nvPr/>
        </p:nvSpPr>
        <p:spPr>
          <a:xfrm>
            <a:off x="1531922" y="5485304"/>
            <a:ext cx="93439" cy="835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TextBox 13">
            <a:extLst>
              <a:ext uri="{FF2B5EF4-FFF2-40B4-BE49-F238E27FC236}">
                <a16:creationId xmlns:a16="http://schemas.microsoft.com/office/drawing/2014/main" id="{2CA72A74-DF29-047E-DAAC-024173D5D736}"/>
              </a:ext>
            </a:extLst>
          </p:cNvPr>
          <p:cNvSpPr txBox="1"/>
          <p:nvPr/>
        </p:nvSpPr>
        <p:spPr>
          <a:xfrm>
            <a:off x="1137690" y="5172501"/>
            <a:ext cx="2365302" cy="369332"/>
          </a:xfrm>
          <a:prstGeom prst="rect">
            <a:avLst/>
          </a:prstGeom>
          <a:noFill/>
        </p:spPr>
        <p:txBody>
          <a:bodyPr wrap="square" rtlCol="0">
            <a:spAutoFit/>
          </a:bodyPr>
          <a:lstStyle/>
          <a:p>
            <a:r>
              <a:rPr lang="it-IT" dirty="0"/>
              <a:t>Ravenna</a:t>
            </a:r>
          </a:p>
        </p:txBody>
      </p:sp>
      <p:sp>
        <p:nvSpPr>
          <p:cNvPr id="40" name="TextBox 39">
            <a:extLst>
              <a:ext uri="{FF2B5EF4-FFF2-40B4-BE49-F238E27FC236}">
                <a16:creationId xmlns:a16="http://schemas.microsoft.com/office/drawing/2014/main" id="{B955F54D-CF8D-2443-677A-196FB1699B4E}"/>
              </a:ext>
            </a:extLst>
          </p:cNvPr>
          <p:cNvSpPr txBox="1"/>
          <p:nvPr/>
        </p:nvSpPr>
        <p:spPr>
          <a:xfrm>
            <a:off x="6364530" y="1084424"/>
            <a:ext cx="6089597" cy="369332"/>
          </a:xfrm>
          <a:prstGeom prst="rect">
            <a:avLst/>
          </a:prstGeom>
          <a:noFill/>
        </p:spPr>
        <p:txBody>
          <a:bodyPr wrap="square">
            <a:spAutoFit/>
          </a:bodyPr>
          <a:lstStyle/>
          <a:p>
            <a:pPr algn="ctr"/>
            <a:r>
              <a:rPr lang="it-IT" b="1" dirty="0"/>
              <a:t>Water level </a:t>
            </a:r>
            <a:r>
              <a:rPr lang="it-IT" b="1" dirty="0" err="1"/>
              <a:t>at</a:t>
            </a:r>
            <a:r>
              <a:rPr lang="it-IT" b="1" dirty="0"/>
              <a:t> </a:t>
            </a:r>
            <a:r>
              <a:rPr lang="it-IT" b="1" dirty="0" err="1"/>
              <a:t>boundary</a:t>
            </a:r>
            <a:r>
              <a:rPr lang="it-IT" b="1" dirty="0"/>
              <a:t> </a:t>
            </a:r>
            <a:r>
              <a:rPr lang="it-IT" b="1" dirty="0" err="1"/>
              <a:t>condition</a:t>
            </a:r>
            <a:endParaRPr lang="it-IT" b="1" dirty="0"/>
          </a:p>
        </p:txBody>
      </p:sp>
      <p:sp>
        <p:nvSpPr>
          <p:cNvPr id="41" name="Oval 40">
            <a:extLst>
              <a:ext uri="{FF2B5EF4-FFF2-40B4-BE49-F238E27FC236}">
                <a16:creationId xmlns:a16="http://schemas.microsoft.com/office/drawing/2014/main" id="{646567AC-65E0-69DD-513A-D779B7109862}"/>
              </a:ext>
            </a:extLst>
          </p:cNvPr>
          <p:cNvSpPr/>
          <p:nvPr/>
        </p:nvSpPr>
        <p:spPr>
          <a:xfrm>
            <a:off x="2782411" y="2182549"/>
            <a:ext cx="93439" cy="835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 name="TextBox 41">
            <a:extLst>
              <a:ext uri="{FF2B5EF4-FFF2-40B4-BE49-F238E27FC236}">
                <a16:creationId xmlns:a16="http://schemas.microsoft.com/office/drawing/2014/main" id="{88290750-0CC8-F2EB-4EC3-EBA0110CC08F}"/>
              </a:ext>
            </a:extLst>
          </p:cNvPr>
          <p:cNvSpPr txBox="1"/>
          <p:nvPr/>
        </p:nvSpPr>
        <p:spPr>
          <a:xfrm>
            <a:off x="2875850" y="2015918"/>
            <a:ext cx="2365302" cy="369332"/>
          </a:xfrm>
          <a:prstGeom prst="rect">
            <a:avLst/>
          </a:prstGeom>
          <a:noFill/>
        </p:spPr>
        <p:txBody>
          <a:bodyPr wrap="square" rtlCol="0">
            <a:spAutoFit/>
          </a:bodyPr>
          <a:lstStyle/>
          <a:p>
            <a:r>
              <a:rPr lang="it-IT" dirty="0"/>
              <a:t>Piave Estuary</a:t>
            </a:r>
          </a:p>
        </p:txBody>
      </p:sp>
      <p:sp>
        <p:nvSpPr>
          <p:cNvPr id="3" name="TextBox 2">
            <a:extLst>
              <a:ext uri="{FF2B5EF4-FFF2-40B4-BE49-F238E27FC236}">
                <a16:creationId xmlns:a16="http://schemas.microsoft.com/office/drawing/2014/main" id="{86645F2A-1C8B-3162-4F41-13D796DA1274}"/>
              </a:ext>
            </a:extLst>
          </p:cNvPr>
          <p:cNvSpPr txBox="1"/>
          <p:nvPr/>
        </p:nvSpPr>
        <p:spPr>
          <a:xfrm>
            <a:off x="6576301" y="4807925"/>
            <a:ext cx="4880152" cy="400110"/>
          </a:xfrm>
          <a:prstGeom prst="rect">
            <a:avLst/>
          </a:prstGeom>
          <a:noFill/>
        </p:spPr>
        <p:txBody>
          <a:bodyPr wrap="square" rtlCol="0">
            <a:spAutoFit/>
          </a:bodyPr>
          <a:lstStyle/>
          <a:p>
            <a:r>
              <a:rPr lang="it-IT" sz="1000" dirty="0">
                <a:solidFill>
                  <a:schemeClr val="bg1">
                    <a:lumMod val="50000"/>
                  </a:schemeClr>
                </a:solidFill>
                <a:latin typeface="Calibri" panose="020F0502020204030204" pitchFamily="34" charset="0"/>
              </a:rPr>
              <a:t>Credit: </a:t>
            </a:r>
            <a:r>
              <a:rPr lang="it-IT" sz="1000" b="0" i="0" u="none" strike="noStrike" dirty="0">
                <a:solidFill>
                  <a:schemeClr val="bg1">
                    <a:lumMod val="50000"/>
                  </a:schemeClr>
                </a:solidFill>
                <a:effectLst/>
                <a:latin typeface="Calibri" panose="020F0502020204030204" pitchFamily="34" charset="0"/>
              </a:rPr>
              <a:t>ISPRA Istituto Superiore per la Protezione e la Ricerca Ambientale</a:t>
            </a:r>
            <a:r>
              <a:rPr lang="it-IT" sz="1000" dirty="0">
                <a:solidFill>
                  <a:schemeClr val="bg1">
                    <a:lumMod val="50000"/>
                  </a:schemeClr>
                </a:solidFill>
              </a:rPr>
              <a:t> - R.M.N. Rete Mareografica Nazionale</a:t>
            </a:r>
          </a:p>
        </p:txBody>
      </p:sp>
      <p:cxnSp>
        <p:nvCxnSpPr>
          <p:cNvPr id="19" name="Straight Connector 18">
            <a:extLst>
              <a:ext uri="{FF2B5EF4-FFF2-40B4-BE49-F238E27FC236}">
                <a16:creationId xmlns:a16="http://schemas.microsoft.com/office/drawing/2014/main" id="{FEE1486C-43A1-F233-E382-3068AA5320A1}"/>
              </a:ext>
            </a:extLst>
          </p:cNvPr>
          <p:cNvCxnSpPr>
            <a:cxnSpLocks/>
          </p:cNvCxnSpPr>
          <p:nvPr/>
        </p:nvCxnSpPr>
        <p:spPr>
          <a:xfrm flipV="1">
            <a:off x="1560024" y="4472751"/>
            <a:ext cx="4110621" cy="124315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18" name="Arrow: Down 17">
            <a:extLst>
              <a:ext uri="{FF2B5EF4-FFF2-40B4-BE49-F238E27FC236}">
                <a16:creationId xmlns:a16="http://schemas.microsoft.com/office/drawing/2014/main" id="{8874F022-E283-28B3-FB76-BCDE5BFF14BB}"/>
              </a:ext>
            </a:extLst>
          </p:cNvPr>
          <p:cNvSpPr/>
          <p:nvPr/>
        </p:nvSpPr>
        <p:spPr>
          <a:xfrm rot="4456675">
            <a:off x="5962418" y="4098827"/>
            <a:ext cx="400112" cy="11649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28" name="Chart 27">
            <a:extLst>
              <a:ext uri="{FF2B5EF4-FFF2-40B4-BE49-F238E27FC236}">
                <a16:creationId xmlns:a16="http://schemas.microsoft.com/office/drawing/2014/main" id="{2CCD5223-ECEF-35DE-FDB7-6D9208EAF11B}"/>
              </a:ext>
            </a:extLst>
          </p:cNvPr>
          <p:cNvGraphicFramePr>
            <a:graphicFrameLocks/>
          </p:cNvGraphicFramePr>
          <p:nvPr>
            <p:extLst>
              <p:ext uri="{D42A27DB-BD31-4B8C-83A1-F6EECF244321}">
                <p14:modId xmlns:p14="http://schemas.microsoft.com/office/powerpoint/2010/main" val="3181312919"/>
              </p:ext>
            </p:extLst>
          </p:nvPr>
        </p:nvGraphicFramePr>
        <p:xfrm>
          <a:off x="6426248" y="1841103"/>
          <a:ext cx="5353429" cy="2967564"/>
        </p:xfrm>
        <a:graphic>
          <a:graphicData uri="http://schemas.openxmlformats.org/drawingml/2006/chart">
            <c:chart xmlns:c="http://schemas.openxmlformats.org/drawingml/2006/chart" xmlns:r="http://schemas.openxmlformats.org/officeDocument/2006/relationships" r:id="rId6"/>
          </a:graphicData>
        </a:graphic>
      </p:graphicFrame>
      <p:sp>
        <p:nvSpPr>
          <p:cNvPr id="29" name="TextBox 28">
            <a:extLst>
              <a:ext uri="{FF2B5EF4-FFF2-40B4-BE49-F238E27FC236}">
                <a16:creationId xmlns:a16="http://schemas.microsoft.com/office/drawing/2014/main" id="{41EAF05A-3A62-3F64-62E2-333701A4F829}"/>
              </a:ext>
            </a:extLst>
          </p:cNvPr>
          <p:cNvSpPr txBox="1"/>
          <p:nvPr/>
        </p:nvSpPr>
        <p:spPr>
          <a:xfrm>
            <a:off x="7480791" y="6268769"/>
            <a:ext cx="2113935" cy="369332"/>
          </a:xfrm>
          <a:prstGeom prst="rect">
            <a:avLst/>
          </a:prstGeom>
          <a:noFill/>
        </p:spPr>
        <p:txBody>
          <a:bodyPr wrap="square" rtlCol="0">
            <a:spAutoFit/>
          </a:bodyPr>
          <a:lstStyle/>
          <a:p>
            <a:r>
              <a:rPr lang="it-IT" i="1" dirty="0"/>
              <a:t>Antonia Menzione</a:t>
            </a:r>
          </a:p>
        </p:txBody>
      </p:sp>
      <p:sp>
        <p:nvSpPr>
          <p:cNvPr id="30" name="TextBox 29">
            <a:extLst>
              <a:ext uri="{FF2B5EF4-FFF2-40B4-BE49-F238E27FC236}">
                <a16:creationId xmlns:a16="http://schemas.microsoft.com/office/drawing/2014/main" id="{6A7B106D-DF14-8796-3F49-1BE9E1237CFE}"/>
              </a:ext>
            </a:extLst>
          </p:cNvPr>
          <p:cNvSpPr txBox="1"/>
          <p:nvPr/>
        </p:nvSpPr>
        <p:spPr>
          <a:xfrm>
            <a:off x="6617678" y="503905"/>
            <a:ext cx="5454128" cy="353943"/>
          </a:xfrm>
          <a:prstGeom prst="rect">
            <a:avLst/>
          </a:prstGeom>
          <a:noFill/>
        </p:spPr>
        <p:txBody>
          <a:bodyPr wrap="square" rtlCol="0">
            <a:spAutoFit/>
          </a:bodyPr>
          <a:lstStyle/>
          <a:p>
            <a:pPr algn="ctr"/>
            <a:r>
              <a:rPr lang="en-US" sz="1700" b="1" kern="50" dirty="0">
                <a:solidFill>
                  <a:schemeClr val="accent3">
                    <a:lumMod val="50000"/>
                  </a:schemeClr>
                </a:solidFill>
                <a:latin typeface="Times New Roman" panose="02020603050405020304" pitchFamily="18" charset="0"/>
                <a:ea typeface="MS Mincho" panose="02020609040205080304" pitchFamily="49" charset="-128"/>
                <a:cs typeface="Calibri" panose="020F0502020204030204" pitchFamily="34" charset="0"/>
              </a:rPr>
              <a:t>BOUNDARY CONDITIONS</a:t>
            </a:r>
            <a:endParaRPr lang="it-IT" sz="1700" dirty="0">
              <a:solidFill>
                <a:schemeClr val="accent3">
                  <a:lumMod val="50000"/>
                </a:schemeClr>
              </a:solidFill>
            </a:endParaRPr>
          </a:p>
        </p:txBody>
      </p:sp>
    </p:spTree>
    <p:extLst>
      <p:ext uri="{BB962C8B-B14F-4D97-AF65-F5344CB8AC3E}">
        <p14:creationId xmlns:p14="http://schemas.microsoft.com/office/powerpoint/2010/main" val="22412710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2">
            <a:extLst>
              <a:ext uri="{FF2B5EF4-FFF2-40B4-BE49-F238E27FC236}">
                <a16:creationId xmlns:a16="http://schemas.microsoft.com/office/drawing/2014/main" id="{C6452FB0-FEFA-DCA0-B5AE-23D2FC881AD4}"/>
              </a:ext>
              <a:ext uri="{C183D7F6-B498-43B3-948B-1728B52AA6E4}">
                <adec:decorative xmlns:adec="http://schemas.microsoft.com/office/drawing/2017/decorative" val="1"/>
              </a:ext>
            </a:extLst>
          </p:cNvPr>
          <p:cNvGrpSpPr/>
          <p:nvPr/>
        </p:nvGrpSpPr>
        <p:grpSpPr>
          <a:xfrm>
            <a:off x="0" y="-13334"/>
            <a:ext cx="12192000" cy="6864422"/>
            <a:chOff x="-77519" y="-14817"/>
            <a:chExt cx="7863149" cy="10077861"/>
          </a:xfrm>
        </p:grpSpPr>
        <p:grpSp>
          <p:nvGrpSpPr>
            <p:cNvPr id="5" name="Gruppo 3">
              <a:extLst>
                <a:ext uri="{FF2B5EF4-FFF2-40B4-BE49-F238E27FC236}">
                  <a16:creationId xmlns:a16="http://schemas.microsoft.com/office/drawing/2014/main" id="{885EEACC-4E26-D858-3297-CB4D4C0F0A6B}"/>
                </a:ext>
              </a:extLst>
            </p:cNvPr>
            <p:cNvGrpSpPr/>
            <p:nvPr/>
          </p:nvGrpSpPr>
          <p:grpSpPr>
            <a:xfrm>
              <a:off x="0" y="-14817"/>
              <a:ext cx="7780020" cy="1202962"/>
              <a:chOff x="0" y="-17773"/>
              <a:chExt cx="7780020" cy="1203439"/>
            </a:xfrm>
          </p:grpSpPr>
          <p:sp>
            <p:nvSpPr>
              <p:cNvPr id="9" name="Rettangolo 4">
                <a:extLst>
                  <a:ext uri="{FF2B5EF4-FFF2-40B4-BE49-F238E27FC236}">
                    <a16:creationId xmlns:a16="http://schemas.microsoft.com/office/drawing/2014/main" id="{9C55025A-17A4-A01D-2AE4-FEC78B6C4353}"/>
                  </a:ext>
                </a:extLst>
              </p:cNvPr>
              <p:cNvSpPr/>
              <p:nvPr/>
            </p:nvSpPr>
            <p:spPr>
              <a:xfrm>
                <a:off x="0" y="-2949"/>
                <a:ext cx="7772400" cy="8096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10" name="Rettangolo 2">
                <a:extLst>
                  <a:ext uri="{FF2B5EF4-FFF2-40B4-BE49-F238E27FC236}">
                    <a16:creationId xmlns:a16="http://schemas.microsoft.com/office/drawing/2014/main" id="{4F7DD5D7-3783-BA77-881C-B196243F406C}"/>
                  </a:ext>
                </a:extLst>
              </p:cNvPr>
              <p:cNvSpPr/>
              <p:nvPr/>
            </p:nvSpPr>
            <p:spPr>
              <a:xfrm>
                <a:off x="2636520" y="-17773"/>
                <a:ext cx="5143500" cy="1203439"/>
              </a:xfrm>
              <a:custGeom>
                <a:avLst/>
                <a:gdLst>
                  <a:gd name="connsiteX0" fmla="*/ 0 w 4000500"/>
                  <a:gd name="connsiteY0" fmla="*/ 0 h 800100"/>
                  <a:gd name="connsiteX1" fmla="*/ 4000500 w 4000500"/>
                  <a:gd name="connsiteY1" fmla="*/ 0 h 800100"/>
                  <a:gd name="connsiteX2" fmla="*/ 4000500 w 4000500"/>
                  <a:gd name="connsiteY2" fmla="*/ 800100 h 800100"/>
                  <a:gd name="connsiteX3" fmla="*/ 0 w 4000500"/>
                  <a:gd name="connsiteY3" fmla="*/ 800100 h 800100"/>
                  <a:gd name="connsiteX4" fmla="*/ 0 w 4000500"/>
                  <a:gd name="connsiteY4" fmla="*/ 0 h 800100"/>
                  <a:gd name="connsiteX0" fmla="*/ 0 w 4000500"/>
                  <a:gd name="connsiteY0" fmla="*/ 0 h 800100"/>
                  <a:gd name="connsiteX1" fmla="*/ 4000500 w 4000500"/>
                  <a:gd name="connsiteY1" fmla="*/ 0 h 800100"/>
                  <a:gd name="connsiteX2" fmla="*/ 4000500 w 4000500"/>
                  <a:gd name="connsiteY2" fmla="*/ 800100 h 800100"/>
                  <a:gd name="connsiteX3" fmla="*/ 792480 w 4000500"/>
                  <a:gd name="connsiteY3" fmla="*/ 800100 h 800100"/>
                  <a:gd name="connsiteX4" fmla="*/ 0 w 4000500"/>
                  <a:gd name="connsiteY4" fmla="*/ 0 h 80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00" h="800100">
                    <a:moveTo>
                      <a:pt x="0" y="0"/>
                    </a:moveTo>
                    <a:lnTo>
                      <a:pt x="4000500" y="0"/>
                    </a:lnTo>
                    <a:lnTo>
                      <a:pt x="4000500" y="800100"/>
                    </a:lnTo>
                    <a:lnTo>
                      <a:pt x="792480" y="800100"/>
                    </a:lnTo>
                    <a:lnTo>
                      <a:pt x="0" y="0"/>
                    </a:lnTo>
                    <a:close/>
                  </a:path>
                </a:pathLst>
              </a:custGeom>
              <a:solidFill>
                <a:srgbClr val="D6D6D6"/>
              </a:solidFill>
              <a:ln>
                <a:noFill/>
              </a:ln>
              <a:effectLst>
                <a:outerShdw blurRad="50800" dist="63500" dir="10800000" algn="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grpSp>
        <p:grpSp>
          <p:nvGrpSpPr>
            <p:cNvPr id="6" name="Gruppo 6">
              <a:extLst>
                <a:ext uri="{FF2B5EF4-FFF2-40B4-BE49-F238E27FC236}">
                  <a16:creationId xmlns:a16="http://schemas.microsoft.com/office/drawing/2014/main" id="{C4F6EEE4-335E-8A49-D4C5-C0FA7E02338E}"/>
                </a:ext>
              </a:extLst>
            </p:cNvPr>
            <p:cNvGrpSpPr/>
            <p:nvPr/>
          </p:nvGrpSpPr>
          <p:grpSpPr>
            <a:xfrm rot="10800000">
              <a:off x="-77519" y="9029326"/>
              <a:ext cx="7863149" cy="1033718"/>
              <a:chOff x="0" y="-2950"/>
              <a:chExt cx="7863149" cy="1034131"/>
            </a:xfrm>
          </p:grpSpPr>
          <p:sp>
            <p:nvSpPr>
              <p:cNvPr id="7" name="Rettangolo 7">
                <a:extLst>
                  <a:ext uri="{FF2B5EF4-FFF2-40B4-BE49-F238E27FC236}">
                    <a16:creationId xmlns:a16="http://schemas.microsoft.com/office/drawing/2014/main" id="{8FA7A867-2531-6AF8-31C7-CFD651D5D702}"/>
                  </a:ext>
                </a:extLst>
              </p:cNvPr>
              <p:cNvSpPr/>
              <p:nvPr/>
            </p:nvSpPr>
            <p:spPr>
              <a:xfrm>
                <a:off x="0" y="-2950"/>
                <a:ext cx="7772400" cy="342900"/>
              </a:xfrm>
              <a:prstGeom prst="rect">
                <a:avLst/>
              </a:prstGeom>
              <a:solidFill>
                <a:srgbClr val="D6D6D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8" name="Rettangolo 2">
                <a:extLst>
                  <a:ext uri="{FF2B5EF4-FFF2-40B4-BE49-F238E27FC236}">
                    <a16:creationId xmlns:a16="http://schemas.microsoft.com/office/drawing/2014/main" id="{A93036D5-77D0-98D3-BCCC-4D29C05EABD6}"/>
                  </a:ext>
                </a:extLst>
              </p:cNvPr>
              <p:cNvSpPr/>
              <p:nvPr/>
            </p:nvSpPr>
            <p:spPr>
              <a:xfrm>
                <a:off x="2719649" y="2483"/>
                <a:ext cx="5143500" cy="1028698"/>
              </a:xfrm>
              <a:custGeom>
                <a:avLst/>
                <a:gdLst>
                  <a:gd name="connsiteX0" fmla="*/ 0 w 4000500"/>
                  <a:gd name="connsiteY0" fmla="*/ 0 h 800100"/>
                  <a:gd name="connsiteX1" fmla="*/ 4000500 w 4000500"/>
                  <a:gd name="connsiteY1" fmla="*/ 0 h 800100"/>
                  <a:gd name="connsiteX2" fmla="*/ 4000500 w 4000500"/>
                  <a:gd name="connsiteY2" fmla="*/ 800100 h 800100"/>
                  <a:gd name="connsiteX3" fmla="*/ 0 w 4000500"/>
                  <a:gd name="connsiteY3" fmla="*/ 800100 h 800100"/>
                  <a:gd name="connsiteX4" fmla="*/ 0 w 4000500"/>
                  <a:gd name="connsiteY4" fmla="*/ 0 h 800100"/>
                  <a:gd name="connsiteX0" fmla="*/ 0 w 4000500"/>
                  <a:gd name="connsiteY0" fmla="*/ 0 h 800100"/>
                  <a:gd name="connsiteX1" fmla="*/ 4000500 w 4000500"/>
                  <a:gd name="connsiteY1" fmla="*/ 0 h 800100"/>
                  <a:gd name="connsiteX2" fmla="*/ 4000500 w 4000500"/>
                  <a:gd name="connsiteY2" fmla="*/ 800100 h 800100"/>
                  <a:gd name="connsiteX3" fmla="*/ 792480 w 4000500"/>
                  <a:gd name="connsiteY3" fmla="*/ 800100 h 800100"/>
                  <a:gd name="connsiteX4" fmla="*/ 0 w 4000500"/>
                  <a:gd name="connsiteY4" fmla="*/ 0 h 80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00" h="800100">
                    <a:moveTo>
                      <a:pt x="0" y="0"/>
                    </a:moveTo>
                    <a:lnTo>
                      <a:pt x="4000500" y="0"/>
                    </a:lnTo>
                    <a:lnTo>
                      <a:pt x="4000500" y="800100"/>
                    </a:lnTo>
                    <a:lnTo>
                      <a:pt x="792480" y="800100"/>
                    </a:lnTo>
                    <a:lnTo>
                      <a:pt x="0" y="0"/>
                    </a:lnTo>
                    <a:close/>
                  </a:path>
                </a:pathLst>
              </a:custGeom>
              <a:solidFill>
                <a:schemeClr val="accent1"/>
              </a:solidFill>
              <a:ln>
                <a:noFill/>
              </a:ln>
              <a:effectLst>
                <a:outerShdw blurRad="254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grpSp>
      </p:grpSp>
      <p:sp>
        <p:nvSpPr>
          <p:cNvPr id="13" name="Casella di testo 2">
            <a:extLst>
              <a:ext uri="{FF2B5EF4-FFF2-40B4-BE49-F238E27FC236}">
                <a16:creationId xmlns:a16="http://schemas.microsoft.com/office/drawing/2014/main" id="{406E4D31-774F-6622-8D2C-A2F3A3D6184B}"/>
              </a:ext>
            </a:extLst>
          </p:cNvPr>
          <p:cNvSpPr txBox="1">
            <a:spLocks noChangeArrowheads="1"/>
          </p:cNvSpPr>
          <p:nvPr/>
        </p:nvSpPr>
        <p:spPr bwMode="auto">
          <a:xfrm>
            <a:off x="626745" y="-10160"/>
            <a:ext cx="2372995" cy="845185"/>
          </a:xfrm>
          <a:prstGeom prst="rect">
            <a:avLst/>
          </a:prstGeom>
          <a:noFill/>
          <a:ln w="9525">
            <a:noFill/>
            <a:miter lim="800000"/>
            <a:headEnd/>
            <a:tailEnd/>
          </a:ln>
        </p:spPr>
        <p:txBody>
          <a:bodyPr rot="0" vert="horz" wrap="square" lIns="91440" tIns="45720" rIns="91440" bIns="45720" anchor="t" anchorCtr="0">
            <a:noAutofit/>
          </a:bodyPr>
          <a:lstStyle/>
          <a:p>
            <a:pPr algn="ctr">
              <a:lnSpc>
                <a:spcPct val="120000"/>
              </a:lnSpc>
              <a:spcBef>
                <a:spcPts val="200"/>
              </a:spcBef>
              <a:spcAft>
                <a:spcPts val="800"/>
              </a:spcAft>
            </a:pPr>
            <a:r>
              <a:rPr lang="it-IT" sz="800" b="1" kern="1000">
                <a:solidFill>
                  <a:srgbClr val="31521B"/>
                </a:solidFill>
                <a:effectLst/>
                <a:latin typeface="Century Gothic" panose="020B0502020202020204" pitchFamily="34" charset="0"/>
                <a:ea typeface="Century Gothic" panose="020B0502020202020204" pitchFamily="34" charset="0"/>
                <a:cs typeface="Times New Roman" panose="02020603050405020304" pitchFamily="18" charset="0"/>
              </a:rPr>
              <a:t> </a:t>
            </a:r>
            <a:endParaRPr lang="it-IT" sz="1000" kern="1000">
              <a:solidFill>
                <a:srgbClr val="595959"/>
              </a:solidFill>
              <a:effectLst/>
              <a:latin typeface="Century Gothic" panose="020B0502020202020204" pitchFamily="34" charset="0"/>
              <a:ea typeface="Century Gothic" panose="020B050202020202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084E4A75-FD80-74E8-8E15-9E6EF1615EF6}"/>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15" name="Picture 14">
            <a:extLst>
              <a:ext uri="{FF2B5EF4-FFF2-40B4-BE49-F238E27FC236}">
                <a16:creationId xmlns:a16="http://schemas.microsoft.com/office/drawing/2014/main" id="{FD679453-43B7-2E18-A80D-C0E095CF5B75}"/>
              </a:ext>
            </a:extLst>
          </p:cNvPr>
          <p:cNvPicPr>
            <a:picLocks noChangeAspect="1"/>
          </p:cNvPicPr>
          <p:nvPr/>
        </p:nvPicPr>
        <p:blipFill>
          <a:blip r:embed="rId2"/>
          <a:stretch>
            <a:fillRect/>
          </a:stretch>
        </p:blipFill>
        <p:spPr>
          <a:xfrm>
            <a:off x="8698" y="0"/>
            <a:ext cx="1560024" cy="713576"/>
          </a:xfrm>
          <a:prstGeom prst="rect">
            <a:avLst/>
          </a:prstGeom>
        </p:spPr>
      </p:pic>
      <p:pic>
        <p:nvPicPr>
          <p:cNvPr id="16" name="Picture 15">
            <a:extLst>
              <a:ext uri="{FF2B5EF4-FFF2-40B4-BE49-F238E27FC236}">
                <a16:creationId xmlns:a16="http://schemas.microsoft.com/office/drawing/2014/main" id="{94B898FC-3ADF-10FC-C8FC-4B0673B7C5E4}"/>
              </a:ext>
            </a:extLst>
          </p:cNvPr>
          <p:cNvPicPr>
            <a:picLocks noChangeAspect="1"/>
          </p:cNvPicPr>
          <p:nvPr/>
        </p:nvPicPr>
        <p:blipFill>
          <a:blip r:embed="rId3"/>
          <a:stretch>
            <a:fillRect/>
          </a:stretch>
        </p:blipFill>
        <p:spPr>
          <a:xfrm>
            <a:off x="11172907" y="5923455"/>
            <a:ext cx="878385" cy="687919"/>
          </a:xfrm>
          <a:prstGeom prst="rect">
            <a:avLst/>
          </a:prstGeom>
        </p:spPr>
      </p:pic>
      <p:sp>
        <p:nvSpPr>
          <p:cNvPr id="2" name="TextBox 1">
            <a:extLst>
              <a:ext uri="{FF2B5EF4-FFF2-40B4-BE49-F238E27FC236}">
                <a16:creationId xmlns:a16="http://schemas.microsoft.com/office/drawing/2014/main" id="{8516CD3C-C2C1-8EF6-74A4-8B171CFB14E2}"/>
              </a:ext>
            </a:extLst>
          </p:cNvPr>
          <p:cNvSpPr txBox="1"/>
          <p:nvPr/>
        </p:nvSpPr>
        <p:spPr>
          <a:xfrm>
            <a:off x="5600038" y="115842"/>
            <a:ext cx="6587613" cy="477054"/>
          </a:xfrm>
          <a:prstGeom prst="rect">
            <a:avLst/>
          </a:prstGeom>
          <a:noFill/>
        </p:spPr>
        <p:txBody>
          <a:bodyPr wrap="square" rtlCol="0">
            <a:spAutoFit/>
          </a:bodyPr>
          <a:lstStyle/>
          <a:p>
            <a:pPr algn="ctr"/>
            <a:r>
              <a:rPr lang="en-US" sz="2500" b="1" kern="50" dirty="0">
                <a:solidFill>
                  <a:schemeClr val="accent3">
                    <a:lumMod val="50000"/>
                  </a:schemeClr>
                </a:solidFill>
                <a:latin typeface="Times New Roman" panose="02020603050405020304" pitchFamily="18" charset="0"/>
                <a:ea typeface="MS Mincho" panose="02020609040205080304" pitchFamily="49" charset="-128"/>
                <a:cs typeface="Calibri" panose="020F0502020204030204" pitchFamily="34" charset="0"/>
              </a:rPr>
              <a:t>HYDRODYNAMIC MODEL SET UP</a:t>
            </a:r>
            <a:endParaRPr lang="it-IT" sz="2500" dirty="0">
              <a:solidFill>
                <a:schemeClr val="accent3">
                  <a:lumMod val="50000"/>
                </a:schemeClr>
              </a:solidFill>
            </a:endParaRPr>
          </a:p>
        </p:txBody>
      </p:sp>
      <p:pic>
        <p:nvPicPr>
          <p:cNvPr id="47" name="Picture 46" descr="A black and white image of a rock&#10;&#10;Description automatically generated with low confidence">
            <a:extLst>
              <a:ext uri="{FF2B5EF4-FFF2-40B4-BE49-F238E27FC236}">
                <a16:creationId xmlns:a16="http://schemas.microsoft.com/office/drawing/2014/main" id="{74AED3C8-DEEF-B4EB-A7D8-0C320815AE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09" y="1435891"/>
            <a:ext cx="7118576" cy="4271145"/>
          </a:xfrm>
          <a:prstGeom prst="rect">
            <a:avLst/>
          </a:prstGeom>
          <a:ln>
            <a:noFill/>
          </a:ln>
        </p:spPr>
      </p:pic>
      <p:sp>
        <p:nvSpPr>
          <p:cNvPr id="48" name="TextBox 47">
            <a:extLst>
              <a:ext uri="{FF2B5EF4-FFF2-40B4-BE49-F238E27FC236}">
                <a16:creationId xmlns:a16="http://schemas.microsoft.com/office/drawing/2014/main" id="{C827E76E-076C-D0CC-274E-35960224B794}"/>
              </a:ext>
            </a:extLst>
          </p:cNvPr>
          <p:cNvSpPr txBox="1"/>
          <p:nvPr/>
        </p:nvSpPr>
        <p:spPr>
          <a:xfrm>
            <a:off x="3938373" y="1018686"/>
            <a:ext cx="4139381" cy="338554"/>
          </a:xfrm>
          <a:prstGeom prst="rect">
            <a:avLst/>
          </a:prstGeom>
          <a:noFill/>
        </p:spPr>
        <p:txBody>
          <a:bodyPr wrap="square" rtlCol="0">
            <a:spAutoFit/>
          </a:bodyPr>
          <a:lstStyle/>
          <a:p>
            <a:pPr algn="ctr"/>
            <a:r>
              <a:rPr lang="it-IT" sz="1600" b="1" dirty="0"/>
              <a:t>Piave </a:t>
            </a:r>
            <a:r>
              <a:rPr lang="it-IT" sz="1600" b="1" dirty="0" err="1"/>
              <a:t>estuary</a:t>
            </a:r>
            <a:r>
              <a:rPr lang="it-IT" sz="1600" b="1" dirty="0"/>
              <a:t> domain</a:t>
            </a:r>
          </a:p>
        </p:txBody>
      </p:sp>
      <p:pic>
        <p:nvPicPr>
          <p:cNvPr id="21" name="Picture 20">
            <a:extLst>
              <a:ext uri="{FF2B5EF4-FFF2-40B4-BE49-F238E27FC236}">
                <a16:creationId xmlns:a16="http://schemas.microsoft.com/office/drawing/2014/main" id="{80B30207-1F7E-1D80-9C7F-3A09FC1DBF8B}"/>
              </a:ext>
            </a:extLst>
          </p:cNvPr>
          <p:cNvPicPr>
            <a:picLocks noChangeAspect="1"/>
          </p:cNvPicPr>
          <p:nvPr/>
        </p:nvPicPr>
        <p:blipFill rotWithShape="1">
          <a:blip r:embed="rId5"/>
          <a:srcRect t="3855"/>
          <a:stretch/>
        </p:blipFill>
        <p:spPr>
          <a:xfrm>
            <a:off x="6785553" y="2961981"/>
            <a:ext cx="3386849" cy="3064322"/>
          </a:xfrm>
          <a:prstGeom prst="rect">
            <a:avLst/>
          </a:prstGeom>
          <a:ln>
            <a:solidFill>
              <a:schemeClr val="tx1"/>
            </a:solidFill>
          </a:ln>
        </p:spPr>
      </p:pic>
      <p:cxnSp>
        <p:nvCxnSpPr>
          <p:cNvPr id="23" name="Straight Connector 22">
            <a:extLst>
              <a:ext uri="{FF2B5EF4-FFF2-40B4-BE49-F238E27FC236}">
                <a16:creationId xmlns:a16="http://schemas.microsoft.com/office/drawing/2014/main" id="{7791A1B4-F02D-20D8-AEF7-4A7E798D8436}"/>
              </a:ext>
            </a:extLst>
          </p:cNvPr>
          <p:cNvCxnSpPr>
            <a:cxnSpLocks/>
          </p:cNvCxnSpPr>
          <p:nvPr/>
        </p:nvCxnSpPr>
        <p:spPr>
          <a:xfrm>
            <a:off x="3090653" y="2523864"/>
            <a:ext cx="3694900" cy="438117"/>
          </a:xfrm>
          <a:prstGeom prst="line">
            <a:avLst/>
          </a:prstGeom>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466A5DDC-D6E4-4F2F-9390-B0091EDA7A2C}"/>
              </a:ext>
            </a:extLst>
          </p:cNvPr>
          <p:cNvCxnSpPr>
            <a:cxnSpLocks/>
          </p:cNvCxnSpPr>
          <p:nvPr/>
        </p:nvCxnSpPr>
        <p:spPr>
          <a:xfrm>
            <a:off x="3090653" y="2561896"/>
            <a:ext cx="3661346" cy="3464407"/>
          </a:xfrm>
          <a:prstGeom prst="line">
            <a:avLst/>
          </a:prstGeom>
        </p:spPr>
        <p:style>
          <a:lnRef idx="1">
            <a:schemeClr val="dk1"/>
          </a:lnRef>
          <a:fillRef idx="0">
            <a:schemeClr val="dk1"/>
          </a:fillRef>
          <a:effectRef idx="0">
            <a:schemeClr val="dk1"/>
          </a:effectRef>
          <a:fontRef idx="minor">
            <a:schemeClr val="tx1"/>
          </a:fontRef>
        </p:style>
      </p:cxnSp>
      <p:sp>
        <p:nvSpPr>
          <p:cNvPr id="35" name="Freeform: Shape 34">
            <a:extLst>
              <a:ext uri="{FF2B5EF4-FFF2-40B4-BE49-F238E27FC236}">
                <a16:creationId xmlns:a16="http://schemas.microsoft.com/office/drawing/2014/main" id="{0D12923E-BFFB-F1DA-47DF-11FF529B28C8}"/>
              </a:ext>
            </a:extLst>
          </p:cNvPr>
          <p:cNvSpPr/>
          <p:nvPr/>
        </p:nvSpPr>
        <p:spPr>
          <a:xfrm>
            <a:off x="943897" y="1917290"/>
            <a:ext cx="4739148" cy="3726426"/>
          </a:xfrm>
          <a:custGeom>
            <a:avLst/>
            <a:gdLst>
              <a:gd name="connsiteX0" fmla="*/ 0 w 4739148"/>
              <a:gd name="connsiteY0" fmla="*/ 1700981 h 3726426"/>
              <a:gd name="connsiteX1" fmla="*/ 1022555 w 4739148"/>
              <a:gd name="connsiteY1" fmla="*/ 3726426 h 3726426"/>
              <a:gd name="connsiteX2" fmla="*/ 4739148 w 4739148"/>
              <a:gd name="connsiteY2" fmla="*/ 1779639 h 3726426"/>
              <a:gd name="connsiteX3" fmla="*/ 3716593 w 4739148"/>
              <a:gd name="connsiteY3" fmla="*/ 0 h 3726426"/>
            </a:gdLst>
            <a:ahLst/>
            <a:cxnLst>
              <a:cxn ang="0">
                <a:pos x="connsiteX0" y="connsiteY0"/>
              </a:cxn>
              <a:cxn ang="0">
                <a:pos x="connsiteX1" y="connsiteY1"/>
              </a:cxn>
              <a:cxn ang="0">
                <a:pos x="connsiteX2" y="connsiteY2"/>
              </a:cxn>
              <a:cxn ang="0">
                <a:pos x="connsiteX3" y="connsiteY3"/>
              </a:cxn>
            </a:cxnLst>
            <a:rect l="l" t="t" r="r" b="b"/>
            <a:pathLst>
              <a:path w="4739148" h="3726426">
                <a:moveTo>
                  <a:pt x="0" y="1700981"/>
                </a:moveTo>
                <a:lnTo>
                  <a:pt x="1022555" y="3726426"/>
                </a:lnTo>
                <a:lnTo>
                  <a:pt x="4739148" y="1779639"/>
                </a:lnTo>
                <a:lnTo>
                  <a:pt x="3716593"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37" name="Straight Connector 36">
            <a:extLst>
              <a:ext uri="{FF2B5EF4-FFF2-40B4-BE49-F238E27FC236}">
                <a16:creationId xmlns:a16="http://schemas.microsoft.com/office/drawing/2014/main" id="{B927DE55-47BE-F62F-CF61-F779D84F09F0}"/>
              </a:ext>
            </a:extLst>
          </p:cNvPr>
          <p:cNvCxnSpPr>
            <a:cxnSpLocks/>
          </p:cNvCxnSpPr>
          <p:nvPr/>
        </p:nvCxnSpPr>
        <p:spPr>
          <a:xfrm>
            <a:off x="8551604" y="3038347"/>
            <a:ext cx="684477" cy="53035"/>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8C3023E-2AE8-B95B-C8B9-DE95471784FA}"/>
              </a:ext>
            </a:extLst>
          </p:cNvPr>
          <p:cNvSpPr txBox="1"/>
          <p:nvPr/>
        </p:nvSpPr>
        <p:spPr>
          <a:xfrm>
            <a:off x="4069998" y="4936966"/>
            <a:ext cx="1431683" cy="923330"/>
          </a:xfrm>
          <a:prstGeom prst="rect">
            <a:avLst/>
          </a:prstGeom>
          <a:noFill/>
        </p:spPr>
        <p:txBody>
          <a:bodyPr wrap="square" rtlCol="0">
            <a:spAutoFit/>
          </a:bodyPr>
          <a:lstStyle/>
          <a:p>
            <a:r>
              <a:rPr lang="it-IT" b="1" dirty="0">
                <a:solidFill>
                  <a:srgbClr val="FF0000"/>
                </a:solidFill>
              </a:rPr>
              <a:t>Water </a:t>
            </a:r>
            <a:r>
              <a:rPr lang="it-IT" b="1" dirty="0" err="1">
                <a:solidFill>
                  <a:srgbClr val="FF0000"/>
                </a:solidFill>
              </a:rPr>
              <a:t>levels</a:t>
            </a:r>
            <a:endParaRPr lang="it-IT" b="1" dirty="0">
              <a:solidFill>
                <a:srgbClr val="FF0000"/>
              </a:solidFill>
            </a:endParaRPr>
          </a:p>
          <a:p>
            <a:r>
              <a:rPr lang="it-IT" b="1" dirty="0">
                <a:solidFill>
                  <a:srgbClr val="FF0000"/>
                </a:solidFill>
              </a:rPr>
              <a:t>Velocity </a:t>
            </a:r>
          </a:p>
          <a:p>
            <a:endParaRPr lang="it-IT" b="1" dirty="0">
              <a:solidFill>
                <a:srgbClr val="FF0000"/>
              </a:solidFill>
            </a:endParaRPr>
          </a:p>
        </p:txBody>
      </p:sp>
      <p:sp>
        <p:nvSpPr>
          <p:cNvPr id="24" name="TextBox 23">
            <a:extLst>
              <a:ext uri="{FF2B5EF4-FFF2-40B4-BE49-F238E27FC236}">
                <a16:creationId xmlns:a16="http://schemas.microsoft.com/office/drawing/2014/main" id="{D0F905D3-834F-42C3-2881-EE57D7972844}"/>
              </a:ext>
            </a:extLst>
          </p:cNvPr>
          <p:cNvSpPr txBox="1"/>
          <p:nvPr/>
        </p:nvSpPr>
        <p:spPr>
          <a:xfrm>
            <a:off x="8551604" y="3579352"/>
            <a:ext cx="1857650" cy="646331"/>
          </a:xfrm>
          <a:prstGeom prst="rect">
            <a:avLst/>
          </a:prstGeom>
          <a:noFill/>
        </p:spPr>
        <p:txBody>
          <a:bodyPr wrap="square" rtlCol="0">
            <a:spAutoFit/>
          </a:bodyPr>
          <a:lstStyle/>
          <a:p>
            <a:r>
              <a:rPr lang="it-IT" b="1" dirty="0">
                <a:solidFill>
                  <a:srgbClr val="0070C0"/>
                </a:solidFill>
              </a:rPr>
              <a:t>Water discharge</a:t>
            </a:r>
          </a:p>
          <a:p>
            <a:endParaRPr lang="it-IT" b="1" dirty="0">
              <a:solidFill>
                <a:srgbClr val="00B0F0"/>
              </a:solidFill>
            </a:endParaRPr>
          </a:p>
        </p:txBody>
      </p:sp>
      <p:sp>
        <p:nvSpPr>
          <p:cNvPr id="28" name="Arrow: Down 27">
            <a:extLst>
              <a:ext uri="{FF2B5EF4-FFF2-40B4-BE49-F238E27FC236}">
                <a16:creationId xmlns:a16="http://schemas.microsoft.com/office/drawing/2014/main" id="{E9801406-423E-AC00-BB3C-E5FF54F2D20F}"/>
              </a:ext>
            </a:extLst>
          </p:cNvPr>
          <p:cNvSpPr/>
          <p:nvPr/>
        </p:nvSpPr>
        <p:spPr>
          <a:xfrm rot="3729752">
            <a:off x="9161197" y="2446872"/>
            <a:ext cx="208536" cy="73039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29" name="Chart 28">
            <a:extLst>
              <a:ext uri="{FF2B5EF4-FFF2-40B4-BE49-F238E27FC236}">
                <a16:creationId xmlns:a16="http://schemas.microsoft.com/office/drawing/2014/main" id="{DD6F13D0-D274-63DC-82C8-5FDCB3075481}"/>
              </a:ext>
            </a:extLst>
          </p:cNvPr>
          <p:cNvGraphicFramePr>
            <a:graphicFrameLocks/>
          </p:cNvGraphicFramePr>
          <p:nvPr>
            <p:extLst>
              <p:ext uri="{D42A27DB-BD31-4B8C-83A1-F6EECF244321}">
                <p14:modId xmlns:p14="http://schemas.microsoft.com/office/powerpoint/2010/main" val="321007681"/>
              </p:ext>
            </p:extLst>
          </p:nvPr>
        </p:nvGraphicFramePr>
        <p:xfrm>
          <a:off x="7714971" y="831697"/>
          <a:ext cx="4246657" cy="1781434"/>
        </p:xfrm>
        <a:graphic>
          <a:graphicData uri="http://schemas.openxmlformats.org/drawingml/2006/chart">
            <c:chart xmlns:c="http://schemas.openxmlformats.org/drawingml/2006/chart" xmlns:r="http://schemas.openxmlformats.org/officeDocument/2006/relationships" r:id="rId6"/>
          </a:graphicData>
        </a:graphic>
      </p:graphicFrame>
      <p:sp>
        <p:nvSpPr>
          <p:cNvPr id="38" name="TextBox 37">
            <a:extLst>
              <a:ext uri="{FF2B5EF4-FFF2-40B4-BE49-F238E27FC236}">
                <a16:creationId xmlns:a16="http://schemas.microsoft.com/office/drawing/2014/main" id="{2D1F99EC-E7BA-4A94-2416-4BB9E50AA932}"/>
              </a:ext>
            </a:extLst>
          </p:cNvPr>
          <p:cNvSpPr txBox="1"/>
          <p:nvPr/>
        </p:nvSpPr>
        <p:spPr>
          <a:xfrm>
            <a:off x="7480791" y="6268769"/>
            <a:ext cx="2113935" cy="369332"/>
          </a:xfrm>
          <a:prstGeom prst="rect">
            <a:avLst/>
          </a:prstGeom>
          <a:noFill/>
        </p:spPr>
        <p:txBody>
          <a:bodyPr wrap="square" rtlCol="0">
            <a:spAutoFit/>
          </a:bodyPr>
          <a:lstStyle/>
          <a:p>
            <a:r>
              <a:rPr lang="it-IT" i="1" dirty="0"/>
              <a:t>Antonia Menzione</a:t>
            </a:r>
          </a:p>
        </p:txBody>
      </p:sp>
      <p:sp>
        <p:nvSpPr>
          <p:cNvPr id="11" name="Arrow: Right 10">
            <a:extLst>
              <a:ext uri="{FF2B5EF4-FFF2-40B4-BE49-F238E27FC236}">
                <a16:creationId xmlns:a16="http://schemas.microsoft.com/office/drawing/2014/main" id="{82091633-7164-03F0-7518-300A49FDEAD6}"/>
              </a:ext>
            </a:extLst>
          </p:cNvPr>
          <p:cNvSpPr/>
          <p:nvPr/>
        </p:nvSpPr>
        <p:spPr>
          <a:xfrm rot="14505771">
            <a:off x="4100956" y="4577633"/>
            <a:ext cx="400861" cy="23669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TextBox 29">
            <a:extLst>
              <a:ext uri="{FF2B5EF4-FFF2-40B4-BE49-F238E27FC236}">
                <a16:creationId xmlns:a16="http://schemas.microsoft.com/office/drawing/2014/main" id="{A4AD4B4A-2A7B-D270-8FAF-4DB6397D4705}"/>
              </a:ext>
            </a:extLst>
          </p:cNvPr>
          <p:cNvSpPr txBox="1"/>
          <p:nvPr/>
        </p:nvSpPr>
        <p:spPr>
          <a:xfrm>
            <a:off x="6617678" y="503905"/>
            <a:ext cx="5454128" cy="353943"/>
          </a:xfrm>
          <a:prstGeom prst="rect">
            <a:avLst/>
          </a:prstGeom>
          <a:noFill/>
        </p:spPr>
        <p:txBody>
          <a:bodyPr wrap="square" rtlCol="0">
            <a:spAutoFit/>
          </a:bodyPr>
          <a:lstStyle/>
          <a:p>
            <a:pPr algn="ctr"/>
            <a:r>
              <a:rPr lang="en-US" sz="1700" b="1" kern="50" dirty="0">
                <a:solidFill>
                  <a:schemeClr val="accent3">
                    <a:lumMod val="50000"/>
                  </a:schemeClr>
                </a:solidFill>
                <a:latin typeface="Times New Roman" panose="02020603050405020304" pitchFamily="18" charset="0"/>
                <a:ea typeface="MS Mincho" panose="02020609040205080304" pitchFamily="49" charset="-128"/>
                <a:cs typeface="Calibri" panose="020F0502020204030204" pitchFamily="34" charset="0"/>
              </a:rPr>
              <a:t>BOUNDARY CONDITIONS</a:t>
            </a:r>
            <a:endParaRPr lang="it-IT" sz="1700" dirty="0">
              <a:solidFill>
                <a:schemeClr val="accent3">
                  <a:lumMod val="50000"/>
                </a:schemeClr>
              </a:solidFill>
            </a:endParaRPr>
          </a:p>
        </p:txBody>
      </p:sp>
    </p:spTree>
    <p:extLst>
      <p:ext uri="{BB962C8B-B14F-4D97-AF65-F5344CB8AC3E}">
        <p14:creationId xmlns:p14="http://schemas.microsoft.com/office/powerpoint/2010/main" val="17076693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2">
            <a:extLst>
              <a:ext uri="{FF2B5EF4-FFF2-40B4-BE49-F238E27FC236}">
                <a16:creationId xmlns:a16="http://schemas.microsoft.com/office/drawing/2014/main" id="{C6452FB0-FEFA-DCA0-B5AE-23D2FC881AD4}"/>
              </a:ext>
              <a:ext uri="{C183D7F6-B498-43B3-948B-1728B52AA6E4}">
                <adec:decorative xmlns:adec="http://schemas.microsoft.com/office/drawing/2017/decorative" val="1"/>
              </a:ext>
            </a:extLst>
          </p:cNvPr>
          <p:cNvGrpSpPr/>
          <p:nvPr/>
        </p:nvGrpSpPr>
        <p:grpSpPr>
          <a:xfrm>
            <a:off x="0" y="-13334"/>
            <a:ext cx="12192000" cy="6864422"/>
            <a:chOff x="-77519" y="-14817"/>
            <a:chExt cx="7863149" cy="10077861"/>
          </a:xfrm>
        </p:grpSpPr>
        <p:grpSp>
          <p:nvGrpSpPr>
            <p:cNvPr id="5" name="Gruppo 3">
              <a:extLst>
                <a:ext uri="{FF2B5EF4-FFF2-40B4-BE49-F238E27FC236}">
                  <a16:creationId xmlns:a16="http://schemas.microsoft.com/office/drawing/2014/main" id="{885EEACC-4E26-D858-3297-CB4D4C0F0A6B}"/>
                </a:ext>
              </a:extLst>
            </p:cNvPr>
            <p:cNvGrpSpPr/>
            <p:nvPr/>
          </p:nvGrpSpPr>
          <p:grpSpPr>
            <a:xfrm>
              <a:off x="0" y="-14817"/>
              <a:ext cx="7780020" cy="1202962"/>
              <a:chOff x="0" y="-17773"/>
              <a:chExt cx="7780020" cy="1203439"/>
            </a:xfrm>
          </p:grpSpPr>
          <p:sp>
            <p:nvSpPr>
              <p:cNvPr id="9" name="Rettangolo 4">
                <a:extLst>
                  <a:ext uri="{FF2B5EF4-FFF2-40B4-BE49-F238E27FC236}">
                    <a16:creationId xmlns:a16="http://schemas.microsoft.com/office/drawing/2014/main" id="{9C55025A-17A4-A01D-2AE4-FEC78B6C4353}"/>
                  </a:ext>
                </a:extLst>
              </p:cNvPr>
              <p:cNvSpPr/>
              <p:nvPr/>
            </p:nvSpPr>
            <p:spPr>
              <a:xfrm>
                <a:off x="0" y="-2949"/>
                <a:ext cx="7772400" cy="8096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10" name="Rettangolo 2">
                <a:extLst>
                  <a:ext uri="{FF2B5EF4-FFF2-40B4-BE49-F238E27FC236}">
                    <a16:creationId xmlns:a16="http://schemas.microsoft.com/office/drawing/2014/main" id="{4F7DD5D7-3783-BA77-881C-B196243F406C}"/>
                  </a:ext>
                </a:extLst>
              </p:cNvPr>
              <p:cNvSpPr/>
              <p:nvPr/>
            </p:nvSpPr>
            <p:spPr>
              <a:xfrm>
                <a:off x="2636520" y="-17773"/>
                <a:ext cx="5143500" cy="1203439"/>
              </a:xfrm>
              <a:custGeom>
                <a:avLst/>
                <a:gdLst>
                  <a:gd name="connsiteX0" fmla="*/ 0 w 4000500"/>
                  <a:gd name="connsiteY0" fmla="*/ 0 h 800100"/>
                  <a:gd name="connsiteX1" fmla="*/ 4000500 w 4000500"/>
                  <a:gd name="connsiteY1" fmla="*/ 0 h 800100"/>
                  <a:gd name="connsiteX2" fmla="*/ 4000500 w 4000500"/>
                  <a:gd name="connsiteY2" fmla="*/ 800100 h 800100"/>
                  <a:gd name="connsiteX3" fmla="*/ 0 w 4000500"/>
                  <a:gd name="connsiteY3" fmla="*/ 800100 h 800100"/>
                  <a:gd name="connsiteX4" fmla="*/ 0 w 4000500"/>
                  <a:gd name="connsiteY4" fmla="*/ 0 h 800100"/>
                  <a:gd name="connsiteX0" fmla="*/ 0 w 4000500"/>
                  <a:gd name="connsiteY0" fmla="*/ 0 h 800100"/>
                  <a:gd name="connsiteX1" fmla="*/ 4000500 w 4000500"/>
                  <a:gd name="connsiteY1" fmla="*/ 0 h 800100"/>
                  <a:gd name="connsiteX2" fmla="*/ 4000500 w 4000500"/>
                  <a:gd name="connsiteY2" fmla="*/ 800100 h 800100"/>
                  <a:gd name="connsiteX3" fmla="*/ 792480 w 4000500"/>
                  <a:gd name="connsiteY3" fmla="*/ 800100 h 800100"/>
                  <a:gd name="connsiteX4" fmla="*/ 0 w 4000500"/>
                  <a:gd name="connsiteY4" fmla="*/ 0 h 80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00" h="800100">
                    <a:moveTo>
                      <a:pt x="0" y="0"/>
                    </a:moveTo>
                    <a:lnTo>
                      <a:pt x="4000500" y="0"/>
                    </a:lnTo>
                    <a:lnTo>
                      <a:pt x="4000500" y="800100"/>
                    </a:lnTo>
                    <a:lnTo>
                      <a:pt x="792480" y="800100"/>
                    </a:lnTo>
                    <a:lnTo>
                      <a:pt x="0" y="0"/>
                    </a:lnTo>
                    <a:close/>
                  </a:path>
                </a:pathLst>
              </a:custGeom>
              <a:solidFill>
                <a:srgbClr val="D6D6D6"/>
              </a:solidFill>
              <a:ln>
                <a:noFill/>
              </a:ln>
              <a:effectLst>
                <a:outerShdw blurRad="50800" dist="63500" dir="10800000" algn="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grpSp>
        <p:grpSp>
          <p:nvGrpSpPr>
            <p:cNvPr id="6" name="Gruppo 6">
              <a:extLst>
                <a:ext uri="{FF2B5EF4-FFF2-40B4-BE49-F238E27FC236}">
                  <a16:creationId xmlns:a16="http://schemas.microsoft.com/office/drawing/2014/main" id="{C4F6EEE4-335E-8A49-D4C5-C0FA7E02338E}"/>
                </a:ext>
              </a:extLst>
            </p:cNvPr>
            <p:cNvGrpSpPr/>
            <p:nvPr/>
          </p:nvGrpSpPr>
          <p:grpSpPr>
            <a:xfrm rot="10800000">
              <a:off x="-77519" y="9029326"/>
              <a:ext cx="7863149" cy="1033718"/>
              <a:chOff x="0" y="-2950"/>
              <a:chExt cx="7863149" cy="1034131"/>
            </a:xfrm>
          </p:grpSpPr>
          <p:sp>
            <p:nvSpPr>
              <p:cNvPr id="7" name="Rettangolo 7">
                <a:extLst>
                  <a:ext uri="{FF2B5EF4-FFF2-40B4-BE49-F238E27FC236}">
                    <a16:creationId xmlns:a16="http://schemas.microsoft.com/office/drawing/2014/main" id="{8FA7A867-2531-6AF8-31C7-CFD651D5D702}"/>
                  </a:ext>
                </a:extLst>
              </p:cNvPr>
              <p:cNvSpPr/>
              <p:nvPr/>
            </p:nvSpPr>
            <p:spPr>
              <a:xfrm>
                <a:off x="0" y="-2950"/>
                <a:ext cx="7772400" cy="342900"/>
              </a:xfrm>
              <a:prstGeom prst="rect">
                <a:avLst/>
              </a:prstGeom>
              <a:solidFill>
                <a:srgbClr val="D6D6D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8" name="Rettangolo 2">
                <a:extLst>
                  <a:ext uri="{FF2B5EF4-FFF2-40B4-BE49-F238E27FC236}">
                    <a16:creationId xmlns:a16="http://schemas.microsoft.com/office/drawing/2014/main" id="{A93036D5-77D0-98D3-BCCC-4D29C05EABD6}"/>
                  </a:ext>
                </a:extLst>
              </p:cNvPr>
              <p:cNvSpPr/>
              <p:nvPr/>
            </p:nvSpPr>
            <p:spPr>
              <a:xfrm>
                <a:off x="2719649" y="2483"/>
                <a:ext cx="5143500" cy="1028698"/>
              </a:xfrm>
              <a:custGeom>
                <a:avLst/>
                <a:gdLst>
                  <a:gd name="connsiteX0" fmla="*/ 0 w 4000500"/>
                  <a:gd name="connsiteY0" fmla="*/ 0 h 800100"/>
                  <a:gd name="connsiteX1" fmla="*/ 4000500 w 4000500"/>
                  <a:gd name="connsiteY1" fmla="*/ 0 h 800100"/>
                  <a:gd name="connsiteX2" fmla="*/ 4000500 w 4000500"/>
                  <a:gd name="connsiteY2" fmla="*/ 800100 h 800100"/>
                  <a:gd name="connsiteX3" fmla="*/ 0 w 4000500"/>
                  <a:gd name="connsiteY3" fmla="*/ 800100 h 800100"/>
                  <a:gd name="connsiteX4" fmla="*/ 0 w 4000500"/>
                  <a:gd name="connsiteY4" fmla="*/ 0 h 800100"/>
                  <a:gd name="connsiteX0" fmla="*/ 0 w 4000500"/>
                  <a:gd name="connsiteY0" fmla="*/ 0 h 800100"/>
                  <a:gd name="connsiteX1" fmla="*/ 4000500 w 4000500"/>
                  <a:gd name="connsiteY1" fmla="*/ 0 h 800100"/>
                  <a:gd name="connsiteX2" fmla="*/ 4000500 w 4000500"/>
                  <a:gd name="connsiteY2" fmla="*/ 800100 h 800100"/>
                  <a:gd name="connsiteX3" fmla="*/ 792480 w 4000500"/>
                  <a:gd name="connsiteY3" fmla="*/ 800100 h 800100"/>
                  <a:gd name="connsiteX4" fmla="*/ 0 w 4000500"/>
                  <a:gd name="connsiteY4" fmla="*/ 0 h 80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00" h="800100">
                    <a:moveTo>
                      <a:pt x="0" y="0"/>
                    </a:moveTo>
                    <a:lnTo>
                      <a:pt x="4000500" y="0"/>
                    </a:lnTo>
                    <a:lnTo>
                      <a:pt x="4000500" y="800100"/>
                    </a:lnTo>
                    <a:lnTo>
                      <a:pt x="792480" y="800100"/>
                    </a:lnTo>
                    <a:lnTo>
                      <a:pt x="0" y="0"/>
                    </a:lnTo>
                    <a:close/>
                  </a:path>
                </a:pathLst>
              </a:custGeom>
              <a:solidFill>
                <a:schemeClr val="accent1"/>
              </a:solidFill>
              <a:ln>
                <a:noFill/>
              </a:ln>
              <a:effectLst>
                <a:outerShdw blurRad="254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grpSp>
      </p:grpSp>
      <p:sp>
        <p:nvSpPr>
          <p:cNvPr id="12" name="Rectangle 11">
            <a:extLst>
              <a:ext uri="{FF2B5EF4-FFF2-40B4-BE49-F238E27FC236}">
                <a16:creationId xmlns:a16="http://schemas.microsoft.com/office/drawing/2014/main" id="{084E4A75-FD80-74E8-8E15-9E6EF1615EF6}"/>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15" name="Picture 14">
            <a:extLst>
              <a:ext uri="{FF2B5EF4-FFF2-40B4-BE49-F238E27FC236}">
                <a16:creationId xmlns:a16="http://schemas.microsoft.com/office/drawing/2014/main" id="{FD679453-43B7-2E18-A80D-C0E095CF5B75}"/>
              </a:ext>
            </a:extLst>
          </p:cNvPr>
          <p:cNvPicPr>
            <a:picLocks noChangeAspect="1"/>
          </p:cNvPicPr>
          <p:nvPr/>
        </p:nvPicPr>
        <p:blipFill>
          <a:blip r:embed="rId5"/>
          <a:stretch>
            <a:fillRect/>
          </a:stretch>
        </p:blipFill>
        <p:spPr>
          <a:xfrm>
            <a:off x="0" y="-8556"/>
            <a:ext cx="1560024" cy="713576"/>
          </a:xfrm>
          <a:prstGeom prst="rect">
            <a:avLst/>
          </a:prstGeom>
        </p:spPr>
      </p:pic>
      <p:pic>
        <p:nvPicPr>
          <p:cNvPr id="16" name="Picture 15">
            <a:extLst>
              <a:ext uri="{FF2B5EF4-FFF2-40B4-BE49-F238E27FC236}">
                <a16:creationId xmlns:a16="http://schemas.microsoft.com/office/drawing/2014/main" id="{94B898FC-3ADF-10FC-C8FC-4B0673B7C5E4}"/>
              </a:ext>
            </a:extLst>
          </p:cNvPr>
          <p:cNvPicPr>
            <a:picLocks noChangeAspect="1"/>
          </p:cNvPicPr>
          <p:nvPr/>
        </p:nvPicPr>
        <p:blipFill>
          <a:blip r:embed="rId6"/>
          <a:stretch>
            <a:fillRect/>
          </a:stretch>
        </p:blipFill>
        <p:spPr>
          <a:xfrm>
            <a:off x="11214335" y="5904374"/>
            <a:ext cx="878385" cy="687919"/>
          </a:xfrm>
          <a:prstGeom prst="rect">
            <a:avLst/>
          </a:prstGeom>
        </p:spPr>
      </p:pic>
      <p:sp>
        <p:nvSpPr>
          <p:cNvPr id="2" name="TextBox 1">
            <a:extLst>
              <a:ext uri="{FF2B5EF4-FFF2-40B4-BE49-F238E27FC236}">
                <a16:creationId xmlns:a16="http://schemas.microsoft.com/office/drawing/2014/main" id="{8516CD3C-C2C1-8EF6-74A4-8B171CFB14E2}"/>
              </a:ext>
            </a:extLst>
          </p:cNvPr>
          <p:cNvSpPr txBox="1"/>
          <p:nvPr/>
        </p:nvSpPr>
        <p:spPr>
          <a:xfrm>
            <a:off x="5600038" y="115842"/>
            <a:ext cx="6587613" cy="477054"/>
          </a:xfrm>
          <a:prstGeom prst="rect">
            <a:avLst/>
          </a:prstGeom>
          <a:noFill/>
        </p:spPr>
        <p:txBody>
          <a:bodyPr wrap="square" rtlCol="0">
            <a:spAutoFit/>
          </a:bodyPr>
          <a:lstStyle/>
          <a:p>
            <a:pPr algn="ctr"/>
            <a:r>
              <a:rPr lang="en-US" sz="2500" b="1" kern="50" dirty="0">
                <a:solidFill>
                  <a:schemeClr val="accent3">
                    <a:lumMod val="50000"/>
                  </a:schemeClr>
                </a:solidFill>
                <a:latin typeface="Times New Roman" panose="02020603050405020304" pitchFamily="18" charset="0"/>
                <a:ea typeface="MS Mincho" panose="02020609040205080304" pitchFamily="49" charset="-128"/>
                <a:cs typeface="Calibri" panose="020F0502020204030204" pitchFamily="34" charset="0"/>
              </a:rPr>
              <a:t>HYDRODYNAMIC MODEL RESULTS</a:t>
            </a:r>
            <a:endParaRPr lang="it-IT" sz="2500" dirty="0">
              <a:solidFill>
                <a:schemeClr val="accent3">
                  <a:lumMod val="50000"/>
                </a:schemeClr>
              </a:solidFill>
            </a:endParaRPr>
          </a:p>
        </p:txBody>
      </p:sp>
      <p:graphicFrame>
        <p:nvGraphicFramePr>
          <p:cNvPr id="21" name="Chart 20">
            <a:extLst>
              <a:ext uri="{FF2B5EF4-FFF2-40B4-BE49-F238E27FC236}">
                <a16:creationId xmlns:a16="http://schemas.microsoft.com/office/drawing/2014/main" id="{B331233B-DC01-BB34-B1F6-E5570BA3B3DD}"/>
              </a:ext>
            </a:extLst>
          </p:cNvPr>
          <p:cNvGraphicFramePr>
            <a:graphicFrameLocks/>
          </p:cNvGraphicFramePr>
          <p:nvPr>
            <p:extLst>
              <p:ext uri="{D42A27DB-BD31-4B8C-83A1-F6EECF244321}">
                <p14:modId xmlns:p14="http://schemas.microsoft.com/office/powerpoint/2010/main" val="4049038981"/>
              </p:ext>
            </p:extLst>
          </p:nvPr>
        </p:nvGraphicFramePr>
        <p:xfrm>
          <a:off x="6652410" y="3352290"/>
          <a:ext cx="5440310" cy="1737604"/>
        </p:xfrm>
        <a:graphic>
          <a:graphicData uri="http://schemas.openxmlformats.org/drawingml/2006/chart">
            <c:chart xmlns:c="http://schemas.openxmlformats.org/drawingml/2006/chart" xmlns:r="http://schemas.openxmlformats.org/officeDocument/2006/relationships" r:id="rId7"/>
          </a:graphicData>
        </a:graphic>
      </p:graphicFrame>
      <p:pic>
        <p:nvPicPr>
          <p:cNvPr id="3" name="a2">
            <a:hlinkClick r:id="" action="ppaction://media"/>
            <a:extLst>
              <a:ext uri="{FF2B5EF4-FFF2-40B4-BE49-F238E27FC236}">
                <a16:creationId xmlns:a16="http://schemas.microsoft.com/office/drawing/2014/main" id="{E8E029E0-7FFE-83B9-6294-8D077728210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10442" t="11250" r="23099" b="7639"/>
          <a:stretch/>
        </p:blipFill>
        <p:spPr>
          <a:xfrm>
            <a:off x="395999" y="1231992"/>
            <a:ext cx="6256411" cy="4295153"/>
          </a:xfrm>
          <a:prstGeom prst="rect">
            <a:avLst/>
          </a:prstGeom>
        </p:spPr>
      </p:pic>
      <p:graphicFrame>
        <p:nvGraphicFramePr>
          <p:cNvPr id="22" name="Content Placeholder 22">
            <a:extLst>
              <a:ext uri="{FF2B5EF4-FFF2-40B4-BE49-F238E27FC236}">
                <a16:creationId xmlns:a16="http://schemas.microsoft.com/office/drawing/2014/main" id="{4D282161-D44C-0B2F-9007-CD99F11BEC49}"/>
              </a:ext>
            </a:extLst>
          </p:cNvPr>
          <p:cNvGraphicFramePr>
            <a:graphicFrameLocks noGrp="1"/>
          </p:cNvGraphicFramePr>
          <p:nvPr>
            <p:ph idx="1"/>
            <p:extLst>
              <p:ext uri="{D42A27DB-BD31-4B8C-83A1-F6EECF244321}">
                <p14:modId xmlns:p14="http://schemas.microsoft.com/office/powerpoint/2010/main" val="3800444750"/>
              </p:ext>
            </p:extLst>
          </p:nvPr>
        </p:nvGraphicFramePr>
        <p:xfrm>
          <a:off x="6718334" y="1238506"/>
          <a:ext cx="5440310" cy="2017901"/>
        </p:xfrm>
        <a:graphic>
          <a:graphicData uri="http://schemas.openxmlformats.org/drawingml/2006/chart">
            <c:chart xmlns:c="http://schemas.openxmlformats.org/drawingml/2006/chart" xmlns:r="http://schemas.openxmlformats.org/officeDocument/2006/relationships" r:id="rId9"/>
          </a:graphicData>
        </a:graphic>
      </p:graphicFrame>
      <p:cxnSp>
        <p:nvCxnSpPr>
          <p:cNvPr id="14" name="Straight Arrow Connector 13">
            <a:extLst>
              <a:ext uri="{FF2B5EF4-FFF2-40B4-BE49-F238E27FC236}">
                <a16:creationId xmlns:a16="http://schemas.microsoft.com/office/drawing/2014/main" id="{A82760B1-D187-CB89-F1F0-C2944B1EE40F}"/>
              </a:ext>
            </a:extLst>
          </p:cNvPr>
          <p:cNvCxnSpPr/>
          <p:nvPr/>
        </p:nvCxnSpPr>
        <p:spPr>
          <a:xfrm flipV="1">
            <a:off x="2716306" y="1317812"/>
            <a:ext cx="3936104" cy="536529"/>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1FA848E2-B5BB-ED3F-9CE1-945096A97515}"/>
              </a:ext>
            </a:extLst>
          </p:cNvPr>
          <p:cNvCxnSpPr>
            <a:cxnSpLocks/>
          </p:cNvCxnSpPr>
          <p:nvPr/>
        </p:nvCxnSpPr>
        <p:spPr>
          <a:xfrm>
            <a:off x="780012" y="2808963"/>
            <a:ext cx="5872398" cy="713203"/>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A5CB80A1-0614-5BCD-3FAC-9E793CB46E09}"/>
              </a:ext>
            </a:extLst>
          </p:cNvPr>
          <p:cNvSpPr txBox="1"/>
          <p:nvPr/>
        </p:nvSpPr>
        <p:spPr>
          <a:xfrm>
            <a:off x="7480791" y="6268769"/>
            <a:ext cx="2113935" cy="369332"/>
          </a:xfrm>
          <a:prstGeom prst="rect">
            <a:avLst/>
          </a:prstGeom>
          <a:noFill/>
        </p:spPr>
        <p:txBody>
          <a:bodyPr wrap="square" rtlCol="0">
            <a:spAutoFit/>
          </a:bodyPr>
          <a:lstStyle/>
          <a:p>
            <a:r>
              <a:rPr lang="it-IT" i="1" dirty="0"/>
              <a:t>Antonia Menzione</a:t>
            </a:r>
          </a:p>
        </p:txBody>
      </p:sp>
    </p:spTree>
    <p:extLst>
      <p:ext uri="{BB962C8B-B14F-4D97-AF65-F5344CB8AC3E}">
        <p14:creationId xmlns:p14="http://schemas.microsoft.com/office/powerpoint/2010/main" val="3418130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24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2">
            <a:extLst>
              <a:ext uri="{FF2B5EF4-FFF2-40B4-BE49-F238E27FC236}">
                <a16:creationId xmlns:a16="http://schemas.microsoft.com/office/drawing/2014/main" id="{C6452FB0-FEFA-DCA0-B5AE-23D2FC881AD4}"/>
              </a:ext>
              <a:ext uri="{C183D7F6-B498-43B3-948B-1728B52AA6E4}">
                <adec:decorative xmlns:adec="http://schemas.microsoft.com/office/drawing/2017/decorative" val="1"/>
              </a:ext>
            </a:extLst>
          </p:cNvPr>
          <p:cNvGrpSpPr/>
          <p:nvPr/>
        </p:nvGrpSpPr>
        <p:grpSpPr>
          <a:xfrm>
            <a:off x="0" y="-13334"/>
            <a:ext cx="12192000" cy="6864422"/>
            <a:chOff x="-77519" y="-14817"/>
            <a:chExt cx="7863149" cy="10077861"/>
          </a:xfrm>
        </p:grpSpPr>
        <p:grpSp>
          <p:nvGrpSpPr>
            <p:cNvPr id="5" name="Gruppo 3">
              <a:extLst>
                <a:ext uri="{FF2B5EF4-FFF2-40B4-BE49-F238E27FC236}">
                  <a16:creationId xmlns:a16="http://schemas.microsoft.com/office/drawing/2014/main" id="{885EEACC-4E26-D858-3297-CB4D4C0F0A6B}"/>
                </a:ext>
              </a:extLst>
            </p:cNvPr>
            <p:cNvGrpSpPr/>
            <p:nvPr/>
          </p:nvGrpSpPr>
          <p:grpSpPr>
            <a:xfrm>
              <a:off x="0" y="-14817"/>
              <a:ext cx="7780020" cy="1202962"/>
              <a:chOff x="0" y="-17773"/>
              <a:chExt cx="7780020" cy="1203439"/>
            </a:xfrm>
          </p:grpSpPr>
          <p:sp>
            <p:nvSpPr>
              <p:cNvPr id="9" name="Rettangolo 4">
                <a:extLst>
                  <a:ext uri="{FF2B5EF4-FFF2-40B4-BE49-F238E27FC236}">
                    <a16:creationId xmlns:a16="http://schemas.microsoft.com/office/drawing/2014/main" id="{9C55025A-17A4-A01D-2AE4-FEC78B6C4353}"/>
                  </a:ext>
                </a:extLst>
              </p:cNvPr>
              <p:cNvSpPr/>
              <p:nvPr/>
            </p:nvSpPr>
            <p:spPr>
              <a:xfrm>
                <a:off x="0" y="-2949"/>
                <a:ext cx="7772400" cy="8096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10" name="Rettangolo 2">
                <a:extLst>
                  <a:ext uri="{FF2B5EF4-FFF2-40B4-BE49-F238E27FC236}">
                    <a16:creationId xmlns:a16="http://schemas.microsoft.com/office/drawing/2014/main" id="{4F7DD5D7-3783-BA77-881C-B196243F406C}"/>
                  </a:ext>
                </a:extLst>
              </p:cNvPr>
              <p:cNvSpPr/>
              <p:nvPr/>
            </p:nvSpPr>
            <p:spPr>
              <a:xfrm>
                <a:off x="2636520" y="-17773"/>
                <a:ext cx="5143500" cy="1203439"/>
              </a:xfrm>
              <a:custGeom>
                <a:avLst/>
                <a:gdLst>
                  <a:gd name="connsiteX0" fmla="*/ 0 w 4000500"/>
                  <a:gd name="connsiteY0" fmla="*/ 0 h 800100"/>
                  <a:gd name="connsiteX1" fmla="*/ 4000500 w 4000500"/>
                  <a:gd name="connsiteY1" fmla="*/ 0 h 800100"/>
                  <a:gd name="connsiteX2" fmla="*/ 4000500 w 4000500"/>
                  <a:gd name="connsiteY2" fmla="*/ 800100 h 800100"/>
                  <a:gd name="connsiteX3" fmla="*/ 0 w 4000500"/>
                  <a:gd name="connsiteY3" fmla="*/ 800100 h 800100"/>
                  <a:gd name="connsiteX4" fmla="*/ 0 w 4000500"/>
                  <a:gd name="connsiteY4" fmla="*/ 0 h 800100"/>
                  <a:gd name="connsiteX0" fmla="*/ 0 w 4000500"/>
                  <a:gd name="connsiteY0" fmla="*/ 0 h 800100"/>
                  <a:gd name="connsiteX1" fmla="*/ 4000500 w 4000500"/>
                  <a:gd name="connsiteY1" fmla="*/ 0 h 800100"/>
                  <a:gd name="connsiteX2" fmla="*/ 4000500 w 4000500"/>
                  <a:gd name="connsiteY2" fmla="*/ 800100 h 800100"/>
                  <a:gd name="connsiteX3" fmla="*/ 792480 w 4000500"/>
                  <a:gd name="connsiteY3" fmla="*/ 800100 h 800100"/>
                  <a:gd name="connsiteX4" fmla="*/ 0 w 4000500"/>
                  <a:gd name="connsiteY4" fmla="*/ 0 h 80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00" h="800100">
                    <a:moveTo>
                      <a:pt x="0" y="0"/>
                    </a:moveTo>
                    <a:lnTo>
                      <a:pt x="4000500" y="0"/>
                    </a:lnTo>
                    <a:lnTo>
                      <a:pt x="4000500" y="800100"/>
                    </a:lnTo>
                    <a:lnTo>
                      <a:pt x="792480" y="800100"/>
                    </a:lnTo>
                    <a:lnTo>
                      <a:pt x="0" y="0"/>
                    </a:lnTo>
                    <a:close/>
                  </a:path>
                </a:pathLst>
              </a:custGeom>
              <a:solidFill>
                <a:srgbClr val="D6D6D6"/>
              </a:solidFill>
              <a:ln>
                <a:noFill/>
              </a:ln>
              <a:effectLst>
                <a:outerShdw blurRad="50800" dist="63500" dir="10800000" algn="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grpSp>
        <p:grpSp>
          <p:nvGrpSpPr>
            <p:cNvPr id="6" name="Gruppo 6">
              <a:extLst>
                <a:ext uri="{FF2B5EF4-FFF2-40B4-BE49-F238E27FC236}">
                  <a16:creationId xmlns:a16="http://schemas.microsoft.com/office/drawing/2014/main" id="{C4F6EEE4-335E-8A49-D4C5-C0FA7E02338E}"/>
                </a:ext>
              </a:extLst>
            </p:cNvPr>
            <p:cNvGrpSpPr/>
            <p:nvPr/>
          </p:nvGrpSpPr>
          <p:grpSpPr>
            <a:xfrm rot="10800000">
              <a:off x="-77519" y="9029326"/>
              <a:ext cx="7863149" cy="1033718"/>
              <a:chOff x="0" y="-2950"/>
              <a:chExt cx="7863149" cy="1034131"/>
            </a:xfrm>
          </p:grpSpPr>
          <p:sp>
            <p:nvSpPr>
              <p:cNvPr id="7" name="Rettangolo 7">
                <a:extLst>
                  <a:ext uri="{FF2B5EF4-FFF2-40B4-BE49-F238E27FC236}">
                    <a16:creationId xmlns:a16="http://schemas.microsoft.com/office/drawing/2014/main" id="{8FA7A867-2531-6AF8-31C7-CFD651D5D702}"/>
                  </a:ext>
                </a:extLst>
              </p:cNvPr>
              <p:cNvSpPr/>
              <p:nvPr/>
            </p:nvSpPr>
            <p:spPr>
              <a:xfrm>
                <a:off x="0" y="-2950"/>
                <a:ext cx="7772400" cy="342900"/>
              </a:xfrm>
              <a:prstGeom prst="rect">
                <a:avLst/>
              </a:prstGeom>
              <a:solidFill>
                <a:srgbClr val="D6D6D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8" name="Rettangolo 2">
                <a:extLst>
                  <a:ext uri="{FF2B5EF4-FFF2-40B4-BE49-F238E27FC236}">
                    <a16:creationId xmlns:a16="http://schemas.microsoft.com/office/drawing/2014/main" id="{A93036D5-77D0-98D3-BCCC-4D29C05EABD6}"/>
                  </a:ext>
                </a:extLst>
              </p:cNvPr>
              <p:cNvSpPr/>
              <p:nvPr/>
            </p:nvSpPr>
            <p:spPr>
              <a:xfrm>
                <a:off x="2719649" y="2483"/>
                <a:ext cx="5143500" cy="1028698"/>
              </a:xfrm>
              <a:custGeom>
                <a:avLst/>
                <a:gdLst>
                  <a:gd name="connsiteX0" fmla="*/ 0 w 4000500"/>
                  <a:gd name="connsiteY0" fmla="*/ 0 h 800100"/>
                  <a:gd name="connsiteX1" fmla="*/ 4000500 w 4000500"/>
                  <a:gd name="connsiteY1" fmla="*/ 0 h 800100"/>
                  <a:gd name="connsiteX2" fmla="*/ 4000500 w 4000500"/>
                  <a:gd name="connsiteY2" fmla="*/ 800100 h 800100"/>
                  <a:gd name="connsiteX3" fmla="*/ 0 w 4000500"/>
                  <a:gd name="connsiteY3" fmla="*/ 800100 h 800100"/>
                  <a:gd name="connsiteX4" fmla="*/ 0 w 4000500"/>
                  <a:gd name="connsiteY4" fmla="*/ 0 h 800100"/>
                  <a:gd name="connsiteX0" fmla="*/ 0 w 4000500"/>
                  <a:gd name="connsiteY0" fmla="*/ 0 h 800100"/>
                  <a:gd name="connsiteX1" fmla="*/ 4000500 w 4000500"/>
                  <a:gd name="connsiteY1" fmla="*/ 0 h 800100"/>
                  <a:gd name="connsiteX2" fmla="*/ 4000500 w 4000500"/>
                  <a:gd name="connsiteY2" fmla="*/ 800100 h 800100"/>
                  <a:gd name="connsiteX3" fmla="*/ 792480 w 4000500"/>
                  <a:gd name="connsiteY3" fmla="*/ 800100 h 800100"/>
                  <a:gd name="connsiteX4" fmla="*/ 0 w 4000500"/>
                  <a:gd name="connsiteY4" fmla="*/ 0 h 80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00" h="800100">
                    <a:moveTo>
                      <a:pt x="0" y="0"/>
                    </a:moveTo>
                    <a:lnTo>
                      <a:pt x="4000500" y="0"/>
                    </a:lnTo>
                    <a:lnTo>
                      <a:pt x="4000500" y="800100"/>
                    </a:lnTo>
                    <a:lnTo>
                      <a:pt x="792480" y="800100"/>
                    </a:lnTo>
                    <a:lnTo>
                      <a:pt x="0" y="0"/>
                    </a:lnTo>
                    <a:close/>
                  </a:path>
                </a:pathLst>
              </a:custGeom>
              <a:solidFill>
                <a:schemeClr val="accent1"/>
              </a:solidFill>
              <a:ln>
                <a:noFill/>
              </a:ln>
              <a:effectLst>
                <a:outerShdw blurRad="254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grpSp>
      </p:grpSp>
      <p:sp>
        <p:nvSpPr>
          <p:cNvPr id="12" name="Rectangle 11">
            <a:extLst>
              <a:ext uri="{FF2B5EF4-FFF2-40B4-BE49-F238E27FC236}">
                <a16:creationId xmlns:a16="http://schemas.microsoft.com/office/drawing/2014/main" id="{084E4A75-FD80-74E8-8E15-9E6EF1615EF6}"/>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15" name="Picture 14">
            <a:extLst>
              <a:ext uri="{FF2B5EF4-FFF2-40B4-BE49-F238E27FC236}">
                <a16:creationId xmlns:a16="http://schemas.microsoft.com/office/drawing/2014/main" id="{FD679453-43B7-2E18-A80D-C0E095CF5B75}"/>
              </a:ext>
            </a:extLst>
          </p:cNvPr>
          <p:cNvPicPr>
            <a:picLocks noChangeAspect="1"/>
          </p:cNvPicPr>
          <p:nvPr/>
        </p:nvPicPr>
        <p:blipFill>
          <a:blip r:embed="rId3"/>
          <a:stretch>
            <a:fillRect/>
          </a:stretch>
        </p:blipFill>
        <p:spPr>
          <a:xfrm>
            <a:off x="0" y="-8556"/>
            <a:ext cx="1560024" cy="713576"/>
          </a:xfrm>
          <a:prstGeom prst="rect">
            <a:avLst/>
          </a:prstGeom>
        </p:spPr>
      </p:pic>
      <p:pic>
        <p:nvPicPr>
          <p:cNvPr id="16" name="Picture 15">
            <a:extLst>
              <a:ext uri="{FF2B5EF4-FFF2-40B4-BE49-F238E27FC236}">
                <a16:creationId xmlns:a16="http://schemas.microsoft.com/office/drawing/2014/main" id="{94B898FC-3ADF-10FC-C8FC-4B0673B7C5E4}"/>
              </a:ext>
            </a:extLst>
          </p:cNvPr>
          <p:cNvPicPr>
            <a:picLocks noChangeAspect="1"/>
          </p:cNvPicPr>
          <p:nvPr/>
        </p:nvPicPr>
        <p:blipFill>
          <a:blip r:embed="rId4"/>
          <a:stretch>
            <a:fillRect/>
          </a:stretch>
        </p:blipFill>
        <p:spPr>
          <a:xfrm>
            <a:off x="11214335" y="5904374"/>
            <a:ext cx="878385" cy="687919"/>
          </a:xfrm>
          <a:prstGeom prst="rect">
            <a:avLst/>
          </a:prstGeom>
        </p:spPr>
      </p:pic>
      <p:sp>
        <p:nvSpPr>
          <p:cNvPr id="2" name="TextBox 1">
            <a:extLst>
              <a:ext uri="{FF2B5EF4-FFF2-40B4-BE49-F238E27FC236}">
                <a16:creationId xmlns:a16="http://schemas.microsoft.com/office/drawing/2014/main" id="{8516CD3C-C2C1-8EF6-74A4-8B171CFB14E2}"/>
              </a:ext>
            </a:extLst>
          </p:cNvPr>
          <p:cNvSpPr txBox="1"/>
          <p:nvPr/>
        </p:nvSpPr>
        <p:spPr>
          <a:xfrm>
            <a:off x="5600038" y="115842"/>
            <a:ext cx="6587613" cy="477054"/>
          </a:xfrm>
          <a:prstGeom prst="rect">
            <a:avLst/>
          </a:prstGeom>
          <a:noFill/>
        </p:spPr>
        <p:txBody>
          <a:bodyPr wrap="square" rtlCol="0">
            <a:spAutoFit/>
          </a:bodyPr>
          <a:lstStyle/>
          <a:p>
            <a:pPr algn="ctr"/>
            <a:r>
              <a:rPr lang="en-US" sz="2500" b="1" kern="50" dirty="0">
                <a:solidFill>
                  <a:schemeClr val="accent3">
                    <a:lumMod val="50000"/>
                  </a:schemeClr>
                </a:solidFill>
                <a:latin typeface="Times New Roman" panose="02020603050405020304" pitchFamily="18" charset="0"/>
                <a:ea typeface="MS Mincho" panose="02020609040205080304" pitchFamily="49" charset="-128"/>
                <a:cs typeface="Calibri" panose="020F0502020204030204" pitchFamily="34" charset="0"/>
              </a:rPr>
              <a:t>HYDRODYNAMIC MODEL RESULTS</a:t>
            </a:r>
            <a:endParaRPr lang="it-IT" sz="2500" dirty="0">
              <a:solidFill>
                <a:schemeClr val="accent3">
                  <a:lumMod val="50000"/>
                </a:schemeClr>
              </a:solidFill>
            </a:endParaRPr>
          </a:p>
        </p:txBody>
      </p:sp>
      <p:sp>
        <p:nvSpPr>
          <p:cNvPr id="14" name="TextBox 13">
            <a:extLst>
              <a:ext uri="{FF2B5EF4-FFF2-40B4-BE49-F238E27FC236}">
                <a16:creationId xmlns:a16="http://schemas.microsoft.com/office/drawing/2014/main" id="{6B6AB48E-8D3E-F56B-D90F-73B4036FD3FD}"/>
              </a:ext>
            </a:extLst>
          </p:cNvPr>
          <p:cNvSpPr txBox="1"/>
          <p:nvPr/>
        </p:nvSpPr>
        <p:spPr>
          <a:xfrm>
            <a:off x="7256773" y="1922206"/>
            <a:ext cx="3274142" cy="369332"/>
          </a:xfrm>
          <a:prstGeom prst="rect">
            <a:avLst/>
          </a:prstGeom>
          <a:noFill/>
        </p:spPr>
        <p:txBody>
          <a:bodyPr wrap="square" rtlCol="0">
            <a:spAutoFit/>
          </a:bodyPr>
          <a:lstStyle/>
          <a:p>
            <a:r>
              <a:rPr lang="it-IT" dirty="0"/>
              <a:t>Foto </a:t>
            </a:r>
            <a:r>
              <a:rPr lang="it-IT" dirty="0" err="1"/>
              <a:t>river</a:t>
            </a:r>
            <a:r>
              <a:rPr lang="it-IT" dirty="0"/>
              <a:t>  </a:t>
            </a:r>
          </a:p>
        </p:txBody>
      </p:sp>
      <p:sp>
        <p:nvSpPr>
          <p:cNvPr id="23" name="TextBox 22">
            <a:extLst>
              <a:ext uri="{FF2B5EF4-FFF2-40B4-BE49-F238E27FC236}">
                <a16:creationId xmlns:a16="http://schemas.microsoft.com/office/drawing/2014/main" id="{88A98A13-C3D2-F6ED-8AA4-6A251B144243}"/>
              </a:ext>
            </a:extLst>
          </p:cNvPr>
          <p:cNvSpPr txBox="1"/>
          <p:nvPr/>
        </p:nvSpPr>
        <p:spPr>
          <a:xfrm>
            <a:off x="1243781" y="1922206"/>
            <a:ext cx="3274142" cy="369332"/>
          </a:xfrm>
          <a:prstGeom prst="rect">
            <a:avLst/>
          </a:prstGeom>
          <a:noFill/>
        </p:spPr>
        <p:txBody>
          <a:bodyPr wrap="square" rtlCol="0">
            <a:spAutoFit/>
          </a:bodyPr>
          <a:lstStyle/>
          <a:p>
            <a:r>
              <a:rPr lang="it-IT" dirty="0"/>
              <a:t>Foto </a:t>
            </a:r>
            <a:r>
              <a:rPr lang="it-IT" dirty="0" err="1"/>
              <a:t>tide</a:t>
            </a:r>
            <a:r>
              <a:rPr lang="it-IT" dirty="0"/>
              <a:t> </a:t>
            </a:r>
          </a:p>
        </p:txBody>
      </p:sp>
      <p:sp>
        <p:nvSpPr>
          <p:cNvPr id="24" name="TextBox 23">
            <a:extLst>
              <a:ext uri="{FF2B5EF4-FFF2-40B4-BE49-F238E27FC236}">
                <a16:creationId xmlns:a16="http://schemas.microsoft.com/office/drawing/2014/main" id="{48849C6F-994A-DDA1-210B-5C65BB90C37F}"/>
              </a:ext>
            </a:extLst>
          </p:cNvPr>
          <p:cNvSpPr txBox="1"/>
          <p:nvPr/>
        </p:nvSpPr>
        <p:spPr>
          <a:xfrm>
            <a:off x="3569676" y="4918977"/>
            <a:ext cx="4060723" cy="369332"/>
          </a:xfrm>
          <a:prstGeom prst="rect">
            <a:avLst/>
          </a:prstGeom>
          <a:noFill/>
        </p:spPr>
        <p:txBody>
          <a:bodyPr wrap="square" rtlCol="0">
            <a:spAutoFit/>
          </a:bodyPr>
          <a:lstStyle/>
          <a:p>
            <a:pPr algn="ctr"/>
            <a:r>
              <a:rPr lang="it-IT" dirty="0"/>
              <a:t>Interaction </a:t>
            </a:r>
          </a:p>
        </p:txBody>
      </p:sp>
      <p:pic>
        <p:nvPicPr>
          <p:cNvPr id="18" name="Picture 17">
            <a:extLst>
              <a:ext uri="{FF2B5EF4-FFF2-40B4-BE49-F238E27FC236}">
                <a16:creationId xmlns:a16="http://schemas.microsoft.com/office/drawing/2014/main" id="{2D9AD6E8-B391-2DF3-00C2-13D38331DC9F}"/>
              </a:ext>
            </a:extLst>
          </p:cNvPr>
          <p:cNvPicPr>
            <a:picLocks noChangeAspect="1"/>
          </p:cNvPicPr>
          <p:nvPr/>
        </p:nvPicPr>
        <p:blipFill>
          <a:blip r:embed="rId5"/>
          <a:stretch>
            <a:fillRect/>
          </a:stretch>
        </p:blipFill>
        <p:spPr>
          <a:xfrm>
            <a:off x="4992932" y="1664724"/>
            <a:ext cx="6944017" cy="3676482"/>
          </a:xfrm>
          <a:prstGeom prst="rect">
            <a:avLst/>
          </a:prstGeom>
        </p:spPr>
      </p:pic>
      <p:pic>
        <p:nvPicPr>
          <p:cNvPr id="21" name="Picture 20">
            <a:extLst>
              <a:ext uri="{FF2B5EF4-FFF2-40B4-BE49-F238E27FC236}">
                <a16:creationId xmlns:a16="http://schemas.microsoft.com/office/drawing/2014/main" id="{337ED693-2E0A-C43E-3493-38F1A9FE4228}"/>
              </a:ext>
            </a:extLst>
          </p:cNvPr>
          <p:cNvPicPr>
            <a:picLocks noChangeAspect="1"/>
          </p:cNvPicPr>
          <p:nvPr/>
        </p:nvPicPr>
        <p:blipFill>
          <a:blip r:embed="rId6"/>
          <a:stretch>
            <a:fillRect/>
          </a:stretch>
        </p:blipFill>
        <p:spPr>
          <a:xfrm>
            <a:off x="393274" y="1095755"/>
            <a:ext cx="4262872" cy="2266527"/>
          </a:xfrm>
          <a:prstGeom prst="rect">
            <a:avLst/>
          </a:prstGeom>
        </p:spPr>
      </p:pic>
      <p:pic>
        <p:nvPicPr>
          <p:cNvPr id="25" name="Picture 24">
            <a:extLst>
              <a:ext uri="{FF2B5EF4-FFF2-40B4-BE49-F238E27FC236}">
                <a16:creationId xmlns:a16="http://schemas.microsoft.com/office/drawing/2014/main" id="{29DEB387-C352-9ACB-E89C-C02E3AE2F3F4}"/>
              </a:ext>
            </a:extLst>
          </p:cNvPr>
          <p:cNvPicPr>
            <a:picLocks noChangeAspect="1"/>
          </p:cNvPicPr>
          <p:nvPr/>
        </p:nvPicPr>
        <p:blipFill>
          <a:blip r:embed="rId7"/>
          <a:stretch>
            <a:fillRect/>
          </a:stretch>
        </p:blipFill>
        <p:spPr>
          <a:xfrm>
            <a:off x="393274" y="3806358"/>
            <a:ext cx="4262872" cy="2258425"/>
          </a:xfrm>
          <a:prstGeom prst="rect">
            <a:avLst/>
          </a:prstGeom>
        </p:spPr>
      </p:pic>
      <p:sp>
        <p:nvSpPr>
          <p:cNvPr id="20" name="TextBox 19">
            <a:extLst>
              <a:ext uri="{FF2B5EF4-FFF2-40B4-BE49-F238E27FC236}">
                <a16:creationId xmlns:a16="http://schemas.microsoft.com/office/drawing/2014/main" id="{AFF82D8C-7895-4F5E-AA51-14584635B6C9}"/>
              </a:ext>
            </a:extLst>
          </p:cNvPr>
          <p:cNvSpPr txBox="1"/>
          <p:nvPr/>
        </p:nvSpPr>
        <p:spPr>
          <a:xfrm>
            <a:off x="7480791" y="6268769"/>
            <a:ext cx="2113935" cy="369332"/>
          </a:xfrm>
          <a:prstGeom prst="rect">
            <a:avLst/>
          </a:prstGeom>
          <a:noFill/>
        </p:spPr>
        <p:txBody>
          <a:bodyPr wrap="square" rtlCol="0">
            <a:spAutoFit/>
          </a:bodyPr>
          <a:lstStyle/>
          <a:p>
            <a:r>
              <a:rPr lang="it-IT" i="1" dirty="0"/>
              <a:t>Antonia Menzione</a:t>
            </a:r>
          </a:p>
        </p:txBody>
      </p:sp>
      <p:sp>
        <p:nvSpPr>
          <p:cNvPr id="22" name="TextBox 21">
            <a:extLst>
              <a:ext uri="{FF2B5EF4-FFF2-40B4-BE49-F238E27FC236}">
                <a16:creationId xmlns:a16="http://schemas.microsoft.com/office/drawing/2014/main" id="{7A1CCFEB-65F4-EC79-60F4-8BE4E7A5F0C8}"/>
              </a:ext>
            </a:extLst>
          </p:cNvPr>
          <p:cNvSpPr txBox="1"/>
          <p:nvPr/>
        </p:nvSpPr>
        <p:spPr>
          <a:xfrm>
            <a:off x="5420141" y="1184511"/>
            <a:ext cx="6089597" cy="369332"/>
          </a:xfrm>
          <a:prstGeom prst="rect">
            <a:avLst/>
          </a:prstGeom>
          <a:noFill/>
        </p:spPr>
        <p:txBody>
          <a:bodyPr wrap="square">
            <a:spAutoFit/>
          </a:bodyPr>
          <a:lstStyle/>
          <a:p>
            <a:pPr algn="ctr"/>
            <a:r>
              <a:rPr lang="it-IT" b="1" dirty="0"/>
              <a:t>Water </a:t>
            </a:r>
            <a:r>
              <a:rPr lang="it-IT" b="1" dirty="0" err="1"/>
              <a:t>level</a:t>
            </a:r>
            <a:r>
              <a:rPr lang="it-IT" b="1" dirty="0"/>
              <a:t> and </a:t>
            </a:r>
            <a:r>
              <a:rPr lang="it-IT" b="1" dirty="0" err="1"/>
              <a:t>velocity</a:t>
            </a:r>
            <a:r>
              <a:rPr lang="it-IT" b="1" dirty="0"/>
              <a:t> + </a:t>
            </a:r>
            <a:r>
              <a:rPr lang="it-IT" b="1" dirty="0" err="1"/>
              <a:t>river</a:t>
            </a:r>
            <a:r>
              <a:rPr lang="it-IT" b="1" dirty="0"/>
              <a:t> </a:t>
            </a:r>
            <a:r>
              <a:rPr lang="it-IT" b="1" dirty="0" err="1"/>
              <a:t>discharge</a:t>
            </a:r>
            <a:r>
              <a:rPr lang="it-IT" b="1" dirty="0"/>
              <a:t> </a:t>
            </a:r>
            <a:r>
              <a:rPr lang="it-IT" b="1" dirty="0" err="1"/>
              <a:t>conditions</a:t>
            </a:r>
            <a:endParaRPr lang="it-IT" b="1" dirty="0"/>
          </a:p>
        </p:txBody>
      </p:sp>
      <p:sp>
        <p:nvSpPr>
          <p:cNvPr id="26" name="TextBox 25">
            <a:extLst>
              <a:ext uri="{FF2B5EF4-FFF2-40B4-BE49-F238E27FC236}">
                <a16:creationId xmlns:a16="http://schemas.microsoft.com/office/drawing/2014/main" id="{9A5480D8-8D15-9371-61DA-311F5630D6C4}"/>
              </a:ext>
            </a:extLst>
          </p:cNvPr>
          <p:cNvSpPr txBox="1"/>
          <p:nvPr/>
        </p:nvSpPr>
        <p:spPr>
          <a:xfrm>
            <a:off x="292205" y="3422287"/>
            <a:ext cx="4532334" cy="369332"/>
          </a:xfrm>
          <a:prstGeom prst="rect">
            <a:avLst/>
          </a:prstGeom>
          <a:noFill/>
        </p:spPr>
        <p:txBody>
          <a:bodyPr wrap="square">
            <a:spAutoFit/>
          </a:bodyPr>
          <a:lstStyle/>
          <a:p>
            <a:pPr algn="ctr"/>
            <a:r>
              <a:rPr lang="it-IT" b="1" dirty="0"/>
              <a:t>River </a:t>
            </a:r>
            <a:r>
              <a:rPr lang="it-IT" b="1" dirty="0" err="1"/>
              <a:t>discharge</a:t>
            </a:r>
            <a:r>
              <a:rPr lang="it-IT" b="1" dirty="0"/>
              <a:t> </a:t>
            </a:r>
            <a:r>
              <a:rPr lang="it-IT" b="1" dirty="0" err="1"/>
              <a:t>conditions</a:t>
            </a:r>
            <a:endParaRPr lang="it-IT" b="1" dirty="0"/>
          </a:p>
        </p:txBody>
      </p:sp>
      <p:sp>
        <p:nvSpPr>
          <p:cNvPr id="27" name="TextBox 26">
            <a:extLst>
              <a:ext uri="{FF2B5EF4-FFF2-40B4-BE49-F238E27FC236}">
                <a16:creationId xmlns:a16="http://schemas.microsoft.com/office/drawing/2014/main" id="{24AAD4BF-3CF5-9749-138F-5B178E204D64}"/>
              </a:ext>
            </a:extLst>
          </p:cNvPr>
          <p:cNvSpPr txBox="1"/>
          <p:nvPr/>
        </p:nvSpPr>
        <p:spPr>
          <a:xfrm>
            <a:off x="458893" y="723925"/>
            <a:ext cx="4124649" cy="369332"/>
          </a:xfrm>
          <a:prstGeom prst="rect">
            <a:avLst/>
          </a:prstGeom>
          <a:noFill/>
        </p:spPr>
        <p:txBody>
          <a:bodyPr wrap="square">
            <a:spAutoFit/>
          </a:bodyPr>
          <a:lstStyle/>
          <a:p>
            <a:pPr algn="ctr"/>
            <a:r>
              <a:rPr lang="it-IT" b="1" dirty="0"/>
              <a:t>Water </a:t>
            </a:r>
            <a:r>
              <a:rPr lang="it-IT" b="1" dirty="0" err="1"/>
              <a:t>level</a:t>
            </a:r>
            <a:r>
              <a:rPr lang="it-IT" b="1" dirty="0"/>
              <a:t> and </a:t>
            </a:r>
            <a:r>
              <a:rPr lang="it-IT" b="1" dirty="0" err="1"/>
              <a:t>velocity</a:t>
            </a:r>
            <a:r>
              <a:rPr lang="it-IT" b="1" dirty="0"/>
              <a:t> </a:t>
            </a:r>
            <a:r>
              <a:rPr lang="it-IT" b="1" dirty="0" err="1"/>
              <a:t>conditions</a:t>
            </a:r>
            <a:endParaRPr lang="it-IT" b="1" dirty="0"/>
          </a:p>
        </p:txBody>
      </p:sp>
    </p:spTree>
    <p:extLst>
      <p:ext uri="{BB962C8B-B14F-4D97-AF65-F5344CB8AC3E}">
        <p14:creationId xmlns:p14="http://schemas.microsoft.com/office/powerpoint/2010/main" val="3560506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2">
            <a:extLst>
              <a:ext uri="{FF2B5EF4-FFF2-40B4-BE49-F238E27FC236}">
                <a16:creationId xmlns:a16="http://schemas.microsoft.com/office/drawing/2014/main" id="{C6452FB0-FEFA-DCA0-B5AE-23D2FC881AD4}"/>
              </a:ext>
              <a:ext uri="{C183D7F6-B498-43B3-948B-1728B52AA6E4}">
                <adec:decorative xmlns:adec="http://schemas.microsoft.com/office/drawing/2017/decorative" val="1"/>
              </a:ext>
            </a:extLst>
          </p:cNvPr>
          <p:cNvGrpSpPr/>
          <p:nvPr/>
        </p:nvGrpSpPr>
        <p:grpSpPr>
          <a:xfrm>
            <a:off x="0" y="-13334"/>
            <a:ext cx="12192000" cy="6871334"/>
            <a:chOff x="-77519" y="-14817"/>
            <a:chExt cx="7863149" cy="10077861"/>
          </a:xfrm>
        </p:grpSpPr>
        <p:grpSp>
          <p:nvGrpSpPr>
            <p:cNvPr id="5" name="Gruppo 3">
              <a:extLst>
                <a:ext uri="{FF2B5EF4-FFF2-40B4-BE49-F238E27FC236}">
                  <a16:creationId xmlns:a16="http://schemas.microsoft.com/office/drawing/2014/main" id="{885EEACC-4E26-D858-3297-CB4D4C0F0A6B}"/>
                </a:ext>
              </a:extLst>
            </p:cNvPr>
            <p:cNvGrpSpPr/>
            <p:nvPr/>
          </p:nvGrpSpPr>
          <p:grpSpPr>
            <a:xfrm>
              <a:off x="0" y="-14817"/>
              <a:ext cx="7780020" cy="1202962"/>
              <a:chOff x="0" y="-17773"/>
              <a:chExt cx="7780020" cy="1203439"/>
            </a:xfrm>
          </p:grpSpPr>
          <p:sp>
            <p:nvSpPr>
              <p:cNvPr id="9" name="Rettangolo 4">
                <a:extLst>
                  <a:ext uri="{FF2B5EF4-FFF2-40B4-BE49-F238E27FC236}">
                    <a16:creationId xmlns:a16="http://schemas.microsoft.com/office/drawing/2014/main" id="{9C55025A-17A4-A01D-2AE4-FEC78B6C4353}"/>
                  </a:ext>
                </a:extLst>
              </p:cNvPr>
              <p:cNvSpPr/>
              <p:nvPr/>
            </p:nvSpPr>
            <p:spPr>
              <a:xfrm>
                <a:off x="0" y="-2949"/>
                <a:ext cx="7772400" cy="8096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10" name="Rettangolo 2">
                <a:extLst>
                  <a:ext uri="{FF2B5EF4-FFF2-40B4-BE49-F238E27FC236}">
                    <a16:creationId xmlns:a16="http://schemas.microsoft.com/office/drawing/2014/main" id="{4F7DD5D7-3783-BA77-881C-B196243F406C}"/>
                  </a:ext>
                </a:extLst>
              </p:cNvPr>
              <p:cNvSpPr/>
              <p:nvPr/>
            </p:nvSpPr>
            <p:spPr>
              <a:xfrm>
                <a:off x="2636520" y="-17773"/>
                <a:ext cx="5143500" cy="1203439"/>
              </a:xfrm>
              <a:custGeom>
                <a:avLst/>
                <a:gdLst>
                  <a:gd name="connsiteX0" fmla="*/ 0 w 4000500"/>
                  <a:gd name="connsiteY0" fmla="*/ 0 h 800100"/>
                  <a:gd name="connsiteX1" fmla="*/ 4000500 w 4000500"/>
                  <a:gd name="connsiteY1" fmla="*/ 0 h 800100"/>
                  <a:gd name="connsiteX2" fmla="*/ 4000500 w 4000500"/>
                  <a:gd name="connsiteY2" fmla="*/ 800100 h 800100"/>
                  <a:gd name="connsiteX3" fmla="*/ 0 w 4000500"/>
                  <a:gd name="connsiteY3" fmla="*/ 800100 h 800100"/>
                  <a:gd name="connsiteX4" fmla="*/ 0 w 4000500"/>
                  <a:gd name="connsiteY4" fmla="*/ 0 h 800100"/>
                  <a:gd name="connsiteX0" fmla="*/ 0 w 4000500"/>
                  <a:gd name="connsiteY0" fmla="*/ 0 h 800100"/>
                  <a:gd name="connsiteX1" fmla="*/ 4000500 w 4000500"/>
                  <a:gd name="connsiteY1" fmla="*/ 0 h 800100"/>
                  <a:gd name="connsiteX2" fmla="*/ 4000500 w 4000500"/>
                  <a:gd name="connsiteY2" fmla="*/ 800100 h 800100"/>
                  <a:gd name="connsiteX3" fmla="*/ 792480 w 4000500"/>
                  <a:gd name="connsiteY3" fmla="*/ 800100 h 800100"/>
                  <a:gd name="connsiteX4" fmla="*/ 0 w 4000500"/>
                  <a:gd name="connsiteY4" fmla="*/ 0 h 80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00" h="800100">
                    <a:moveTo>
                      <a:pt x="0" y="0"/>
                    </a:moveTo>
                    <a:lnTo>
                      <a:pt x="4000500" y="0"/>
                    </a:lnTo>
                    <a:lnTo>
                      <a:pt x="4000500" y="800100"/>
                    </a:lnTo>
                    <a:lnTo>
                      <a:pt x="792480" y="800100"/>
                    </a:lnTo>
                    <a:lnTo>
                      <a:pt x="0" y="0"/>
                    </a:lnTo>
                    <a:close/>
                  </a:path>
                </a:pathLst>
              </a:custGeom>
              <a:solidFill>
                <a:srgbClr val="D6D6D6"/>
              </a:solidFill>
              <a:ln>
                <a:noFill/>
              </a:ln>
              <a:effectLst>
                <a:outerShdw blurRad="50800" dist="63500" dir="10800000" algn="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grpSp>
        <p:grpSp>
          <p:nvGrpSpPr>
            <p:cNvPr id="6" name="Gruppo 6">
              <a:extLst>
                <a:ext uri="{FF2B5EF4-FFF2-40B4-BE49-F238E27FC236}">
                  <a16:creationId xmlns:a16="http://schemas.microsoft.com/office/drawing/2014/main" id="{C4F6EEE4-335E-8A49-D4C5-C0FA7E02338E}"/>
                </a:ext>
              </a:extLst>
            </p:cNvPr>
            <p:cNvGrpSpPr/>
            <p:nvPr/>
          </p:nvGrpSpPr>
          <p:grpSpPr>
            <a:xfrm rot="10800000">
              <a:off x="-77519" y="9029326"/>
              <a:ext cx="7863149" cy="1033718"/>
              <a:chOff x="0" y="-2950"/>
              <a:chExt cx="7863149" cy="1034131"/>
            </a:xfrm>
          </p:grpSpPr>
          <p:sp>
            <p:nvSpPr>
              <p:cNvPr id="7" name="Rettangolo 7">
                <a:extLst>
                  <a:ext uri="{FF2B5EF4-FFF2-40B4-BE49-F238E27FC236}">
                    <a16:creationId xmlns:a16="http://schemas.microsoft.com/office/drawing/2014/main" id="{8FA7A867-2531-6AF8-31C7-CFD651D5D702}"/>
                  </a:ext>
                </a:extLst>
              </p:cNvPr>
              <p:cNvSpPr/>
              <p:nvPr/>
            </p:nvSpPr>
            <p:spPr>
              <a:xfrm>
                <a:off x="0" y="-2950"/>
                <a:ext cx="7772400" cy="342900"/>
              </a:xfrm>
              <a:prstGeom prst="rect">
                <a:avLst/>
              </a:prstGeom>
              <a:solidFill>
                <a:srgbClr val="D6D6D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8" name="Rettangolo 2">
                <a:extLst>
                  <a:ext uri="{FF2B5EF4-FFF2-40B4-BE49-F238E27FC236}">
                    <a16:creationId xmlns:a16="http://schemas.microsoft.com/office/drawing/2014/main" id="{A93036D5-77D0-98D3-BCCC-4D29C05EABD6}"/>
                  </a:ext>
                </a:extLst>
              </p:cNvPr>
              <p:cNvSpPr/>
              <p:nvPr/>
            </p:nvSpPr>
            <p:spPr>
              <a:xfrm>
                <a:off x="2719649" y="2483"/>
                <a:ext cx="5143500" cy="1028698"/>
              </a:xfrm>
              <a:custGeom>
                <a:avLst/>
                <a:gdLst>
                  <a:gd name="connsiteX0" fmla="*/ 0 w 4000500"/>
                  <a:gd name="connsiteY0" fmla="*/ 0 h 800100"/>
                  <a:gd name="connsiteX1" fmla="*/ 4000500 w 4000500"/>
                  <a:gd name="connsiteY1" fmla="*/ 0 h 800100"/>
                  <a:gd name="connsiteX2" fmla="*/ 4000500 w 4000500"/>
                  <a:gd name="connsiteY2" fmla="*/ 800100 h 800100"/>
                  <a:gd name="connsiteX3" fmla="*/ 0 w 4000500"/>
                  <a:gd name="connsiteY3" fmla="*/ 800100 h 800100"/>
                  <a:gd name="connsiteX4" fmla="*/ 0 w 4000500"/>
                  <a:gd name="connsiteY4" fmla="*/ 0 h 800100"/>
                  <a:gd name="connsiteX0" fmla="*/ 0 w 4000500"/>
                  <a:gd name="connsiteY0" fmla="*/ 0 h 800100"/>
                  <a:gd name="connsiteX1" fmla="*/ 4000500 w 4000500"/>
                  <a:gd name="connsiteY1" fmla="*/ 0 h 800100"/>
                  <a:gd name="connsiteX2" fmla="*/ 4000500 w 4000500"/>
                  <a:gd name="connsiteY2" fmla="*/ 800100 h 800100"/>
                  <a:gd name="connsiteX3" fmla="*/ 792480 w 4000500"/>
                  <a:gd name="connsiteY3" fmla="*/ 800100 h 800100"/>
                  <a:gd name="connsiteX4" fmla="*/ 0 w 4000500"/>
                  <a:gd name="connsiteY4" fmla="*/ 0 h 80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00" h="800100">
                    <a:moveTo>
                      <a:pt x="0" y="0"/>
                    </a:moveTo>
                    <a:lnTo>
                      <a:pt x="4000500" y="0"/>
                    </a:lnTo>
                    <a:lnTo>
                      <a:pt x="4000500" y="800100"/>
                    </a:lnTo>
                    <a:lnTo>
                      <a:pt x="792480" y="800100"/>
                    </a:lnTo>
                    <a:lnTo>
                      <a:pt x="0" y="0"/>
                    </a:lnTo>
                    <a:close/>
                  </a:path>
                </a:pathLst>
              </a:custGeom>
              <a:solidFill>
                <a:schemeClr val="accent1"/>
              </a:solidFill>
              <a:ln>
                <a:noFill/>
              </a:ln>
              <a:effectLst>
                <a:outerShdw blurRad="254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grpSp>
      </p:grpSp>
      <p:sp>
        <p:nvSpPr>
          <p:cNvPr id="13" name="Casella di testo 2">
            <a:extLst>
              <a:ext uri="{FF2B5EF4-FFF2-40B4-BE49-F238E27FC236}">
                <a16:creationId xmlns:a16="http://schemas.microsoft.com/office/drawing/2014/main" id="{406E4D31-774F-6622-8D2C-A2F3A3D6184B}"/>
              </a:ext>
            </a:extLst>
          </p:cNvPr>
          <p:cNvSpPr txBox="1">
            <a:spLocks noChangeArrowheads="1"/>
          </p:cNvSpPr>
          <p:nvPr/>
        </p:nvSpPr>
        <p:spPr bwMode="auto">
          <a:xfrm>
            <a:off x="626745" y="-10160"/>
            <a:ext cx="2372995" cy="845185"/>
          </a:xfrm>
          <a:prstGeom prst="rect">
            <a:avLst/>
          </a:prstGeom>
          <a:noFill/>
          <a:ln w="9525">
            <a:noFill/>
            <a:miter lim="800000"/>
            <a:headEnd/>
            <a:tailEnd/>
          </a:ln>
        </p:spPr>
        <p:txBody>
          <a:bodyPr rot="0" vert="horz" wrap="square" lIns="91440" tIns="45720" rIns="91440" bIns="45720" anchor="t" anchorCtr="0">
            <a:noAutofit/>
          </a:bodyPr>
          <a:lstStyle/>
          <a:p>
            <a:pPr algn="ctr">
              <a:lnSpc>
                <a:spcPct val="120000"/>
              </a:lnSpc>
              <a:spcBef>
                <a:spcPts val="200"/>
              </a:spcBef>
              <a:spcAft>
                <a:spcPts val="800"/>
              </a:spcAft>
            </a:pPr>
            <a:r>
              <a:rPr lang="it-IT" sz="800" b="1" kern="1000">
                <a:solidFill>
                  <a:srgbClr val="31521B"/>
                </a:solidFill>
                <a:effectLst/>
                <a:latin typeface="Century Gothic" panose="020B0502020202020204" pitchFamily="34" charset="0"/>
                <a:ea typeface="Century Gothic" panose="020B0502020202020204" pitchFamily="34" charset="0"/>
                <a:cs typeface="Times New Roman" panose="02020603050405020304" pitchFamily="18" charset="0"/>
              </a:rPr>
              <a:t> </a:t>
            </a:r>
            <a:endParaRPr lang="it-IT" sz="1000" kern="1000">
              <a:solidFill>
                <a:srgbClr val="595959"/>
              </a:solidFill>
              <a:effectLst/>
              <a:latin typeface="Century Gothic" panose="020B0502020202020204" pitchFamily="34" charset="0"/>
              <a:ea typeface="Century Gothic" panose="020B050202020202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084E4A75-FD80-74E8-8E15-9E6EF1615EF6}"/>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15" name="Picture 14">
            <a:extLst>
              <a:ext uri="{FF2B5EF4-FFF2-40B4-BE49-F238E27FC236}">
                <a16:creationId xmlns:a16="http://schemas.microsoft.com/office/drawing/2014/main" id="{FD679453-43B7-2E18-A80D-C0E095CF5B75}"/>
              </a:ext>
            </a:extLst>
          </p:cNvPr>
          <p:cNvPicPr>
            <a:picLocks noChangeAspect="1"/>
          </p:cNvPicPr>
          <p:nvPr/>
        </p:nvPicPr>
        <p:blipFill>
          <a:blip r:embed="rId3"/>
          <a:stretch>
            <a:fillRect/>
          </a:stretch>
        </p:blipFill>
        <p:spPr>
          <a:xfrm>
            <a:off x="0" y="-58111"/>
            <a:ext cx="1560024" cy="713576"/>
          </a:xfrm>
          <a:prstGeom prst="rect">
            <a:avLst/>
          </a:prstGeom>
        </p:spPr>
      </p:pic>
      <p:pic>
        <p:nvPicPr>
          <p:cNvPr id="16" name="Picture 15">
            <a:extLst>
              <a:ext uri="{FF2B5EF4-FFF2-40B4-BE49-F238E27FC236}">
                <a16:creationId xmlns:a16="http://schemas.microsoft.com/office/drawing/2014/main" id="{94B898FC-3ADF-10FC-C8FC-4B0673B7C5E4}"/>
              </a:ext>
            </a:extLst>
          </p:cNvPr>
          <p:cNvPicPr>
            <a:picLocks noChangeAspect="1"/>
          </p:cNvPicPr>
          <p:nvPr/>
        </p:nvPicPr>
        <p:blipFill>
          <a:blip r:embed="rId4"/>
          <a:stretch>
            <a:fillRect/>
          </a:stretch>
        </p:blipFill>
        <p:spPr>
          <a:xfrm>
            <a:off x="11271831" y="5696456"/>
            <a:ext cx="878385" cy="687919"/>
          </a:xfrm>
          <a:prstGeom prst="rect">
            <a:avLst/>
          </a:prstGeom>
        </p:spPr>
      </p:pic>
      <p:sp>
        <p:nvSpPr>
          <p:cNvPr id="2" name="TextBox 1">
            <a:extLst>
              <a:ext uri="{FF2B5EF4-FFF2-40B4-BE49-F238E27FC236}">
                <a16:creationId xmlns:a16="http://schemas.microsoft.com/office/drawing/2014/main" id="{8516CD3C-C2C1-8EF6-74A4-8B171CFB14E2}"/>
              </a:ext>
            </a:extLst>
          </p:cNvPr>
          <p:cNvSpPr txBox="1"/>
          <p:nvPr/>
        </p:nvSpPr>
        <p:spPr>
          <a:xfrm>
            <a:off x="5860026" y="6913"/>
            <a:ext cx="6078756" cy="477054"/>
          </a:xfrm>
          <a:prstGeom prst="rect">
            <a:avLst/>
          </a:prstGeom>
          <a:noFill/>
        </p:spPr>
        <p:txBody>
          <a:bodyPr wrap="square" rtlCol="0">
            <a:spAutoFit/>
          </a:bodyPr>
          <a:lstStyle/>
          <a:p>
            <a:pPr algn="ctr"/>
            <a:r>
              <a:rPr lang="en-US" sz="2500" b="1" kern="50" dirty="0">
                <a:solidFill>
                  <a:schemeClr val="accent3">
                    <a:lumMod val="50000"/>
                  </a:schemeClr>
                </a:solidFill>
                <a:latin typeface="Times New Roman" panose="02020603050405020304" pitchFamily="18" charset="0"/>
                <a:ea typeface="MS Mincho" panose="02020609040205080304" pitchFamily="49" charset="-128"/>
                <a:cs typeface="Calibri" panose="020F0502020204030204" pitchFamily="34" charset="0"/>
              </a:rPr>
              <a:t>SEDIMENT TRANSPORT</a:t>
            </a:r>
            <a:endParaRPr lang="it-IT" sz="2500" dirty="0">
              <a:solidFill>
                <a:schemeClr val="accent3">
                  <a:lumMod val="50000"/>
                </a:schemeClr>
              </a:solidFill>
            </a:endParaRPr>
          </a:p>
        </p:txBody>
      </p:sp>
      <p:sp>
        <p:nvSpPr>
          <p:cNvPr id="23" name="TextBox 22">
            <a:extLst>
              <a:ext uri="{FF2B5EF4-FFF2-40B4-BE49-F238E27FC236}">
                <a16:creationId xmlns:a16="http://schemas.microsoft.com/office/drawing/2014/main" id="{C28A3BD1-952F-2623-BB73-EDCA613D53BF}"/>
              </a:ext>
            </a:extLst>
          </p:cNvPr>
          <p:cNvSpPr txBox="1"/>
          <p:nvPr/>
        </p:nvSpPr>
        <p:spPr>
          <a:xfrm>
            <a:off x="6303070" y="5195023"/>
            <a:ext cx="5392712" cy="323165"/>
          </a:xfrm>
          <a:prstGeom prst="rect">
            <a:avLst/>
          </a:prstGeom>
          <a:noFill/>
        </p:spPr>
        <p:txBody>
          <a:bodyPr wrap="square" rtlCol="0">
            <a:spAutoFit/>
          </a:bodyPr>
          <a:lstStyle/>
          <a:p>
            <a:r>
              <a:rPr lang="it-IT" sz="1500" i="1" dirty="0"/>
              <a:t>Image Credit: </a:t>
            </a:r>
            <a:r>
              <a:rPr lang="en-US" sz="1500" i="1" dirty="0"/>
              <a:t>Sentinel -2 Images </a:t>
            </a:r>
            <a:endParaRPr lang="it-IT" sz="1500" i="1" dirty="0"/>
          </a:p>
        </p:txBody>
      </p:sp>
      <p:pic>
        <p:nvPicPr>
          <p:cNvPr id="25" name="Picture 24">
            <a:extLst>
              <a:ext uri="{FF2B5EF4-FFF2-40B4-BE49-F238E27FC236}">
                <a16:creationId xmlns:a16="http://schemas.microsoft.com/office/drawing/2014/main" id="{BB83B97A-AF55-3EBA-4202-0B524499A330}"/>
              </a:ext>
            </a:extLst>
          </p:cNvPr>
          <p:cNvPicPr>
            <a:picLocks noChangeAspect="1"/>
          </p:cNvPicPr>
          <p:nvPr/>
        </p:nvPicPr>
        <p:blipFill rotWithShape="1">
          <a:blip r:embed="rId5"/>
          <a:srcRect r="5373"/>
          <a:stretch/>
        </p:blipFill>
        <p:spPr>
          <a:xfrm>
            <a:off x="6096000" y="1010260"/>
            <a:ext cx="6096000" cy="4190153"/>
          </a:xfrm>
          <a:prstGeom prst="rect">
            <a:avLst/>
          </a:prstGeom>
        </p:spPr>
      </p:pic>
      <p:pic>
        <p:nvPicPr>
          <p:cNvPr id="18" name="Picture 17">
            <a:extLst>
              <a:ext uri="{FF2B5EF4-FFF2-40B4-BE49-F238E27FC236}">
                <a16:creationId xmlns:a16="http://schemas.microsoft.com/office/drawing/2014/main" id="{2E91FB77-0708-337D-B2AA-679B0AAFC994}"/>
              </a:ext>
            </a:extLst>
          </p:cNvPr>
          <p:cNvPicPr>
            <a:picLocks noChangeAspect="1"/>
          </p:cNvPicPr>
          <p:nvPr/>
        </p:nvPicPr>
        <p:blipFill rotWithShape="1">
          <a:blip r:embed="rId6"/>
          <a:srcRect l="8462" b="-245"/>
          <a:stretch/>
        </p:blipFill>
        <p:spPr>
          <a:xfrm>
            <a:off x="198043" y="991612"/>
            <a:ext cx="5690889" cy="4206238"/>
          </a:xfrm>
          <a:prstGeom prst="rect">
            <a:avLst/>
          </a:prstGeom>
          <a:ln>
            <a:solidFill>
              <a:schemeClr val="tx1"/>
            </a:solidFill>
          </a:ln>
        </p:spPr>
      </p:pic>
      <p:sp>
        <p:nvSpPr>
          <p:cNvPr id="19" name="TextBox 18">
            <a:extLst>
              <a:ext uri="{FF2B5EF4-FFF2-40B4-BE49-F238E27FC236}">
                <a16:creationId xmlns:a16="http://schemas.microsoft.com/office/drawing/2014/main" id="{04EC452B-F76C-6C20-2991-8934CEA536A8}"/>
              </a:ext>
            </a:extLst>
          </p:cNvPr>
          <p:cNvSpPr txBox="1"/>
          <p:nvPr/>
        </p:nvSpPr>
        <p:spPr>
          <a:xfrm>
            <a:off x="7480791" y="6268769"/>
            <a:ext cx="2113935" cy="369332"/>
          </a:xfrm>
          <a:prstGeom prst="rect">
            <a:avLst/>
          </a:prstGeom>
          <a:noFill/>
        </p:spPr>
        <p:txBody>
          <a:bodyPr wrap="square" rtlCol="0">
            <a:spAutoFit/>
          </a:bodyPr>
          <a:lstStyle/>
          <a:p>
            <a:r>
              <a:rPr lang="it-IT" i="1" dirty="0"/>
              <a:t>Antonia Menzione</a:t>
            </a:r>
          </a:p>
        </p:txBody>
      </p:sp>
      <p:sp>
        <p:nvSpPr>
          <p:cNvPr id="20" name="TextBox 19">
            <a:extLst>
              <a:ext uri="{FF2B5EF4-FFF2-40B4-BE49-F238E27FC236}">
                <a16:creationId xmlns:a16="http://schemas.microsoft.com/office/drawing/2014/main" id="{EF076E7F-52B9-3C51-F436-621684B12CE7}"/>
              </a:ext>
            </a:extLst>
          </p:cNvPr>
          <p:cNvSpPr txBox="1"/>
          <p:nvPr/>
        </p:nvSpPr>
        <p:spPr>
          <a:xfrm>
            <a:off x="198043" y="5195023"/>
            <a:ext cx="5392712" cy="323165"/>
          </a:xfrm>
          <a:prstGeom prst="rect">
            <a:avLst/>
          </a:prstGeom>
          <a:noFill/>
        </p:spPr>
        <p:txBody>
          <a:bodyPr wrap="square" rtlCol="0">
            <a:spAutoFit/>
          </a:bodyPr>
          <a:lstStyle/>
          <a:p>
            <a:r>
              <a:rPr lang="it-IT" sz="1500" i="1" dirty="0" err="1"/>
              <a:t>Sysiphe</a:t>
            </a:r>
            <a:r>
              <a:rPr lang="it-IT" sz="1500" i="1" dirty="0"/>
              <a:t> </a:t>
            </a:r>
            <a:r>
              <a:rPr lang="it-IT" sz="1500" i="1" dirty="0" err="1"/>
              <a:t>simulation</a:t>
            </a:r>
            <a:r>
              <a:rPr lang="it-IT" sz="1500" i="1" dirty="0"/>
              <a:t> </a:t>
            </a:r>
            <a:r>
              <a:rPr lang="it-IT" sz="1500" i="1" dirty="0" err="1"/>
              <a:t>results</a:t>
            </a:r>
            <a:r>
              <a:rPr lang="it-IT" sz="1500" i="1" dirty="0"/>
              <a:t> for the flood event</a:t>
            </a:r>
          </a:p>
        </p:txBody>
      </p:sp>
      <p:sp>
        <p:nvSpPr>
          <p:cNvPr id="21" name="TextBox 20">
            <a:extLst>
              <a:ext uri="{FF2B5EF4-FFF2-40B4-BE49-F238E27FC236}">
                <a16:creationId xmlns:a16="http://schemas.microsoft.com/office/drawing/2014/main" id="{8C1D7E5F-7D86-9EA9-D0AA-613D216B1D59}"/>
              </a:ext>
            </a:extLst>
          </p:cNvPr>
          <p:cNvSpPr txBox="1"/>
          <p:nvPr/>
        </p:nvSpPr>
        <p:spPr>
          <a:xfrm>
            <a:off x="6145841" y="442693"/>
            <a:ext cx="5454128" cy="353943"/>
          </a:xfrm>
          <a:prstGeom prst="rect">
            <a:avLst/>
          </a:prstGeom>
          <a:noFill/>
        </p:spPr>
        <p:txBody>
          <a:bodyPr wrap="square" rtlCol="0">
            <a:spAutoFit/>
          </a:bodyPr>
          <a:lstStyle/>
          <a:p>
            <a:pPr algn="ctr"/>
            <a:r>
              <a:rPr lang="en-US" sz="1700" b="1" kern="50" dirty="0">
                <a:solidFill>
                  <a:schemeClr val="accent3">
                    <a:lumMod val="50000"/>
                  </a:schemeClr>
                </a:solidFill>
                <a:latin typeface="Times New Roman" panose="02020603050405020304" pitchFamily="18" charset="0"/>
                <a:ea typeface="MS Mincho" panose="02020609040205080304" pitchFamily="49" charset="-128"/>
                <a:cs typeface="Calibri" panose="020F0502020204030204" pitchFamily="34" charset="0"/>
              </a:rPr>
              <a:t>SYSIPHE MODEL RESULTS </a:t>
            </a:r>
            <a:endParaRPr lang="it-IT" sz="1700" dirty="0">
              <a:solidFill>
                <a:schemeClr val="accent3">
                  <a:lumMod val="50000"/>
                </a:schemeClr>
              </a:solidFill>
            </a:endParaRPr>
          </a:p>
        </p:txBody>
      </p:sp>
    </p:spTree>
    <p:extLst>
      <p:ext uri="{BB962C8B-B14F-4D97-AF65-F5344CB8AC3E}">
        <p14:creationId xmlns:p14="http://schemas.microsoft.com/office/powerpoint/2010/main" val="22614716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2">
            <a:extLst>
              <a:ext uri="{FF2B5EF4-FFF2-40B4-BE49-F238E27FC236}">
                <a16:creationId xmlns:a16="http://schemas.microsoft.com/office/drawing/2014/main" id="{C6452FB0-FEFA-DCA0-B5AE-23D2FC881AD4}"/>
              </a:ext>
              <a:ext uri="{C183D7F6-B498-43B3-948B-1728B52AA6E4}">
                <adec:decorative xmlns:adec="http://schemas.microsoft.com/office/drawing/2017/decorative" val="1"/>
              </a:ext>
            </a:extLst>
          </p:cNvPr>
          <p:cNvGrpSpPr/>
          <p:nvPr/>
        </p:nvGrpSpPr>
        <p:grpSpPr>
          <a:xfrm>
            <a:off x="0" y="-13334"/>
            <a:ext cx="12192000" cy="6864422"/>
            <a:chOff x="-77519" y="-14817"/>
            <a:chExt cx="7863149" cy="10077861"/>
          </a:xfrm>
        </p:grpSpPr>
        <p:grpSp>
          <p:nvGrpSpPr>
            <p:cNvPr id="5" name="Gruppo 3">
              <a:extLst>
                <a:ext uri="{FF2B5EF4-FFF2-40B4-BE49-F238E27FC236}">
                  <a16:creationId xmlns:a16="http://schemas.microsoft.com/office/drawing/2014/main" id="{885EEACC-4E26-D858-3297-CB4D4C0F0A6B}"/>
                </a:ext>
              </a:extLst>
            </p:cNvPr>
            <p:cNvGrpSpPr/>
            <p:nvPr/>
          </p:nvGrpSpPr>
          <p:grpSpPr>
            <a:xfrm>
              <a:off x="0" y="-14817"/>
              <a:ext cx="7780020" cy="1202962"/>
              <a:chOff x="0" y="-17773"/>
              <a:chExt cx="7780020" cy="1203439"/>
            </a:xfrm>
          </p:grpSpPr>
          <p:sp>
            <p:nvSpPr>
              <p:cNvPr id="9" name="Rettangolo 4">
                <a:extLst>
                  <a:ext uri="{FF2B5EF4-FFF2-40B4-BE49-F238E27FC236}">
                    <a16:creationId xmlns:a16="http://schemas.microsoft.com/office/drawing/2014/main" id="{9C55025A-17A4-A01D-2AE4-FEC78B6C4353}"/>
                  </a:ext>
                </a:extLst>
              </p:cNvPr>
              <p:cNvSpPr/>
              <p:nvPr/>
            </p:nvSpPr>
            <p:spPr>
              <a:xfrm>
                <a:off x="0" y="-2949"/>
                <a:ext cx="7772400" cy="8096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10" name="Rettangolo 2">
                <a:extLst>
                  <a:ext uri="{FF2B5EF4-FFF2-40B4-BE49-F238E27FC236}">
                    <a16:creationId xmlns:a16="http://schemas.microsoft.com/office/drawing/2014/main" id="{4F7DD5D7-3783-BA77-881C-B196243F406C}"/>
                  </a:ext>
                </a:extLst>
              </p:cNvPr>
              <p:cNvSpPr/>
              <p:nvPr/>
            </p:nvSpPr>
            <p:spPr>
              <a:xfrm>
                <a:off x="2636520" y="-17773"/>
                <a:ext cx="5143500" cy="1203439"/>
              </a:xfrm>
              <a:custGeom>
                <a:avLst/>
                <a:gdLst>
                  <a:gd name="connsiteX0" fmla="*/ 0 w 4000500"/>
                  <a:gd name="connsiteY0" fmla="*/ 0 h 800100"/>
                  <a:gd name="connsiteX1" fmla="*/ 4000500 w 4000500"/>
                  <a:gd name="connsiteY1" fmla="*/ 0 h 800100"/>
                  <a:gd name="connsiteX2" fmla="*/ 4000500 w 4000500"/>
                  <a:gd name="connsiteY2" fmla="*/ 800100 h 800100"/>
                  <a:gd name="connsiteX3" fmla="*/ 0 w 4000500"/>
                  <a:gd name="connsiteY3" fmla="*/ 800100 h 800100"/>
                  <a:gd name="connsiteX4" fmla="*/ 0 w 4000500"/>
                  <a:gd name="connsiteY4" fmla="*/ 0 h 800100"/>
                  <a:gd name="connsiteX0" fmla="*/ 0 w 4000500"/>
                  <a:gd name="connsiteY0" fmla="*/ 0 h 800100"/>
                  <a:gd name="connsiteX1" fmla="*/ 4000500 w 4000500"/>
                  <a:gd name="connsiteY1" fmla="*/ 0 h 800100"/>
                  <a:gd name="connsiteX2" fmla="*/ 4000500 w 4000500"/>
                  <a:gd name="connsiteY2" fmla="*/ 800100 h 800100"/>
                  <a:gd name="connsiteX3" fmla="*/ 792480 w 4000500"/>
                  <a:gd name="connsiteY3" fmla="*/ 800100 h 800100"/>
                  <a:gd name="connsiteX4" fmla="*/ 0 w 4000500"/>
                  <a:gd name="connsiteY4" fmla="*/ 0 h 80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00" h="800100">
                    <a:moveTo>
                      <a:pt x="0" y="0"/>
                    </a:moveTo>
                    <a:lnTo>
                      <a:pt x="4000500" y="0"/>
                    </a:lnTo>
                    <a:lnTo>
                      <a:pt x="4000500" y="800100"/>
                    </a:lnTo>
                    <a:lnTo>
                      <a:pt x="792480" y="800100"/>
                    </a:lnTo>
                    <a:lnTo>
                      <a:pt x="0" y="0"/>
                    </a:lnTo>
                    <a:close/>
                  </a:path>
                </a:pathLst>
              </a:custGeom>
              <a:solidFill>
                <a:srgbClr val="D6D6D6"/>
              </a:solidFill>
              <a:ln>
                <a:noFill/>
              </a:ln>
              <a:effectLst>
                <a:outerShdw blurRad="50800" dist="63500" dir="10800000" algn="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grpSp>
        <p:grpSp>
          <p:nvGrpSpPr>
            <p:cNvPr id="6" name="Gruppo 6">
              <a:extLst>
                <a:ext uri="{FF2B5EF4-FFF2-40B4-BE49-F238E27FC236}">
                  <a16:creationId xmlns:a16="http://schemas.microsoft.com/office/drawing/2014/main" id="{C4F6EEE4-335E-8A49-D4C5-C0FA7E02338E}"/>
                </a:ext>
              </a:extLst>
            </p:cNvPr>
            <p:cNvGrpSpPr/>
            <p:nvPr/>
          </p:nvGrpSpPr>
          <p:grpSpPr>
            <a:xfrm rot="10800000">
              <a:off x="-77519" y="9029326"/>
              <a:ext cx="7863149" cy="1033718"/>
              <a:chOff x="0" y="-2950"/>
              <a:chExt cx="7863149" cy="1034131"/>
            </a:xfrm>
          </p:grpSpPr>
          <p:sp>
            <p:nvSpPr>
              <p:cNvPr id="7" name="Rettangolo 7">
                <a:extLst>
                  <a:ext uri="{FF2B5EF4-FFF2-40B4-BE49-F238E27FC236}">
                    <a16:creationId xmlns:a16="http://schemas.microsoft.com/office/drawing/2014/main" id="{8FA7A867-2531-6AF8-31C7-CFD651D5D702}"/>
                  </a:ext>
                </a:extLst>
              </p:cNvPr>
              <p:cNvSpPr/>
              <p:nvPr/>
            </p:nvSpPr>
            <p:spPr>
              <a:xfrm>
                <a:off x="0" y="-2950"/>
                <a:ext cx="7772400" cy="342900"/>
              </a:xfrm>
              <a:prstGeom prst="rect">
                <a:avLst/>
              </a:prstGeom>
              <a:solidFill>
                <a:srgbClr val="D6D6D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8" name="Rettangolo 2">
                <a:extLst>
                  <a:ext uri="{FF2B5EF4-FFF2-40B4-BE49-F238E27FC236}">
                    <a16:creationId xmlns:a16="http://schemas.microsoft.com/office/drawing/2014/main" id="{A93036D5-77D0-98D3-BCCC-4D29C05EABD6}"/>
                  </a:ext>
                </a:extLst>
              </p:cNvPr>
              <p:cNvSpPr/>
              <p:nvPr/>
            </p:nvSpPr>
            <p:spPr>
              <a:xfrm>
                <a:off x="2719649" y="2483"/>
                <a:ext cx="5143500" cy="1028698"/>
              </a:xfrm>
              <a:custGeom>
                <a:avLst/>
                <a:gdLst>
                  <a:gd name="connsiteX0" fmla="*/ 0 w 4000500"/>
                  <a:gd name="connsiteY0" fmla="*/ 0 h 800100"/>
                  <a:gd name="connsiteX1" fmla="*/ 4000500 w 4000500"/>
                  <a:gd name="connsiteY1" fmla="*/ 0 h 800100"/>
                  <a:gd name="connsiteX2" fmla="*/ 4000500 w 4000500"/>
                  <a:gd name="connsiteY2" fmla="*/ 800100 h 800100"/>
                  <a:gd name="connsiteX3" fmla="*/ 0 w 4000500"/>
                  <a:gd name="connsiteY3" fmla="*/ 800100 h 800100"/>
                  <a:gd name="connsiteX4" fmla="*/ 0 w 4000500"/>
                  <a:gd name="connsiteY4" fmla="*/ 0 h 800100"/>
                  <a:gd name="connsiteX0" fmla="*/ 0 w 4000500"/>
                  <a:gd name="connsiteY0" fmla="*/ 0 h 800100"/>
                  <a:gd name="connsiteX1" fmla="*/ 4000500 w 4000500"/>
                  <a:gd name="connsiteY1" fmla="*/ 0 h 800100"/>
                  <a:gd name="connsiteX2" fmla="*/ 4000500 w 4000500"/>
                  <a:gd name="connsiteY2" fmla="*/ 800100 h 800100"/>
                  <a:gd name="connsiteX3" fmla="*/ 792480 w 4000500"/>
                  <a:gd name="connsiteY3" fmla="*/ 800100 h 800100"/>
                  <a:gd name="connsiteX4" fmla="*/ 0 w 4000500"/>
                  <a:gd name="connsiteY4" fmla="*/ 0 h 80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00" h="800100">
                    <a:moveTo>
                      <a:pt x="0" y="0"/>
                    </a:moveTo>
                    <a:lnTo>
                      <a:pt x="4000500" y="0"/>
                    </a:lnTo>
                    <a:lnTo>
                      <a:pt x="4000500" y="800100"/>
                    </a:lnTo>
                    <a:lnTo>
                      <a:pt x="792480" y="800100"/>
                    </a:lnTo>
                    <a:lnTo>
                      <a:pt x="0" y="0"/>
                    </a:lnTo>
                    <a:close/>
                  </a:path>
                </a:pathLst>
              </a:custGeom>
              <a:solidFill>
                <a:schemeClr val="accent1"/>
              </a:solidFill>
              <a:ln>
                <a:noFill/>
              </a:ln>
              <a:effectLst>
                <a:outerShdw blurRad="254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grpSp>
      </p:grpSp>
      <p:sp>
        <p:nvSpPr>
          <p:cNvPr id="13" name="Casella di testo 2">
            <a:extLst>
              <a:ext uri="{FF2B5EF4-FFF2-40B4-BE49-F238E27FC236}">
                <a16:creationId xmlns:a16="http://schemas.microsoft.com/office/drawing/2014/main" id="{406E4D31-774F-6622-8D2C-A2F3A3D6184B}"/>
              </a:ext>
            </a:extLst>
          </p:cNvPr>
          <p:cNvSpPr txBox="1">
            <a:spLocks noChangeArrowheads="1"/>
          </p:cNvSpPr>
          <p:nvPr/>
        </p:nvSpPr>
        <p:spPr bwMode="auto">
          <a:xfrm>
            <a:off x="626745" y="-10160"/>
            <a:ext cx="2372995" cy="845185"/>
          </a:xfrm>
          <a:prstGeom prst="rect">
            <a:avLst/>
          </a:prstGeom>
          <a:noFill/>
          <a:ln w="9525">
            <a:noFill/>
            <a:miter lim="800000"/>
            <a:headEnd/>
            <a:tailEnd/>
          </a:ln>
        </p:spPr>
        <p:txBody>
          <a:bodyPr rot="0" vert="horz" wrap="square" lIns="91440" tIns="45720" rIns="91440" bIns="45720" anchor="t" anchorCtr="0">
            <a:noAutofit/>
          </a:bodyPr>
          <a:lstStyle/>
          <a:p>
            <a:pPr algn="ctr">
              <a:lnSpc>
                <a:spcPct val="120000"/>
              </a:lnSpc>
              <a:spcBef>
                <a:spcPts val="200"/>
              </a:spcBef>
              <a:spcAft>
                <a:spcPts val="800"/>
              </a:spcAft>
            </a:pPr>
            <a:r>
              <a:rPr lang="it-IT" sz="800" b="1" kern="1000">
                <a:solidFill>
                  <a:srgbClr val="31521B"/>
                </a:solidFill>
                <a:effectLst/>
                <a:latin typeface="Century Gothic" panose="020B0502020202020204" pitchFamily="34" charset="0"/>
                <a:ea typeface="Century Gothic" panose="020B0502020202020204" pitchFamily="34" charset="0"/>
                <a:cs typeface="Times New Roman" panose="02020603050405020304" pitchFamily="18" charset="0"/>
              </a:rPr>
              <a:t> </a:t>
            </a:r>
            <a:endParaRPr lang="it-IT" sz="1000" kern="1000">
              <a:solidFill>
                <a:srgbClr val="595959"/>
              </a:solidFill>
              <a:effectLst/>
              <a:latin typeface="Century Gothic" panose="020B0502020202020204" pitchFamily="34" charset="0"/>
              <a:ea typeface="Century Gothic" panose="020B050202020202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084E4A75-FD80-74E8-8E15-9E6EF1615EF6}"/>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15" name="Picture 14">
            <a:extLst>
              <a:ext uri="{FF2B5EF4-FFF2-40B4-BE49-F238E27FC236}">
                <a16:creationId xmlns:a16="http://schemas.microsoft.com/office/drawing/2014/main" id="{FD679453-43B7-2E18-A80D-C0E095CF5B75}"/>
              </a:ext>
            </a:extLst>
          </p:cNvPr>
          <p:cNvPicPr>
            <a:picLocks noChangeAspect="1"/>
          </p:cNvPicPr>
          <p:nvPr/>
        </p:nvPicPr>
        <p:blipFill>
          <a:blip r:embed="rId2"/>
          <a:stretch>
            <a:fillRect/>
          </a:stretch>
        </p:blipFill>
        <p:spPr>
          <a:xfrm>
            <a:off x="0" y="-8556"/>
            <a:ext cx="1560024" cy="713576"/>
          </a:xfrm>
          <a:prstGeom prst="rect">
            <a:avLst/>
          </a:prstGeom>
        </p:spPr>
      </p:pic>
      <p:pic>
        <p:nvPicPr>
          <p:cNvPr id="16" name="Picture 15">
            <a:extLst>
              <a:ext uri="{FF2B5EF4-FFF2-40B4-BE49-F238E27FC236}">
                <a16:creationId xmlns:a16="http://schemas.microsoft.com/office/drawing/2014/main" id="{94B898FC-3ADF-10FC-C8FC-4B0673B7C5E4}"/>
              </a:ext>
            </a:extLst>
          </p:cNvPr>
          <p:cNvPicPr>
            <a:picLocks noChangeAspect="1"/>
          </p:cNvPicPr>
          <p:nvPr/>
        </p:nvPicPr>
        <p:blipFill>
          <a:blip r:embed="rId3"/>
          <a:stretch>
            <a:fillRect/>
          </a:stretch>
        </p:blipFill>
        <p:spPr>
          <a:xfrm>
            <a:off x="11214335" y="5904374"/>
            <a:ext cx="878385" cy="687919"/>
          </a:xfrm>
          <a:prstGeom prst="rect">
            <a:avLst/>
          </a:prstGeom>
        </p:spPr>
      </p:pic>
      <p:pic>
        <p:nvPicPr>
          <p:cNvPr id="11" name="Picture 10">
            <a:extLst>
              <a:ext uri="{FF2B5EF4-FFF2-40B4-BE49-F238E27FC236}">
                <a16:creationId xmlns:a16="http://schemas.microsoft.com/office/drawing/2014/main" id="{02FD7D98-CFF6-B0A6-918D-802DFE37C451}"/>
              </a:ext>
            </a:extLst>
          </p:cNvPr>
          <p:cNvPicPr>
            <a:picLocks noChangeAspect="1"/>
          </p:cNvPicPr>
          <p:nvPr/>
        </p:nvPicPr>
        <p:blipFill rotWithShape="1">
          <a:blip r:embed="rId4"/>
          <a:srcRect r="30444"/>
          <a:stretch/>
        </p:blipFill>
        <p:spPr>
          <a:xfrm>
            <a:off x="182124" y="967492"/>
            <a:ext cx="5699354" cy="4989073"/>
          </a:xfrm>
          <a:prstGeom prst="rect">
            <a:avLst/>
          </a:prstGeom>
        </p:spPr>
      </p:pic>
      <p:pic>
        <p:nvPicPr>
          <p:cNvPr id="20" name="Picture 19">
            <a:extLst>
              <a:ext uri="{FF2B5EF4-FFF2-40B4-BE49-F238E27FC236}">
                <a16:creationId xmlns:a16="http://schemas.microsoft.com/office/drawing/2014/main" id="{1BF757E0-B98D-88F7-BD88-95CA1A882121}"/>
              </a:ext>
            </a:extLst>
          </p:cNvPr>
          <p:cNvPicPr>
            <a:picLocks noChangeAspect="1"/>
          </p:cNvPicPr>
          <p:nvPr/>
        </p:nvPicPr>
        <p:blipFill>
          <a:blip r:embed="rId5"/>
          <a:stretch>
            <a:fillRect/>
          </a:stretch>
        </p:blipFill>
        <p:spPr>
          <a:xfrm>
            <a:off x="4923352" y="1053262"/>
            <a:ext cx="800169" cy="1127858"/>
          </a:xfrm>
          <a:prstGeom prst="rect">
            <a:avLst/>
          </a:prstGeom>
        </p:spPr>
      </p:pic>
      <p:sp>
        <p:nvSpPr>
          <p:cNvPr id="14" name="TextBox 13">
            <a:extLst>
              <a:ext uri="{FF2B5EF4-FFF2-40B4-BE49-F238E27FC236}">
                <a16:creationId xmlns:a16="http://schemas.microsoft.com/office/drawing/2014/main" id="{6BDFD085-3128-3412-8C2A-83C2419834DA}"/>
              </a:ext>
            </a:extLst>
          </p:cNvPr>
          <p:cNvSpPr txBox="1"/>
          <p:nvPr/>
        </p:nvSpPr>
        <p:spPr>
          <a:xfrm>
            <a:off x="6163458" y="4070318"/>
            <a:ext cx="5171889" cy="1200329"/>
          </a:xfrm>
          <a:prstGeom prst="rect">
            <a:avLst/>
          </a:prstGeom>
          <a:noFill/>
        </p:spPr>
        <p:txBody>
          <a:bodyPr wrap="square" rtlCol="0">
            <a:spAutoFit/>
          </a:bodyPr>
          <a:lstStyle/>
          <a:p>
            <a:pPr marL="285750" indent="-285750">
              <a:buFont typeface="Arial" panose="020B0604020202020204" pitchFamily="34" charset="0"/>
              <a:buChar char="•"/>
            </a:pPr>
            <a:r>
              <a:rPr lang="it-IT" i="1" dirty="0"/>
              <a:t>SSC </a:t>
            </a:r>
            <a:r>
              <a:rPr lang="it-IT" i="1" dirty="0" err="1"/>
              <a:t>suspended</a:t>
            </a:r>
            <a:r>
              <a:rPr lang="it-IT" i="1" dirty="0"/>
              <a:t> </a:t>
            </a:r>
            <a:r>
              <a:rPr lang="it-IT" i="1" dirty="0" err="1"/>
              <a:t>sediment</a:t>
            </a:r>
            <a:r>
              <a:rPr lang="it-IT" i="1" dirty="0"/>
              <a:t> </a:t>
            </a:r>
            <a:r>
              <a:rPr lang="it-IT" i="1" dirty="0" err="1"/>
              <a:t>concentration</a:t>
            </a:r>
            <a:r>
              <a:rPr lang="it-IT" i="1" dirty="0"/>
              <a:t> (mg/L)</a:t>
            </a:r>
          </a:p>
          <a:p>
            <a:pPr marL="285750" indent="-285750">
              <a:buFont typeface="Arial" panose="020B0604020202020204" pitchFamily="34" charset="0"/>
              <a:buChar char="•"/>
            </a:pPr>
            <a:r>
              <a:rPr lang="it-IT" i="1" dirty="0"/>
              <a:t>Rss(645)  water </a:t>
            </a:r>
            <a:r>
              <a:rPr lang="it-IT" i="1" dirty="0" err="1"/>
              <a:t>reflectance</a:t>
            </a:r>
            <a:r>
              <a:rPr lang="it-IT" i="1" dirty="0"/>
              <a:t> on </a:t>
            </a:r>
            <a:r>
              <a:rPr lang="it-IT" i="1" dirty="0" err="1"/>
              <a:t>bands</a:t>
            </a:r>
            <a:r>
              <a:rPr lang="it-IT" i="1" dirty="0"/>
              <a:t> 645 nm</a:t>
            </a:r>
          </a:p>
          <a:p>
            <a:pPr marL="285750" indent="-285750">
              <a:buFont typeface="Arial" panose="020B0604020202020204" pitchFamily="34" charset="0"/>
              <a:buChar char="•"/>
            </a:pPr>
            <a:r>
              <a:rPr lang="it-IT" i="1" dirty="0"/>
              <a:t>Rss(555) water </a:t>
            </a:r>
            <a:r>
              <a:rPr lang="it-IT" i="1" dirty="0" err="1"/>
              <a:t>reflectance</a:t>
            </a:r>
            <a:r>
              <a:rPr lang="it-IT" i="1" dirty="0"/>
              <a:t> on </a:t>
            </a:r>
            <a:r>
              <a:rPr lang="it-IT" i="1" dirty="0" err="1"/>
              <a:t>bands</a:t>
            </a:r>
            <a:r>
              <a:rPr lang="it-IT" i="1" dirty="0"/>
              <a:t> 555nm </a:t>
            </a:r>
          </a:p>
          <a:p>
            <a:endParaRPr lang="it-IT" dirty="0"/>
          </a:p>
        </p:txBody>
      </p:sp>
      <p:sp>
        <p:nvSpPr>
          <p:cNvPr id="24" name="Rectangle 23">
            <a:extLst>
              <a:ext uri="{FF2B5EF4-FFF2-40B4-BE49-F238E27FC236}">
                <a16:creationId xmlns:a16="http://schemas.microsoft.com/office/drawing/2014/main" id="{CCC46DF4-517E-097D-E5EF-18BC7396E313}"/>
              </a:ext>
            </a:extLst>
          </p:cNvPr>
          <p:cNvSpPr/>
          <p:nvPr/>
        </p:nvSpPr>
        <p:spPr>
          <a:xfrm>
            <a:off x="6095998" y="2783003"/>
            <a:ext cx="5679689" cy="613776"/>
          </a:xfrm>
          <a:prstGeom prst="rect">
            <a:avLst/>
          </a:prstGeom>
          <a:solidFill>
            <a:schemeClr val="accent1">
              <a:lumMod val="60000"/>
              <a:lumOff val="40000"/>
              <a:alpha val="30000"/>
            </a:schemeClr>
          </a:solidFill>
          <a:ln w="31750">
            <a:solidFill>
              <a:schemeClr val="accent1">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Open Sans" panose="020B0606030504020204" pitchFamily="34" charset="0"/>
              <a:ea typeface="Open Sans" panose="020B0606030504020204" pitchFamily="34" charset="0"/>
              <a:cs typeface="Open Sans" panose="020B0606030504020204" pitchFamily="34" charset="0"/>
            </a:endParaRPr>
          </a:p>
        </p:txBody>
      </p:sp>
      <mc:AlternateContent xmlns:mc="http://schemas.openxmlformats.org/markup-compatibility/2006" xmlns:a14="http://schemas.microsoft.com/office/drawing/2010/main">
        <mc:Choice Requires="a14">
          <p:sp>
            <p:nvSpPr>
              <p:cNvPr id="25" name="TextBox 3">
                <a:extLst>
                  <a:ext uri="{FF2B5EF4-FFF2-40B4-BE49-F238E27FC236}">
                    <a16:creationId xmlns:a16="http://schemas.microsoft.com/office/drawing/2014/main" id="{AB117A47-8AA6-C84D-000C-826791D379B7}"/>
                  </a:ext>
                </a:extLst>
              </p:cNvPr>
              <p:cNvSpPr txBox="1"/>
              <p:nvPr/>
            </p:nvSpPr>
            <p:spPr>
              <a:xfrm>
                <a:off x="6224469" y="2889908"/>
                <a:ext cx="5551219" cy="307777"/>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r>
                        <a:rPr lang="it-IT" sz="2000" b="0" i="1" smtClean="0">
                          <a:latin typeface="Cambria Math" panose="02040503050406030204" pitchFamily="18" charset="0"/>
                        </a:rPr>
                        <m:t>𝑆𝑆𝐶</m:t>
                      </m:r>
                      <m:r>
                        <a:rPr lang="it-IT" sz="2000" b="0" i="1" smtClean="0">
                          <a:latin typeface="Cambria Math" panose="02040503050406030204" pitchFamily="18" charset="0"/>
                        </a:rPr>
                        <m:t>=0.0242∙</m:t>
                      </m:r>
                      <m:r>
                        <a:rPr lang="it-IT" sz="2000" b="0" i="1" smtClean="0">
                          <a:latin typeface="Cambria Math" panose="02040503050406030204" pitchFamily="18" charset="0"/>
                          <a:ea typeface="Cambria Math" panose="02040503050406030204" pitchFamily="18" charset="0"/>
                        </a:rPr>
                        <m:t>𝑒𝑥𝑝</m:t>
                      </m:r>
                      <m:r>
                        <a:rPr lang="it-IT" sz="2000" b="0" i="1" smtClean="0">
                          <a:latin typeface="Cambria Math" panose="02040503050406030204" pitchFamily="18" charset="0"/>
                        </a:rPr>
                        <m:t>(6.3466</m:t>
                      </m:r>
                      <m:r>
                        <a:rPr lang="it-IT" sz="2000" b="0" i="1" smtClean="0">
                          <a:latin typeface="Cambria Math" panose="02040503050406030204" pitchFamily="18" charset="0"/>
                          <a:ea typeface="Cambria Math" panose="02040503050406030204" pitchFamily="18" charset="0"/>
                        </a:rPr>
                        <m:t>∙</m:t>
                      </m:r>
                      <m:r>
                        <a:rPr lang="it-IT" sz="2000" b="0" i="1" smtClean="0">
                          <a:latin typeface="Cambria Math" panose="02040503050406030204" pitchFamily="18" charset="0"/>
                          <a:ea typeface="Cambria Math" panose="02040503050406030204" pitchFamily="18" charset="0"/>
                        </a:rPr>
                        <m:t>𝑅𝑠𝑠</m:t>
                      </m:r>
                      <m:r>
                        <a:rPr lang="it-IT" sz="2000" b="0" i="1" smtClean="0">
                          <a:latin typeface="Cambria Math" panose="02040503050406030204" pitchFamily="18" charset="0"/>
                          <a:ea typeface="Cambria Math" panose="02040503050406030204" pitchFamily="18" charset="0"/>
                        </a:rPr>
                        <m:t>(645)/</m:t>
                      </m:r>
                      <m:r>
                        <a:rPr lang="it-IT" sz="2000" b="0" i="1" smtClean="0">
                          <a:latin typeface="Cambria Math" panose="02040503050406030204" pitchFamily="18" charset="0"/>
                          <a:ea typeface="Cambria Math" panose="02040503050406030204" pitchFamily="18" charset="0"/>
                        </a:rPr>
                        <m:t>𝑅𝑠𝑠</m:t>
                      </m:r>
                      <m:r>
                        <a:rPr lang="it-IT" sz="2000" b="0" i="1" smtClean="0">
                          <a:latin typeface="Cambria Math" panose="02040503050406030204" pitchFamily="18" charset="0"/>
                          <a:ea typeface="Cambria Math" panose="02040503050406030204" pitchFamily="18" charset="0"/>
                        </a:rPr>
                        <m:t>(555)</m:t>
                      </m:r>
                    </m:oMath>
                  </m:oMathPara>
                </a14:m>
                <a:endParaRPr lang="en-GB" sz="2000" i="1" dirty="0">
                  <a:latin typeface="Open Sans" panose="020B0606030504020204" pitchFamily="34" charset="0"/>
                  <a:ea typeface="Open Sans" panose="020B0606030504020204" pitchFamily="34" charset="0"/>
                  <a:cs typeface="Open Sans" panose="020B0606030504020204" pitchFamily="34" charset="0"/>
                </a:endParaRPr>
              </a:p>
            </p:txBody>
          </p:sp>
        </mc:Choice>
        <mc:Fallback xmlns="">
          <p:sp>
            <p:nvSpPr>
              <p:cNvPr id="25" name="TextBox 3">
                <a:extLst>
                  <a:ext uri="{FF2B5EF4-FFF2-40B4-BE49-F238E27FC236}">
                    <a16:creationId xmlns:a16="http://schemas.microsoft.com/office/drawing/2014/main" id="{AB117A47-8AA6-C84D-000C-826791D379B7}"/>
                  </a:ext>
                </a:extLst>
              </p:cNvPr>
              <p:cNvSpPr txBox="1">
                <a:spLocks noRot="1" noChangeAspect="1" noMove="1" noResize="1" noEditPoints="1" noAdjustHandles="1" noChangeArrowheads="1" noChangeShapeType="1" noTextEdit="1"/>
              </p:cNvSpPr>
              <p:nvPr/>
            </p:nvSpPr>
            <p:spPr>
              <a:xfrm>
                <a:off x="6224469" y="2889908"/>
                <a:ext cx="5551219" cy="307777"/>
              </a:xfrm>
              <a:prstGeom prst="rect">
                <a:avLst/>
              </a:prstGeom>
              <a:blipFill>
                <a:blip r:embed="rId6"/>
                <a:stretch>
                  <a:fillRect l="-1537" t="-1961" b="-33333"/>
                </a:stretch>
              </a:blipFill>
            </p:spPr>
            <p:txBody>
              <a:bodyPr/>
              <a:lstStyle/>
              <a:p>
                <a:r>
                  <a:rPr lang="it-IT">
                    <a:noFill/>
                  </a:rPr>
                  <a:t> </a:t>
                </a:r>
              </a:p>
            </p:txBody>
          </p:sp>
        </mc:Fallback>
      </mc:AlternateContent>
      <p:sp>
        <p:nvSpPr>
          <p:cNvPr id="28" name="TextBox 27">
            <a:extLst>
              <a:ext uri="{FF2B5EF4-FFF2-40B4-BE49-F238E27FC236}">
                <a16:creationId xmlns:a16="http://schemas.microsoft.com/office/drawing/2014/main" id="{A36949DC-387C-1F52-CB21-489DE4DA97F2}"/>
              </a:ext>
            </a:extLst>
          </p:cNvPr>
          <p:cNvSpPr txBox="1"/>
          <p:nvPr/>
        </p:nvSpPr>
        <p:spPr>
          <a:xfrm>
            <a:off x="6691282" y="3442149"/>
            <a:ext cx="5500718" cy="246221"/>
          </a:xfrm>
          <a:prstGeom prst="rect">
            <a:avLst/>
          </a:prstGeom>
          <a:noFill/>
        </p:spPr>
        <p:txBody>
          <a:bodyPr wrap="square" rtlCol="0">
            <a:spAutoFit/>
          </a:bodyPr>
          <a:lstStyle/>
          <a:p>
            <a:r>
              <a:rPr lang="it-IT" sz="1000" dirty="0">
                <a:solidFill>
                  <a:schemeClr val="bg1">
                    <a:lumMod val="50000"/>
                  </a:schemeClr>
                </a:solidFill>
              </a:rPr>
              <a:t>Credit: Peng Zhang 1,2, Onyx W.H. </a:t>
            </a:r>
            <a:r>
              <a:rPr lang="it-IT" sz="1000" dirty="0" err="1">
                <a:solidFill>
                  <a:schemeClr val="bg1">
                    <a:lumMod val="50000"/>
                  </a:schemeClr>
                </a:solidFill>
              </a:rPr>
              <a:t>Wai</a:t>
            </a:r>
            <a:r>
              <a:rPr lang="it-IT" sz="1000" dirty="0">
                <a:solidFill>
                  <a:schemeClr val="bg1">
                    <a:lumMod val="50000"/>
                  </a:schemeClr>
                </a:solidFill>
              </a:rPr>
              <a:t> 2, </a:t>
            </a:r>
            <a:r>
              <a:rPr lang="it-IT" sz="1000" dirty="0" err="1">
                <a:solidFill>
                  <a:schemeClr val="bg1">
                    <a:lumMod val="50000"/>
                  </a:schemeClr>
                </a:solidFill>
              </a:rPr>
              <a:t>Xiaoling</a:t>
            </a:r>
            <a:r>
              <a:rPr lang="it-IT" sz="1000" dirty="0">
                <a:solidFill>
                  <a:schemeClr val="bg1">
                    <a:lumMod val="50000"/>
                  </a:schemeClr>
                </a:solidFill>
              </a:rPr>
              <a:t> Chen 1, </a:t>
            </a:r>
            <a:r>
              <a:rPr lang="it-IT" sz="1000" dirty="0" err="1">
                <a:solidFill>
                  <a:schemeClr val="bg1">
                    <a:lumMod val="50000"/>
                  </a:schemeClr>
                </a:solidFill>
              </a:rPr>
              <a:t>Jianzhong</a:t>
            </a:r>
            <a:r>
              <a:rPr lang="it-IT" sz="1000" dirty="0">
                <a:solidFill>
                  <a:schemeClr val="bg1">
                    <a:lumMod val="50000"/>
                  </a:schemeClr>
                </a:solidFill>
              </a:rPr>
              <a:t> Lu 1,* and </a:t>
            </a:r>
            <a:r>
              <a:rPr lang="it-IT" sz="1000" dirty="0" err="1">
                <a:solidFill>
                  <a:schemeClr val="bg1">
                    <a:lumMod val="50000"/>
                  </a:schemeClr>
                </a:solidFill>
              </a:rPr>
              <a:t>Liqiao</a:t>
            </a:r>
            <a:r>
              <a:rPr lang="it-IT" sz="1000" dirty="0">
                <a:solidFill>
                  <a:schemeClr val="bg1">
                    <a:lumMod val="50000"/>
                  </a:schemeClr>
                </a:solidFill>
              </a:rPr>
              <a:t> </a:t>
            </a:r>
            <a:r>
              <a:rPr lang="it-IT" sz="1000" dirty="0" err="1">
                <a:solidFill>
                  <a:schemeClr val="bg1">
                    <a:lumMod val="50000"/>
                  </a:schemeClr>
                </a:solidFill>
              </a:rPr>
              <a:t>Tian</a:t>
            </a:r>
            <a:r>
              <a:rPr lang="it-IT" sz="1000" dirty="0">
                <a:solidFill>
                  <a:schemeClr val="bg1">
                    <a:lumMod val="50000"/>
                  </a:schemeClr>
                </a:solidFill>
              </a:rPr>
              <a:t> 1</a:t>
            </a:r>
          </a:p>
        </p:txBody>
      </p:sp>
      <p:sp>
        <p:nvSpPr>
          <p:cNvPr id="22" name="TextBox 21">
            <a:extLst>
              <a:ext uri="{FF2B5EF4-FFF2-40B4-BE49-F238E27FC236}">
                <a16:creationId xmlns:a16="http://schemas.microsoft.com/office/drawing/2014/main" id="{7E9F49DB-46A7-43ED-958C-534E8AB395BB}"/>
              </a:ext>
            </a:extLst>
          </p:cNvPr>
          <p:cNvSpPr txBox="1"/>
          <p:nvPr/>
        </p:nvSpPr>
        <p:spPr>
          <a:xfrm>
            <a:off x="7480791" y="6268769"/>
            <a:ext cx="2113935" cy="369332"/>
          </a:xfrm>
          <a:prstGeom prst="rect">
            <a:avLst/>
          </a:prstGeom>
          <a:noFill/>
        </p:spPr>
        <p:txBody>
          <a:bodyPr wrap="square" rtlCol="0">
            <a:spAutoFit/>
          </a:bodyPr>
          <a:lstStyle/>
          <a:p>
            <a:r>
              <a:rPr lang="it-IT" i="1" dirty="0"/>
              <a:t>Antonia Menzione</a:t>
            </a:r>
          </a:p>
        </p:txBody>
      </p:sp>
      <p:sp>
        <p:nvSpPr>
          <p:cNvPr id="21" name="TextBox 20">
            <a:extLst>
              <a:ext uri="{FF2B5EF4-FFF2-40B4-BE49-F238E27FC236}">
                <a16:creationId xmlns:a16="http://schemas.microsoft.com/office/drawing/2014/main" id="{9423C0A0-FFE5-BEFC-ADBF-3B10C85304BF}"/>
              </a:ext>
            </a:extLst>
          </p:cNvPr>
          <p:cNvSpPr txBox="1"/>
          <p:nvPr/>
        </p:nvSpPr>
        <p:spPr>
          <a:xfrm>
            <a:off x="5860026" y="6913"/>
            <a:ext cx="6078756" cy="477054"/>
          </a:xfrm>
          <a:prstGeom prst="rect">
            <a:avLst/>
          </a:prstGeom>
          <a:noFill/>
        </p:spPr>
        <p:txBody>
          <a:bodyPr wrap="square" rtlCol="0">
            <a:spAutoFit/>
          </a:bodyPr>
          <a:lstStyle/>
          <a:p>
            <a:pPr algn="ctr"/>
            <a:r>
              <a:rPr lang="en-US" sz="2500" b="1" kern="50" dirty="0">
                <a:solidFill>
                  <a:schemeClr val="accent3">
                    <a:lumMod val="50000"/>
                  </a:schemeClr>
                </a:solidFill>
                <a:latin typeface="Times New Roman" panose="02020603050405020304" pitchFamily="18" charset="0"/>
                <a:ea typeface="MS Mincho" panose="02020609040205080304" pitchFamily="49" charset="-128"/>
                <a:cs typeface="Calibri" panose="020F0502020204030204" pitchFamily="34" charset="0"/>
              </a:rPr>
              <a:t>SEDIMENT TRANSPORT</a:t>
            </a:r>
            <a:endParaRPr lang="it-IT" sz="2500" dirty="0">
              <a:solidFill>
                <a:schemeClr val="accent3">
                  <a:lumMod val="50000"/>
                </a:schemeClr>
              </a:solidFill>
            </a:endParaRPr>
          </a:p>
        </p:txBody>
      </p:sp>
      <p:sp>
        <p:nvSpPr>
          <p:cNvPr id="23" name="TextBox 22">
            <a:extLst>
              <a:ext uri="{FF2B5EF4-FFF2-40B4-BE49-F238E27FC236}">
                <a16:creationId xmlns:a16="http://schemas.microsoft.com/office/drawing/2014/main" id="{78CB8C41-1608-58E4-A484-347F6C9013C3}"/>
              </a:ext>
            </a:extLst>
          </p:cNvPr>
          <p:cNvSpPr txBox="1"/>
          <p:nvPr/>
        </p:nvSpPr>
        <p:spPr>
          <a:xfrm>
            <a:off x="6145841" y="442693"/>
            <a:ext cx="5454128" cy="353943"/>
          </a:xfrm>
          <a:prstGeom prst="rect">
            <a:avLst/>
          </a:prstGeom>
          <a:noFill/>
        </p:spPr>
        <p:txBody>
          <a:bodyPr wrap="square" rtlCol="0">
            <a:spAutoFit/>
          </a:bodyPr>
          <a:lstStyle/>
          <a:p>
            <a:pPr algn="ctr"/>
            <a:r>
              <a:rPr lang="en-US" sz="1700" b="1" kern="50" dirty="0">
                <a:solidFill>
                  <a:schemeClr val="accent3">
                    <a:lumMod val="50000"/>
                  </a:schemeClr>
                </a:solidFill>
                <a:latin typeface="Times New Roman" panose="02020603050405020304" pitchFamily="18" charset="0"/>
                <a:ea typeface="MS Mincho" panose="02020609040205080304" pitchFamily="49" charset="-128"/>
                <a:cs typeface="Calibri" panose="020F0502020204030204" pitchFamily="34" charset="0"/>
              </a:rPr>
              <a:t>IMAGE ANALYSIS </a:t>
            </a:r>
            <a:endParaRPr lang="it-IT" sz="1700" dirty="0">
              <a:solidFill>
                <a:schemeClr val="accent3">
                  <a:lumMod val="50000"/>
                </a:schemeClr>
              </a:solidFill>
            </a:endParaRPr>
          </a:p>
        </p:txBody>
      </p:sp>
    </p:spTree>
    <p:extLst>
      <p:ext uri="{BB962C8B-B14F-4D97-AF65-F5344CB8AC3E}">
        <p14:creationId xmlns:p14="http://schemas.microsoft.com/office/powerpoint/2010/main" val="42502541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6888</TotalTime>
  <Words>576</Words>
  <Application>Microsoft Office PowerPoint</Application>
  <PresentationFormat>Widescreen</PresentationFormat>
  <Paragraphs>109</Paragraphs>
  <Slides>12</Slides>
  <Notes>4</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Calibri</vt:lpstr>
      <vt:lpstr>Calibri Light</vt:lpstr>
      <vt:lpstr>Cambria Math</vt:lpstr>
      <vt:lpstr>Century Gothic</vt:lpstr>
      <vt:lpstr>Open Sans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Modelling of sediment transport pattern in the mouth of the Piave River</dc:title>
  <dc:creator>antonia menzione</dc:creator>
  <cp:lastModifiedBy>antonia menzione</cp:lastModifiedBy>
  <cp:revision>6</cp:revision>
  <dcterms:created xsi:type="dcterms:W3CDTF">2022-05-14T10:54:36Z</dcterms:created>
  <dcterms:modified xsi:type="dcterms:W3CDTF">2022-05-22T19:33:52Z</dcterms:modified>
</cp:coreProperties>
</file>