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64" r:id="rId6"/>
    <p:sldId id="267" r:id="rId7"/>
    <p:sldId id="262" r:id="rId8"/>
    <p:sldId id="261" r:id="rId9"/>
    <p:sldId id="266" r:id="rId10"/>
    <p:sldId id="260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4BB"/>
    <a:srgbClr val="262626"/>
    <a:srgbClr val="2576C0"/>
    <a:srgbClr val="277BC8"/>
    <a:srgbClr val="5B87B3"/>
    <a:srgbClr val="B7759A"/>
    <a:srgbClr val="5986B2"/>
    <a:srgbClr val="E6AF7D"/>
    <a:srgbClr val="DD8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157D5-78F6-4902-8F7F-756A0344223F}" v="1729" dt="2022-05-24T16:28:42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ardo Del Vecchio" userId="ef5616f54364e179" providerId="LiveId" clId="{13C157D5-78F6-4902-8F7F-756A0344223F}"/>
    <pc:docChg chg="undo redo custSel addSld delSld modSld sldOrd">
      <pc:chgData name="Edoardo Del Vecchio" userId="ef5616f54364e179" providerId="LiveId" clId="{13C157D5-78F6-4902-8F7F-756A0344223F}" dt="2022-05-24T16:28:46.703" v="16197" actId="20577"/>
      <pc:docMkLst>
        <pc:docMk/>
      </pc:docMkLst>
      <pc:sldChg chg="addSp delSp modSp mod setBg addAnim delAnim modAnim setClrOvrMap">
        <pc:chgData name="Edoardo Del Vecchio" userId="ef5616f54364e179" providerId="LiveId" clId="{13C157D5-78F6-4902-8F7F-756A0344223F}" dt="2022-05-24T10:50:46.110" v="16045" actId="1076"/>
        <pc:sldMkLst>
          <pc:docMk/>
          <pc:sldMk cId="759665441" sldId="256"/>
        </pc:sldMkLst>
        <pc:spChg chg="del mod">
          <ac:chgData name="Edoardo Del Vecchio" userId="ef5616f54364e179" providerId="LiveId" clId="{13C157D5-78F6-4902-8F7F-756A0344223F}" dt="2022-05-18T20:44:58.478" v="5672" actId="478"/>
          <ac:spMkLst>
            <pc:docMk/>
            <pc:sldMk cId="759665441" sldId="256"/>
            <ac:spMk id="2" creationId="{5C692026-8B19-A437-A246-CD0ACA690735}"/>
          </ac:spMkLst>
        </pc:spChg>
        <pc:spChg chg="mod ord">
          <ac:chgData name="Edoardo Del Vecchio" userId="ef5616f54364e179" providerId="LiveId" clId="{13C157D5-78F6-4902-8F7F-756A0344223F}" dt="2022-05-19T08:21:15.751" v="7077" actId="2711"/>
          <ac:spMkLst>
            <pc:docMk/>
            <pc:sldMk cId="759665441" sldId="256"/>
            <ac:spMk id="3" creationId="{6AA622ED-F169-C03C-9173-433B69A09832}"/>
          </ac:spMkLst>
        </pc:spChg>
        <pc:spChg chg="add mod">
          <ac:chgData name="Edoardo Del Vecchio" userId="ef5616f54364e179" providerId="LiveId" clId="{13C157D5-78F6-4902-8F7F-756A0344223F}" dt="2022-05-19T08:21:24.134" v="7079" actId="114"/>
          <ac:spMkLst>
            <pc:docMk/>
            <pc:sldMk cId="759665441" sldId="256"/>
            <ac:spMk id="5" creationId="{734B08A1-66F4-8D68-83A4-12545CB9C415}"/>
          </ac:spMkLst>
        </pc:spChg>
        <pc:spChg chg="add mod">
          <ac:chgData name="Edoardo Del Vecchio" userId="ef5616f54364e179" providerId="LiveId" clId="{13C157D5-78F6-4902-8F7F-756A0344223F}" dt="2022-05-23T08:05:01.043" v="14309" actId="1076"/>
          <ac:spMkLst>
            <pc:docMk/>
            <pc:sldMk cId="759665441" sldId="256"/>
            <ac:spMk id="8" creationId="{46DEF494-C041-5F4E-72F4-9BF35832EFAE}"/>
          </ac:spMkLst>
        </pc:spChg>
        <pc:spChg chg="add mod">
          <ac:chgData name="Edoardo Del Vecchio" userId="ef5616f54364e179" providerId="LiveId" clId="{13C157D5-78F6-4902-8F7F-756A0344223F}" dt="2022-05-23T08:04:33.567" v="14305" actId="1076"/>
          <ac:spMkLst>
            <pc:docMk/>
            <pc:sldMk cId="759665441" sldId="256"/>
            <ac:spMk id="9" creationId="{CD86C048-1873-9724-45AF-B71538F00377}"/>
          </ac:spMkLst>
        </pc:spChg>
        <pc:spChg chg="add del">
          <ac:chgData name="Edoardo Del Vecchio" userId="ef5616f54364e179" providerId="LiveId" clId="{13C157D5-78F6-4902-8F7F-756A0344223F}" dt="2022-05-17T21:28:40.301" v="99" actId="26606"/>
          <ac:spMkLst>
            <pc:docMk/>
            <pc:sldMk cId="759665441" sldId="256"/>
            <ac:spMk id="47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28:40.301" v="99" actId="26606"/>
          <ac:spMkLst>
            <pc:docMk/>
            <pc:sldMk cId="759665441" sldId="256"/>
            <ac:spMk id="49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26:16.177" v="76" actId="26606"/>
          <ac:spMkLst>
            <pc:docMk/>
            <pc:sldMk cId="759665441" sldId="256"/>
            <ac:spMk id="51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26:16.177" v="76" actId="26606"/>
          <ac:spMkLst>
            <pc:docMk/>
            <pc:sldMk cId="759665441" sldId="256"/>
            <ac:spMk id="52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28:33.308" v="96" actId="26606"/>
          <ac:spMkLst>
            <pc:docMk/>
            <pc:sldMk cId="759665441" sldId="256"/>
            <ac:spMk id="53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1:57.302" v="1" actId="26606"/>
          <ac:spMkLst>
            <pc:docMk/>
            <pc:sldMk cId="759665441" sldId="256"/>
            <ac:spMk id="54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26:35.207" v="79" actId="26606"/>
          <ac:spMkLst>
            <pc:docMk/>
            <pc:sldMk cId="759665441" sldId="256"/>
            <ac:spMk id="55" creationId="{71B2258F-86CA-4D4D-8270-BC05FCDEBFB3}"/>
          </ac:spMkLst>
        </pc:spChg>
        <pc:spChg chg="add del">
          <ac:chgData name="Edoardo Del Vecchio" userId="ef5616f54364e179" providerId="LiveId" clId="{13C157D5-78F6-4902-8F7F-756A0344223F}" dt="2022-05-17T21:11:57.302" v="1" actId="26606"/>
          <ac:spMkLst>
            <pc:docMk/>
            <pc:sldMk cId="759665441" sldId="256"/>
            <ac:spMk id="56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26:40.160" v="81" actId="26606"/>
          <ac:spMkLst>
            <pc:docMk/>
            <pc:sldMk cId="759665441" sldId="256"/>
            <ac:spMk id="57" creationId="{71B2258F-86CA-4D4D-8270-BC05FCDEBFB3}"/>
          </ac:spMkLst>
        </pc:spChg>
        <pc:spChg chg="add del">
          <ac:chgData name="Edoardo Del Vecchio" userId="ef5616f54364e179" providerId="LiveId" clId="{13C157D5-78F6-4902-8F7F-756A0344223F}" dt="2022-05-17T21:11:59.324" v="3" actId="26606"/>
          <ac:spMkLst>
            <pc:docMk/>
            <pc:sldMk cId="759665441" sldId="256"/>
            <ac:spMk id="58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1:59.324" v="3" actId="26606"/>
          <ac:spMkLst>
            <pc:docMk/>
            <pc:sldMk cId="759665441" sldId="256"/>
            <ac:spMk id="59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12:09.844" v="9" actId="26606"/>
          <ac:spMkLst>
            <pc:docMk/>
            <pc:sldMk cId="759665441" sldId="256"/>
            <ac:spMk id="60" creationId="{08C9B587-E65E-4B52-B37C-ABEBB6E87928}"/>
          </ac:spMkLst>
        </pc:spChg>
        <pc:spChg chg="add del">
          <ac:chgData name="Edoardo Del Vecchio" userId="ef5616f54364e179" providerId="LiveId" clId="{13C157D5-78F6-4902-8F7F-756A0344223F}" dt="2022-05-17T21:12:00.832" v="5" actId="26606"/>
          <ac:spMkLst>
            <pc:docMk/>
            <pc:sldMk cId="759665441" sldId="256"/>
            <ac:spMk id="61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2:00.832" v="5" actId="26606"/>
          <ac:spMkLst>
            <pc:docMk/>
            <pc:sldMk cId="759665441" sldId="256"/>
            <ac:spMk id="62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26:45.259" v="83" actId="26606"/>
          <ac:spMkLst>
            <pc:docMk/>
            <pc:sldMk cId="759665441" sldId="256"/>
            <ac:spMk id="63" creationId="{0AB225BA-7412-4605-8E8D-5AED2BF56A11}"/>
          </ac:spMkLst>
        </pc:spChg>
        <pc:spChg chg="add del">
          <ac:chgData name="Edoardo Del Vecchio" userId="ef5616f54364e179" providerId="LiveId" clId="{13C157D5-78F6-4902-8F7F-756A0344223F}" dt="2022-05-17T21:12:04.625" v="7" actId="26606"/>
          <ac:spMkLst>
            <pc:docMk/>
            <pc:sldMk cId="759665441" sldId="256"/>
            <ac:spMk id="64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2:04.625" v="7" actId="26606"/>
          <ac:spMkLst>
            <pc:docMk/>
            <pc:sldMk cId="759665441" sldId="256"/>
            <ac:spMk id="65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26:45.259" v="83" actId="26606"/>
          <ac:spMkLst>
            <pc:docMk/>
            <pc:sldMk cId="759665441" sldId="256"/>
            <ac:spMk id="66" creationId="{604BB9CD-970D-4FE5-B4E3-D651735BF4FE}"/>
          </ac:spMkLst>
        </pc:spChg>
        <pc:spChg chg="add del">
          <ac:chgData name="Edoardo Del Vecchio" userId="ef5616f54364e179" providerId="LiveId" clId="{13C157D5-78F6-4902-8F7F-756A0344223F}" dt="2022-05-17T21:12:09.844" v="9" actId="26606"/>
          <ac:spMkLst>
            <pc:docMk/>
            <pc:sldMk cId="759665441" sldId="256"/>
            <ac:spMk id="67" creationId="{0671A8AE-40A1-4631-A6B8-581AFF065482}"/>
          </ac:spMkLst>
        </pc:spChg>
        <pc:spChg chg="add del">
          <ac:chgData name="Edoardo Del Vecchio" userId="ef5616f54364e179" providerId="LiveId" clId="{13C157D5-78F6-4902-8F7F-756A0344223F}" dt="2022-05-17T21:12:09.844" v="9" actId="26606"/>
          <ac:spMkLst>
            <pc:docMk/>
            <pc:sldMk cId="759665441" sldId="256"/>
            <ac:spMk id="68" creationId="{AB58EF07-17C2-48CF-ABB0-EEF1F17CB8F0}"/>
          </ac:spMkLst>
        </pc:spChg>
        <pc:spChg chg="add del">
          <ac:chgData name="Edoardo Del Vecchio" userId="ef5616f54364e179" providerId="LiveId" clId="{13C157D5-78F6-4902-8F7F-756A0344223F}" dt="2022-05-17T21:12:09.844" v="9" actId="26606"/>
          <ac:spMkLst>
            <pc:docMk/>
            <pc:sldMk cId="759665441" sldId="256"/>
            <ac:spMk id="69" creationId="{AF2F604E-43BE-4DC3-B983-E071523364F8}"/>
          </ac:spMkLst>
        </pc:spChg>
        <pc:spChg chg="add del">
          <ac:chgData name="Edoardo Del Vecchio" userId="ef5616f54364e179" providerId="LiveId" clId="{13C157D5-78F6-4902-8F7F-756A0344223F}" dt="2022-05-17T21:26:45.259" v="83" actId="26606"/>
          <ac:spMkLst>
            <pc:docMk/>
            <pc:sldMk cId="759665441" sldId="256"/>
            <ac:spMk id="70" creationId="{5E0D6276-8D53-4DDA-A15A-90E0831F6D61}"/>
          </ac:spMkLst>
        </pc:spChg>
        <pc:spChg chg="add del">
          <ac:chgData name="Edoardo Del Vecchio" userId="ef5616f54364e179" providerId="LiveId" clId="{13C157D5-78F6-4902-8F7F-756A0344223F}" dt="2022-05-17T21:26:45.259" v="83" actId="26606"/>
          <ac:spMkLst>
            <pc:docMk/>
            <pc:sldMk cId="759665441" sldId="256"/>
            <ac:spMk id="71" creationId="{00C150C7-96FB-4EB9-BDF9-212535A6089F}"/>
          </ac:spMkLst>
        </pc:spChg>
        <pc:spChg chg="add del">
          <ac:chgData name="Edoardo Del Vecchio" userId="ef5616f54364e179" providerId="LiveId" clId="{13C157D5-78F6-4902-8F7F-756A0344223F}" dt="2022-05-17T21:28:33.308" v="96" actId="26606"/>
          <ac:spMkLst>
            <pc:docMk/>
            <pc:sldMk cId="759665441" sldId="256"/>
            <ac:spMk id="72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26:50.324" v="85" actId="26606"/>
          <ac:spMkLst>
            <pc:docMk/>
            <pc:sldMk cId="759665441" sldId="256"/>
            <ac:spMk id="73" creationId="{B0354608-2C0B-45C8-8C8B-8E3ED2EF58E4}"/>
          </ac:spMkLst>
        </pc:spChg>
        <pc:spChg chg="add del">
          <ac:chgData name="Edoardo Del Vecchio" userId="ef5616f54364e179" providerId="LiveId" clId="{13C157D5-78F6-4902-8F7F-756A0344223F}" dt="2022-05-17T21:26:50.324" v="85" actId="26606"/>
          <ac:spMkLst>
            <pc:docMk/>
            <pc:sldMk cId="759665441" sldId="256"/>
            <ac:spMk id="74" creationId="{A69EB637-CEDE-43AD-8B65-DDD63C08FB34}"/>
          </ac:spMkLst>
        </pc:spChg>
        <pc:spChg chg="add del">
          <ac:chgData name="Edoardo Del Vecchio" userId="ef5616f54364e179" providerId="LiveId" clId="{13C157D5-78F6-4902-8F7F-756A0344223F}" dt="2022-05-17T21:26:50.324" v="85" actId="26606"/>
          <ac:spMkLst>
            <pc:docMk/>
            <pc:sldMk cId="759665441" sldId="256"/>
            <ac:spMk id="75" creationId="{CDD7DB09-290B-4A1F-BFC1-51ED7C978ED6}"/>
          </ac:spMkLst>
        </pc:spChg>
        <pc:spChg chg="add del">
          <ac:chgData name="Edoardo Del Vecchio" userId="ef5616f54364e179" providerId="LiveId" clId="{13C157D5-78F6-4902-8F7F-756A0344223F}" dt="2022-05-17T21:26:50.324" v="85" actId="26606"/>
          <ac:spMkLst>
            <pc:docMk/>
            <pc:sldMk cId="759665441" sldId="256"/>
            <ac:spMk id="76" creationId="{B0FAED46-1BF7-48DB-980D-571CD2A30DC4}"/>
          </ac:spMkLst>
        </pc:spChg>
        <pc:spChg chg="add del">
          <ac:chgData name="Edoardo Del Vecchio" userId="ef5616f54364e179" providerId="LiveId" clId="{13C157D5-78F6-4902-8F7F-756A0344223F}" dt="2022-05-17T21:28:40.128" v="98" actId="26606"/>
          <ac:spMkLst>
            <pc:docMk/>
            <pc:sldMk cId="759665441" sldId="256"/>
            <ac:spMk id="77" creationId="{8A95209C-5275-4E15-8EA7-7F42980ABF2D}"/>
          </ac:spMkLst>
        </pc:spChg>
        <pc:spChg chg="add del">
          <ac:chgData name="Edoardo Del Vecchio" userId="ef5616f54364e179" providerId="LiveId" clId="{13C157D5-78F6-4902-8F7F-756A0344223F}" dt="2022-05-17T21:26:54.614" v="88" actId="26606"/>
          <ac:spMkLst>
            <pc:docMk/>
            <pc:sldMk cId="759665441" sldId="256"/>
            <ac:spMk id="78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26:54.614" v="88" actId="26606"/>
          <ac:spMkLst>
            <pc:docMk/>
            <pc:sldMk cId="759665441" sldId="256"/>
            <ac:spMk id="79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28:40.128" v="98" actId="26606"/>
          <ac:spMkLst>
            <pc:docMk/>
            <pc:sldMk cId="759665441" sldId="256"/>
            <ac:spMk id="80" creationId="{4F2ED431-E304-4FF0-9F4E-032783C9D612}"/>
          </ac:spMkLst>
        </pc:spChg>
        <pc:spChg chg="add del">
          <ac:chgData name="Edoardo Del Vecchio" userId="ef5616f54364e179" providerId="LiveId" clId="{13C157D5-78F6-4902-8F7F-756A0344223F}" dt="2022-05-17T21:12:13.530" v="11" actId="26606"/>
          <ac:spMkLst>
            <pc:docMk/>
            <pc:sldMk cId="759665441" sldId="256"/>
            <ac:spMk id="81" creationId="{DE4C27B6-DB04-4891-AF97-BA1671B17EE8}"/>
          </ac:spMkLst>
        </pc:spChg>
        <pc:spChg chg="add del">
          <ac:chgData name="Edoardo Del Vecchio" userId="ef5616f54364e179" providerId="LiveId" clId="{13C157D5-78F6-4902-8F7F-756A0344223F}" dt="2022-05-17T21:12:13.530" v="11" actId="26606"/>
          <ac:spMkLst>
            <pc:docMk/>
            <pc:sldMk cId="759665441" sldId="256"/>
            <ac:spMk id="82" creationId="{D9F5512A-48E1-4C07-B75E-3CCC517B6804}"/>
          </ac:spMkLst>
        </pc:spChg>
        <pc:spChg chg="add del">
          <ac:chgData name="Edoardo Del Vecchio" userId="ef5616f54364e179" providerId="LiveId" clId="{13C157D5-78F6-4902-8F7F-756A0344223F}" dt="2022-05-17T21:12:13.530" v="11" actId="26606"/>
          <ac:spMkLst>
            <pc:docMk/>
            <pc:sldMk cId="759665441" sldId="256"/>
            <ac:spMk id="83" creationId="{7316481C-0A49-4796-812B-0D64F063B720}"/>
          </ac:spMkLst>
        </pc:spChg>
        <pc:spChg chg="add del">
          <ac:chgData name="Edoardo Del Vecchio" userId="ef5616f54364e179" providerId="LiveId" clId="{13C157D5-78F6-4902-8F7F-756A0344223F}" dt="2022-05-17T21:12:13.530" v="11" actId="26606"/>
          <ac:spMkLst>
            <pc:docMk/>
            <pc:sldMk cId="759665441" sldId="256"/>
            <ac:spMk id="84" creationId="{A5271697-90F1-4A23-8EF2-0179F2EAFACB}"/>
          </ac:spMkLst>
        </pc:spChg>
        <pc:spChg chg="add del">
          <ac:chgData name="Edoardo Del Vecchio" userId="ef5616f54364e179" providerId="LiveId" clId="{13C157D5-78F6-4902-8F7F-756A0344223F}" dt="2022-05-17T21:28:14.126" v="91" actId="26606"/>
          <ac:spMkLst>
            <pc:docMk/>
            <pc:sldMk cId="759665441" sldId="256"/>
            <ac:spMk id="86" creationId="{71B2258F-86CA-4D4D-8270-BC05FCDEBFB3}"/>
          </ac:spMkLst>
        </pc:spChg>
        <pc:spChg chg="add del">
          <ac:chgData name="Edoardo Del Vecchio" userId="ef5616f54364e179" providerId="LiveId" clId="{13C157D5-78F6-4902-8F7F-756A0344223F}" dt="2022-05-17T21:28:40.128" v="98" actId="26606"/>
          <ac:spMkLst>
            <pc:docMk/>
            <pc:sldMk cId="759665441" sldId="256"/>
            <ac:spMk id="87" creationId="{4E87FCFB-2CCE-460D-B3DD-557C8BD1B94A}"/>
          </ac:spMkLst>
        </pc:spChg>
        <pc:spChg chg="add del">
          <ac:chgData name="Edoardo Del Vecchio" userId="ef5616f54364e179" providerId="LiveId" clId="{13C157D5-78F6-4902-8F7F-756A0344223F}" dt="2022-05-17T21:44:51.722" v="749" actId="26606"/>
          <ac:spMkLst>
            <pc:docMk/>
            <pc:sldMk cId="759665441" sldId="256"/>
            <ac:spMk id="89" creationId="{71B2258F-86CA-4D4D-8270-BC05FCDEBFB3}"/>
          </ac:spMkLst>
        </pc:spChg>
        <pc:spChg chg="add del">
          <ac:chgData name="Edoardo Del Vecchio" userId="ef5616f54364e179" providerId="LiveId" clId="{13C157D5-78F6-4902-8F7F-756A0344223F}" dt="2022-05-18T20:24:14.048" v="5269" actId="26606"/>
          <ac:spMkLst>
            <pc:docMk/>
            <pc:sldMk cId="759665441" sldId="256"/>
            <ac:spMk id="90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44:31.688" v="742" actId="26606"/>
          <ac:spMkLst>
            <pc:docMk/>
            <pc:sldMk cId="759665441" sldId="256"/>
            <ac:spMk id="91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8T20:24:14.048" v="5269" actId="26606"/>
          <ac:spMkLst>
            <pc:docMk/>
            <pc:sldMk cId="759665441" sldId="256"/>
            <ac:spMk id="92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8T20:51:29.461" v="5721" actId="26606"/>
          <ac:spMkLst>
            <pc:docMk/>
            <pc:sldMk cId="759665441" sldId="256"/>
            <ac:spMk id="93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2:17.216" v="13" actId="26606"/>
          <ac:spMkLst>
            <pc:docMk/>
            <pc:sldMk cId="759665441" sldId="256"/>
            <ac:spMk id="94" creationId="{C1FBCB95-389E-4A3B-A32D-E5E26CD8F9F7}"/>
          </ac:spMkLst>
        </pc:spChg>
        <pc:spChg chg="add del">
          <ac:chgData name="Edoardo Del Vecchio" userId="ef5616f54364e179" providerId="LiveId" clId="{13C157D5-78F6-4902-8F7F-756A0344223F}" dt="2022-05-17T21:12:17.216" v="13" actId="26606"/>
          <ac:spMkLst>
            <pc:docMk/>
            <pc:sldMk cId="759665441" sldId="256"/>
            <ac:spMk id="95" creationId="{298A4E45-233B-4B5C-B9A3-2791BF6FC7D9}"/>
          </ac:spMkLst>
        </pc:spChg>
        <pc:spChg chg="add del">
          <ac:chgData name="Edoardo Del Vecchio" userId="ef5616f54364e179" providerId="LiveId" clId="{13C157D5-78F6-4902-8F7F-756A0344223F}" dt="2022-05-17T21:44:31.688" v="742" actId="26606"/>
          <ac:spMkLst>
            <pc:docMk/>
            <pc:sldMk cId="759665441" sldId="256"/>
            <ac:spMk id="96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12:19.717" v="15" actId="26606"/>
          <ac:spMkLst>
            <pc:docMk/>
            <pc:sldMk cId="759665441" sldId="256"/>
            <ac:spMk id="97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2:19.717" v="15" actId="26606"/>
          <ac:spMkLst>
            <pc:docMk/>
            <pc:sldMk cId="759665441" sldId="256"/>
            <ac:spMk id="98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44:40.077" v="744" actId="26606"/>
          <ac:spMkLst>
            <pc:docMk/>
            <pc:sldMk cId="759665441" sldId="256"/>
            <ac:spMk id="99" creationId="{DE4C27B6-DB04-4891-AF97-BA1671B17EE8}"/>
          </ac:spMkLst>
        </pc:spChg>
        <pc:spChg chg="add del">
          <ac:chgData name="Edoardo Del Vecchio" userId="ef5616f54364e179" providerId="LiveId" clId="{13C157D5-78F6-4902-8F7F-756A0344223F}" dt="2022-05-17T21:19:23.330" v="43" actId="26606"/>
          <ac:spMkLst>
            <pc:docMk/>
            <pc:sldMk cId="759665441" sldId="256"/>
            <ac:spMk id="100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9:23.330" v="43" actId="26606"/>
          <ac:spMkLst>
            <pc:docMk/>
            <pc:sldMk cId="759665441" sldId="256"/>
            <ac:spMk id="101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15:37.063" v="29" actId="26606"/>
          <ac:spMkLst>
            <pc:docMk/>
            <pc:sldMk cId="759665441" sldId="256"/>
            <ac:spMk id="103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5:37.063" v="29" actId="26606"/>
          <ac:spMkLst>
            <pc:docMk/>
            <pc:sldMk cId="759665441" sldId="256"/>
            <ac:spMk id="104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14:24.650" v="25" actId="26606"/>
          <ac:spMkLst>
            <pc:docMk/>
            <pc:sldMk cId="759665441" sldId="256"/>
            <ac:spMk id="106" creationId="{1FBD4BA0-5E13-4403-B4A7-40DF3A0185D3}"/>
          </ac:spMkLst>
        </pc:spChg>
        <pc:spChg chg="add del">
          <ac:chgData name="Edoardo Del Vecchio" userId="ef5616f54364e179" providerId="LiveId" clId="{13C157D5-78F6-4902-8F7F-756A0344223F}" dt="2022-05-17T21:15:41.094" v="31" actId="26606"/>
          <ac:spMkLst>
            <pc:docMk/>
            <pc:sldMk cId="759665441" sldId="256"/>
            <ac:spMk id="107" creationId="{657F69E0-C4B0-4BEC-A689-4F8D877F05D4}"/>
          </ac:spMkLst>
        </pc:spChg>
        <pc:spChg chg="add del">
          <ac:chgData name="Edoardo Del Vecchio" userId="ef5616f54364e179" providerId="LiveId" clId="{13C157D5-78F6-4902-8F7F-756A0344223F}" dt="2022-05-17T21:15:41.094" v="31" actId="26606"/>
          <ac:spMkLst>
            <pc:docMk/>
            <pc:sldMk cId="759665441" sldId="256"/>
            <ac:spMk id="109" creationId="{9F6380B4-6A1C-481E-8408-B4E6C75B9B81}"/>
          </ac:spMkLst>
        </pc:spChg>
        <pc:spChg chg="add del">
          <ac:chgData name="Edoardo Del Vecchio" userId="ef5616f54364e179" providerId="LiveId" clId="{13C157D5-78F6-4902-8F7F-756A0344223F}" dt="2022-05-17T21:15:44.911" v="33" actId="26606"/>
          <ac:spMkLst>
            <pc:docMk/>
            <pc:sldMk cId="759665441" sldId="256"/>
            <ac:spMk id="111" creationId="{22A397E7-BF60-45B2-84C7-B074B76C37A7}"/>
          </ac:spMkLst>
        </pc:spChg>
        <pc:spChg chg="add del">
          <ac:chgData name="Edoardo Del Vecchio" userId="ef5616f54364e179" providerId="LiveId" clId="{13C157D5-78F6-4902-8F7F-756A0344223F}" dt="2022-05-17T21:15:44.911" v="33" actId="26606"/>
          <ac:spMkLst>
            <pc:docMk/>
            <pc:sldMk cId="759665441" sldId="256"/>
            <ac:spMk id="112" creationId="{890DEF05-784E-4B61-89E4-04C4ECF4E5A0}"/>
          </ac:spMkLst>
        </pc:spChg>
        <pc:spChg chg="add del">
          <ac:chgData name="Edoardo Del Vecchio" userId="ef5616f54364e179" providerId="LiveId" clId="{13C157D5-78F6-4902-8F7F-756A0344223F}" dt="2022-05-17T21:15:52.918" v="35" actId="26606"/>
          <ac:spMkLst>
            <pc:docMk/>
            <pc:sldMk cId="759665441" sldId="256"/>
            <ac:spMk id="114" creationId="{D38A241E-0395-41E5-8607-BAA2799A4374}"/>
          </ac:spMkLst>
        </pc:spChg>
        <pc:spChg chg="add del">
          <ac:chgData name="Edoardo Del Vecchio" userId="ef5616f54364e179" providerId="LiveId" clId="{13C157D5-78F6-4902-8F7F-756A0344223F}" dt="2022-05-17T21:16:02.833" v="37" actId="26606"/>
          <ac:spMkLst>
            <pc:docMk/>
            <pc:sldMk cId="759665441" sldId="256"/>
            <ac:spMk id="117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6:02.833" v="37" actId="26606"/>
          <ac:spMkLst>
            <pc:docMk/>
            <pc:sldMk cId="759665441" sldId="256"/>
            <ac:spMk id="118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16:07.204" v="39" actId="26606"/>
          <ac:spMkLst>
            <pc:docMk/>
            <pc:sldMk cId="759665441" sldId="256"/>
            <ac:spMk id="120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16:07.204" v="39" actId="26606"/>
          <ac:spMkLst>
            <pc:docMk/>
            <pc:sldMk cId="759665441" sldId="256"/>
            <ac:spMk id="121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44:40.077" v="744" actId="26606"/>
          <ac:spMkLst>
            <pc:docMk/>
            <pc:sldMk cId="759665441" sldId="256"/>
            <ac:spMk id="122" creationId="{D9F5512A-48E1-4C07-B75E-3CCC517B6804}"/>
          </ac:spMkLst>
        </pc:spChg>
        <pc:spChg chg="add del">
          <ac:chgData name="Edoardo Del Vecchio" userId="ef5616f54364e179" providerId="LiveId" clId="{13C157D5-78F6-4902-8F7F-756A0344223F}" dt="2022-05-17T21:44:40.077" v="744" actId="26606"/>
          <ac:spMkLst>
            <pc:docMk/>
            <pc:sldMk cId="759665441" sldId="256"/>
            <ac:spMk id="123" creationId="{7316481C-0A49-4796-812B-0D64F063B720}"/>
          </ac:spMkLst>
        </pc:spChg>
        <pc:spChg chg="add del">
          <ac:chgData name="Edoardo Del Vecchio" userId="ef5616f54364e179" providerId="LiveId" clId="{13C157D5-78F6-4902-8F7F-756A0344223F}" dt="2022-05-17T21:44:40.077" v="744" actId="26606"/>
          <ac:spMkLst>
            <pc:docMk/>
            <pc:sldMk cId="759665441" sldId="256"/>
            <ac:spMk id="124" creationId="{A5271697-90F1-4A23-8EF2-0179F2EAFACB}"/>
          </ac:spMkLst>
        </pc:spChg>
        <pc:spChg chg="add del">
          <ac:chgData name="Edoardo Del Vecchio" userId="ef5616f54364e179" providerId="LiveId" clId="{13C157D5-78F6-4902-8F7F-756A0344223F}" dt="2022-05-17T21:44:47.111" v="746" actId="26606"/>
          <ac:spMkLst>
            <pc:docMk/>
            <pc:sldMk cId="759665441" sldId="256"/>
            <ac:spMk id="142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7T21:44:47.111" v="746" actId="26606"/>
          <ac:spMkLst>
            <pc:docMk/>
            <pc:sldMk cId="759665441" sldId="256"/>
            <ac:spMk id="143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7T21:44:51.548" v="748" actId="26606"/>
          <ac:spMkLst>
            <pc:docMk/>
            <pc:sldMk cId="759665441" sldId="256"/>
            <ac:spMk id="145" creationId="{3A930249-8242-4E2B-AF17-C01826488321}"/>
          </ac:spMkLst>
        </pc:spChg>
        <pc:spChg chg="add del">
          <ac:chgData name="Edoardo Del Vecchio" userId="ef5616f54364e179" providerId="LiveId" clId="{13C157D5-78F6-4902-8F7F-756A0344223F}" dt="2022-05-17T21:44:51.548" v="748" actId="26606"/>
          <ac:spMkLst>
            <pc:docMk/>
            <pc:sldMk cId="759665441" sldId="256"/>
            <ac:spMk id="146" creationId="{A5BDD999-C5E1-4B3E-A710-768673819165}"/>
          </ac:spMkLst>
        </pc:spChg>
        <pc:spChg chg="add del">
          <ac:chgData name="Edoardo Del Vecchio" userId="ef5616f54364e179" providerId="LiveId" clId="{13C157D5-78F6-4902-8F7F-756A0344223F}" dt="2022-05-18T20:30:14.624" v="5303" actId="26606"/>
          <ac:spMkLst>
            <pc:docMk/>
            <pc:sldMk cId="759665441" sldId="256"/>
            <ac:spMk id="148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8T20:30:14.624" v="5303" actId="26606"/>
          <ac:spMkLst>
            <pc:docMk/>
            <pc:sldMk cId="759665441" sldId="256"/>
            <ac:spMk id="149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8T20:49:49.022" v="5694" actId="26606"/>
          <ac:spMkLst>
            <pc:docMk/>
            <pc:sldMk cId="759665441" sldId="256"/>
            <ac:spMk id="151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8T20:49:49.022" v="5694" actId="26606"/>
          <ac:spMkLst>
            <pc:docMk/>
            <pc:sldMk cId="759665441" sldId="256"/>
            <ac:spMk id="152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8T20:51:29.461" v="5721" actId="26606"/>
          <ac:spMkLst>
            <pc:docMk/>
            <pc:sldMk cId="759665441" sldId="256"/>
            <ac:spMk id="154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8T21:17:50.177" v="5887" actId="26606"/>
          <ac:spMkLst>
            <pc:docMk/>
            <pc:sldMk cId="759665441" sldId="256"/>
            <ac:spMk id="156" creationId="{D928DD85-BB99-450D-A702-2683E0296282}"/>
          </ac:spMkLst>
        </pc:spChg>
        <pc:spChg chg="add del">
          <ac:chgData name="Edoardo Del Vecchio" userId="ef5616f54364e179" providerId="LiveId" clId="{13C157D5-78F6-4902-8F7F-756A0344223F}" dt="2022-05-18T21:17:50.177" v="5887" actId="26606"/>
          <ac:spMkLst>
            <pc:docMk/>
            <pc:sldMk cId="759665441" sldId="256"/>
            <ac:spMk id="157" creationId="{240E5BD2-4019-4012-A1AA-628900E659E9}"/>
          </ac:spMkLst>
        </pc:spChg>
        <pc:spChg chg="add del">
          <ac:chgData name="Edoardo Del Vecchio" userId="ef5616f54364e179" providerId="LiveId" clId="{13C157D5-78F6-4902-8F7F-756A0344223F}" dt="2022-05-18T20:51:22.550" v="5720" actId="26606"/>
          <ac:spMkLst>
            <pc:docMk/>
            <pc:sldMk cId="759665441" sldId="256"/>
            <ac:spMk id="159" creationId="{657F69E0-C4B0-4BEC-A689-4F8D877F05D4}"/>
          </ac:spMkLst>
        </pc:spChg>
        <pc:spChg chg="add del">
          <ac:chgData name="Edoardo Del Vecchio" userId="ef5616f54364e179" providerId="LiveId" clId="{13C157D5-78F6-4902-8F7F-756A0344223F}" dt="2022-05-18T20:58:03.844" v="5742" actId="26606"/>
          <ac:spMkLst>
            <pc:docMk/>
            <pc:sldMk cId="759665441" sldId="256"/>
            <ac:spMk id="160" creationId="{E1223861-A3E8-48E6-8C01-F3C9AD22D376}"/>
          </ac:spMkLst>
        </pc:spChg>
        <pc:spChg chg="add del">
          <ac:chgData name="Edoardo Del Vecchio" userId="ef5616f54364e179" providerId="LiveId" clId="{13C157D5-78F6-4902-8F7F-756A0344223F}" dt="2022-05-18T20:51:22.550" v="5720" actId="26606"/>
          <ac:spMkLst>
            <pc:docMk/>
            <pc:sldMk cId="759665441" sldId="256"/>
            <ac:spMk id="161" creationId="{9F6380B4-6A1C-481E-8408-B4E6C75B9B81}"/>
          </ac:spMkLst>
        </pc:spChg>
        <pc:spChg chg="add del">
          <ac:chgData name="Edoardo Del Vecchio" userId="ef5616f54364e179" providerId="LiveId" clId="{13C157D5-78F6-4902-8F7F-756A0344223F}" dt="2022-05-18T20:58:03.844" v="5742" actId="26606"/>
          <ac:spMkLst>
            <pc:docMk/>
            <pc:sldMk cId="759665441" sldId="256"/>
            <ac:spMk id="162" creationId="{CE940727-F42D-4F2B-AF71-DA5D9FABE39B}"/>
          </ac:spMkLst>
        </pc:spChg>
        <pc:spChg chg="add del">
          <ac:chgData name="Edoardo Del Vecchio" userId="ef5616f54364e179" providerId="LiveId" clId="{13C157D5-78F6-4902-8F7F-756A0344223F}" dt="2022-05-18T21:17:50.177" v="5887" actId="26606"/>
          <ac:spMkLst>
            <pc:docMk/>
            <pc:sldMk cId="759665441" sldId="256"/>
            <ac:spMk id="163" creationId="{27BDFED6-6E33-4606-AFE2-886ADB1C018E}"/>
          </ac:spMkLst>
        </pc:spChg>
        <pc:spChg chg="add del">
          <ac:chgData name="Edoardo Del Vecchio" userId="ef5616f54364e179" providerId="LiveId" clId="{13C157D5-78F6-4902-8F7F-756A0344223F}" dt="2022-05-18T21:17:50.177" v="5887" actId="26606"/>
          <ac:spMkLst>
            <pc:docMk/>
            <pc:sldMk cId="759665441" sldId="256"/>
            <ac:spMk id="164" creationId="{890DEF05-784E-4B61-89E4-04C4ECF4E5A0}"/>
          </ac:spMkLst>
        </pc:spChg>
        <pc:grpChg chg="add del">
          <ac:chgData name="Edoardo Del Vecchio" userId="ef5616f54364e179" providerId="LiveId" clId="{13C157D5-78F6-4902-8F7F-756A0344223F}" dt="2022-05-17T21:12:13.530" v="11" actId="26606"/>
          <ac:grpSpMkLst>
            <pc:docMk/>
            <pc:sldMk cId="759665441" sldId="256"/>
            <ac:grpSpMk id="85" creationId="{5E0EAE70-C355-42D1-BF00-CA8A17A742A8}"/>
          </ac:grpSpMkLst>
        </pc:grpChg>
        <pc:grpChg chg="add del">
          <ac:chgData name="Edoardo Del Vecchio" userId="ef5616f54364e179" providerId="LiveId" clId="{13C157D5-78F6-4902-8F7F-756A0344223F}" dt="2022-05-17T21:14:24.650" v="25" actId="26606"/>
          <ac:grpSpMkLst>
            <pc:docMk/>
            <pc:sldMk cId="759665441" sldId="256"/>
            <ac:grpSpMk id="108" creationId="{622F0806-F5D8-4CCD-A924-6CC3D7BB26F7}"/>
          </ac:grpSpMkLst>
        </pc:grpChg>
        <pc:grpChg chg="add del">
          <ac:chgData name="Edoardo Del Vecchio" userId="ef5616f54364e179" providerId="LiveId" clId="{13C157D5-78F6-4902-8F7F-756A0344223F}" dt="2022-05-17T21:44:40.077" v="744" actId="26606"/>
          <ac:grpSpMkLst>
            <pc:docMk/>
            <pc:sldMk cId="759665441" sldId="256"/>
            <ac:grpSpMk id="125" creationId="{5E0EAE70-C355-42D1-BF00-CA8A17A742A8}"/>
          </ac:grpSpMkLst>
        </pc:grpChg>
        <pc:picChg chg="add mod">
          <ac:chgData name="Edoardo Del Vecchio" userId="ef5616f54364e179" providerId="LiveId" clId="{13C157D5-78F6-4902-8F7F-756A0344223F}" dt="2022-05-20T08:09:11.421" v="13325" actId="14100"/>
          <ac:picMkLst>
            <pc:docMk/>
            <pc:sldMk cId="759665441" sldId="256"/>
            <ac:picMk id="4" creationId="{EEF1D1FD-2E58-4425-EF03-DC5E26E69BEB}"/>
          </ac:picMkLst>
        </pc:picChg>
        <pc:picChg chg="add mod">
          <ac:chgData name="Edoardo Del Vecchio" userId="ef5616f54364e179" providerId="LiveId" clId="{13C157D5-78F6-4902-8F7F-756A0344223F}" dt="2022-05-24T10:50:46.110" v="16045" actId="1076"/>
          <ac:picMkLst>
            <pc:docMk/>
            <pc:sldMk cId="759665441" sldId="256"/>
            <ac:picMk id="6" creationId="{4CA80083-513A-383C-5F31-F55F6268B087}"/>
          </ac:picMkLst>
        </pc:picChg>
        <pc:picChg chg="add mod ord modCrop">
          <ac:chgData name="Edoardo Del Vecchio" userId="ef5616f54364e179" providerId="LiveId" clId="{13C157D5-78F6-4902-8F7F-756A0344223F}" dt="2022-05-20T08:02:41.406" v="13295" actId="1076"/>
          <ac:picMkLst>
            <pc:docMk/>
            <pc:sldMk cId="759665441" sldId="256"/>
            <ac:picMk id="7" creationId="{7DC92EF0-B9D1-522D-F798-2CE6F3358514}"/>
          </ac:picMkLst>
        </pc:picChg>
        <pc:picChg chg="add mod">
          <ac:chgData name="Edoardo Del Vecchio" userId="ef5616f54364e179" providerId="LiveId" clId="{13C157D5-78F6-4902-8F7F-756A0344223F}" dt="2022-05-23T08:08:58.883" v="14311" actId="1076"/>
          <ac:picMkLst>
            <pc:docMk/>
            <pc:sldMk cId="759665441" sldId="256"/>
            <ac:picMk id="10" creationId="{8B05F168-C0E5-7B81-64CC-B6CDC21F18B6}"/>
          </ac:picMkLst>
        </pc:picChg>
        <pc:picChg chg="mod modCrop">
          <ac:chgData name="Edoardo Del Vecchio" userId="ef5616f54364e179" providerId="LiveId" clId="{13C157D5-78F6-4902-8F7F-756A0344223F}" dt="2022-05-18T21:17:50.177" v="5887" actId="26606"/>
          <ac:picMkLst>
            <pc:docMk/>
            <pc:sldMk cId="759665441" sldId="256"/>
            <ac:picMk id="42" creationId="{A61BB545-7C9C-1BB9-2644-6E23F8909252}"/>
          </ac:picMkLst>
        </pc:picChg>
        <pc:cxnChg chg="add del">
          <ac:chgData name="Edoardo Del Vecchio" userId="ef5616f54364e179" providerId="LiveId" clId="{13C157D5-78F6-4902-8F7F-756A0344223F}" dt="2022-05-18T21:17:50.177" v="5887" actId="26606"/>
          <ac:cxnSpMkLst>
            <pc:docMk/>
            <pc:sldMk cId="759665441" sldId="256"/>
            <ac:cxnSpMk id="102" creationId="{C41BAEC7-F7B0-4224-8B18-8F74B7D87F0B}"/>
          </ac:cxnSpMkLst>
        </pc:cxnChg>
        <pc:cxnChg chg="add del">
          <ac:chgData name="Edoardo Del Vecchio" userId="ef5616f54364e179" providerId="LiveId" clId="{13C157D5-78F6-4902-8F7F-756A0344223F}" dt="2022-05-17T21:15:44.911" v="33" actId="26606"/>
          <ac:cxnSpMkLst>
            <pc:docMk/>
            <pc:sldMk cId="759665441" sldId="256"/>
            <ac:cxnSpMk id="110" creationId="{C41BAEC7-F7B0-4224-8B18-8F74B7D87F0B}"/>
          </ac:cxnSpMkLst>
        </pc:cxnChg>
        <pc:cxnChg chg="add del">
          <ac:chgData name="Edoardo Del Vecchio" userId="ef5616f54364e179" providerId="LiveId" clId="{13C157D5-78F6-4902-8F7F-756A0344223F}" dt="2022-05-17T21:15:52.918" v="35" actId="26606"/>
          <ac:cxnSpMkLst>
            <pc:docMk/>
            <pc:sldMk cId="759665441" sldId="256"/>
            <ac:cxnSpMk id="115" creationId="{CE352288-84AD-4CA8-BCD5-76C29D34E1DB}"/>
          </ac:cxnSpMkLst>
        </pc:cxnChg>
      </pc:sldChg>
      <pc:sldChg chg="modSp del mod">
        <pc:chgData name="Edoardo Del Vecchio" userId="ef5616f54364e179" providerId="LiveId" clId="{13C157D5-78F6-4902-8F7F-756A0344223F}" dt="2022-05-18T12:56:06.181" v="2854" actId="47"/>
        <pc:sldMkLst>
          <pc:docMk/>
          <pc:sldMk cId="924734564" sldId="257"/>
        </pc:sldMkLst>
        <pc:spChg chg="mod">
          <ac:chgData name="Edoardo Del Vecchio" userId="ef5616f54364e179" providerId="LiveId" clId="{13C157D5-78F6-4902-8F7F-756A0344223F}" dt="2022-05-18T12:45:45.654" v="2734" actId="790"/>
          <ac:spMkLst>
            <pc:docMk/>
            <pc:sldMk cId="924734564" sldId="257"/>
            <ac:spMk id="2" creationId="{0C23C1D2-9B69-295F-DCC3-C6C95AFCEA4A}"/>
          </ac:spMkLst>
        </pc:spChg>
        <pc:spChg chg="mod">
          <ac:chgData name="Edoardo Del Vecchio" userId="ef5616f54364e179" providerId="LiveId" clId="{13C157D5-78F6-4902-8F7F-756A0344223F}" dt="2022-05-18T12:54:05.508" v="2838" actId="790"/>
          <ac:spMkLst>
            <pc:docMk/>
            <pc:sldMk cId="924734564" sldId="257"/>
            <ac:spMk id="3" creationId="{5DB1ED77-7A4F-C3C5-B917-CA8F13D214E0}"/>
          </ac:spMkLst>
        </pc:spChg>
      </pc:sldChg>
      <pc:sldChg chg="addSp delSp modSp del mod setBg setClrOvrMap">
        <pc:chgData name="Edoardo Del Vecchio" userId="ef5616f54364e179" providerId="LiveId" clId="{13C157D5-78F6-4902-8F7F-756A0344223F}" dt="2022-05-18T12:54:54.490" v="2843" actId="47"/>
        <pc:sldMkLst>
          <pc:docMk/>
          <pc:sldMk cId="2764992155" sldId="259"/>
        </pc:sldMkLst>
        <pc:spChg chg="mod">
          <ac:chgData name="Edoardo Del Vecchio" userId="ef5616f54364e179" providerId="LiveId" clId="{13C157D5-78F6-4902-8F7F-756A0344223F}" dt="2022-05-18T12:54:22.532" v="2840" actId="1076"/>
          <ac:spMkLst>
            <pc:docMk/>
            <pc:sldMk cId="2764992155" sldId="259"/>
            <ac:spMk id="2" creationId="{0C23C1D2-9B69-295F-DCC3-C6C95AFCEA4A}"/>
          </ac:spMkLst>
        </pc:spChg>
        <pc:spChg chg="mod">
          <ac:chgData name="Edoardo Del Vecchio" userId="ef5616f54364e179" providerId="LiveId" clId="{13C157D5-78F6-4902-8F7F-756A0344223F}" dt="2022-05-18T12:49:26.599" v="2748" actId="790"/>
          <ac:spMkLst>
            <pc:docMk/>
            <pc:sldMk cId="2764992155" sldId="259"/>
            <ac:spMk id="3" creationId="{5DB1ED77-7A4F-C3C5-B917-CA8F13D214E0}"/>
          </ac:spMkLst>
        </pc:spChg>
        <pc:spChg chg="add del">
          <ac:chgData name="Edoardo Del Vecchio" userId="ef5616f54364e179" providerId="LiveId" clId="{13C157D5-78F6-4902-8F7F-756A0344223F}" dt="2022-05-17T21:13:27.637" v="20" actId="26606"/>
          <ac:spMkLst>
            <pc:docMk/>
            <pc:sldMk cId="2764992155" sldId="259"/>
            <ac:spMk id="8" creationId="{EA67B5B4-3A24-436E-B663-1B2EBFF8A0CD}"/>
          </ac:spMkLst>
        </pc:spChg>
        <pc:spChg chg="add del">
          <ac:chgData name="Edoardo Del Vecchio" userId="ef5616f54364e179" providerId="LiveId" clId="{13C157D5-78F6-4902-8F7F-756A0344223F}" dt="2022-05-17T21:13:27.637" v="20" actId="26606"/>
          <ac:spMkLst>
            <pc:docMk/>
            <pc:sldMk cId="2764992155" sldId="259"/>
            <ac:spMk id="10" creationId="{987FDF89-C993-41F4-A1B8-DBAFF16008A9}"/>
          </ac:spMkLst>
        </pc:spChg>
        <pc:spChg chg="add del">
          <ac:chgData name="Edoardo Del Vecchio" userId="ef5616f54364e179" providerId="LiveId" clId="{13C157D5-78F6-4902-8F7F-756A0344223F}" dt="2022-05-17T21:13:27.637" v="20" actId="26606"/>
          <ac:spMkLst>
            <pc:docMk/>
            <pc:sldMk cId="2764992155" sldId="259"/>
            <ac:spMk id="12" creationId="{64E585EA-75FD-4025-8270-F66A58A15CDA}"/>
          </ac:spMkLst>
        </pc:spChg>
        <pc:spChg chg="add del">
          <ac:chgData name="Edoardo Del Vecchio" userId="ef5616f54364e179" providerId="LiveId" clId="{13C157D5-78F6-4902-8F7F-756A0344223F}" dt="2022-05-17T21:13:23.907" v="19" actId="26606"/>
          <ac:spMkLst>
            <pc:docMk/>
            <pc:sldMk cId="2764992155" sldId="259"/>
            <ac:spMk id="17" creationId="{EA67B5B4-3A24-436E-B663-1B2EBFF8A0CD}"/>
          </ac:spMkLst>
        </pc:spChg>
        <pc:spChg chg="add del">
          <ac:chgData name="Edoardo Del Vecchio" userId="ef5616f54364e179" providerId="LiveId" clId="{13C157D5-78F6-4902-8F7F-756A0344223F}" dt="2022-05-17T21:13:23.907" v="19" actId="26606"/>
          <ac:spMkLst>
            <pc:docMk/>
            <pc:sldMk cId="2764992155" sldId="259"/>
            <ac:spMk id="19" creationId="{987FDF89-C993-41F4-A1B8-DBAFF16008A9}"/>
          </ac:spMkLst>
        </pc:spChg>
        <pc:spChg chg="add del">
          <ac:chgData name="Edoardo Del Vecchio" userId="ef5616f54364e179" providerId="LiveId" clId="{13C157D5-78F6-4902-8F7F-756A0344223F}" dt="2022-05-17T21:13:23.907" v="19" actId="26606"/>
          <ac:spMkLst>
            <pc:docMk/>
            <pc:sldMk cId="2764992155" sldId="259"/>
            <ac:spMk id="21" creationId="{D1D7179B-FF7C-482F-B3D9-2BE9ED1139F9}"/>
          </ac:spMkLst>
        </pc:spChg>
        <pc:spChg chg="add del">
          <ac:chgData name="Edoardo Del Vecchio" userId="ef5616f54364e179" providerId="LiveId" clId="{13C157D5-78F6-4902-8F7F-756A0344223F}" dt="2022-05-17T21:14:05.826" v="22" actId="26606"/>
          <ac:spMkLst>
            <pc:docMk/>
            <pc:sldMk cId="2764992155" sldId="259"/>
            <ac:spMk id="31" creationId="{64F9BF67-14D7-4F9D-A8E4-4BB8DE3512EE}"/>
          </ac:spMkLst>
        </pc:spChg>
        <pc:spChg chg="add del">
          <ac:chgData name="Edoardo Del Vecchio" userId="ef5616f54364e179" providerId="LiveId" clId="{13C157D5-78F6-4902-8F7F-756A0344223F}" dt="2022-05-17T21:19:22.649" v="42" actId="26606"/>
          <ac:spMkLst>
            <pc:docMk/>
            <pc:sldMk cId="2764992155" sldId="259"/>
            <ac:spMk id="33" creationId="{C4CCB850-8E75-43A0-AE24-BEE25764B197}"/>
          </ac:spMkLst>
        </pc:spChg>
        <pc:spChg chg="add del">
          <ac:chgData name="Edoardo Del Vecchio" userId="ef5616f54364e179" providerId="LiveId" clId="{13C157D5-78F6-4902-8F7F-756A0344223F}" dt="2022-05-17T21:19:22.649" v="42" actId="26606"/>
          <ac:spMkLst>
            <pc:docMk/>
            <pc:sldMk cId="2764992155" sldId="259"/>
            <ac:spMk id="35" creationId="{6BEF4656-0683-4420-BED2-A1C88CED7D80}"/>
          </ac:spMkLst>
        </pc:spChg>
        <pc:spChg chg="add del">
          <ac:chgData name="Edoardo Del Vecchio" userId="ef5616f54364e179" providerId="LiveId" clId="{13C157D5-78F6-4902-8F7F-756A0344223F}" dt="2022-05-17T21:16:07.817" v="40" actId="26606"/>
          <ac:spMkLst>
            <pc:docMk/>
            <pc:sldMk cId="2764992155" sldId="259"/>
            <ac:spMk id="46" creationId="{C54A3646-77FE-4862-96CE-45260829B18F}"/>
          </ac:spMkLst>
        </pc:spChg>
        <pc:spChg chg="add del">
          <ac:chgData name="Edoardo Del Vecchio" userId="ef5616f54364e179" providerId="LiveId" clId="{13C157D5-78F6-4902-8F7F-756A0344223F}" dt="2022-05-17T21:16:07.817" v="40" actId="26606"/>
          <ac:spMkLst>
            <pc:docMk/>
            <pc:sldMk cId="2764992155" sldId="259"/>
            <ac:spMk id="71" creationId="{700D0C16-8549-4373-8B7C-3555082CEA0B}"/>
          </ac:spMkLst>
        </pc:spChg>
        <pc:spChg chg="add del">
          <ac:chgData name="Edoardo Del Vecchio" userId="ef5616f54364e179" providerId="LiveId" clId="{13C157D5-78F6-4902-8F7F-756A0344223F}" dt="2022-05-17T21:16:07.817" v="40" actId="26606"/>
          <ac:spMkLst>
            <pc:docMk/>
            <pc:sldMk cId="2764992155" sldId="259"/>
            <ac:spMk id="73" creationId="{C7341777-0F86-4E1E-A07F-2076F00D04EC}"/>
          </ac:spMkLst>
        </pc:spChg>
        <pc:grpChg chg="add del">
          <ac:chgData name="Edoardo Del Vecchio" userId="ef5616f54364e179" providerId="LiveId" clId="{13C157D5-78F6-4902-8F7F-756A0344223F}" dt="2022-05-17T21:14:05.826" v="22" actId="26606"/>
          <ac:grpSpMkLst>
            <pc:docMk/>
            <pc:sldMk cId="2764992155" sldId="259"/>
            <ac:grpSpMk id="5" creationId="{DDAE397D-2F47-480F-95CA-D5EDB24333CB}"/>
          </ac:grpSpMkLst>
        </pc:grpChg>
        <pc:grpChg chg="add del">
          <ac:chgData name="Edoardo Del Vecchio" userId="ef5616f54364e179" providerId="LiveId" clId="{13C157D5-78F6-4902-8F7F-756A0344223F}" dt="2022-05-17T21:19:22.649" v="42" actId="26606"/>
          <ac:grpSpMkLst>
            <pc:docMk/>
            <pc:sldMk cId="2764992155" sldId="259"/>
            <ac:grpSpMk id="36" creationId="{C40C6DFE-A65D-4403-B6BC-B3955D185AF4}"/>
          </ac:grpSpMkLst>
        </pc:grpChg>
        <pc:grpChg chg="add del">
          <ac:chgData name="Edoardo Del Vecchio" userId="ef5616f54364e179" providerId="LiveId" clId="{13C157D5-78F6-4902-8F7F-756A0344223F}" dt="2022-05-17T21:16:07.817" v="40" actId="26606"/>
          <ac:grpSpMkLst>
            <pc:docMk/>
            <pc:sldMk cId="2764992155" sldId="259"/>
            <ac:grpSpMk id="48" creationId="{3F6FA249-9C10-48B9-9F72-1F333D8A9486}"/>
          </ac:grpSpMkLst>
        </pc:grpChg>
      </pc:sldChg>
      <pc:sldChg chg="addSp delSp modSp mod">
        <pc:chgData name="Edoardo Del Vecchio" userId="ef5616f54364e179" providerId="LiveId" clId="{13C157D5-78F6-4902-8F7F-756A0344223F}" dt="2022-05-24T16:28:46.703" v="16197" actId="20577"/>
        <pc:sldMkLst>
          <pc:docMk/>
          <pc:sldMk cId="498801136" sldId="260"/>
        </pc:sldMkLst>
        <pc:spChg chg="del mod">
          <ac:chgData name="Edoardo Del Vecchio" userId="ef5616f54364e179" providerId="LiveId" clId="{13C157D5-78F6-4902-8F7F-756A0344223F}" dt="2022-05-19T07:54:46.976" v="6949" actId="478"/>
          <ac:spMkLst>
            <pc:docMk/>
            <pc:sldMk cId="498801136" sldId="260"/>
            <ac:spMk id="2" creationId="{31B703B4-185D-D2ED-FB7D-292BDA3102AF}"/>
          </ac:spMkLst>
        </pc:spChg>
        <pc:spChg chg="mod">
          <ac:chgData name="Edoardo Del Vecchio" userId="ef5616f54364e179" providerId="LiveId" clId="{13C157D5-78F6-4902-8F7F-756A0344223F}" dt="2022-05-24T16:28:46.703" v="16197" actId="20577"/>
          <ac:spMkLst>
            <pc:docMk/>
            <pc:sldMk cId="498801136" sldId="260"/>
            <ac:spMk id="3" creationId="{9F37E7C3-3166-D7DD-CF94-AF842339CEC9}"/>
          </ac:spMkLst>
        </pc:spChg>
        <pc:spChg chg="mod">
          <ac:chgData name="Edoardo Del Vecchio" userId="ef5616f54364e179" providerId="LiveId" clId="{13C157D5-78F6-4902-8F7F-756A0344223F}" dt="2022-05-19T19:26:40.937" v="10474" actId="207"/>
          <ac:spMkLst>
            <pc:docMk/>
            <pc:sldMk cId="498801136" sldId="260"/>
            <ac:spMk id="4" creationId="{30ADB5B0-E626-33BF-54C0-20C83BCCA189}"/>
          </ac:spMkLst>
        </pc:spChg>
        <pc:spChg chg="mod">
          <ac:chgData name="Edoardo Del Vecchio" userId="ef5616f54364e179" providerId="LiveId" clId="{13C157D5-78F6-4902-8F7F-756A0344223F}" dt="2022-05-19T19:26:44.443" v="10475" actId="207"/>
          <ac:spMkLst>
            <pc:docMk/>
            <pc:sldMk cId="498801136" sldId="260"/>
            <ac:spMk id="5" creationId="{94E4EEC3-3E84-B3DA-DFBD-6E1AED39BECF}"/>
          </ac:spMkLst>
        </pc:spChg>
        <pc:spChg chg="mod">
          <ac:chgData name="Edoardo Del Vecchio" userId="ef5616f54364e179" providerId="LiveId" clId="{13C157D5-78F6-4902-8F7F-756A0344223F}" dt="2022-05-23T11:31:14.328" v="15103" actId="20577"/>
          <ac:spMkLst>
            <pc:docMk/>
            <pc:sldMk cId="498801136" sldId="260"/>
            <ac:spMk id="6" creationId="{983EBFC2-475C-6E1D-F04A-AA39EBB2AB8A}"/>
          </ac:spMkLst>
        </pc:spChg>
        <pc:spChg chg="add mod">
          <ac:chgData name="Edoardo Del Vecchio" userId="ef5616f54364e179" providerId="LiveId" clId="{13C157D5-78F6-4902-8F7F-756A0344223F}" dt="2022-05-19T19:32:47.430" v="10508" actId="114"/>
          <ac:spMkLst>
            <pc:docMk/>
            <pc:sldMk cId="498801136" sldId="260"/>
            <ac:spMk id="7" creationId="{954C43DD-D809-2A32-0CB7-90848EC722FA}"/>
          </ac:spMkLst>
        </pc:spChg>
        <pc:spChg chg="add mod">
          <ac:chgData name="Edoardo Del Vecchio" userId="ef5616f54364e179" providerId="LiveId" clId="{13C157D5-78F6-4902-8F7F-756A0344223F}" dt="2022-05-19T19:31:48.808" v="10502" actId="14861"/>
          <ac:spMkLst>
            <pc:docMk/>
            <pc:sldMk cId="498801136" sldId="260"/>
            <ac:spMk id="8" creationId="{48AC4E6D-0FA7-7F84-0D8E-59DDECD9B182}"/>
          </ac:spMkLst>
        </pc:spChg>
        <pc:spChg chg="add mod ord">
          <ac:chgData name="Edoardo Del Vecchio" userId="ef5616f54364e179" providerId="LiveId" clId="{13C157D5-78F6-4902-8F7F-756A0344223F}" dt="2022-05-19T19:34:44.139" v="10515" actId="14861"/>
          <ac:spMkLst>
            <pc:docMk/>
            <pc:sldMk cId="498801136" sldId="260"/>
            <ac:spMk id="9" creationId="{1566D358-02E2-CA33-EB1D-12932C68AFAC}"/>
          </ac:spMkLst>
        </pc:spChg>
        <pc:spChg chg="add del mod">
          <ac:chgData name="Edoardo Del Vecchio" userId="ef5616f54364e179" providerId="LiveId" clId="{13C157D5-78F6-4902-8F7F-756A0344223F}" dt="2022-05-19T07:54:49.206" v="6950" actId="478"/>
          <ac:spMkLst>
            <pc:docMk/>
            <pc:sldMk cId="498801136" sldId="260"/>
            <ac:spMk id="10" creationId="{F74576E2-6A45-37C1-6D0D-B1B672D6723A}"/>
          </ac:spMkLst>
        </pc:spChg>
        <pc:spChg chg="add mod">
          <ac:chgData name="Edoardo Del Vecchio" userId="ef5616f54364e179" providerId="LiveId" clId="{13C157D5-78F6-4902-8F7F-756A0344223F}" dt="2022-05-23T09:41:00.405" v="14408"/>
          <ac:spMkLst>
            <pc:docMk/>
            <pc:sldMk cId="498801136" sldId="260"/>
            <ac:spMk id="12" creationId="{19C24FEB-0CBF-9114-A097-A3CB86E3C8EF}"/>
          </ac:spMkLst>
        </pc:spChg>
        <pc:spChg chg="add del mod">
          <ac:chgData name="Edoardo Del Vecchio" userId="ef5616f54364e179" providerId="LiveId" clId="{13C157D5-78F6-4902-8F7F-756A0344223F}" dt="2022-05-20T09:39:14.904" v="13362" actId="478"/>
          <ac:spMkLst>
            <pc:docMk/>
            <pc:sldMk cId="498801136" sldId="260"/>
            <ac:spMk id="15" creationId="{189E0FDD-702E-45A0-17E1-7886EC3C6D35}"/>
          </ac:spMkLst>
        </pc:spChg>
        <pc:picChg chg="add del">
          <ac:chgData name="Edoardo Del Vecchio" userId="ef5616f54364e179" providerId="LiveId" clId="{13C157D5-78F6-4902-8F7F-756A0344223F}" dt="2022-05-20T08:04:16.203" v="13312"/>
          <ac:picMkLst>
            <pc:docMk/>
            <pc:sldMk cId="498801136" sldId="260"/>
            <ac:picMk id="2" creationId="{07ACE9AF-7E93-6476-FC68-23B91886B3AE}"/>
          </ac:picMkLst>
        </pc:picChg>
        <pc:picChg chg="add del mod">
          <ac:chgData name="Edoardo Del Vecchio" userId="ef5616f54364e179" providerId="LiveId" clId="{13C157D5-78F6-4902-8F7F-756A0344223F}" dt="2022-05-20T08:04:23.532" v="13314" actId="478"/>
          <ac:picMkLst>
            <pc:docMk/>
            <pc:sldMk cId="498801136" sldId="260"/>
            <ac:picMk id="10" creationId="{837709F1-1B84-DAA5-6911-0E1A9D97952A}"/>
          </ac:picMkLst>
        </pc:picChg>
        <pc:picChg chg="add del mod">
          <ac:chgData name="Edoardo Del Vecchio" userId="ef5616f54364e179" providerId="LiveId" clId="{13C157D5-78F6-4902-8F7F-756A0344223F}" dt="2022-05-20T08:04:07.558" v="13310"/>
          <ac:picMkLst>
            <pc:docMk/>
            <pc:sldMk cId="498801136" sldId="260"/>
            <ac:picMk id="11" creationId="{3174E05E-F99A-128C-8338-8FFE336DF037}"/>
          </ac:picMkLst>
        </pc:picChg>
        <pc:picChg chg="add mod">
          <ac:chgData name="Edoardo Del Vecchio" userId="ef5616f54364e179" providerId="LiveId" clId="{13C157D5-78F6-4902-8F7F-756A0344223F}" dt="2022-05-23T09:22:29.567" v="14338"/>
          <ac:picMkLst>
            <pc:docMk/>
            <pc:sldMk cId="498801136" sldId="260"/>
            <ac:picMk id="11" creationId="{8B60F3EE-F449-68A4-A4CB-335EC283C690}"/>
          </ac:picMkLst>
        </pc:picChg>
        <pc:picChg chg="add del mod">
          <ac:chgData name="Edoardo Del Vecchio" userId="ef5616f54364e179" providerId="LiveId" clId="{13C157D5-78F6-4902-8F7F-756A0344223F}" dt="2022-05-20T08:04:07.558" v="13310"/>
          <ac:picMkLst>
            <pc:docMk/>
            <pc:sldMk cId="498801136" sldId="260"/>
            <ac:picMk id="12" creationId="{CC318B86-FC74-4AB9-FFFF-ACAA6A02FA28}"/>
          </ac:picMkLst>
        </pc:picChg>
        <pc:picChg chg="add del mod">
          <ac:chgData name="Edoardo Del Vecchio" userId="ef5616f54364e179" providerId="LiveId" clId="{13C157D5-78F6-4902-8F7F-756A0344223F}" dt="2022-05-23T09:22:28.684" v="14337" actId="478"/>
          <ac:picMkLst>
            <pc:docMk/>
            <pc:sldMk cId="498801136" sldId="260"/>
            <ac:picMk id="13" creationId="{3A76830E-43B8-6E84-83C1-B412DE68FAEF}"/>
          </ac:picMkLst>
        </pc:picChg>
        <pc:picChg chg="add del mod">
          <ac:chgData name="Edoardo Del Vecchio" userId="ef5616f54364e179" providerId="LiveId" clId="{13C157D5-78F6-4902-8F7F-756A0344223F}" dt="2022-05-23T09:22:27.313" v="14336" actId="478"/>
          <ac:picMkLst>
            <pc:docMk/>
            <pc:sldMk cId="498801136" sldId="260"/>
            <ac:picMk id="14" creationId="{6EA9E064-5358-9374-DDE5-CEB57CDE3918}"/>
          </ac:picMkLst>
        </pc:picChg>
      </pc:sldChg>
      <pc:sldChg chg="addSp delSp modSp mod">
        <pc:chgData name="Edoardo Del Vecchio" userId="ef5616f54364e179" providerId="LiveId" clId="{13C157D5-78F6-4902-8F7F-756A0344223F}" dt="2022-05-24T16:28:25.215" v="16192" actId="20577"/>
        <pc:sldMkLst>
          <pc:docMk/>
          <pc:sldMk cId="3187365905" sldId="261"/>
        </pc:sldMkLst>
        <pc:spChg chg="del mod">
          <ac:chgData name="Edoardo Del Vecchio" userId="ef5616f54364e179" providerId="LiveId" clId="{13C157D5-78F6-4902-8F7F-756A0344223F}" dt="2022-05-18T21:32:17.557" v="6190" actId="478"/>
          <ac:spMkLst>
            <pc:docMk/>
            <pc:sldMk cId="3187365905" sldId="261"/>
            <ac:spMk id="2" creationId="{064381A0-A3E5-A052-FBA9-167A7091748D}"/>
          </ac:spMkLst>
        </pc:spChg>
        <pc:spChg chg="mod">
          <ac:chgData name="Edoardo Del Vecchio" userId="ef5616f54364e179" providerId="LiveId" clId="{13C157D5-78F6-4902-8F7F-756A0344223F}" dt="2022-05-24T16:28:25.215" v="16192" actId="20577"/>
          <ac:spMkLst>
            <pc:docMk/>
            <pc:sldMk cId="3187365905" sldId="261"/>
            <ac:spMk id="3" creationId="{39FCAD4E-98DF-1F67-D9F9-9FFD78813624}"/>
          </ac:spMkLst>
        </pc:spChg>
        <pc:spChg chg="mod">
          <ac:chgData name="Edoardo Del Vecchio" userId="ef5616f54364e179" providerId="LiveId" clId="{13C157D5-78F6-4902-8F7F-756A0344223F}" dt="2022-05-19T19:25:15.104" v="10464" actId="207"/>
          <ac:spMkLst>
            <pc:docMk/>
            <pc:sldMk cId="3187365905" sldId="261"/>
            <ac:spMk id="4" creationId="{646557D5-52C5-E50C-7D54-6D3BA5FA0711}"/>
          </ac:spMkLst>
        </pc:spChg>
        <pc:spChg chg="del mod">
          <ac:chgData name="Edoardo Del Vecchio" userId="ef5616f54364e179" providerId="LiveId" clId="{13C157D5-78F6-4902-8F7F-756A0344223F}" dt="2022-05-18T13:33:37.337" v="3324" actId="478"/>
          <ac:spMkLst>
            <pc:docMk/>
            <pc:sldMk cId="3187365905" sldId="261"/>
            <ac:spMk id="5" creationId="{79CD3557-54AA-23AC-6566-F42EC2104414}"/>
          </ac:spMkLst>
        </pc:spChg>
        <pc:spChg chg="mod">
          <ac:chgData name="Edoardo Del Vecchio" userId="ef5616f54364e179" providerId="LiveId" clId="{13C157D5-78F6-4902-8F7F-756A0344223F}" dt="2022-05-23T11:31:06.809" v="15099" actId="20577"/>
          <ac:spMkLst>
            <pc:docMk/>
            <pc:sldMk cId="3187365905" sldId="261"/>
            <ac:spMk id="6" creationId="{559D73F1-2DEF-8337-4848-ED5374D8730E}"/>
          </ac:spMkLst>
        </pc:spChg>
        <pc:spChg chg="add del mod">
          <ac:chgData name="Edoardo Del Vecchio" userId="ef5616f54364e179" providerId="LiveId" clId="{13C157D5-78F6-4902-8F7F-756A0344223F}" dt="2022-05-18T13:33:11.063" v="3321" actId="11529"/>
          <ac:spMkLst>
            <pc:docMk/>
            <pc:sldMk cId="3187365905" sldId="261"/>
            <ac:spMk id="7" creationId="{245DDC2C-266F-6C34-C860-197772EA7AE0}"/>
          </ac:spMkLst>
        </pc:spChg>
        <pc:spChg chg="add mod">
          <ac:chgData name="Edoardo Del Vecchio" userId="ef5616f54364e179" providerId="LiveId" clId="{13C157D5-78F6-4902-8F7F-756A0344223F}" dt="2022-05-19T19:25:18.913" v="10465" actId="207"/>
          <ac:spMkLst>
            <pc:docMk/>
            <pc:sldMk cId="3187365905" sldId="261"/>
            <ac:spMk id="8" creationId="{E87833C6-1AD3-6AB5-C2E0-93ED2CC0B615}"/>
          </ac:spMkLst>
        </pc:spChg>
        <pc:spChg chg="add mod">
          <ac:chgData name="Edoardo Del Vecchio" userId="ef5616f54364e179" providerId="LiveId" clId="{13C157D5-78F6-4902-8F7F-756A0344223F}" dt="2022-05-19T22:01:47.971" v="12269" actId="14100"/>
          <ac:spMkLst>
            <pc:docMk/>
            <pc:sldMk cId="3187365905" sldId="261"/>
            <ac:spMk id="9" creationId="{6A3A6FA4-D6CC-2C4C-BE3B-815CD26E4721}"/>
          </ac:spMkLst>
        </pc:spChg>
        <pc:spChg chg="add mod">
          <ac:chgData name="Edoardo Del Vecchio" userId="ef5616f54364e179" providerId="LiveId" clId="{13C157D5-78F6-4902-8F7F-756A0344223F}" dt="2022-05-19T22:01:53.292" v="12270" actId="1076"/>
          <ac:spMkLst>
            <pc:docMk/>
            <pc:sldMk cId="3187365905" sldId="261"/>
            <ac:spMk id="10" creationId="{52C0F4A5-B11B-D89C-B0EA-3939A08B5D3D}"/>
          </ac:spMkLst>
        </pc:spChg>
        <pc:spChg chg="add mod ord">
          <ac:chgData name="Edoardo Del Vecchio" userId="ef5616f54364e179" providerId="LiveId" clId="{13C157D5-78F6-4902-8F7F-756A0344223F}" dt="2022-05-19T19:34:26.267" v="10513" actId="14861"/>
          <ac:spMkLst>
            <pc:docMk/>
            <pc:sldMk cId="3187365905" sldId="261"/>
            <ac:spMk id="11" creationId="{4B447F59-06E7-D3C5-2437-2236D38DEEC8}"/>
          </ac:spMkLst>
        </pc:spChg>
        <pc:spChg chg="add mod">
          <ac:chgData name="Edoardo Del Vecchio" userId="ef5616f54364e179" providerId="LiveId" clId="{13C157D5-78F6-4902-8F7F-756A0344223F}" dt="2022-05-23T09:40:56.054" v="14406"/>
          <ac:spMkLst>
            <pc:docMk/>
            <pc:sldMk cId="3187365905" sldId="261"/>
            <ac:spMk id="15" creationId="{A6862560-72E8-225E-E8B8-0CFCB09D905D}"/>
          </ac:spMkLst>
        </pc:spChg>
        <pc:picChg chg="add del mod">
          <ac:chgData name="Edoardo Del Vecchio" userId="ef5616f54364e179" providerId="LiveId" clId="{13C157D5-78F6-4902-8F7F-756A0344223F}" dt="2022-05-20T08:03:43.582" v="13302" actId="478"/>
          <ac:picMkLst>
            <pc:docMk/>
            <pc:sldMk cId="3187365905" sldId="261"/>
            <ac:picMk id="12" creationId="{565CCA4E-250C-38E7-809F-23D9E2A19C2C}"/>
          </ac:picMkLst>
        </pc:picChg>
        <pc:picChg chg="add mod">
          <ac:chgData name="Edoardo Del Vecchio" userId="ef5616f54364e179" providerId="LiveId" clId="{13C157D5-78F6-4902-8F7F-756A0344223F}" dt="2022-05-23T09:22:15.268" v="14332"/>
          <ac:picMkLst>
            <pc:docMk/>
            <pc:sldMk cId="3187365905" sldId="261"/>
            <ac:picMk id="12" creationId="{749216EF-410E-5A75-B9D8-EA9A2BAA5510}"/>
          </ac:picMkLst>
        </pc:picChg>
        <pc:picChg chg="add del mod">
          <ac:chgData name="Edoardo Del Vecchio" userId="ef5616f54364e179" providerId="LiveId" clId="{13C157D5-78F6-4902-8F7F-756A0344223F}" dt="2022-05-23T09:22:12.390" v="14329" actId="478"/>
          <ac:picMkLst>
            <pc:docMk/>
            <pc:sldMk cId="3187365905" sldId="261"/>
            <ac:picMk id="13" creationId="{D0894500-BBDF-627B-71CB-4F021D6DC0BC}"/>
          </ac:picMkLst>
        </pc:picChg>
        <pc:picChg chg="add del mod">
          <ac:chgData name="Edoardo Del Vecchio" userId="ef5616f54364e179" providerId="LiveId" clId="{13C157D5-78F6-4902-8F7F-756A0344223F}" dt="2022-05-23T09:22:14.233" v="14331" actId="478"/>
          <ac:picMkLst>
            <pc:docMk/>
            <pc:sldMk cId="3187365905" sldId="261"/>
            <ac:picMk id="14" creationId="{D6D83BE2-1ADE-0A48-DA06-7E90BA582EDC}"/>
          </ac:picMkLst>
        </pc:picChg>
      </pc:sldChg>
      <pc:sldChg chg="addSp delSp modSp new mod setBg">
        <pc:chgData name="Edoardo Del Vecchio" userId="ef5616f54364e179" providerId="LiveId" clId="{13C157D5-78F6-4902-8F7F-756A0344223F}" dt="2022-05-24T09:37:43.361" v="16041" actId="114"/>
        <pc:sldMkLst>
          <pc:docMk/>
          <pc:sldMk cId="946390199" sldId="262"/>
        </pc:sldMkLst>
        <pc:spChg chg="mod">
          <ac:chgData name="Edoardo Del Vecchio" userId="ef5616f54364e179" providerId="LiveId" clId="{13C157D5-78F6-4902-8F7F-756A0344223F}" dt="2022-05-19T19:22:57.432" v="10442" actId="207"/>
          <ac:spMkLst>
            <pc:docMk/>
            <pc:sldMk cId="946390199" sldId="262"/>
            <ac:spMk id="2" creationId="{833D8B86-D20B-82C1-0DFA-24423C2BB3D4}"/>
          </ac:spMkLst>
        </pc:spChg>
        <pc:spChg chg="del">
          <ac:chgData name="Edoardo Del Vecchio" userId="ef5616f54364e179" providerId="LiveId" clId="{13C157D5-78F6-4902-8F7F-756A0344223F}" dt="2022-05-17T21:37:45.609" v="318" actId="478"/>
          <ac:spMkLst>
            <pc:docMk/>
            <pc:sldMk cId="946390199" sldId="262"/>
            <ac:spMk id="2" creationId="{E917E868-6220-8A5E-BA11-B48AF3E86CE1}"/>
          </ac:spMkLst>
        </pc:spChg>
        <pc:spChg chg="del">
          <ac:chgData name="Edoardo Del Vecchio" userId="ef5616f54364e179" providerId="LiveId" clId="{13C157D5-78F6-4902-8F7F-756A0344223F}" dt="2022-05-17T21:37:47.724" v="319" actId="478"/>
          <ac:spMkLst>
            <pc:docMk/>
            <pc:sldMk cId="946390199" sldId="262"/>
            <ac:spMk id="3" creationId="{BB674979-0D73-5438-08E4-AC85AE0BE6A6}"/>
          </ac:spMkLst>
        </pc:spChg>
        <pc:spChg chg="mod">
          <ac:chgData name="Edoardo Del Vecchio" userId="ef5616f54364e179" providerId="LiveId" clId="{13C157D5-78F6-4902-8F7F-756A0344223F}" dt="2022-05-19T19:23:02.129" v="10443" actId="207"/>
          <ac:spMkLst>
            <pc:docMk/>
            <pc:sldMk cId="946390199" sldId="262"/>
            <ac:spMk id="3" creationId="{D43F4DBD-BA90-4455-9F39-93562814928B}"/>
          </ac:spMkLst>
        </pc:spChg>
        <pc:spChg chg="add del mod">
          <ac:chgData name="Edoardo Del Vecchio" userId="ef5616f54364e179" providerId="LiveId" clId="{13C157D5-78F6-4902-8F7F-756A0344223F}" dt="2022-05-18T22:16:24.083" v="6875" actId="478"/>
          <ac:spMkLst>
            <pc:docMk/>
            <pc:sldMk cId="946390199" sldId="262"/>
            <ac:spMk id="4" creationId="{5DBBFAB0-114C-DB42-B072-B444AD9965EA}"/>
          </ac:spMkLst>
        </pc:spChg>
        <pc:spChg chg="add mod">
          <ac:chgData name="Edoardo Del Vecchio" userId="ef5616f54364e179" providerId="LiveId" clId="{13C157D5-78F6-4902-8F7F-756A0344223F}" dt="2022-05-23T10:14:33.914" v="14720" actId="14100"/>
          <ac:spMkLst>
            <pc:docMk/>
            <pc:sldMk cId="946390199" sldId="262"/>
            <ac:spMk id="4" creationId="{E96BCEBB-7724-B2EB-E93E-F1EE74F52028}"/>
          </ac:spMkLst>
        </pc:spChg>
        <pc:spChg chg="mod">
          <ac:chgData name="Edoardo Del Vecchio" userId="ef5616f54364e179" providerId="LiveId" clId="{13C157D5-78F6-4902-8F7F-756A0344223F}" dt="2022-05-23T11:31:02.946" v="15097" actId="20577"/>
          <ac:spMkLst>
            <pc:docMk/>
            <pc:sldMk cId="946390199" sldId="262"/>
            <ac:spMk id="5" creationId="{ECEB08B9-BA63-DFDD-30B6-2456484A6E0F}"/>
          </ac:spMkLst>
        </pc:spChg>
        <pc:spChg chg="add mod">
          <ac:chgData name="Edoardo Del Vecchio" userId="ef5616f54364e179" providerId="LiveId" clId="{13C157D5-78F6-4902-8F7F-756A0344223F}" dt="2022-05-24T09:37:43.361" v="16041" actId="114"/>
          <ac:spMkLst>
            <pc:docMk/>
            <pc:sldMk cId="946390199" sldId="262"/>
            <ac:spMk id="8" creationId="{2684F8F8-F26B-0650-D9C5-EC4B711B8193}"/>
          </ac:spMkLst>
        </pc:spChg>
        <pc:spChg chg="add mod ord">
          <ac:chgData name="Edoardo Del Vecchio" userId="ef5616f54364e179" providerId="LiveId" clId="{13C157D5-78F6-4902-8F7F-756A0344223F}" dt="2022-05-19T19:34:20.165" v="10512" actId="14861"/>
          <ac:spMkLst>
            <pc:docMk/>
            <pc:sldMk cId="946390199" sldId="262"/>
            <ac:spMk id="9" creationId="{76C5FEB4-2C09-1007-FAD9-12F86F9804B0}"/>
          </ac:spMkLst>
        </pc:spChg>
        <pc:spChg chg="add del mod">
          <ac:chgData name="Edoardo Del Vecchio" userId="ef5616f54364e179" providerId="LiveId" clId="{13C157D5-78F6-4902-8F7F-756A0344223F}" dt="2022-05-18T18:51:39.404" v="4709" actId="478"/>
          <ac:spMkLst>
            <pc:docMk/>
            <pc:sldMk cId="946390199" sldId="262"/>
            <ac:spMk id="10" creationId="{EDB2181B-16D4-FE3E-0DFC-C56BFF4645AC}"/>
          </ac:spMkLst>
        </pc:spChg>
        <pc:spChg chg="add del mod">
          <ac:chgData name="Edoardo Del Vecchio" userId="ef5616f54364e179" providerId="LiveId" clId="{13C157D5-78F6-4902-8F7F-756A0344223F}" dt="2022-05-18T18:51:28.424" v="4706" actId="21"/>
          <ac:spMkLst>
            <pc:docMk/>
            <pc:sldMk cId="946390199" sldId="262"/>
            <ac:spMk id="11" creationId="{729EE70E-246E-2377-CB4B-971C0FAE29A0}"/>
          </ac:spMkLst>
        </pc:spChg>
        <pc:spChg chg="add mod">
          <ac:chgData name="Edoardo Del Vecchio" userId="ef5616f54364e179" providerId="LiveId" clId="{13C157D5-78F6-4902-8F7F-756A0344223F}" dt="2022-05-23T09:40:53.910" v="14405"/>
          <ac:spMkLst>
            <pc:docMk/>
            <pc:sldMk cId="946390199" sldId="262"/>
            <ac:spMk id="14" creationId="{63E16307-0F81-6FA5-CAF5-EE10D60FA838}"/>
          </ac:spMkLst>
        </pc:spChg>
        <pc:spChg chg="add del">
          <ac:chgData name="Edoardo Del Vecchio" userId="ef5616f54364e179" providerId="LiveId" clId="{13C157D5-78F6-4902-8F7F-756A0344223F}" dt="2022-05-18T14:47:37.650" v="3333" actId="26606"/>
          <ac:spMkLst>
            <pc:docMk/>
            <pc:sldMk cId="946390199" sldId="262"/>
            <ac:spMk id="14" creationId="{D1EA859B-E555-4109-94F3-6700E046E008}"/>
          </ac:spMkLst>
        </pc:spChg>
        <pc:spChg chg="add del">
          <ac:chgData name="Edoardo Del Vecchio" userId="ef5616f54364e179" providerId="LiveId" clId="{13C157D5-78F6-4902-8F7F-756A0344223F}" dt="2022-05-18T14:47:37.650" v="3333" actId="26606"/>
          <ac:spMkLst>
            <pc:docMk/>
            <pc:sldMk cId="946390199" sldId="262"/>
            <ac:spMk id="15" creationId="{04812C46-200A-4DEB-A05E-3ED6C68C2387}"/>
          </ac:spMkLst>
        </pc:spChg>
        <pc:spChg chg="add del mod">
          <ac:chgData name="Edoardo Del Vecchio" userId="ef5616f54364e179" providerId="LiveId" clId="{13C157D5-78F6-4902-8F7F-756A0344223F}" dt="2022-05-18T18:51:49.220" v="4710" actId="21"/>
          <ac:spMkLst>
            <pc:docMk/>
            <pc:sldMk cId="946390199" sldId="262"/>
            <ac:spMk id="16" creationId="{C58B1DA1-DC4D-9E6F-10EC-375960EBAA1B}"/>
          </ac:spMkLst>
        </pc:spChg>
        <pc:spChg chg="add del mod">
          <ac:chgData name="Edoardo Del Vecchio" userId="ef5616f54364e179" providerId="LiveId" clId="{13C157D5-78F6-4902-8F7F-756A0344223F}" dt="2022-05-18T21:31:56.692" v="6121" actId="478"/>
          <ac:spMkLst>
            <pc:docMk/>
            <pc:sldMk cId="946390199" sldId="262"/>
            <ac:spMk id="17" creationId="{528E173E-3B10-0CC0-271B-19A60FBF0CF4}"/>
          </ac:spMkLst>
        </pc:spChg>
        <pc:spChg chg="add mod">
          <ac:chgData name="Edoardo Del Vecchio" userId="ef5616f54364e179" providerId="LiveId" clId="{13C157D5-78F6-4902-8F7F-756A0344223F}" dt="2022-05-19T22:01:25.345" v="12266" actId="14100"/>
          <ac:spMkLst>
            <pc:docMk/>
            <pc:sldMk cId="946390199" sldId="262"/>
            <ac:spMk id="18" creationId="{B2D50572-E20D-55CA-28B5-2AB78DF921A8}"/>
          </ac:spMkLst>
        </pc:spChg>
        <pc:spChg chg="add mod">
          <ac:chgData name="Edoardo Del Vecchio" userId="ef5616f54364e179" providerId="LiveId" clId="{13C157D5-78F6-4902-8F7F-756A0344223F}" dt="2022-05-19T22:01:32.781" v="12268" actId="1076"/>
          <ac:spMkLst>
            <pc:docMk/>
            <pc:sldMk cId="946390199" sldId="262"/>
            <ac:spMk id="19" creationId="{A7BA4A21-FF16-5B2C-111E-81B359AB960E}"/>
          </ac:spMkLst>
        </pc:spChg>
        <pc:picChg chg="add mod ord modCrop">
          <ac:chgData name="Edoardo Del Vecchio" userId="ef5616f54364e179" providerId="LiveId" clId="{13C157D5-78F6-4902-8F7F-756A0344223F}" dt="2022-05-20T11:36:20.823" v="14208" actId="1076"/>
          <ac:picMkLst>
            <pc:docMk/>
            <pc:sldMk cId="946390199" sldId="262"/>
            <ac:picMk id="7" creationId="{1081BF7D-D572-E6B0-CA5F-5497BB3B1DB9}"/>
          </ac:picMkLst>
        </pc:picChg>
        <pc:picChg chg="add del mod">
          <ac:chgData name="Edoardo Del Vecchio" userId="ef5616f54364e179" providerId="LiveId" clId="{13C157D5-78F6-4902-8F7F-756A0344223F}" dt="2022-05-20T08:03:38.907" v="13300" actId="478"/>
          <ac:picMkLst>
            <pc:docMk/>
            <pc:sldMk cId="946390199" sldId="262"/>
            <ac:picMk id="10" creationId="{638F57A9-B713-1697-F167-8BB7CF65E364}"/>
          </ac:picMkLst>
        </pc:picChg>
        <pc:picChg chg="add del mod">
          <ac:chgData name="Edoardo Del Vecchio" userId="ef5616f54364e179" providerId="LiveId" clId="{13C157D5-78F6-4902-8F7F-756A0344223F}" dt="2022-05-23T09:22:06.891" v="14327" actId="478"/>
          <ac:picMkLst>
            <pc:docMk/>
            <pc:sldMk cId="946390199" sldId="262"/>
            <ac:picMk id="11" creationId="{A16A2B2C-096D-7301-8B6D-EEDA1A66DE55}"/>
          </ac:picMkLst>
        </pc:picChg>
        <pc:picChg chg="add del mod">
          <ac:chgData name="Edoardo Del Vecchio" userId="ef5616f54364e179" providerId="LiveId" clId="{13C157D5-78F6-4902-8F7F-756A0344223F}" dt="2022-05-23T09:22:05.267" v="14326" actId="478"/>
          <ac:picMkLst>
            <pc:docMk/>
            <pc:sldMk cId="946390199" sldId="262"/>
            <ac:picMk id="12" creationId="{5EB251DD-4397-9101-7625-BBF0A74F8727}"/>
          </ac:picMkLst>
        </pc:picChg>
        <pc:picChg chg="add mod">
          <ac:chgData name="Edoardo Del Vecchio" userId="ef5616f54364e179" providerId="LiveId" clId="{13C157D5-78F6-4902-8F7F-756A0344223F}" dt="2022-05-23T09:22:08.075" v="14328"/>
          <ac:picMkLst>
            <pc:docMk/>
            <pc:sldMk cId="946390199" sldId="262"/>
            <ac:picMk id="13" creationId="{95B62E33-665C-0654-691F-31F10C1E8861}"/>
          </ac:picMkLst>
        </pc:picChg>
        <pc:cxnChg chg="add del">
          <ac:chgData name="Edoardo Del Vecchio" userId="ef5616f54364e179" providerId="LiveId" clId="{13C157D5-78F6-4902-8F7F-756A0344223F}" dt="2022-05-18T14:47:22.138" v="3331" actId="26606"/>
          <ac:cxnSpMkLst>
            <pc:docMk/>
            <pc:sldMk cId="946390199" sldId="262"/>
            <ac:cxnSpMk id="12" creationId="{22F6364A-B358-4BEE-B158-0734D2C938D4}"/>
          </ac:cxnSpMkLst>
        </pc:cxnChg>
      </pc:sldChg>
      <pc:sldChg chg="addSp delSp modSp new del mod ord setBg">
        <pc:chgData name="Edoardo Del Vecchio" userId="ef5616f54364e179" providerId="LiveId" clId="{13C157D5-78F6-4902-8F7F-756A0344223F}" dt="2022-05-18T21:33:13.447" v="6219" actId="47"/>
        <pc:sldMkLst>
          <pc:docMk/>
          <pc:sldMk cId="3822348484" sldId="263"/>
        </pc:sldMkLst>
        <pc:spChg chg="mod">
          <ac:chgData name="Edoardo Del Vecchio" userId="ef5616f54364e179" providerId="LiveId" clId="{13C157D5-78F6-4902-8F7F-756A0344223F}" dt="2022-05-18T20:27:16.018" v="5284" actId="207"/>
          <ac:spMkLst>
            <pc:docMk/>
            <pc:sldMk cId="3822348484" sldId="263"/>
            <ac:spMk id="2" creationId="{7FD54A9A-A8EC-2F7D-E32F-E7F01BA7ECCA}"/>
          </ac:spMkLst>
        </pc:spChg>
        <pc:spChg chg="mod">
          <ac:chgData name="Edoardo Del Vecchio" userId="ef5616f54364e179" providerId="LiveId" clId="{13C157D5-78F6-4902-8F7F-756A0344223F}" dt="2022-05-18T20:27:04.115" v="5282" actId="26606"/>
          <ac:spMkLst>
            <pc:docMk/>
            <pc:sldMk cId="3822348484" sldId="263"/>
            <ac:spMk id="3" creationId="{1F029655-EED2-FFBF-618A-73027B30C473}"/>
          </ac:spMkLst>
        </pc:spChg>
        <pc:spChg chg="mod">
          <ac:chgData name="Edoardo Del Vecchio" userId="ef5616f54364e179" providerId="LiveId" clId="{13C157D5-78F6-4902-8F7F-756A0344223F}" dt="2022-05-18T20:27:04.115" v="5282" actId="26606"/>
          <ac:spMkLst>
            <pc:docMk/>
            <pc:sldMk cId="3822348484" sldId="263"/>
            <ac:spMk id="4" creationId="{ECE58BB2-7313-7097-2E78-E0C7BCB2DFF3}"/>
          </ac:spMkLst>
        </pc:spChg>
        <pc:spChg chg="mod">
          <ac:chgData name="Edoardo Del Vecchio" userId="ef5616f54364e179" providerId="LiveId" clId="{13C157D5-78F6-4902-8F7F-756A0344223F}" dt="2022-05-18T20:27:04.115" v="5282" actId="26606"/>
          <ac:spMkLst>
            <pc:docMk/>
            <pc:sldMk cId="3822348484" sldId="263"/>
            <ac:spMk id="5" creationId="{BCD03B77-BC2A-17EA-2210-0D028A13B551}"/>
          </ac:spMkLst>
        </pc:spChg>
        <pc:spChg chg="mod">
          <ac:chgData name="Edoardo Del Vecchio" userId="ef5616f54364e179" providerId="LiveId" clId="{13C157D5-78F6-4902-8F7F-756A0344223F}" dt="2022-05-18T20:27:04.115" v="5282" actId="26606"/>
          <ac:spMkLst>
            <pc:docMk/>
            <pc:sldMk cId="3822348484" sldId="263"/>
            <ac:spMk id="6" creationId="{AF2CD6F9-CE78-97B7-07DD-31B828ECBBC5}"/>
          </ac:spMkLst>
        </pc:spChg>
        <pc:spChg chg="add del">
          <ac:chgData name="Edoardo Del Vecchio" userId="ef5616f54364e179" providerId="LiveId" clId="{13C157D5-78F6-4902-8F7F-756A0344223F}" dt="2022-05-18T20:26:56.645" v="5279" actId="26606"/>
          <ac:spMkLst>
            <pc:docMk/>
            <pc:sldMk cId="3822348484" sldId="263"/>
            <ac:spMk id="10" creationId="{7FF47CB7-972F-479F-A36D-9E72D26EC8DA}"/>
          </ac:spMkLst>
        </pc:spChg>
        <pc:spChg chg="add del">
          <ac:chgData name="Edoardo Del Vecchio" userId="ef5616f54364e179" providerId="LiveId" clId="{13C157D5-78F6-4902-8F7F-756A0344223F}" dt="2022-05-18T20:26:56.645" v="5279" actId="26606"/>
          <ac:spMkLst>
            <pc:docMk/>
            <pc:sldMk cId="3822348484" sldId="263"/>
            <ac:spMk id="11" creationId="{0D153B68-5844-490D-8E67-F616D6D721CA}"/>
          </ac:spMkLst>
        </pc:spChg>
        <pc:spChg chg="add del">
          <ac:chgData name="Edoardo Del Vecchio" userId="ef5616f54364e179" providerId="LiveId" clId="{13C157D5-78F6-4902-8F7F-756A0344223F}" dt="2022-05-18T20:26:56.645" v="5279" actId="26606"/>
          <ac:spMkLst>
            <pc:docMk/>
            <pc:sldMk cId="3822348484" sldId="263"/>
            <ac:spMk id="12" creationId="{9A0D773F-7A7D-4DBB-9DEA-86BB8B8F4BC8}"/>
          </ac:spMkLst>
        </pc:spChg>
        <pc:spChg chg="add del">
          <ac:chgData name="Edoardo Del Vecchio" userId="ef5616f54364e179" providerId="LiveId" clId="{13C157D5-78F6-4902-8F7F-756A0344223F}" dt="2022-05-18T20:26:16.714" v="5277" actId="26606"/>
          <ac:spMkLst>
            <pc:docMk/>
            <pc:sldMk cId="3822348484" sldId="263"/>
            <ac:spMk id="13" creationId="{C232B152-3720-4D3B-97ED-45CE5483F16F}"/>
          </ac:spMkLst>
        </pc:spChg>
        <pc:spChg chg="add del">
          <ac:chgData name="Edoardo Del Vecchio" userId="ef5616f54364e179" providerId="LiveId" clId="{13C157D5-78F6-4902-8F7F-756A0344223F}" dt="2022-05-18T20:27:04.014" v="5281" actId="26606"/>
          <ac:spMkLst>
            <pc:docMk/>
            <pc:sldMk cId="3822348484" sldId="263"/>
            <ac:spMk id="14" creationId="{13EFA6C3-82DC-4131-9929-2523E6FD0B81}"/>
          </ac:spMkLst>
        </pc:spChg>
        <pc:spChg chg="add del">
          <ac:chgData name="Edoardo Del Vecchio" userId="ef5616f54364e179" providerId="LiveId" clId="{13C157D5-78F6-4902-8F7F-756A0344223F}" dt="2022-05-18T20:26:16.714" v="5277" actId="26606"/>
          <ac:spMkLst>
            <pc:docMk/>
            <pc:sldMk cId="3822348484" sldId="263"/>
            <ac:spMk id="15" creationId="{11BAB570-FF10-4E96-8A3F-FA9804702B89}"/>
          </ac:spMkLst>
        </pc:spChg>
        <pc:spChg chg="add del">
          <ac:chgData name="Edoardo Del Vecchio" userId="ef5616f54364e179" providerId="LiveId" clId="{13C157D5-78F6-4902-8F7F-756A0344223F}" dt="2022-05-18T20:27:04.014" v="5281" actId="26606"/>
          <ac:spMkLst>
            <pc:docMk/>
            <pc:sldMk cId="3822348484" sldId="263"/>
            <ac:spMk id="16" creationId="{AEC9469E-14CA-4358-BABC-CBF836A6142D}"/>
          </ac:spMkLst>
        </pc:spChg>
        <pc:spChg chg="add del">
          <ac:chgData name="Edoardo Del Vecchio" userId="ef5616f54364e179" providerId="LiveId" clId="{13C157D5-78F6-4902-8F7F-756A0344223F}" dt="2022-05-18T20:26:16.714" v="5277" actId="26606"/>
          <ac:spMkLst>
            <pc:docMk/>
            <pc:sldMk cId="3822348484" sldId="263"/>
            <ac:spMk id="17" creationId="{4B9FAFB2-BEB5-4848-8018-BCAD99E2E1AA}"/>
          </ac:spMkLst>
        </pc:spChg>
        <pc:spChg chg="add del">
          <ac:chgData name="Edoardo Del Vecchio" userId="ef5616f54364e179" providerId="LiveId" clId="{13C157D5-78F6-4902-8F7F-756A0344223F}" dt="2022-05-18T20:27:04.014" v="5281" actId="26606"/>
          <ac:spMkLst>
            <pc:docMk/>
            <pc:sldMk cId="3822348484" sldId="263"/>
            <ac:spMk id="18" creationId="{048EB4C9-ACAF-4CCA-BA6E-9314431923B2}"/>
          </ac:spMkLst>
        </pc:spChg>
        <pc:spChg chg="add">
          <ac:chgData name="Edoardo Del Vecchio" userId="ef5616f54364e179" providerId="LiveId" clId="{13C157D5-78F6-4902-8F7F-756A0344223F}" dt="2022-05-18T20:27:04.115" v="5282" actId="26606"/>
          <ac:spMkLst>
            <pc:docMk/>
            <pc:sldMk cId="3822348484" sldId="263"/>
            <ac:spMk id="20" creationId="{7FF47CB7-972F-479F-A36D-9E72D26EC8DA}"/>
          </ac:spMkLst>
        </pc:spChg>
        <pc:spChg chg="add">
          <ac:chgData name="Edoardo Del Vecchio" userId="ef5616f54364e179" providerId="LiveId" clId="{13C157D5-78F6-4902-8F7F-756A0344223F}" dt="2022-05-18T20:27:04.115" v="5282" actId="26606"/>
          <ac:spMkLst>
            <pc:docMk/>
            <pc:sldMk cId="3822348484" sldId="263"/>
            <ac:spMk id="21" creationId="{0D153B68-5844-490D-8E67-F616D6D721CA}"/>
          </ac:spMkLst>
        </pc:spChg>
        <pc:spChg chg="add">
          <ac:chgData name="Edoardo Del Vecchio" userId="ef5616f54364e179" providerId="LiveId" clId="{13C157D5-78F6-4902-8F7F-756A0344223F}" dt="2022-05-18T20:27:04.115" v="5282" actId="26606"/>
          <ac:spMkLst>
            <pc:docMk/>
            <pc:sldMk cId="3822348484" sldId="263"/>
            <ac:spMk id="22" creationId="{9A0D773F-7A7D-4DBB-9DEA-86BB8B8F4BC8}"/>
          </ac:spMkLst>
        </pc:spChg>
        <pc:graphicFrameChg chg="add del mod modGraphic">
          <ac:chgData name="Edoardo Del Vecchio" userId="ef5616f54364e179" providerId="LiveId" clId="{13C157D5-78F6-4902-8F7F-756A0344223F}" dt="2022-05-18T20:00:51.315" v="4865" actId="478"/>
          <ac:graphicFrameMkLst>
            <pc:docMk/>
            <pc:sldMk cId="3822348484" sldId="263"/>
            <ac:graphicFrameMk id="7" creationId="{CBFDA756-2149-9C89-B055-BFC9C9E1E52C}"/>
          </ac:graphicFrameMkLst>
        </pc:graphicFrameChg>
        <pc:graphicFrameChg chg="add mod modGraphic">
          <ac:chgData name="Edoardo Del Vecchio" userId="ef5616f54364e179" providerId="LiveId" clId="{13C157D5-78F6-4902-8F7F-756A0344223F}" dt="2022-05-18T20:27:04.115" v="5282" actId="26606"/>
          <ac:graphicFrameMkLst>
            <pc:docMk/>
            <pc:sldMk cId="3822348484" sldId="263"/>
            <ac:graphicFrameMk id="8" creationId="{E4C442E3-4522-21C4-472F-F27DAFCF356D}"/>
          </ac:graphicFrameMkLst>
        </pc:graphicFrameChg>
      </pc:sldChg>
      <pc:sldChg chg="addSp delSp modSp new mod ord setBg setClrOvrMap">
        <pc:chgData name="Edoardo Del Vecchio" userId="ef5616f54364e179" providerId="LiveId" clId="{13C157D5-78F6-4902-8F7F-756A0344223F}" dt="2022-05-24T16:28:06.537" v="16185" actId="20577"/>
        <pc:sldMkLst>
          <pc:docMk/>
          <pc:sldMk cId="1468888051" sldId="264"/>
        </pc:sldMkLst>
        <pc:spChg chg="add mod">
          <ac:chgData name="Edoardo Del Vecchio" userId="ef5616f54364e179" providerId="LiveId" clId="{13C157D5-78F6-4902-8F7F-756A0344223F}" dt="2022-05-23T09:40:46.045" v="14402" actId="2085"/>
          <ac:spMkLst>
            <pc:docMk/>
            <pc:sldMk cId="1468888051" sldId="264"/>
            <ac:spMk id="2" creationId="{75FD6DA2-F58B-3BFE-A083-204F87FE19A8}"/>
          </ac:spMkLst>
        </pc:spChg>
        <pc:spChg chg="add del mod">
          <ac:chgData name="Edoardo Del Vecchio" userId="ef5616f54364e179" providerId="LiveId" clId="{13C157D5-78F6-4902-8F7F-756A0344223F}" dt="2022-05-19T18:12:44.613" v="9640" actId="478"/>
          <ac:spMkLst>
            <pc:docMk/>
            <pc:sldMk cId="1468888051" sldId="264"/>
            <ac:spMk id="2" creationId="{A290864C-6999-480A-8959-733CC7E21651}"/>
          </ac:spMkLst>
        </pc:spChg>
        <pc:spChg chg="add del mod">
          <ac:chgData name="Edoardo Del Vecchio" userId="ef5616f54364e179" providerId="LiveId" clId="{13C157D5-78F6-4902-8F7F-756A0344223F}" dt="2022-05-18T21:19:17.104" v="5916" actId="478"/>
          <ac:spMkLst>
            <pc:docMk/>
            <pc:sldMk cId="1468888051" sldId="264"/>
            <ac:spMk id="2" creationId="{A9BF8F25-EB4E-0E1E-5089-DE82FDAF6678}"/>
          </ac:spMkLst>
        </pc:spChg>
        <pc:spChg chg="mod">
          <ac:chgData name="Edoardo Del Vecchio" userId="ef5616f54364e179" providerId="LiveId" clId="{13C157D5-78F6-4902-8F7F-756A0344223F}" dt="2022-05-24T16:28:06.537" v="16185" actId="20577"/>
          <ac:spMkLst>
            <pc:docMk/>
            <pc:sldMk cId="1468888051" sldId="264"/>
            <ac:spMk id="3" creationId="{38BDC7F9-BFE3-9220-0125-4053BD68F378}"/>
          </ac:spMkLst>
        </pc:spChg>
        <pc:spChg chg="mod ord">
          <ac:chgData name="Edoardo Del Vecchio" userId="ef5616f54364e179" providerId="LiveId" clId="{13C157D5-78F6-4902-8F7F-756A0344223F}" dt="2022-05-19T19:21:17.721" v="10427" actId="207"/>
          <ac:spMkLst>
            <pc:docMk/>
            <pc:sldMk cId="1468888051" sldId="264"/>
            <ac:spMk id="4" creationId="{D05AE0BD-16A2-0F60-7544-2B58ED34448D}"/>
          </ac:spMkLst>
        </pc:spChg>
        <pc:spChg chg="mod ord">
          <ac:chgData name="Edoardo Del Vecchio" userId="ef5616f54364e179" providerId="LiveId" clId="{13C157D5-78F6-4902-8F7F-756A0344223F}" dt="2022-05-19T19:21:07.424" v="10426" actId="207"/>
          <ac:spMkLst>
            <pc:docMk/>
            <pc:sldMk cId="1468888051" sldId="264"/>
            <ac:spMk id="5" creationId="{F92A0F1D-D090-F110-D4DC-A5956DC6873D}"/>
          </ac:spMkLst>
        </pc:spChg>
        <pc:spChg chg="mod ord">
          <ac:chgData name="Edoardo Del Vecchio" userId="ef5616f54364e179" providerId="LiveId" clId="{13C157D5-78F6-4902-8F7F-756A0344223F}" dt="2022-05-23T09:38:55.977" v="14396" actId="20577"/>
          <ac:spMkLst>
            <pc:docMk/>
            <pc:sldMk cId="1468888051" sldId="264"/>
            <ac:spMk id="6" creationId="{41510177-9025-7436-00E0-F308FAB5BBD5}"/>
          </ac:spMkLst>
        </pc:spChg>
        <pc:spChg chg="add del mod">
          <ac:chgData name="Edoardo Del Vecchio" userId="ef5616f54364e179" providerId="LiveId" clId="{13C157D5-78F6-4902-8F7F-756A0344223F}" dt="2022-05-18T13:32:54.939" v="3310" actId="767"/>
          <ac:spMkLst>
            <pc:docMk/>
            <pc:sldMk cId="1468888051" sldId="264"/>
            <ac:spMk id="7" creationId="{7C357A7D-7C2E-5CAB-4231-1E0EBEA8B885}"/>
          </ac:spMkLst>
        </pc:spChg>
        <pc:spChg chg="add del mod">
          <ac:chgData name="Edoardo Del Vecchio" userId="ef5616f54364e179" providerId="LiveId" clId="{13C157D5-78F6-4902-8F7F-756A0344223F}" dt="2022-05-18T13:32:52.178" v="3306" actId="478"/>
          <ac:spMkLst>
            <pc:docMk/>
            <pc:sldMk cId="1468888051" sldId="264"/>
            <ac:spMk id="9" creationId="{FFD4F810-7328-21E6-163B-605F92DCD3E6}"/>
          </ac:spMkLst>
        </pc:spChg>
        <pc:spChg chg="add mod">
          <ac:chgData name="Edoardo Del Vecchio" userId="ef5616f54364e179" providerId="LiveId" clId="{13C157D5-78F6-4902-8F7F-756A0344223F}" dt="2022-05-20T10:56:10.460" v="13386" actId="20577"/>
          <ac:spMkLst>
            <pc:docMk/>
            <pc:sldMk cId="1468888051" sldId="264"/>
            <ac:spMk id="11" creationId="{B3C18534-3B36-EE2D-C1A7-CA6C811F6450}"/>
          </ac:spMkLst>
        </pc:spChg>
        <pc:spChg chg="add mod ord">
          <ac:chgData name="Edoardo Del Vecchio" userId="ef5616f54364e179" providerId="LiveId" clId="{13C157D5-78F6-4902-8F7F-756A0344223F}" dt="2022-05-19T19:33:17.156" v="10510" actId="14861"/>
          <ac:spMkLst>
            <pc:docMk/>
            <pc:sldMk cId="1468888051" sldId="264"/>
            <ac:spMk id="12" creationId="{C3B99CF4-95C8-3C06-B2AC-619089398BC4}"/>
          </ac:spMkLst>
        </pc:spChg>
        <pc:spChg chg="add del mod">
          <ac:chgData name="Edoardo Del Vecchio" userId="ef5616f54364e179" providerId="LiveId" clId="{13C157D5-78F6-4902-8F7F-756A0344223F}" dt="2022-05-18T21:19:20.242" v="5917" actId="478"/>
          <ac:spMkLst>
            <pc:docMk/>
            <pc:sldMk cId="1468888051" sldId="264"/>
            <ac:spMk id="13" creationId="{2EEEC25B-7399-FC84-0302-E52C5F139E6A}"/>
          </ac:spMkLst>
        </pc:spChg>
        <pc:spChg chg="add mod">
          <ac:chgData name="Edoardo Del Vecchio" userId="ef5616f54364e179" providerId="LiveId" clId="{13C157D5-78F6-4902-8F7F-756A0344223F}" dt="2022-05-19T19:30:25.084" v="10491" actId="1076"/>
          <ac:spMkLst>
            <pc:docMk/>
            <pc:sldMk cId="1468888051" sldId="264"/>
            <ac:spMk id="14" creationId="{51B5A2E1-3850-0D5D-576D-E5A6A2A7A947}"/>
          </ac:spMkLst>
        </pc:spChg>
        <pc:spChg chg="add del">
          <ac:chgData name="Edoardo Del Vecchio" userId="ef5616f54364e179" providerId="LiveId" clId="{13C157D5-78F6-4902-8F7F-756A0344223F}" dt="2022-05-18T20:21:14.203" v="5233" actId="26606"/>
          <ac:spMkLst>
            <pc:docMk/>
            <pc:sldMk cId="1468888051" sldId="264"/>
            <ac:spMk id="15" creationId="{2B566528-1B12-4246-9431-5C2D7D081168}"/>
          </ac:spMkLst>
        </pc:spChg>
        <pc:spChg chg="add del">
          <ac:chgData name="Edoardo Del Vecchio" userId="ef5616f54364e179" providerId="LiveId" clId="{13C157D5-78F6-4902-8F7F-756A0344223F}" dt="2022-05-18T20:21:21.432" v="5237" actId="26606"/>
          <ac:spMkLst>
            <pc:docMk/>
            <pc:sldMk cId="1468888051" sldId="264"/>
            <ac:spMk id="19" creationId="{9A0D773F-7A7D-4DBB-9DEA-86BB8B8F4BC8}"/>
          </ac:spMkLst>
        </pc:spChg>
        <pc:spChg chg="add del">
          <ac:chgData name="Edoardo Del Vecchio" userId="ef5616f54364e179" providerId="LiveId" clId="{13C157D5-78F6-4902-8F7F-756A0344223F}" dt="2022-05-18T20:21:21.432" v="5237" actId="26606"/>
          <ac:spMkLst>
            <pc:docMk/>
            <pc:sldMk cId="1468888051" sldId="264"/>
            <ac:spMk id="27" creationId="{7FF47CB7-972F-479F-A36D-9E72D26EC8DA}"/>
          </ac:spMkLst>
        </pc:spChg>
        <pc:spChg chg="add del">
          <ac:chgData name="Edoardo Del Vecchio" userId="ef5616f54364e179" providerId="LiveId" clId="{13C157D5-78F6-4902-8F7F-756A0344223F}" dt="2022-05-18T20:21:21.432" v="5237" actId="26606"/>
          <ac:spMkLst>
            <pc:docMk/>
            <pc:sldMk cId="1468888051" sldId="264"/>
            <ac:spMk id="28" creationId="{0D153B68-5844-490D-8E67-F616D6D721CA}"/>
          </ac:spMkLst>
        </pc:spChg>
        <pc:spChg chg="add del">
          <ac:chgData name="Edoardo Del Vecchio" userId="ef5616f54364e179" providerId="LiveId" clId="{13C157D5-78F6-4902-8F7F-756A0344223F}" dt="2022-05-18T20:21:25.502" v="5239" actId="26606"/>
          <ac:spMkLst>
            <pc:docMk/>
            <pc:sldMk cId="1468888051" sldId="264"/>
            <ac:spMk id="30" creationId="{3CD9DF72-87A3-404E-A828-84CBF11A8303}"/>
          </ac:spMkLst>
        </pc:spChg>
        <pc:spChg chg="add del">
          <ac:chgData name="Edoardo Del Vecchio" userId="ef5616f54364e179" providerId="LiveId" clId="{13C157D5-78F6-4902-8F7F-756A0344223F}" dt="2022-05-18T20:21:48.944" v="5241" actId="26606"/>
          <ac:spMkLst>
            <pc:docMk/>
            <pc:sldMk cId="1468888051" sldId="264"/>
            <ac:spMk id="33" creationId="{45D37F4E-DDB4-456B-97E0-9937730A039F}"/>
          </ac:spMkLst>
        </pc:spChg>
        <pc:spChg chg="add del">
          <ac:chgData name="Edoardo Del Vecchio" userId="ef5616f54364e179" providerId="LiveId" clId="{13C157D5-78F6-4902-8F7F-756A0344223F}" dt="2022-05-18T20:21:48.944" v="5241" actId="26606"/>
          <ac:spMkLst>
            <pc:docMk/>
            <pc:sldMk cId="1468888051" sldId="264"/>
            <ac:spMk id="34" creationId="{B2DD41CD-8F47-4F56-AD12-4E2FF7696987}"/>
          </ac:spMkLst>
        </pc:spChg>
        <pc:spChg chg="add del">
          <ac:chgData name="Edoardo Del Vecchio" userId="ef5616f54364e179" providerId="LiveId" clId="{13C157D5-78F6-4902-8F7F-756A0344223F}" dt="2022-05-18T20:24:14.053" v="5270" actId="26606"/>
          <ac:spMkLst>
            <pc:docMk/>
            <pc:sldMk cId="1468888051" sldId="264"/>
            <ac:spMk id="36" creationId="{C7FA33FF-088D-4F16-95A2-2C64D353DEA8}"/>
          </ac:spMkLst>
        </pc:spChg>
        <pc:spChg chg="add del">
          <ac:chgData name="Edoardo Del Vecchio" userId="ef5616f54364e179" providerId="LiveId" clId="{13C157D5-78F6-4902-8F7F-756A0344223F}" dt="2022-05-18T20:24:14.053" v="5270" actId="26606"/>
          <ac:spMkLst>
            <pc:docMk/>
            <pc:sldMk cId="1468888051" sldId="264"/>
            <ac:spMk id="37" creationId="{A376EFB1-01CF-419F-ABF1-2AF02BBFCBD1}"/>
          </ac:spMkLst>
        </pc:spChg>
        <pc:spChg chg="add del">
          <ac:chgData name="Edoardo Del Vecchio" userId="ef5616f54364e179" providerId="LiveId" clId="{13C157D5-78F6-4902-8F7F-756A0344223F}" dt="2022-05-18T20:24:14.053" v="5270" actId="26606"/>
          <ac:spMkLst>
            <pc:docMk/>
            <pc:sldMk cId="1468888051" sldId="264"/>
            <ac:spMk id="38" creationId="{FF9DEA15-78BD-4750-AA18-B9F28A6D5AB8}"/>
          </ac:spMkLst>
        </pc:spChg>
        <pc:spChg chg="add del">
          <ac:chgData name="Edoardo Del Vecchio" userId="ef5616f54364e179" providerId="LiveId" clId="{13C157D5-78F6-4902-8F7F-756A0344223F}" dt="2022-05-18T20:22:40.406" v="5245" actId="26606"/>
          <ac:spMkLst>
            <pc:docMk/>
            <pc:sldMk cId="1468888051" sldId="264"/>
            <ac:spMk id="43" creationId="{68A4132F-DEC6-4332-A00C-A11AD4519B6C}"/>
          </ac:spMkLst>
        </pc:spChg>
        <pc:spChg chg="add del mod">
          <ac:chgData name="Edoardo Del Vecchio" userId="ef5616f54364e179" providerId="LiveId" clId="{13C157D5-78F6-4902-8F7F-756A0344223F}" dt="2022-05-18T21:25:21.316" v="5951" actId="478"/>
          <ac:spMkLst>
            <pc:docMk/>
            <pc:sldMk cId="1468888051" sldId="264"/>
            <ac:spMk id="44" creationId="{1035E670-9B40-F717-D29F-230544D0E918}"/>
          </ac:spMkLst>
        </pc:spChg>
        <pc:spChg chg="add del">
          <ac:chgData name="Edoardo Del Vecchio" userId="ef5616f54364e179" providerId="LiveId" clId="{13C157D5-78F6-4902-8F7F-756A0344223F}" dt="2022-05-18T20:22:40.406" v="5245" actId="26606"/>
          <ac:spMkLst>
            <pc:docMk/>
            <pc:sldMk cId="1468888051" sldId="264"/>
            <ac:spMk id="45" creationId="{64965EAE-E41A-435F-B993-07E824B6C977}"/>
          </ac:spMkLst>
        </pc:spChg>
        <pc:spChg chg="add del">
          <ac:chgData name="Edoardo Del Vecchio" userId="ef5616f54364e179" providerId="LiveId" clId="{13C157D5-78F6-4902-8F7F-756A0344223F}" dt="2022-05-18T20:22:40.406" v="5245" actId="26606"/>
          <ac:spMkLst>
            <pc:docMk/>
            <pc:sldMk cId="1468888051" sldId="264"/>
            <ac:spMk id="47" creationId="{152F8994-E6D4-4311-9548-C3607BC43645}"/>
          </ac:spMkLst>
        </pc:spChg>
        <pc:spChg chg="add del">
          <ac:chgData name="Edoardo Del Vecchio" userId="ef5616f54364e179" providerId="LiveId" clId="{13C157D5-78F6-4902-8F7F-756A0344223F}" dt="2022-05-18T20:22:42.441" v="5247" actId="26606"/>
          <ac:spMkLst>
            <pc:docMk/>
            <pc:sldMk cId="1468888051" sldId="264"/>
            <ac:spMk id="49" creationId="{8F23F8A3-8FD7-4779-8323-FDC26BE99889}"/>
          </ac:spMkLst>
        </pc:spChg>
        <pc:spChg chg="add del">
          <ac:chgData name="Edoardo Del Vecchio" userId="ef5616f54364e179" providerId="LiveId" clId="{13C157D5-78F6-4902-8F7F-756A0344223F}" dt="2022-05-18T20:22:42.441" v="5247" actId="26606"/>
          <ac:spMkLst>
            <pc:docMk/>
            <pc:sldMk cId="1468888051" sldId="264"/>
            <ac:spMk id="50" creationId="{F605C4CC-A25C-416F-8333-7CB7DC97D870}"/>
          </ac:spMkLst>
        </pc:spChg>
        <pc:spChg chg="add del">
          <ac:chgData name="Edoardo Del Vecchio" userId="ef5616f54364e179" providerId="LiveId" clId="{13C157D5-78F6-4902-8F7F-756A0344223F}" dt="2022-05-18T20:22:53.476" v="5249" actId="26606"/>
          <ac:spMkLst>
            <pc:docMk/>
            <pc:sldMk cId="1468888051" sldId="264"/>
            <ac:spMk id="52" creationId="{4F74D28C-3268-4E35-8EE1-D92CB4A85A7D}"/>
          </ac:spMkLst>
        </pc:spChg>
        <pc:spChg chg="add del">
          <ac:chgData name="Edoardo Del Vecchio" userId="ef5616f54364e179" providerId="LiveId" clId="{13C157D5-78F6-4902-8F7F-756A0344223F}" dt="2022-05-18T20:22:53.476" v="5249" actId="26606"/>
          <ac:spMkLst>
            <pc:docMk/>
            <pc:sldMk cId="1468888051" sldId="264"/>
            <ac:spMk id="53" creationId="{58D44E42-C462-4105-BC86-FE75B4E3C4AF}"/>
          </ac:spMkLst>
        </pc:spChg>
        <pc:spChg chg="add del">
          <ac:chgData name="Edoardo Del Vecchio" userId="ef5616f54364e179" providerId="LiveId" clId="{13C157D5-78F6-4902-8F7F-756A0344223F}" dt="2022-05-18T20:22:59.781" v="5251" actId="26606"/>
          <ac:spMkLst>
            <pc:docMk/>
            <pc:sldMk cId="1468888051" sldId="264"/>
            <ac:spMk id="55" creationId="{8F23F8A3-8FD7-4779-8323-FDC26BE99889}"/>
          </ac:spMkLst>
        </pc:spChg>
        <pc:spChg chg="add del">
          <ac:chgData name="Edoardo Del Vecchio" userId="ef5616f54364e179" providerId="LiveId" clId="{13C157D5-78F6-4902-8F7F-756A0344223F}" dt="2022-05-18T20:22:59.781" v="5251" actId="26606"/>
          <ac:spMkLst>
            <pc:docMk/>
            <pc:sldMk cId="1468888051" sldId="264"/>
            <ac:spMk id="56" creationId="{F605C4CC-A25C-416F-8333-7CB7DC97D870}"/>
          </ac:spMkLst>
        </pc:spChg>
        <pc:spChg chg="add del">
          <ac:chgData name="Edoardo Del Vecchio" userId="ef5616f54364e179" providerId="LiveId" clId="{13C157D5-78F6-4902-8F7F-756A0344223F}" dt="2022-05-18T20:24:14.045" v="5268" actId="26606"/>
          <ac:spMkLst>
            <pc:docMk/>
            <pc:sldMk cId="1468888051" sldId="264"/>
            <ac:spMk id="58" creationId="{68A4132F-DEC6-4332-A00C-A11AD4519B6C}"/>
          </ac:spMkLst>
        </pc:spChg>
        <pc:spChg chg="add del">
          <ac:chgData name="Edoardo Del Vecchio" userId="ef5616f54364e179" providerId="LiveId" clId="{13C157D5-78F6-4902-8F7F-756A0344223F}" dt="2022-05-18T20:24:14.045" v="5268" actId="26606"/>
          <ac:spMkLst>
            <pc:docMk/>
            <pc:sldMk cId="1468888051" sldId="264"/>
            <ac:spMk id="59" creationId="{64965EAE-E41A-435F-B993-07E824B6C977}"/>
          </ac:spMkLst>
        </pc:spChg>
        <pc:spChg chg="add del">
          <ac:chgData name="Edoardo Del Vecchio" userId="ef5616f54364e179" providerId="LiveId" clId="{13C157D5-78F6-4902-8F7F-756A0344223F}" dt="2022-05-18T20:24:14.045" v="5268" actId="26606"/>
          <ac:spMkLst>
            <pc:docMk/>
            <pc:sldMk cId="1468888051" sldId="264"/>
            <ac:spMk id="60" creationId="{152F8994-E6D4-4311-9548-C3607BC43645}"/>
          </ac:spMkLst>
        </pc:spChg>
        <pc:grpChg chg="add del">
          <ac:chgData name="Edoardo Del Vecchio" userId="ef5616f54364e179" providerId="LiveId" clId="{13C157D5-78F6-4902-8F7F-756A0344223F}" dt="2022-05-18T20:21:14.203" v="5233" actId="26606"/>
          <ac:grpSpMkLst>
            <pc:docMk/>
            <pc:sldMk cId="1468888051" sldId="264"/>
            <ac:grpSpMk id="17" creationId="{828A5161-06F1-46CF-8AD7-844680A59E13}"/>
          </ac:grpSpMkLst>
        </pc:grpChg>
        <pc:grpChg chg="add del">
          <ac:chgData name="Edoardo Del Vecchio" userId="ef5616f54364e179" providerId="LiveId" clId="{13C157D5-78F6-4902-8F7F-756A0344223F}" dt="2022-05-18T20:21:14.203" v="5233" actId="26606"/>
          <ac:grpSpMkLst>
            <pc:docMk/>
            <pc:sldMk cId="1468888051" sldId="264"/>
            <ac:grpSpMk id="21" creationId="{5995D10D-E9C9-47DB-AE7E-801FEF38F5C9}"/>
          </ac:grpSpMkLst>
        </pc:grpChg>
        <pc:picChg chg="add mod ord">
          <ac:chgData name="Edoardo Del Vecchio" userId="ef5616f54364e179" providerId="LiveId" clId="{13C157D5-78F6-4902-8F7F-756A0344223F}" dt="2022-05-20T11:31:04.167" v="14166" actId="1076"/>
          <ac:picMkLst>
            <pc:docMk/>
            <pc:sldMk cId="1468888051" sldId="264"/>
            <ac:picMk id="10" creationId="{02D9DC32-8293-F8BA-45B6-65C22F5A1724}"/>
          </ac:picMkLst>
        </pc:picChg>
        <pc:picChg chg="add mod">
          <ac:chgData name="Edoardo Del Vecchio" userId="ef5616f54364e179" providerId="LiveId" clId="{13C157D5-78F6-4902-8F7F-756A0344223F}" dt="2022-05-23T09:21:51.279" v="14322" actId="1076"/>
          <ac:picMkLst>
            <pc:docMk/>
            <pc:sldMk cId="1468888051" sldId="264"/>
            <ac:picMk id="13" creationId="{C26BF105-C0BF-3462-4D4B-556208722ED2}"/>
          </ac:picMkLst>
        </pc:picChg>
        <pc:picChg chg="add del mod">
          <ac:chgData name="Edoardo Del Vecchio" userId="ef5616f54364e179" providerId="LiveId" clId="{13C157D5-78F6-4902-8F7F-756A0344223F}" dt="2022-05-23T09:21:41.600" v="14321" actId="478"/>
          <ac:picMkLst>
            <pc:docMk/>
            <pc:sldMk cId="1468888051" sldId="264"/>
            <ac:picMk id="1026" creationId="{2BD8905E-2E5E-6DA6-18F8-5A42376DE96D}"/>
          </ac:picMkLst>
        </pc:picChg>
        <pc:cxnChg chg="add del">
          <ac:chgData name="Edoardo Del Vecchio" userId="ef5616f54364e179" providerId="LiveId" clId="{13C157D5-78F6-4902-8F7F-756A0344223F}" dt="2022-05-18T20:21:17.324" v="5235" actId="26606"/>
          <ac:cxnSpMkLst>
            <pc:docMk/>
            <pc:sldMk cId="1468888051" sldId="264"/>
            <ac:cxnSpMk id="25" creationId="{39B7FDC9-F0CE-43A7-9F2A-83DD09DC3453}"/>
          </ac:cxnSpMkLst>
        </pc:cxnChg>
        <pc:cxnChg chg="add del">
          <ac:chgData name="Edoardo Del Vecchio" userId="ef5616f54364e179" providerId="LiveId" clId="{13C157D5-78F6-4902-8F7F-756A0344223F}" dt="2022-05-18T20:21:25.502" v="5239" actId="26606"/>
          <ac:cxnSpMkLst>
            <pc:docMk/>
            <pc:sldMk cId="1468888051" sldId="264"/>
            <ac:cxnSpMk id="31" creationId="{20E3A342-4D61-4E3F-AF90-1AB42AEB96CC}"/>
          </ac:cxnSpMkLst>
        </pc:cxnChg>
      </pc:sldChg>
      <pc:sldChg chg="addSp delSp modSp new del mod setBg">
        <pc:chgData name="Edoardo Del Vecchio" userId="ef5616f54364e179" providerId="LiveId" clId="{13C157D5-78F6-4902-8F7F-756A0344223F}" dt="2022-05-23T11:30:50.939" v="15093" actId="47"/>
        <pc:sldMkLst>
          <pc:docMk/>
          <pc:sldMk cId="2838874705" sldId="265"/>
        </pc:sldMkLst>
        <pc:spChg chg="add del mod">
          <ac:chgData name="Edoardo Del Vecchio" userId="ef5616f54364e179" providerId="LiveId" clId="{13C157D5-78F6-4902-8F7F-756A0344223F}" dt="2022-05-20T11:41:34.420" v="14245"/>
          <ac:spMkLst>
            <pc:docMk/>
            <pc:sldMk cId="2838874705" sldId="265"/>
            <ac:spMk id="2" creationId="{A198AFEB-A74D-9400-C581-CC81A6664207}"/>
          </ac:spMkLst>
        </pc:spChg>
        <pc:spChg chg="del mod">
          <ac:chgData name="Edoardo Del Vecchio" userId="ef5616f54364e179" providerId="LiveId" clId="{13C157D5-78F6-4902-8F7F-756A0344223F}" dt="2022-05-18T21:31:23.252" v="6019" actId="478"/>
          <ac:spMkLst>
            <pc:docMk/>
            <pc:sldMk cId="2838874705" sldId="265"/>
            <ac:spMk id="2" creationId="{BBDD8401-5727-E8B9-F608-A5DBF63F821B}"/>
          </ac:spMkLst>
        </pc:spChg>
        <pc:spChg chg="add del mod">
          <ac:chgData name="Edoardo Del Vecchio" userId="ef5616f54364e179" providerId="LiveId" clId="{13C157D5-78F6-4902-8F7F-756A0344223F}" dt="2022-05-19T08:53:20.280" v="7247" actId="478"/>
          <ac:spMkLst>
            <pc:docMk/>
            <pc:sldMk cId="2838874705" sldId="265"/>
            <ac:spMk id="2" creationId="{EA5411B9-A57C-C445-7B3B-35A16C6DD9F9}"/>
          </ac:spMkLst>
        </pc:spChg>
        <pc:spChg chg="del mod">
          <ac:chgData name="Edoardo Del Vecchio" userId="ef5616f54364e179" providerId="LiveId" clId="{13C157D5-78F6-4902-8F7F-756A0344223F}" dt="2022-05-23T09:50:06.083" v="14485" actId="478"/>
          <ac:spMkLst>
            <pc:docMk/>
            <pc:sldMk cId="2838874705" sldId="265"/>
            <ac:spMk id="3" creationId="{9658C11C-1FA5-4BD3-79E3-4EFAAEAA25A1}"/>
          </ac:spMkLst>
        </pc:spChg>
        <pc:spChg chg="mod">
          <ac:chgData name="Edoardo Del Vecchio" userId="ef5616f54364e179" providerId="LiveId" clId="{13C157D5-78F6-4902-8F7F-756A0344223F}" dt="2022-05-19T19:22:21.031" v="10438" actId="207"/>
          <ac:spMkLst>
            <pc:docMk/>
            <pc:sldMk cId="2838874705" sldId="265"/>
            <ac:spMk id="4" creationId="{DC2FC0B6-2C40-B8FA-7D6B-CD5CDAA879E0}"/>
          </ac:spMkLst>
        </pc:spChg>
        <pc:spChg chg="mod">
          <ac:chgData name="Edoardo Del Vecchio" userId="ef5616f54364e179" providerId="LiveId" clId="{13C157D5-78F6-4902-8F7F-756A0344223F}" dt="2022-05-19T19:22:14.159" v="10436" actId="207"/>
          <ac:spMkLst>
            <pc:docMk/>
            <pc:sldMk cId="2838874705" sldId="265"/>
            <ac:spMk id="5" creationId="{BCD8FEF7-01B6-31D3-57BC-4FDC3F559969}"/>
          </ac:spMkLst>
        </pc:spChg>
        <pc:spChg chg="mod">
          <ac:chgData name="Edoardo Del Vecchio" userId="ef5616f54364e179" providerId="LiveId" clId="{13C157D5-78F6-4902-8F7F-756A0344223F}" dt="2022-05-23T09:39:01.269" v="14398" actId="20577"/>
          <ac:spMkLst>
            <pc:docMk/>
            <pc:sldMk cId="2838874705" sldId="265"/>
            <ac:spMk id="6" creationId="{42010083-8270-181C-7CA4-F212111CBBDF}"/>
          </ac:spMkLst>
        </pc:spChg>
        <pc:spChg chg="add del mod">
          <ac:chgData name="Edoardo Del Vecchio" userId="ef5616f54364e179" providerId="LiveId" clId="{13C157D5-78F6-4902-8F7F-756A0344223F}" dt="2022-05-19T18:25:25.561" v="10026" actId="478"/>
          <ac:spMkLst>
            <pc:docMk/>
            <pc:sldMk cId="2838874705" sldId="265"/>
            <ac:spMk id="7" creationId="{4A7C6584-C9AF-4874-06E2-C344EAD67BB2}"/>
          </ac:spMkLst>
        </pc:spChg>
        <pc:spChg chg="add del mod">
          <ac:chgData name="Edoardo Del Vecchio" userId="ef5616f54364e179" providerId="LiveId" clId="{13C157D5-78F6-4902-8F7F-756A0344223F}" dt="2022-05-23T09:50:24.086" v="14490" actId="478"/>
          <ac:spMkLst>
            <pc:docMk/>
            <pc:sldMk cId="2838874705" sldId="265"/>
            <ac:spMk id="7" creationId="{BCD91162-EE8C-F6CD-11C8-D1F474ABD563}"/>
          </ac:spMkLst>
        </pc:spChg>
        <pc:spChg chg="add del mod">
          <ac:chgData name="Edoardo Del Vecchio" userId="ef5616f54364e179" providerId="LiveId" clId="{13C157D5-78F6-4902-8F7F-756A0344223F}" dt="2022-05-18T21:31:25.823" v="6020" actId="478"/>
          <ac:spMkLst>
            <pc:docMk/>
            <pc:sldMk cId="2838874705" sldId="265"/>
            <ac:spMk id="9" creationId="{49C795F7-F88D-0AAA-D013-776CE52A2AF3}"/>
          </ac:spMkLst>
        </pc:spChg>
        <pc:spChg chg="add del">
          <ac:chgData name="Edoardo Del Vecchio" userId="ef5616f54364e179" providerId="LiveId" clId="{13C157D5-78F6-4902-8F7F-756A0344223F}" dt="2022-05-18T20:24:11.504" v="5264" actId="26606"/>
          <ac:spMkLst>
            <pc:docMk/>
            <pc:sldMk cId="2838874705" sldId="265"/>
            <ac:spMk id="11" creationId="{7264F718-7FAC-4056-9FA9-A603EC682FE7}"/>
          </ac:spMkLst>
        </pc:spChg>
        <pc:spChg chg="add mod">
          <ac:chgData name="Edoardo Del Vecchio" userId="ef5616f54364e179" providerId="LiveId" clId="{13C157D5-78F6-4902-8F7F-756A0344223F}" dt="2022-05-23T09:49:59.165" v="14484" actId="20577"/>
          <ac:spMkLst>
            <pc:docMk/>
            <pc:sldMk cId="2838874705" sldId="265"/>
            <ac:spMk id="12" creationId="{8AF68F39-2E49-BAD4-619E-401E0720EF66}"/>
          </ac:spMkLst>
        </pc:spChg>
        <pc:spChg chg="add del">
          <ac:chgData name="Edoardo Del Vecchio" userId="ef5616f54364e179" providerId="LiveId" clId="{13C157D5-78F6-4902-8F7F-756A0344223F}" dt="2022-05-18T20:24:11.504" v="5264" actId="26606"/>
          <ac:spMkLst>
            <pc:docMk/>
            <pc:sldMk cId="2838874705" sldId="265"/>
            <ac:spMk id="13" creationId="{F74639F7-E3C7-4165-A83E-6386A86BA1DA}"/>
          </ac:spMkLst>
        </pc:spChg>
        <pc:spChg chg="add mod">
          <ac:chgData name="Edoardo Del Vecchio" userId="ef5616f54364e179" providerId="LiveId" clId="{13C157D5-78F6-4902-8F7F-756A0344223F}" dt="2022-05-19T19:28:12.291" v="10482" actId="14861"/>
          <ac:spMkLst>
            <pc:docMk/>
            <pc:sldMk cId="2838874705" sldId="265"/>
            <ac:spMk id="14" creationId="{AB02C104-B6D6-18DF-32DA-5ABEC51B3199}"/>
          </ac:spMkLst>
        </pc:spChg>
        <pc:spChg chg="add del">
          <ac:chgData name="Edoardo Del Vecchio" userId="ef5616f54364e179" providerId="LiveId" clId="{13C157D5-78F6-4902-8F7F-756A0344223F}" dt="2022-05-18T20:24:11.504" v="5264" actId="26606"/>
          <ac:spMkLst>
            <pc:docMk/>
            <pc:sldMk cId="2838874705" sldId="265"/>
            <ac:spMk id="15" creationId="{8B3AF0F1-707A-463E-B5EE-33C63A40CFC9}"/>
          </ac:spMkLst>
        </pc:spChg>
        <pc:spChg chg="add del mod">
          <ac:chgData name="Edoardo Del Vecchio" userId="ef5616f54364e179" providerId="LiveId" clId="{13C157D5-78F6-4902-8F7F-756A0344223F}" dt="2022-05-23T09:50:50.923" v="14493" actId="478"/>
          <ac:spMkLst>
            <pc:docMk/>
            <pc:sldMk cId="2838874705" sldId="265"/>
            <ac:spMk id="18" creationId="{D5057C45-FD01-6D49-286E-96BD406C75D9}"/>
          </ac:spMkLst>
        </pc:spChg>
        <pc:spChg chg="add mod">
          <ac:chgData name="Edoardo Del Vecchio" userId="ef5616f54364e179" providerId="LiveId" clId="{13C157D5-78F6-4902-8F7F-756A0344223F}" dt="2022-05-23T09:40:50.762" v="14403"/>
          <ac:spMkLst>
            <pc:docMk/>
            <pc:sldMk cId="2838874705" sldId="265"/>
            <ac:spMk id="21" creationId="{EADB9365-5A2C-0374-13A1-4C4B76C803AC}"/>
          </ac:spMkLst>
        </pc:spChg>
        <pc:spChg chg="add del mod">
          <ac:chgData name="Edoardo Del Vecchio" userId="ef5616f54364e179" providerId="LiveId" clId="{13C157D5-78F6-4902-8F7F-756A0344223F}" dt="2022-05-23T09:50:16.196" v="14487" actId="478"/>
          <ac:spMkLst>
            <pc:docMk/>
            <pc:sldMk cId="2838874705" sldId="265"/>
            <ac:spMk id="23" creationId="{54AF12A4-C4DD-C210-51BF-D207167A8548}"/>
          </ac:spMkLst>
        </pc:spChg>
        <pc:spChg chg="add del mod">
          <ac:chgData name="Edoardo Del Vecchio" userId="ef5616f54364e179" providerId="LiveId" clId="{13C157D5-78F6-4902-8F7F-756A0344223F}" dt="2022-05-23T09:50:18.301" v="14488" actId="478"/>
          <ac:spMkLst>
            <pc:docMk/>
            <pc:sldMk cId="2838874705" sldId="265"/>
            <ac:spMk id="24" creationId="{B473C8B7-D333-4B6C-B251-765783AA8454}"/>
          </ac:spMkLst>
        </pc:spChg>
        <pc:spChg chg="add mod">
          <ac:chgData name="Edoardo Del Vecchio" userId="ef5616f54364e179" providerId="LiveId" clId="{13C157D5-78F6-4902-8F7F-756A0344223F}" dt="2022-05-23T11:27:12.440" v="15067" actId="27636"/>
          <ac:spMkLst>
            <pc:docMk/>
            <pc:sldMk cId="2838874705" sldId="265"/>
            <ac:spMk id="25" creationId="{780F7041-CC44-44C6-E794-3FA944EF3E88}"/>
          </ac:spMkLst>
        </pc:spChg>
        <pc:spChg chg="add mod ord">
          <ac:chgData name="Edoardo Del Vecchio" userId="ef5616f54364e179" providerId="LiveId" clId="{13C157D5-78F6-4902-8F7F-756A0344223F}" dt="2022-05-19T19:33:50.062" v="10511" actId="14861"/>
          <ac:spMkLst>
            <pc:docMk/>
            <pc:sldMk cId="2838874705" sldId="265"/>
            <ac:spMk id="26" creationId="{F5BD29EF-9ADE-52EC-8596-9A52AE29B319}"/>
          </ac:spMkLst>
        </pc:spChg>
        <pc:picChg chg="add del mod">
          <ac:chgData name="Edoardo Del Vecchio" userId="ef5616f54364e179" providerId="LiveId" clId="{13C157D5-78F6-4902-8F7F-756A0344223F}" dt="2022-05-18T21:57:31.944" v="6787" actId="478"/>
          <ac:picMkLst>
            <pc:docMk/>
            <pc:sldMk cId="2838874705" sldId="265"/>
            <ac:picMk id="10" creationId="{62437057-A5DC-1453-D52C-45B4BBB92090}"/>
          </ac:picMkLst>
        </pc:picChg>
        <pc:picChg chg="add del mod">
          <ac:chgData name="Edoardo Del Vecchio" userId="ef5616f54364e179" providerId="LiveId" clId="{13C157D5-78F6-4902-8F7F-756A0344223F}" dt="2022-05-20T08:03:34.433" v="13298" actId="478"/>
          <ac:picMkLst>
            <pc:docMk/>
            <pc:sldMk cId="2838874705" sldId="265"/>
            <ac:picMk id="15" creationId="{A61A6B81-1A91-2676-A366-91BC7A855695}"/>
          </ac:picMkLst>
        </pc:picChg>
        <pc:picChg chg="add del mod">
          <ac:chgData name="Edoardo Del Vecchio" userId="ef5616f54364e179" providerId="LiveId" clId="{13C157D5-78F6-4902-8F7F-756A0344223F}" dt="2022-05-23T09:21:59.466" v="14324" actId="478"/>
          <ac:picMkLst>
            <pc:docMk/>
            <pc:sldMk cId="2838874705" sldId="265"/>
            <ac:picMk id="16" creationId="{4C04C585-94BF-D4F2-4FEC-0BC9D60D38D2}"/>
          </ac:picMkLst>
        </pc:picChg>
        <pc:picChg chg="add del mod">
          <ac:chgData name="Edoardo Del Vecchio" userId="ef5616f54364e179" providerId="LiveId" clId="{13C157D5-78F6-4902-8F7F-756A0344223F}" dt="2022-05-23T09:50:25.845" v="14491" actId="478"/>
          <ac:picMkLst>
            <pc:docMk/>
            <pc:sldMk cId="2838874705" sldId="265"/>
            <ac:picMk id="17" creationId="{6AA6E54B-2D8D-3102-BE0B-7BF312BCF490}"/>
          </ac:picMkLst>
        </pc:picChg>
        <pc:picChg chg="add del mod">
          <ac:chgData name="Edoardo Del Vecchio" userId="ef5616f54364e179" providerId="LiveId" clId="{13C157D5-78F6-4902-8F7F-756A0344223F}" dt="2022-05-23T09:21:57.338" v="14323" actId="478"/>
          <ac:picMkLst>
            <pc:docMk/>
            <pc:sldMk cId="2838874705" sldId="265"/>
            <ac:picMk id="19" creationId="{518F0579-A6C0-6340-0830-E950AC02E72F}"/>
          </ac:picMkLst>
        </pc:picChg>
        <pc:picChg chg="add mod">
          <ac:chgData name="Edoardo Del Vecchio" userId="ef5616f54364e179" providerId="LiveId" clId="{13C157D5-78F6-4902-8F7F-756A0344223F}" dt="2022-05-23T09:22:00.478" v="14325"/>
          <ac:picMkLst>
            <pc:docMk/>
            <pc:sldMk cId="2838874705" sldId="265"/>
            <ac:picMk id="20" creationId="{C30FE3B1-4DA5-0C0B-C905-6B32A1F6E7CB}"/>
          </ac:picMkLst>
        </pc:picChg>
        <pc:picChg chg="add del mod">
          <ac:chgData name="Edoardo Del Vecchio" userId="ef5616f54364e179" providerId="LiveId" clId="{13C157D5-78F6-4902-8F7F-756A0344223F}" dt="2022-05-18T21:53:39.788" v="6777"/>
          <ac:picMkLst>
            <pc:docMk/>
            <pc:sldMk cId="2838874705" sldId="265"/>
            <ac:picMk id="1026" creationId="{42995F86-50CE-19A5-27BE-0354BB056EBB}"/>
          </ac:picMkLst>
        </pc:picChg>
        <pc:picChg chg="add del mod">
          <ac:chgData name="Edoardo Del Vecchio" userId="ef5616f54364e179" providerId="LiveId" clId="{13C157D5-78F6-4902-8F7F-756A0344223F}" dt="2022-05-18T21:59:04.121" v="6793" actId="478"/>
          <ac:picMkLst>
            <pc:docMk/>
            <pc:sldMk cId="2838874705" sldId="265"/>
            <ac:picMk id="1028" creationId="{ED63C0DA-3CFF-4DBF-4469-9E2EF06779A4}"/>
          </ac:picMkLst>
        </pc:picChg>
        <pc:cxnChg chg="add del mod">
          <ac:chgData name="Edoardo Del Vecchio" userId="ef5616f54364e179" providerId="LiveId" clId="{13C157D5-78F6-4902-8F7F-756A0344223F}" dt="2022-05-19T08:44:48.282" v="7103" actId="478"/>
          <ac:cxnSpMkLst>
            <pc:docMk/>
            <pc:sldMk cId="2838874705" sldId="265"/>
            <ac:cxnSpMk id="9" creationId="{DEAFE2A2-25B7-B6B2-8879-B65DC3FC0A49}"/>
          </ac:cxnSpMkLst>
        </pc:cxnChg>
        <pc:cxnChg chg="add del mod">
          <ac:chgData name="Edoardo Del Vecchio" userId="ef5616f54364e179" providerId="LiveId" clId="{13C157D5-78F6-4902-8F7F-756A0344223F}" dt="2022-05-19T08:53:22.107" v="7248" actId="478"/>
          <ac:cxnSpMkLst>
            <pc:docMk/>
            <pc:sldMk cId="2838874705" sldId="265"/>
            <ac:cxnSpMk id="13" creationId="{1EC02CF8-7869-70A1-F728-A29E17B7E069}"/>
          </ac:cxnSpMkLst>
        </pc:cxnChg>
        <pc:cxnChg chg="add del">
          <ac:chgData name="Edoardo Del Vecchio" userId="ef5616f54364e179" providerId="LiveId" clId="{13C157D5-78F6-4902-8F7F-756A0344223F}" dt="2022-05-19T10:04:44.392" v="7339" actId="478"/>
          <ac:cxnSpMkLst>
            <pc:docMk/>
            <pc:sldMk cId="2838874705" sldId="265"/>
            <ac:cxnSpMk id="22" creationId="{B643F31F-96E6-55B6-4D36-886B8F14C2D9}"/>
          </ac:cxnSpMkLst>
        </pc:cxnChg>
      </pc:sldChg>
      <pc:sldChg chg="new del">
        <pc:chgData name="Edoardo Del Vecchio" userId="ef5616f54364e179" providerId="LiveId" clId="{13C157D5-78F6-4902-8F7F-756A0344223F}" dt="2022-05-18T17:30:49.610" v="3761" actId="47"/>
        <pc:sldMkLst>
          <pc:docMk/>
          <pc:sldMk cId="2940642444" sldId="266"/>
        </pc:sldMkLst>
      </pc:sldChg>
      <pc:sldChg chg="addSp delSp modSp new mod">
        <pc:chgData name="Edoardo Del Vecchio" userId="ef5616f54364e179" providerId="LiveId" clId="{13C157D5-78F6-4902-8F7F-756A0344223F}" dt="2022-05-24T16:27:26.963" v="16179" actId="20577"/>
        <pc:sldMkLst>
          <pc:docMk/>
          <pc:sldMk cId="2994740352" sldId="266"/>
        </pc:sldMkLst>
        <pc:spChg chg="del">
          <ac:chgData name="Edoardo Del Vecchio" userId="ef5616f54364e179" providerId="LiveId" clId="{13C157D5-78F6-4902-8F7F-756A0344223F}" dt="2022-05-18T21:32:35.407" v="6193" actId="478"/>
          <ac:spMkLst>
            <pc:docMk/>
            <pc:sldMk cId="2994740352" sldId="266"/>
            <ac:spMk id="2" creationId="{B3E7AE58-5874-BE06-52FB-D5E3D4E7D125}"/>
          </ac:spMkLst>
        </pc:spChg>
        <pc:spChg chg="mod">
          <ac:chgData name="Edoardo Del Vecchio" userId="ef5616f54364e179" providerId="LiveId" clId="{13C157D5-78F6-4902-8F7F-756A0344223F}" dt="2022-05-24T16:27:26.963" v="16179" actId="20577"/>
          <ac:spMkLst>
            <pc:docMk/>
            <pc:sldMk cId="2994740352" sldId="266"/>
            <ac:spMk id="3" creationId="{9628D651-6BB2-CEBB-4B68-82F03C915B87}"/>
          </ac:spMkLst>
        </pc:spChg>
        <pc:spChg chg="mod">
          <ac:chgData name="Edoardo Del Vecchio" userId="ef5616f54364e179" providerId="LiveId" clId="{13C157D5-78F6-4902-8F7F-756A0344223F}" dt="2022-05-19T19:25:30.411" v="10467" actId="207"/>
          <ac:spMkLst>
            <pc:docMk/>
            <pc:sldMk cId="2994740352" sldId="266"/>
            <ac:spMk id="4" creationId="{000C4937-46F6-4ACD-09F9-7ADE26E4851C}"/>
          </ac:spMkLst>
        </pc:spChg>
        <pc:spChg chg="mod">
          <ac:chgData name="Edoardo Del Vecchio" userId="ef5616f54364e179" providerId="LiveId" clId="{13C157D5-78F6-4902-8F7F-756A0344223F}" dt="2022-05-19T19:25:34.297" v="10468" actId="207"/>
          <ac:spMkLst>
            <pc:docMk/>
            <pc:sldMk cId="2994740352" sldId="266"/>
            <ac:spMk id="5" creationId="{86FF35FC-8167-EC12-26DF-FE04710A31F4}"/>
          </ac:spMkLst>
        </pc:spChg>
        <pc:spChg chg="mod">
          <ac:chgData name="Edoardo Del Vecchio" userId="ef5616f54364e179" providerId="LiveId" clId="{13C157D5-78F6-4902-8F7F-756A0344223F}" dt="2022-05-23T11:31:10.786" v="15101" actId="20577"/>
          <ac:spMkLst>
            <pc:docMk/>
            <pc:sldMk cId="2994740352" sldId="266"/>
            <ac:spMk id="6" creationId="{063DB0F5-1D29-2748-CA1C-D2C502E130E7}"/>
          </ac:spMkLst>
        </pc:spChg>
        <pc:spChg chg="add mod">
          <ac:chgData name="Edoardo Del Vecchio" userId="ef5616f54364e179" providerId="LiveId" clId="{13C157D5-78F6-4902-8F7F-756A0344223F}" dt="2022-05-23T10:50:14.004" v="14901" actId="14100"/>
          <ac:spMkLst>
            <pc:docMk/>
            <pc:sldMk cId="2994740352" sldId="266"/>
            <ac:spMk id="7" creationId="{510EB6F9-2101-81DB-F03B-AC0B1A5F38F2}"/>
          </ac:spMkLst>
        </pc:spChg>
        <pc:spChg chg="add mod">
          <ac:chgData name="Edoardo Del Vecchio" userId="ef5616f54364e179" providerId="LiveId" clId="{13C157D5-78F6-4902-8F7F-756A0344223F}" dt="2022-05-23T10:50:17.974" v="14902" actId="1076"/>
          <ac:spMkLst>
            <pc:docMk/>
            <pc:sldMk cId="2994740352" sldId="266"/>
            <ac:spMk id="8" creationId="{5AEB3814-5CF6-7F7A-635A-0DA07011392D}"/>
          </ac:spMkLst>
        </pc:spChg>
        <pc:spChg chg="add mod ord">
          <ac:chgData name="Edoardo Del Vecchio" userId="ef5616f54364e179" providerId="LiveId" clId="{13C157D5-78F6-4902-8F7F-756A0344223F}" dt="2022-05-19T19:34:32.547" v="10514" actId="14861"/>
          <ac:spMkLst>
            <pc:docMk/>
            <pc:sldMk cId="2994740352" sldId="266"/>
            <ac:spMk id="10" creationId="{6996D35A-EFD4-111F-2BD7-17A4EAD9AB76}"/>
          </ac:spMkLst>
        </pc:spChg>
        <pc:spChg chg="add mod">
          <ac:chgData name="Edoardo Del Vecchio" userId="ef5616f54364e179" providerId="LiveId" clId="{13C157D5-78F6-4902-8F7F-756A0344223F}" dt="2022-05-23T09:40:58.682" v="14407"/>
          <ac:spMkLst>
            <pc:docMk/>
            <pc:sldMk cId="2994740352" sldId="266"/>
            <ac:spMk id="15" creationId="{FFF65136-3BC1-AEBE-5F0B-F67BCA9F7847}"/>
          </ac:spMkLst>
        </pc:spChg>
        <pc:graphicFrameChg chg="add del mod">
          <ac:chgData name="Edoardo Del Vecchio" userId="ef5616f54364e179" providerId="LiveId" clId="{13C157D5-78F6-4902-8F7F-756A0344223F}" dt="2022-05-19T14:13:13.640" v="8636"/>
          <ac:graphicFrameMkLst>
            <pc:docMk/>
            <pc:sldMk cId="2994740352" sldId="266"/>
            <ac:graphicFrameMk id="2" creationId="{97CF57D0-0F3F-9372-0C61-D62BB508146C}"/>
          </ac:graphicFrameMkLst>
        </pc:graphicFrameChg>
        <pc:graphicFrameChg chg="add mod modGraphic">
          <ac:chgData name="Edoardo Del Vecchio" userId="ef5616f54364e179" providerId="LiveId" clId="{13C157D5-78F6-4902-8F7F-756A0344223F}" dt="2022-05-24T09:14:01.362" v="15631" actId="20577"/>
          <ac:graphicFrameMkLst>
            <pc:docMk/>
            <pc:sldMk cId="2994740352" sldId="266"/>
            <ac:graphicFrameMk id="9" creationId="{C9E8C850-5DDF-5BEC-5735-CF5540CB7D7C}"/>
          </ac:graphicFrameMkLst>
        </pc:graphicFrameChg>
        <pc:picChg chg="add del mod">
          <ac:chgData name="Edoardo Del Vecchio" userId="ef5616f54364e179" providerId="LiveId" clId="{13C157D5-78F6-4902-8F7F-756A0344223F}" dt="2022-05-20T08:03:48.450" v="13304" actId="478"/>
          <ac:picMkLst>
            <pc:docMk/>
            <pc:sldMk cId="2994740352" sldId="266"/>
            <ac:picMk id="11" creationId="{88E1A284-CDA5-031F-4EEF-80ECEBFCA2E3}"/>
          </ac:picMkLst>
        </pc:picChg>
        <pc:picChg chg="add del mod">
          <ac:chgData name="Edoardo Del Vecchio" userId="ef5616f54364e179" providerId="LiveId" clId="{13C157D5-78F6-4902-8F7F-756A0344223F}" dt="2022-05-23T09:22:23.019" v="14334" actId="478"/>
          <ac:picMkLst>
            <pc:docMk/>
            <pc:sldMk cId="2994740352" sldId="266"/>
            <ac:picMk id="12" creationId="{94CEAF0C-7071-35F2-0179-603E7C3A68F9}"/>
          </ac:picMkLst>
        </pc:picChg>
        <pc:picChg chg="add del mod">
          <ac:chgData name="Edoardo Del Vecchio" userId="ef5616f54364e179" providerId="LiveId" clId="{13C157D5-78F6-4902-8F7F-756A0344223F}" dt="2022-05-23T09:22:21.472" v="14333" actId="478"/>
          <ac:picMkLst>
            <pc:docMk/>
            <pc:sldMk cId="2994740352" sldId="266"/>
            <ac:picMk id="13" creationId="{B1EE8D27-22A4-973A-C0EB-CAF5F039D227}"/>
          </ac:picMkLst>
        </pc:picChg>
        <pc:picChg chg="add mod">
          <ac:chgData name="Edoardo Del Vecchio" userId="ef5616f54364e179" providerId="LiveId" clId="{13C157D5-78F6-4902-8F7F-756A0344223F}" dt="2022-05-23T09:22:23.726" v="14335"/>
          <ac:picMkLst>
            <pc:docMk/>
            <pc:sldMk cId="2994740352" sldId="266"/>
            <ac:picMk id="14" creationId="{73DD2434-9E0B-71EA-77AA-9E3D9B4EB26D}"/>
          </ac:picMkLst>
        </pc:picChg>
      </pc:sldChg>
      <pc:sldChg chg="addSp delSp modSp new del mod setBg">
        <pc:chgData name="Edoardo Del Vecchio" userId="ef5616f54364e179" providerId="LiveId" clId="{13C157D5-78F6-4902-8F7F-756A0344223F}" dt="2022-05-18T17:48:20.260" v="4293" actId="47"/>
        <pc:sldMkLst>
          <pc:docMk/>
          <pc:sldMk cId="3257689113" sldId="266"/>
        </pc:sldMkLst>
        <pc:spChg chg="del">
          <ac:chgData name="Edoardo Del Vecchio" userId="ef5616f54364e179" providerId="LiveId" clId="{13C157D5-78F6-4902-8F7F-756A0344223F}" dt="2022-05-18T17:47:02.474" v="4283" actId="26606"/>
          <ac:spMkLst>
            <pc:docMk/>
            <pc:sldMk cId="3257689113" sldId="266"/>
            <ac:spMk id="2" creationId="{2A9A7EE6-1A71-4E9C-A3FB-B20E88907F16}"/>
          </ac:spMkLst>
        </pc:spChg>
        <pc:spChg chg="del">
          <ac:chgData name="Edoardo Del Vecchio" userId="ef5616f54364e179" providerId="LiveId" clId="{13C157D5-78F6-4902-8F7F-756A0344223F}" dt="2022-05-18T17:46:55.869" v="4282"/>
          <ac:spMkLst>
            <pc:docMk/>
            <pc:sldMk cId="3257689113" sldId="266"/>
            <ac:spMk id="3" creationId="{A5FFDD40-A860-79D4-A2F7-DD1745D3B523}"/>
          </ac:spMkLst>
        </pc:spChg>
        <pc:spChg chg="mod">
          <ac:chgData name="Edoardo Del Vecchio" userId="ef5616f54364e179" providerId="LiveId" clId="{13C157D5-78F6-4902-8F7F-756A0344223F}" dt="2022-05-18T17:47:02.474" v="4283" actId="26606"/>
          <ac:spMkLst>
            <pc:docMk/>
            <pc:sldMk cId="3257689113" sldId="266"/>
            <ac:spMk id="4" creationId="{962B9F3B-A2F2-08E3-4E00-2944FCDCBDDA}"/>
          </ac:spMkLst>
        </pc:spChg>
        <pc:spChg chg="mod">
          <ac:chgData name="Edoardo Del Vecchio" userId="ef5616f54364e179" providerId="LiveId" clId="{13C157D5-78F6-4902-8F7F-756A0344223F}" dt="2022-05-18T17:47:02.474" v="4283" actId="26606"/>
          <ac:spMkLst>
            <pc:docMk/>
            <pc:sldMk cId="3257689113" sldId="266"/>
            <ac:spMk id="5" creationId="{5DD2DAAD-76B0-A7C7-224D-E79339C35106}"/>
          </ac:spMkLst>
        </pc:spChg>
        <pc:spChg chg="mod">
          <ac:chgData name="Edoardo Del Vecchio" userId="ef5616f54364e179" providerId="LiveId" clId="{13C157D5-78F6-4902-8F7F-756A0344223F}" dt="2022-05-18T17:47:02.474" v="4283" actId="26606"/>
          <ac:spMkLst>
            <pc:docMk/>
            <pc:sldMk cId="3257689113" sldId="266"/>
            <ac:spMk id="6" creationId="{C3BD876C-77AE-5706-1F61-591E76140CAB}"/>
          </ac:spMkLst>
        </pc:spChg>
        <pc:spChg chg="add mod">
          <ac:chgData name="Edoardo Del Vecchio" userId="ef5616f54364e179" providerId="LiveId" clId="{13C157D5-78F6-4902-8F7F-756A0344223F}" dt="2022-05-18T17:48:15.789" v="4292" actId="478"/>
          <ac:spMkLst>
            <pc:docMk/>
            <pc:sldMk cId="3257689113" sldId="266"/>
            <ac:spMk id="9" creationId="{A6DFCE77-55EC-358C-6D88-CE2A3CBB89E2}"/>
          </ac:spMkLst>
        </pc:spChg>
        <pc:picChg chg="add del mod modCrop">
          <ac:chgData name="Edoardo Del Vecchio" userId="ef5616f54364e179" providerId="LiveId" clId="{13C157D5-78F6-4902-8F7F-756A0344223F}" dt="2022-05-18T17:48:15.789" v="4292" actId="478"/>
          <ac:picMkLst>
            <pc:docMk/>
            <pc:sldMk cId="3257689113" sldId="266"/>
            <ac:picMk id="7" creationId="{FF8B5CA6-EF37-92B9-0D7F-10009CF65CC5}"/>
          </ac:picMkLst>
        </pc:picChg>
      </pc:sldChg>
      <pc:sldChg chg="new del">
        <pc:chgData name="Edoardo Del Vecchio" userId="ef5616f54364e179" providerId="LiveId" clId="{13C157D5-78F6-4902-8F7F-756A0344223F}" dt="2022-05-23T09:25:46.070" v="14351" actId="47"/>
        <pc:sldMkLst>
          <pc:docMk/>
          <pc:sldMk cId="396550543" sldId="267"/>
        </pc:sldMkLst>
      </pc:sldChg>
      <pc:sldChg chg="addSp delSp modSp add mod">
        <pc:chgData name="Edoardo Del Vecchio" userId="ef5616f54364e179" providerId="LiveId" clId="{13C157D5-78F6-4902-8F7F-756A0344223F}" dt="2022-05-24T16:28:14.825" v="16188" actId="20577"/>
        <pc:sldMkLst>
          <pc:docMk/>
          <pc:sldMk cId="2453022618" sldId="267"/>
        </pc:sldMkLst>
        <pc:spChg chg="mod">
          <ac:chgData name="Edoardo Del Vecchio" userId="ef5616f54364e179" providerId="LiveId" clId="{13C157D5-78F6-4902-8F7F-756A0344223F}" dt="2022-05-24T16:28:10.039" v="16186" actId="20577"/>
          <ac:spMkLst>
            <pc:docMk/>
            <pc:sldMk cId="2453022618" sldId="267"/>
            <ac:spMk id="3" creationId="{9658C11C-1FA5-4BD3-79E3-4EFAAEAA25A1}"/>
          </ac:spMkLst>
        </pc:spChg>
        <pc:spChg chg="mod">
          <ac:chgData name="Edoardo Del Vecchio" userId="ef5616f54364e179" providerId="LiveId" clId="{13C157D5-78F6-4902-8F7F-756A0344223F}" dt="2022-05-23T11:30:57.928" v="15095" actId="20577"/>
          <ac:spMkLst>
            <pc:docMk/>
            <pc:sldMk cId="2453022618" sldId="267"/>
            <ac:spMk id="6" creationId="{42010083-8270-181C-7CA4-F212111CBBDF}"/>
          </ac:spMkLst>
        </pc:spChg>
        <pc:spChg chg="add mod">
          <ac:chgData name="Edoardo Del Vecchio" userId="ef5616f54364e179" providerId="LiveId" clId="{13C157D5-78F6-4902-8F7F-756A0344223F}" dt="2022-05-23T09:40:52.399" v="14404"/>
          <ac:spMkLst>
            <pc:docMk/>
            <pc:sldMk cId="2453022618" sldId="267"/>
            <ac:spMk id="15" creationId="{21E9050C-64B3-E442-528B-FE66644C4D06}"/>
          </ac:spMkLst>
        </pc:spChg>
        <pc:spChg chg="del">
          <ac:chgData name="Edoardo Del Vecchio" userId="ef5616f54364e179" providerId="LiveId" clId="{13C157D5-78F6-4902-8F7F-756A0344223F}" dt="2022-05-23T11:28:17.411" v="15074" actId="478"/>
          <ac:spMkLst>
            <pc:docMk/>
            <pc:sldMk cId="2453022618" sldId="267"/>
            <ac:spMk id="23" creationId="{54AF12A4-C4DD-C210-51BF-D207167A8548}"/>
          </ac:spMkLst>
        </pc:spChg>
        <pc:spChg chg="del">
          <ac:chgData name="Edoardo Del Vecchio" userId="ef5616f54364e179" providerId="LiveId" clId="{13C157D5-78F6-4902-8F7F-756A0344223F}" dt="2022-05-23T11:29:05.570" v="15078" actId="478"/>
          <ac:spMkLst>
            <pc:docMk/>
            <pc:sldMk cId="2453022618" sldId="267"/>
            <ac:spMk id="24" creationId="{B473C8B7-D333-4B6C-B251-765783AA8454}"/>
          </ac:spMkLst>
        </pc:spChg>
        <pc:spChg chg="mod">
          <ac:chgData name="Edoardo Del Vecchio" userId="ef5616f54364e179" providerId="LiveId" clId="{13C157D5-78F6-4902-8F7F-756A0344223F}" dt="2022-05-24T16:28:14.825" v="16188" actId="20577"/>
          <ac:spMkLst>
            <pc:docMk/>
            <pc:sldMk cId="2453022618" sldId="267"/>
            <ac:spMk id="25" creationId="{780F7041-CC44-44C6-E794-3FA944EF3E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6DFD-6E37-4CF5-904E-0322C38E176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C35EA-95C3-4853-932F-108F3EF42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3BA05-F90B-96EB-9AA7-D1797C892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F25828-5AFB-137C-0A7B-830494C06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9DF1B-964E-0FA7-D120-AF4880AF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DE9813-2F4A-9CDC-E664-C58DC430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BC6955-CBCA-5D0C-E375-6C684A46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03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E1EE1-42A5-4A78-6561-FE7F6F17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374693-C3FA-101F-AC9B-E5394CE99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4368A-9CF0-EEA5-3770-84B49DF9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56506D-9E76-6D38-D006-12409BBC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ADFC27-920F-307A-217B-77A3D99F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8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94A65B-A5C2-6B68-F111-FE445D6E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7C7ED5-C5D8-E157-E934-82FF51112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4A7D0D-FAF7-8B4B-F89D-540CD5D6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92950F-4073-CD03-FD95-68AC20BA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351648-977A-3615-523C-75C1DFA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25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C7CE0-7196-D368-CC75-2B7C878A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2129B-72B3-EE07-3704-433CDC70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C96FDC-E84D-2DDA-B1B2-BE70FC06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BB5E6E-782B-9518-4144-791E41BB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1DDB05-FD66-C994-3987-C24C6AB0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4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87882C-701E-383D-1F3C-9BC614F9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B7C6FC-735B-13F3-C495-EAECED8BE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56718D-A71E-21D6-6631-094DE2BE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3A7C14-7EA9-6119-290D-3F6B0E13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8B188-86B8-EFD5-6CC5-743F70E8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41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29BF0-498E-8CEA-88DF-3E1F7808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9D794A-C60E-6434-0E75-D042A9C0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A57071-7FFE-0F67-B655-082281160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9C775F-DDD4-C37E-9C57-81E42315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E6A3CD-516F-589D-9FA1-E4B6ADC5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0A6730-7026-73AD-B22F-5C1F6EA8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00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3C742-7D45-9D6F-8722-16D7C4EE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7F8DA7-9A59-23B7-3A97-AD397AE3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94611E-769B-0559-2423-ECBE44AB5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FCA5AF-9152-0AA6-5340-DE5A2E646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DF4D61-219E-5AE5-0EC9-F6D9F6E6E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5BF892-23DD-46A7-9E42-68C6E13E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8DB2917-EB36-D974-2EB3-2DF23BEA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9B8897E-ACE3-AE27-71C7-6AF822FF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9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59B5EF-46B8-EDAA-A07F-3AC4A5D5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09F2DA-124A-D017-0129-D8FAF7E4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0CB844-942D-F756-9C72-2ED3C1EE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766439-DC27-B76D-57D6-8B5E93E8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39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EF9132-5B9D-FD01-CBEA-6A4EB4F0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68B30A-5347-73BD-FE4F-29C48DDB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63B32C-2A5E-E696-2D1E-5F004EBE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1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F8B57-4AD5-ED06-BF61-523539B8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36FA1-2B06-93FE-E7C8-3F1090A7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16EF94-6EC0-CB9A-023C-CC75D80F2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9791D2-4A07-EBFA-310F-F5217F4B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E4F9DB-5629-53EE-DAB4-95CEE3E9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B1A48E-72B0-4A22-2CA2-7ABEA1BD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54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C17B2-F20B-128B-4DF3-5283D55C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FF7113-3E67-0F33-02B4-42B0687C7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1DBF27-62EE-C5A8-40AA-06BE8D40B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9F9BAD-19DA-0486-0E62-2D8FFFF6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23-27 May 2022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71A81F-3458-7658-1FE2-CA5FC973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49A14C-9115-8FA7-F33C-F11AE024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56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453B52-34C7-B6AB-DB00-229EBA1E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4839D9-19AF-F12D-F1B7-EE3B0FC5F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D2771-2DCD-E82A-1AAC-05229E8D1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23-27 May 2022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BDCA80-73AF-A915-6659-50851083F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Geophysical Investigations of Celestial Bodies through the Combination of Radio Science and Altimetric Crossover Data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9CAA19-2C14-E16E-99F5-D6DA7B583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FBBE-C91A-49D2-B3FA-8F82DA022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05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magine 41" descr="Immagine che contiene testo&#10;&#10;Descrizione generata automaticamente">
            <a:extLst>
              <a:ext uri="{FF2B5EF4-FFF2-40B4-BE49-F238E27FC236}">
                <a16:creationId xmlns:a16="http://schemas.microsoft.com/office/drawing/2014/main" id="{A61BB545-7C9C-1BB9-2644-6E23F8909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" r="28200" b="2105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56" name="Freeform: Shape 15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6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4B08A1-66F4-8D68-83A4-12545CB9C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232" y="375071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Geophysical Investigations of Celestial Bodies through the Combination of Radio Science and Altimetric Crossover Data </a:t>
            </a:r>
            <a:endParaRPr lang="en-US" sz="2600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A622ED-F169-C03C-9173-433B69A09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232" y="2713188"/>
            <a:ext cx="3777160" cy="390173"/>
          </a:xfrm>
        </p:spPr>
        <p:txBody>
          <a:bodyPr anchor="t">
            <a:normAutofit/>
          </a:bodyPr>
          <a:lstStyle/>
          <a:p>
            <a:pPr algn="l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Del Vecchio, F. Petricca, A. Genova, E.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Mazarico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DC92EF0-B9D1-522D-F798-2CE6F3358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2" b="36097"/>
          <a:stretch/>
        </p:blipFill>
        <p:spPr>
          <a:xfrm>
            <a:off x="711045" y="3404872"/>
            <a:ext cx="2666114" cy="787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DEF494-C041-5F4E-72F4-9BF35832EFAE}"/>
              </a:ext>
            </a:extLst>
          </p:cNvPr>
          <p:cNvSpPr txBox="1"/>
          <p:nvPr/>
        </p:nvSpPr>
        <p:spPr>
          <a:xfrm>
            <a:off x="711045" y="4207236"/>
            <a:ext cx="2666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674BB"/>
                </a:solidFill>
              </a:rPr>
              <a:t>Vienna, Austria | 23-27 May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6C048-1873-9724-45AF-B71538F00377}"/>
              </a:ext>
            </a:extLst>
          </p:cNvPr>
          <p:cNvSpPr/>
          <p:nvPr/>
        </p:nvSpPr>
        <p:spPr>
          <a:xfrm>
            <a:off x="3204872" y="4158322"/>
            <a:ext cx="206478" cy="6882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05F168-C0E5-7B81-64CC-B6CDC21F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78" y="5604387"/>
            <a:ext cx="941080" cy="12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EF1D1FD-2E58-4425-EF03-DC5E26E69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" y="5604387"/>
            <a:ext cx="1253612" cy="125361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CA80083-513A-383C-5F31-F55F6268B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61" y="787016"/>
            <a:ext cx="1543628" cy="14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D9DC32-8293-F8BA-45B6-65C22F5A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227" y="2015613"/>
            <a:ext cx="3557946" cy="1848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B99CF4-95C8-3C06-B2AC-619089398BC4}"/>
              </a:ext>
            </a:extLst>
          </p:cNvPr>
          <p:cNvSpPr txBox="1"/>
          <p:nvPr/>
        </p:nvSpPr>
        <p:spPr>
          <a:xfrm>
            <a:off x="0" y="6215746"/>
            <a:ext cx="12192000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1"/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DC7F9-BFE3-9220-0125-4053BD68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701"/>
            <a:ext cx="10046110" cy="5105319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Objective</a:t>
            </a:r>
            <a:r>
              <a:rPr lang="en-US" dirty="0"/>
              <a:t>: </a:t>
            </a:r>
            <a:r>
              <a:rPr lang="en-US" b="1" dirty="0">
                <a:solidFill>
                  <a:schemeClr val="accent2"/>
                </a:solidFill>
              </a:rPr>
              <a:t>Enhancement </a:t>
            </a:r>
            <a:r>
              <a:rPr lang="en-US" dirty="0"/>
              <a:t>of the </a:t>
            </a:r>
            <a:r>
              <a:rPr lang="en-US" b="1" dirty="0">
                <a:solidFill>
                  <a:schemeClr val="accent2"/>
                </a:solidFill>
              </a:rPr>
              <a:t>Scientific Return </a:t>
            </a:r>
            <a:r>
              <a:rPr lang="en-US" dirty="0"/>
              <a:t>of Gravity / Radio Science investigations of celestial bodies through the                        </a:t>
            </a:r>
            <a:r>
              <a:rPr lang="en-US" b="1" dirty="0">
                <a:solidFill>
                  <a:schemeClr val="accent2"/>
                </a:solidFill>
              </a:rPr>
              <a:t>Combination</a:t>
            </a:r>
            <a:r>
              <a:rPr lang="en-US" dirty="0"/>
              <a:t> of radio tracking data with datasets                 provided by the other spacecraft instruments</a:t>
            </a:r>
          </a:p>
          <a:p>
            <a:pPr marL="457200" lvl="1" indent="0">
              <a:buNone/>
            </a:pPr>
            <a:endParaRPr lang="en-US" sz="800" b="1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Focus on </a:t>
            </a:r>
            <a:r>
              <a:rPr lang="en-US" b="1" dirty="0">
                <a:solidFill>
                  <a:srgbClr val="2674BB"/>
                </a:solidFill>
                <a:sym typeface="Wingdings" panose="05000000000000000000" pitchFamily="2" charset="2"/>
              </a:rPr>
              <a:t>A</a:t>
            </a:r>
            <a:r>
              <a:rPr lang="en-US" b="1" dirty="0">
                <a:solidFill>
                  <a:srgbClr val="2674BB"/>
                </a:solidFill>
              </a:rPr>
              <a:t>ltimetric Crossover Measurements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i="1" dirty="0">
                <a:sym typeface="Wingdings" panose="05000000000000000000" pitchFamily="2" charset="2"/>
              </a:rPr>
              <a:t>Case study: </a:t>
            </a:r>
            <a:r>
              <a:rPr lang="en-US" sz="2800" dirty="0">
                <a:sym typeface="Wingdings" panose="05000000000000000000" pitchFamily="2" charset="2"/>
              </a:rPr>
              <a:t>NASA’s </a:t>
            </a:r>
            <a:r>
              <a:rPr lang="en-US" sz="2800" b="1" dirty="0">
                <a:sym typeface="Wingdings" panose="05000000000000000000" pitchFamily="2" charset="2"/>
              </a:rPr>
              <a:t>Europa Clipper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800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F</a:t>
            </a:r>
            <a:r>
              <a:rPr lang="en-US" b="0" i="0" u="none" strike="noStrike" baseline="0" dirty="0"/>
              <a:t>an beam antennas to establish </a:t>
            </a:r>
            <a:r>
              <a:rPr lang="en-US" i="0" u="none" strike="noStrike" baseline="0" dirty="0"/>
              <a:t>X-band radio links </a:t>
            </a:r>
            <a:r>
              <a:rPr lang="en-US" b="0" i="0" u="none" strike="noStrike" baseline="0" dirty="0"/>
              <a:t>and acquire </a:t>
            </a:r>
            <a:r>
              <a:rPr lang="en-US" b="1" i="0" u="none" strike="noStrike" baseline="0" dirty="0">
                <a:solidFill>
                  <a:srgbClr val="2674BB"/>
                </a:solidFill>
              </a:rPr>
              <a:t>Doppler radio tracking data </a:t>
            </a:r>
            <a:r>
              <a:rPr lang="en-US" b="0" i="0" u="none" strike="noStrike" baseline="0" dirty="0"/>
              <a:t>during the closest approaches of Europa</a:t>
            </a:r>
          </a:p>
          <a:p>
            <a:pPr marL="457200" lvl="1" indent="0">
              <a:buNone/>
            </a:pPr>
            <a:endParaRPr lang="en-US" sz="800" b="0" i="0" u="none" strike="noStrike" baseline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 REASON </a:t>
            </a:r>
            <a:r>
              <a:rPr lang="en-US" sz="2400" b="1" dirty="0">
                <a:solidFill>
                  <a:srgbClr val="2674BB"/>
                </a:solidFill>
                <a:sym typeface="Wingdings" panose="05000000000000000000" pitchFamily="2" charset="2"/>
              </a:rPr>
              <a:t>radar altimeter </a:t>
            </a:r>
            <a:r>
              <a:rPr lang="en-US" sz="2400" dirty="0">
                <a:sym typeface="Wingdings" panose="05000000000000000000" pitchFamily="2" charset="2"/>
              </a:rPr>
              <a:t>to </a:t>
            </a:r>
            <a:r>
              <a:rPr lang="en-US" sz="2400" b="0" i="0" u="none" strike="noStrike" baseline="0" dirty="0"/>
              <a:t>penetrate Europa’s ice shell, studying its internal structure and searching for the suspected subsurface </a:t>
            </a:r>
            <a:r>
              <a:rPr lang="en-US" dirty="0"/>
              <a:t>ocean</a:t>
            </a:r>
            <a:endParaRPr lang="en-US" sz="2400" b="1" dirty="0">
              <a:sym typeface="Wingdings" panose="05000000000000000000" pitchFamily="2" charset="2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E0BD-16A2-0F60-7544-2B58ED34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23-27 May 2022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A0F1D-D090-F110-D4DC-A5956DC6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Geophysical Investigations of Celestial Bodies through the Combination of Radio Science and Altimetric Crossover Data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10177-9025-7436-00E0-F308FAB5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18534-3B36-EE2D-C1A7-CA6C811F6450}"/>
              </a:ext>
            </a:extLst>
          </p:cNvPr>
          <p:cNvSpPr txBox="1"/>
          <p:nvPr/>
        </p:nvSpPr>
        <p:spPr>
          <a:xfrm>
            <a:off x="0" y="0"/>
            <a:ext cx="3234813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1B5A2E1-3850-0D5D-576D-E5A6A2A7A947}"/>
              </a:ext>
            </a:extLst>
          </p:cNvPr>
          <p:cNvSpPr/>
          <p:nvPr/>
        </p:nvSpPr>
        <p:spPr>
          <a:xfrm flipV="1">
            <a:off x="2875935" y="0"/>
            <a:ext cx="705465" cy="646331"/>
          </a:xfrm>
          <a:prstGeom prst="triangle">
            <a:avLst/>
          </a:prstGeom>
          <a:solidFill>
            <a:srgbClr val="26262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26BF105-C0BF-3462-4D4B-556208722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2" b="36097"/>
          <a:stretch/>
        </p:blipFill>
        <p:spPr>
          <a:xfrm>
            <a:off x="9760581" y="-8908"/>
            <a:ext cx="2247457" cy="6641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FD6DA2-F58B-3BFE-A083-204F87FE19A8}"/>
              </a:ext>
            </a:extLst>
          </p:cNvPr>
          <p:cNvSpPr/>
          <p:nvPr/>
        </p:nvSpPr>
        <p:spPr>
          <a:xfrm>
            <a:off x="11877368" y="570271"/>
            <a:ext cx="245806" cy="15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5BD29EF-9ADE-52EC-8596-9A52AE29B319}"/>
              </a:ext>
            </a:extLst>
          </p:cNvPr>
          <p:cNvSpPr txBox="1"/>
          <p:nvPr/>
        </p:nvSpPr>
        <p:spPr>
          <a:xfrm>
            <a:off x="0" y="6215746"/>
            <a:ext cx="12192000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1"/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8C11C-1FA5-4BD3-79E3-4EFAAEAA2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3226"/>
                <a:ext cx="10515600" cy="2195769"/>
              </a:xfrm>
            </p:spPr>
            <p:txBody>
              <a:bodyPr/>
              <a:lstStyle/>
              <a:p>
                <a:r>
                  <a:rPr lang="en-US" dirty="0"/>
                  <a:t>Difference</a:t>
                </a:r>
                <a:r>
                  <a:rPr lang="it-IT" dirty="0"/>
                  <a:t> </a:t>
                </a:r>
                <a:r>
                  <a:rPr lang="en-US" dirty="0"/>
                  <a:t>between</a:t>
                </a:r>
                <a:r>
                  <a:rPr lang="it-IT" dirty="0"/>
                  <a:t> </a:t>
                </a:r>
                <a:r>
                  <a:rPr lang="it-IT" b="1" dirty="0">
                    <a:solidFill>
                      <a:schemeClr val="accent2"/>
                    </a:solidFill>
                  </a:rPr>
                  <a:t>t</a:t>
                </a:r>
                <a:r>
                  <a:rPr lang="en-US" b="1" dirty="0">
                    <a:solidFill>
                      <a:schemeClr val="accent2"/>
                    </a:solidFill>
                  </a:rPr>
                  <a:t>wo altimetric measurements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acquired in correspondence with a </a:t>
                </a:r>
                <a:r>
                  <a:rPr lang="en-US" b="1" dirty="0">
                    <a:solidFill>
                      <a:schemeClr val="accent2"/>
                    </a:solidFill>
                  </a:rPr>
                  <a:t>ground track intersection</a:t>
                </a:r>
                <a:endParaRPr lang="it-IT" dirty="0"/>
              </a:p>
              <a:p>
                <a:pPr marL="0" indent="0">
                  <a:buNone/>
                </a:pPr>
                <a:endParaRPr lang="it-IT" sz="12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⊗</m:t>
                          </m:r>
                        </m:sub>
                      </m:sSub>
                      <m:d>
                        <m:d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h</m:t>
                      </m:r>
                      <m:d>
                        <m:d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h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)=</m:t>
                      </m:r>
                      <m:d>
                        <m:dPr>
                          <m:ctrlPr>
                            <a:rPr lang="it-IT" sz="2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</m:d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  <m:d>
                            <m:d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</m:d>
                          <m:r>
                            <a:rPr lang="it-IT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it-IT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  <m:r>
                            <a:rPr lang="it-IT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  <m:d>
                            <m:d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it-IT" sz="2000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8C11C-1FA5-4BD3-79E3-4EFAAEAA2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3226"/>
                <a:ext cx="10515600" cy="2195769"/>
              </a:xfrm>
              <a:blipFill>
                <a:blip r:embed="rId2"/>
                <a:stretch>
                  <a:fillRect l="-1043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FC0B6-2C40-B8FA-7D6B-CD5CDAA8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23-27 May 2022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8FEF7-01B6-31D3-57BC-4FDC3F5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Geophysical Investigations of Celestial Bodies through the Combination of Radio Science and Altimetric Crossover Data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10083-8270-181C-7CA4-F212111C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68F39-2E49-BAD4-619E-401E0720EF66}"/>
              </a:ext>
            </a:extLst>
          </p:cNvPr>
          <p:cNvSpPr txBox="1"/>
          <p:nvPr/>
        </p:nvSpPr>
        <p:spPr>
          <a:xfrm>
            <a:off x="0" y="0"/>
            <a:ext cx="8013290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Altimetric Crossover Measurements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B02C104-B6D6-18DF-32DA-5ABEC51B3199}"/>
              </a:ext>
            </a:extLst>
          </p:cNvPr>
          <p:cNvSpPr/>
          <p:nvPr/>
        </p:nvSpPr>
        <p:spPr>
          <a:xfrm flipV="1">
            <a:off x="7666702" y="0"/>
            <a:ext cx="705465" cy="646331"/>
          </a:xfrm>
          <a:prstGeom prst="triangle">
            <a:avLst/>
          </a:prstGeom>
          <a:solidFill>
            <a:srgbClr val="26262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, cage&#10;&#10;Description automatically generated">
            <a:extLst>
              <a:ext uri="{FF2B5EF4-FFF2-40B4-BE49-F238E27FC236}">
                <a16:creationId xmlns:a16="http://schemas.microsoft.com/office/drawing/2014/main" id="{6AA6E54B-2D8D-3102-BE0B-7BF312BC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22" y="2844247"/>
            <a:ext cx="3441991" cy="29677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057C45-FD01-6D49-286E-96BD406C75D9}"/>
              </a:ext>
            </a:extLst>
          </p:cNvPr>
          <p:cNvSpPr txBox="1"/>
          <p:nvPr/>
        </p:nvSpPr>
        <p:spPr>
          <a:xfrm>
            <a:off x="1262097" y="5791600"/>
            <a:ext cx="3666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[Neumann et al., 2001]</a:t>
            </a:r>
            <a:endParaRPr 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80F7041-CC44-44C6-E794-3FA944EF3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9257" y="2844247"/>
                <a:ext cx="5338221" cy="32902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Independence from static topography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dirty="0"/>
                  <a:t> and related errors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Information on the </a:t>
                </a:r>
                <a:r>
                  <a:rPr lang="en-US" b="1" dirty="0">
                    <a:solidFill>
                      <a:srgbClr val="2674BB"/>
                    </a:solidFill>
                  </a:rPr>
                  <a:t>radial tidal deformation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solidFill>
                          <a:srgbClr val="2674B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</m:oMath>
                </a14:m>
                <a:r>
                  <a:rPr lang="en-US" b="1" dirty="0">
                    <a:solidFill>
                      <a:srgbClr val="2674B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en-US" dirty="0"/>
                  <a:t>of the surface in response to tidal potential</a:t>
                </a:r>
              </a:p>
              <a:p>
                <a:pPr marL="0" indent="0">
                  <a:buNone/>
                </a:pPr>
                <a:endParaRPr lang="it-IT" sz="8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a:rPr lang="it-IT" sz="2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Φ</m:t>
                          </m:r>
                          <m:d>
                            <m:d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den>
                      </m:f>
                      <m:r>
                        <a:rPr lang="it-IT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→  </m:t>
                      </m:r>
                      <m:sSub>
                        <m:sSubPr>
                          <m:ctrlPr>
                            <a:rPr lang="it-IT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𝒉</m:t>
                          </m:r>
                        </m:e>
                        <m:sub>
                          <m:r>
                            <a:rPr lang="it-IT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200" b="1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it-IT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80F7041-CC44-44C6-E794-3FA944EF3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257" y="2844247"/>
                <a:ext cx="5338221" cy="3290243"/>
              </a:xfrm>
              <a:prstGeom prst="rect">
                <a:avLst/>
              </a:prstGeom>
              <a:blipFill>
                <a:blip r:embed="rId4"/>
                <a:stretch>
                  <a:fillRect l="-2055" t="-3154"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C30FE3B1-4DA5-0C0B-C905-6B32A1F6E7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2" b="36097"/>
          <a:stretch/>
        </p:blipFill>
        <p:spPr>
          <a:xfrm>
            <a:off x="9760581" y="-8908"/>
            <a:ext cx="2247457" cy="6641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E9050C-64B3-E442-528B-FE66644C4D06}"/>
              </a:ext>
            </a:extLst>
          </p:cNvPr>
          <p:cNvSpPr/>
          <p:nvPr/>
        </p:nvSpPr>
        <p:spPr>
          <a:xfrm>
            <a:off x="11877368" y="570271"/>
            <a:ext cx="245806" cy="15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6C5FEB4-2C09-1007-FAD9-12F86F9804B0}"/>
              </a:ext>
            </a:extLst>
          </p:cNvPr>
          <p:cNvSpPr txBox="1"/>
          <p:nvPr/>
        </p:nvSpPr>
        <p:spPr>
          <a:xfrm>
            <a:off x="0" y="6215746"/>
            <a:ext cx="12192000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1"/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D8B86-D20B-82C1-0DFA-24423C2B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23-27 May 2022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F4DBD-BA90-4455-9F39-93562814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Geophysical Investigations of Celestial Bodies through the Combination of Radio Science and Altimetric Crossover Data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B08B9-BA63-DFDD-30B6-2456484A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081BF7D-D572-E6B0-CA5F-5497BB3B1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20130" r="6816" b="15476"/>
          <a:stretch/>
        </p:blipFill>
        <p:spPr>
          <a:xfrm>
            <a:off x="975852" y="1269831"/>
            <a:ext cx="10020298" cy="4899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4F8F8-F26B-0650-D9C5-EC4B711B8193}"/>
              </a:ext>
            </a:extLst>
          </p:cNvPr>
          <p:cNvSpPr txBox="1"/>
          <p:nvPr/>
        </p:nvSpPr>
        <p:spPr>
          <a:xfrm>
            <a:off x="975852" y="785573"/>
            <a:ext cx="467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none" strike="noStrike" baseline="0" dirty="0">
                <a:solidFill>
                  <a:schemeClr val="accent2"/>
                </a:solidFill>
              </a:rPr>
              <a:t>Europa C</a:t>
            </a:r>
            <a:r>
              <a:rPr lang="en-US" sz="2800" b="1" dirty="0">
                <a:solidFill>
                  <a:schemeClr val="accent2"/>
                </a:solidFill>
              </a:rPr>
              <a:t>lipper Tour</a:t>
            </a:r>
            <a:endParaRPr lang="it-IT" sz="28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D50572-E20D-55CA-28B5-2AB78DF921A8}"/>
              </a:ext>
            </a:extLst>
          </p:cNvPr>
          <p:cNvSpPr txBox="1"/>
          <p:nvPr/>
        </p:nvSpPr>
        <p:spPr>
          <a:xfrm>
            <a:off x="0" y="0"/>
            <a:ext cx="4404852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Crossover Points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7BA4A21-FF16-5B2C-111E-81B359AB960E}"/>
              </a:ext>
            </a:extLst>
          </p:cNvPr>
          <p:cNvSpPr/>
          <p:nvPr/>
        </p:nvSpPr>
        <p:spPr>
          <a:xfrm flipV="1">
            <a:off x="4052119" y="-1"/>
            <a:ext cx="705465" cy="646331"/>
          </a:xfrm>
          <a:prstGeom prst="triangle">
            <a:avLst/>
          </a:prstGeom>
          <a:solidFill>
            <a:srgbClr val="26262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6BCEBB-7724-B2EB-E93E-F1EE74F52028}"/>
                  </a:ext>
                </a:extLst>
              </p:cNvPr>
              <p:cNvSpPr txBox="1"/>
              <p:nvPr/>
            </p:nvSpPr>
            <p:spPr>
              <a:xfrm>
                <a:off x="7688826" y="785573"/>
                <a:ext cx="29740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𝒄𝒓𝒐𝒔𝒔𝒐𝒗𝒆𝒓𝒔</m:t>
                          </m:r>
                        </m:sub>
                      </m:sSub>
                      <m:r>
                        <a:rPr lang="it-IT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6BCEBB-7724-B2EB-E93E-F1EE74F52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826" y="785573"/>
                <a:ext cx="29740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95B62E33-665C-0654-691F-31F10C1E88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2" b="36097"/>
          <a:stretch/>
        </p:blipFill>
        <p:spPr>
          <a:xfrm>
            <a:off x="9760581" y="-8908"/>
            <a:ext cx="2247457" cy="6641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E16307-0F81-6FA5-CAF5-EE10D60FA838}"/>
              </a:ext>
            </a:extLst>
          </p:cNvPr>
          <p:cNvSpPr/>
          <p:nvPr/>
        </p:nvSpPr>
        <p:spPr>
          <a:xfrm>
            <a:off x="11877368" y="570271"/>
            <a:ext cx="245806" cy="15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447F59-06E7-D3C5-2437-2236D38DEEC8}"/>
              </a:ext>
            </a:extLst>
          </p:cNvPr>
          <p:cNvSpPr txBox="1"/>
          <p:nvPr/>
        </p:nvSpPr>
        <p:spPr>
          <a:xfrm>
            <a:off x="0" y="6215746"/>
            <a:ext cx="12192000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1"/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FCAD4E-98DF-1F67-D9F9-9FFD7881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780"/>
            <a:ext cx="10515600" cy="4600440"/>
          </a:xfrm>
        </p:spPr>
        <p:txBody>
          <a:bodyPr>
            <a:normAutofit/>
          </a:bodyPr>
          <a:lstStyle/>
          <a:p>
            <a:r>
              <a:rPr lang="en-US" dirty="0"/>
              <a:t>Simulation of Europa Clipper </a:t>
            </a:r>
            <a:r>
              <a:rPr lang="en-US" b="1" dirty="0"/>
              <a:t>mission scenario</a:t>
            </a:r>
            <a:r>
              <a:rPr lang="en-US" dirty="0"/>
              <a:t>; generation and processing of </a:t>
            </a:r>
            <a:r>
              <a:rPr lang="en-US" b="1" dirty="0">
                <a:solidFill>
                  <a:srgbClr val="2674BB"/>
                </a:solidFill>
              </a:rPr>
              <a:t>synthetic</a:t>
            </a:r>
            <a:r>
              <a:rPr lang="en-US" dirty="0"/>
              <a:t> Doppler radio data and nadir-pointed altimetric measurements</a:t>
            </a:r>
          </a:p>
          <a:p>
            <a:pPr marL="0" indent="0">
              <a:buNone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 Covariance Analysis </a:t>
            </a:r>
            <a:r>
              <a:rPr lang="en-US" dirty="0">
                <a:sym typeface="Wingdings" panose="05000000000000000000" pitchFamily="2" charset="2"/>
              </a:rPr>
              <a:t>with weighted least squares approach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dirty="0"/>
              <a:t>Measurements </a:t>
            </a:r>
            <a:r>
              <a:rPr lang="en-US" b="1" dirty="0">
                <a:solidFill>
                  <a:schemeClr val="accent2"/>
                </a:solidFill>
              </a:rPr>
              <a:t>u</a:t>
            </a:r>
            <a:r>
              <a:rPr lang="en-US" b="1" i="0" u="none" strike="noStrike" baseline="0" dirty="0">
                <a:solidFill>
                  <a:schemeClr val="accent2"/>
                </a:solidFill>
              </a:rPr>
              <a:t>ncertainties</a:t>
            </a:r>
            <a:r>
              <a:rPr lang="en-US" b="0" i="0" u="none" strike="noStrike" baseline="0" dirty="0"/>
              <a:t>:</a:t>
            </a:r>
          </a:p>
          <a:p>
            <a:pPr marL="0" indent="0" algn="l">
              <a:buNone/>
            </a:pPr>
            <a:endParaRPr lang="en-US" sz="800" b="0" i="0" u="none" strike="noStrike" baseline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0" u="none" strike="noStrike" baseline="0" dirty="0"/>
              <a:t> Radio Science</a:t>
            </a:r>
            <a:r>
              <a:rPr lang="en-US" b="0" i="0" u="none" strike="noStrike" baseline="0" dirty="0"/>
              <a:t>: </a:t>
            </a:r>
            <a:r>
              <a:rPr lang="en-US" b="1" i="0" u="none" strike="noStrike" baseline="0" dirty="0">
                <a:solidFill>
                  <a:srgbClr val="2674BB"/>
                </a:solidFill>
                <a:ea typeface="Cambria Math" panose="02040503050406030204" pitchFamily="18" charset="0"/>
              </a:rPr>
              <a:t>0.1 mm/s </a:t>
            </a:r>
            <a:r>
              <a:rPr lang="en-US" i="0" u="none" strike="noStrike" baseline="0" dirty="0">
                <a:ea typeface="Cambria Math" panose="02040503050406030204" pitchFamily="18" charset="0"/>
              </a:rPr>
              <a:t>at 60 seconds </a:t>
            </a:r>
            <a:r>
              <a:rPr lang="en-US" dirty="0">
                <a:ea typeface="Cambria Math" panose="02040503050406030204" pitchFamily="18" charset="0"/>
              </a:rPr>
              <a:t>for Doppler data</a:t>
            </a:r>
            <a:endParaRPr lang="en-US" b="0" i="0" u="none" strike="noStrike" baseline="0" dirty="0"/>
          </a:p>
          <a:p>
            <a:pPr marL="457200" lvl="1" indent="0">
              <a:buNone/>
            </a:pPr>
            <a:endParaRPr lang="en-US" sz="800" b="0" i="0" u="none" strike="noStrike" baseline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0" u="none" strike="noStrike" baseline="0" dirty="0"/>
              <a:t> Altimetric Crossovers</a:t>
            </a:r>
            <a:r>
              <a:rPr lang="en-US" i="0" u="none" strike="noStrike" baseline="0" dirty="0"/>
              <a:t>: </a:t>
            </a:r>
            <a:r>
              <a:rPr lang="en-US" b="1" i="0" u="none" strike="noStrike" baseline="0" dirty="0">
                <a:solidFill>
                  <a:srgbClr val="2674BB"/>
                </a:solidFill>
              </a:rPr>
              <a:t>10 m</a:t>
            </a:r>
            <a:r>
              <a:rPr lang="en-US" i="0" u="none" strike="noStrike" baseline="0" dirty="0"/>
              <a:t> for a </a:t>
            </a:r>
            <a:r>
              <a:rPr lang="en-US" i="0" u="sng" strike="noStrike" baseline="0" dirty="0"/>
              <a:t>conservative approach </a:t>
            </a:r>
            <a:r>
              <a:rPr lang="en-US" dirty="0"/>
              <a:t>considering</a:t>
            </a:r>
            <a:r>
              <a:rPr lang="en-US" i="0" u="none" strike="noStrike" baseline="0" dirty="0"/>
              <a:t> instrument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>
                <a:solidFill>
                  <a:srgbClr val="2674BB"/>
                </a:solidFill>
              </a:rPr>
              <a:t>intrinsic</a:t>
            </a:r>
            <a:r>
              <a:rPr lang="en-US" b="1" i="0" u="none" strike="noStrike" baseline="0" dirty="0"/>
              <a:t> </a:t>
            </a:r>
            <a:r>
              <a:rPr lang="en-US" b="0" i="0" u="none" strike="noStrike" baseline="0" dirty="0"/>
              <a:t>errors, </a:t>
            </a:r>
            <a:r>
              <a:rPr lang="en-US" b="1" i="0" u="none" strike="noStrike" baseline="0" dirty="0">
                <a:solidFill>
                  <a:srgbClr val="2674BB"/>
                </a:solidFill>
              </a:rPr>
              <a:t>pointing</a:t>
            </a:r>
            <a:r>
              <a:rPr lang="en-US" b="1" dirty="0">
                <a:solidFill>
                  <a:srgbClr val="2674BB"/>
                </a:solidFill>
              </a:rPr>
              <a:t> </a:t>
            </a:r>
            <a:r>
              <a:rPr lang="en-US" b="0" i="0" u="none" strike="noStrike" baseline="0" dirty="0"/>
              <a:t>errors and </a:t>
            </a:r>
            <a:r>
              <a:rPr lang="en-US" b="1" i="0" u="none" strike="noStrike" baseline="0" dirty="0">
                <a:solidFill>
                  <a:srgbClr val="2674BB"/>
                </a:solidFill>
              </a:rPr>
              <a:t>interpolation</a:t>
            </a:r>
            <a:r>
              <a:rPr lang="en-US" b="1" i="0" u="none" strike="noStrike" baseline="0" dirty="0"/>
              <a:t> </a:t>
            </a:r>
            <a:r>
              <a:rPr lang="en-US" b="0" i="0" u="none" strike="noStrike" baseline="0" dirty="0"/>
              <a:t>errors</a:t>
            </a:r>
          </a:p>
          <a:p>
            <a:pPr marL="457200" lvl="1" indent="0">
              <a:buNone/>
            </a:pPr>
            <a:endParaRPr lang="en-US" sz="1800" b="0" i="1" u="none" strike="noStrike" baseline="0" dirty="0">
              <a:latin typeface="CharisSI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57D5-52C5-E50C-7D54-6D3BA5FA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23-27 May 2022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D73F1-2DEF-8337-4848-ED5374D8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7833C6-1AD3-6AB5-C2E0-93ED2CC0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Geophysical Investigations of Celestial Bodies through the Combination of Radio Science and Altimetric Crossover Data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A6FA4-D6CC-2C4C-BE3B-815CD26E4721}"/>
              </a:ext>
            </a:extLst>
          </p:cNvPr>
          <p:cNvSpPr txBox="1"/>
          <p:nvPr/>
        </p:nvSpPr>
        <p:spPr>
          <a:xfrm>
            <a:off x="0" y="0"/>
            <a:ext cx="3834581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2C0F4A5-B11B-D89C-B0EA-3939A08B5D3D}"/>
              </a:ext>
            </a:extLst>
          </p:cNvPr>
          <p:cNvSpPr/>
          <p:nvPr/>
        </p:nvSpPr>
        <p:spPr>
          <a:xfrm flipV="1">
            <a:off x="3481848" y="0"/>
            <a:ext cx="705465" cy="646331"/>
          </a:xfrm>
          <a:prstGeom prst="triangle">
            <a:avLst/>
          </a:prstGeom>
          <a:solidFill>
            <a:srgbClr val="26262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49216EF-410E-5A75-B9D8-EA9A2BAA5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2" b="36097"/>
          <a:stretch/>
        </p:blipFill>
        <p:spPr>
          <a:xfrm>
            <a:off x="9760581" y="-8908"/>
            <a:ext cx="2247457" cy="6641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862560-72E8-225E-E8B8-0CFCB09D905D}"/>
              </a:ext>
            </a:extLst>
          </p:cNvPr>
          <p:cNvSpPr/>
          <p:nvPr/>
        </p:nvSpPr>
        <p:spPr>
          <a:xfrm>
            <a:off x="11877368" y="570271"/>
            <a:ext cx="245806" cy="15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996D35A-EFD4-111F-2BD7-17A4EAD9AB76}"/>
              </a:ext>
            </a:extLst>
          </p:cNvPr>
          <p:cNvSpPr txBox="1"/>
          <p:nvPr/>
        </p:nvSpPr>
        <p:spPr>
          <a:xfrm>
            <a:off x="0" y="6215746"/>
            <a:ext cx="12192000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1"/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28D651-6BB2-CEBB-4B68-82F03C915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2722" y="972007"/>
                <a:ext cx="10166555" cy="19875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Estimation of </a:t>
                </a:r>
                <a:r>
                  <a:rPr lang="en-US" b="0" i="0" u="none" strike="noStrike" baseline="0" dirty="0"/>
                  <a:t>Europa’s </a:t>
                </a:r>
                <a:r>
                  <a:rPr lang="en-US" b="1" dirty="0">
                    <a:solidFill>
                      <a:srgbClr val="2674BB"/>
                    </a:solidFill>
                  </a:rPr>
                  <a:t>G</a:t>
                </a:r>
                <a:r>
                  <a:rPr lang="en-US" b="1" i="0" u="none" strike="noStrike" baseline="0" dirty="0">
                    <a:solidFill>
                      <a:srgbClr val="2674BB"/>
                    </a:solidFill>
                  </a:rPr>
                  <a:t>eophysical </a:t>
                </a:r>
                <a:r>
                  <a:rPr lang="en-US" b="1" dirty="0">
                    <a:solidFill>
                      <a:srgbClr val="2674BB"/>
                    </a:solidFill>
                  </a:rPr>
                  <a:t>P</a:t>
                </a:r>
                <a:r>
                  <a:rPr lang="en-US" b="1" i="0" u="none" strike="noStrike" baseline="0" dirty="0">
                    <a:solidFill>
                      <a:srgbClr val="2674BB"/>
                    </a:solidFill>
                  </a:rPr>
                  <a:t>arameters</a:t>
                </a:r>
                <a:r>
                  <a:rPr lang="en-US" b="0" i="0" u="none" strike="noStrike" baseline="0" dirty="0"/>
                  <a:t>: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b="0" i="0" u="none" strike="noStrike" baseline="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T</a:t>
                </a:r>
                <a:r>
                  <a:rPr lang="en-US" b="0" i="0" u="none" strike="noStrike" baseline="0" dirty="0"/>
                  <a:t>idal </a:t>
                </a:r>
                <a:r>
                  <a:rPr lang="en-US" i="1" u="none" strike="noStrike" baseline="0" dirty="0"/>
                  <a:t>Love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u="none" strike="noStrike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u="none" strike="noStrike" baseline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it-IT" b="1" i="1" u="none" strike="noStrike" baseline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b="1" i="0" u="none" strike="noStrike" baseline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u="none" strike="noStrike" baseline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i="0" u="none" strike="noStrike" baseline="0" dirty="0"/>
                  <a:t> Orientation</a:t>
                </a:r>
                <a:r>
                  <a:rPr lang="en-US" b="0" i="0" u="none" strike="noStrike" baseline="0" dirty="0"/>
                  <a:t> of </a:t>
                </a:r>
                <a:r>
                  <a:rPr lang="en-US" dirty="0"/>
                  <a:t>the</a:t>
                </a:r>
                <a:r>
                  <a:rPr lang="en-US" b="0" i="0" u="none" strike="noStrike" baseline="0" dirty="0"/>
                  <a:t> </a:t>
                </a:r>
                <a:r>
                  <a:rPr lang="en-US" b="1" i="0" u="none" strike="noStrike" baseline="0" dirty="0"/>
                  <a:t>pole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/>
                  <a:t> Gravity Field </a:t>
                </a:r>
                <a:r>
                  <a:rPr lang="en-US" dirty="0"/>
                  <a:t>up to degree and order 15 </a:t>
                </a:r>
                <a:r>
                  <a:rPr lang="en-US" dirty="0">
                    <a:sym typeface="Wingdings" panose="05000000000000000000" pitchFamily="2" charset="2"/>
                  </a:rPr>
                  <a:t> Moment of Inertia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28D651-6BB2-CEBB-4B68-82F03C915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722" y="972007"/>
                <a:ext cx="10166555" cy="1987503"/>
              </a:xfrm>
              <a:blipFill>
                <a:blip r:embed="rId2"/>
                <a:stretch>
                  <a:fillRect l="-1079" t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C4937-46F6-4ACD-09F9-7ADE26E4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23-27 May 2022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F35FC-8167-EC12-26DF-FE04710A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Geophysical Investigations of Celestial Bodies through the Combination of Radio Science and Altimetric Crossover Data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DB0F5-1D29-2748-CA1C-D2C502E1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EB6F9-2101-81DB-F03B-AC0B1A5F38F2}"/>
              </a:ext>
            </a:extLst>
          </p:cNvPr>
          <p:cNvSpPr txBox="1"/>
          <p:nvPr/>
        </p:nvSpPr>
        <p:spPr>
          <a:xfrm>
            <a:off x="1" y="0"/>
            <a:ext cx="3136490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AEB3814-5CF6-7F7A-635A-0DA07011392D}"/>
              </a:ext>
            </a:extLst>
          </p:cNvPr>
          <p:cNvSpPr/>
          <p:nvPr/>
        </p:nvSpPr>
        <p:spPr>
          <a:xfrm flipV="1">
            <a:off x="2783758" y="2598"/>
            <a:ext cx="705465" cy="646331"/>
          </a:xfrm>
          <a:prstGeom prst="triangle">
            <a:avLst/>
          </a:prstGeom>
          <a:solidFill>
            <a:srgbClr val="26262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9E8C850-5DDF-5BEC-5735-CF5540CB7D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662858"/>
                  </p:ext>
                </p:extLst>
              </p:nvPr>
            </p:nvGraphicFramePr>
            <p:xfrm>
              <a:off x="1012723" y="2778999"/>
              <a:ext cx="10166555" cy="3106994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E6AF7D"/>
                    </a:solidFill>
                    <a:tableStyleId>{85BE263C-DBD7-4A20-BB59-AAB30ACAA65A}</a:tableStyleId>
                  </a:tblPr>
                  <a:tblGrid>
                    <a:gridCol w="3385292">
                      <a:extLst>
                        <a:ext uri="{9D8B030D-6E8A-4147-A177-3AD203B41FA5}">
                          <a16:colId xmlns:a16="http://schemas.microsoft.com/office/drawing/2014/main" val="3922747931"/>
                        </a:ext>
                      </a:extLst>
                    </a:gridCol>
                    <a:gridCol w="3173122">
                      <a:extLst>
                        <a:ext uri="{9D8B030D-6E8A-4147-A177-3AD203B41FA5}">
                          <a16:colId xmlns:a16="http://schemas.microsoft.com/office/drawing/2014/main" val="2144575131"/>
                        </a:ext>
                      </a:extLst>
                    </a:gridCol>
                    <a:gridCol w="3608141">
                      <a:extLst>
                        <a:ext uri="{9D8B030D-6E8A-4147-A177-3AD203B41FA5}">
                          <a16:colId xmlns:a16="http://schemas.microsoft.com/office/drawing/2014/main" val="3208184371"/>
                        </a:ext>
                      </a:extLst>
                    </a:gridCol>
                  </a:tblGrid>
                  <a:tr h="7599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noProof="0" dirty="0"/>
                            <a:t>Parameter</a:t>
                          </a:r>
                          <a:endParaRPr lang="en-US" sz="1800" noProof="0" dirty="0">
                            <a:latin typeface="+mn-lt"/>
                          </a:endParaRPr>
                        </a:p>
                      </a:txBody>
                      <a:tcPr marL="79494" marR="79494" marT="39747" marB="39747" anchor="ctr">
                        <a:gradFill flip="none" rotWithShape="1">
                          <a:gsLst>
                            <a:gs pos="0">
                              <a:schemeClr val="accent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3</a:t>
                          </a:r>
                          <a:r>
                            <a:rPr lang="el-GR" sz="1800" dirty="0"/>
                            <a:t>σ</a:t>
                          </a:r>
                          <a:r>
                            <a:rPr lang="it-IT" sz="1800" dirty="0"/>
                            <a:t> </a:t>
                          </a:r>
                          <a:r>
                            <a:rPr lang="en-US" sz="1800" noProof="0" dirty="0"/>
                            <a:t>Uncertainty</a:t>
                          </a:r>
                          <a:endParaRPr lang="it-IT" sz="1800" dirty="0"/>
                        </a:p>
                        <a:p>
                          <a:pPr algn="ctr"/>
                          <a:r>
                            <a:rPr lang="it-IT" sz="1800" dirty="0"/>
                            <a:t>G/RS Data </a:t>
                          </a:r>
                          <a:r>
                            <a:rPr lang="en-US" sz="1800" noProof="0" dirty="0"/>
                            <a:t>Only</a:t>
                          </a:r>
                          <a:endParaRPr lang="en-US" sz="1800" noProof="0" dirty="0">
                            <a:latin typeface="+mn-lt"/>
                          </a:endParaRPr>
                        </a:p>
                      </a:txBody>
                      <a:tcPr marL="79494" marR="79494" marT="39747" marB="39747" anchor="ctr">
                        <a:gradFill flip="none" rotWithShape="1">
                          <a:gsLst>
                            <a:gs pos="0">
                              <a:schemeClr val="accent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/>
                            <a:t>3</a:t>
                          </a:r>
                          <a:r>
                            <a:rPr lang="el-GR" sz="1800" dirty="0"/>
                            <a:t>σ</a:t>
                          </a:r>
                          <a:r>
                            <a:rPr lang="it-IT" sz="1800" dirty="0"/>
                            <a:t> </a:t>
                          </a:r>
                          <a:r>
                            <a:rPr lang="en-US" sz="1800" noProof="0" dirty="0"/>
                            <a:t>Uncertainty</a:t>
                          </a:r>
                          <a:endParaRPr lang="it-IT" sz="1800" dirty="0"/>
                        </a:p>
                        <a:p>
                          <a:pPr algn="ctr"/>
                          <a:r>
                            <a:rPr lang="en-US" sz="1800" dirty="0"/>
                            <a:t>G/RS + Crossover Data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marL="79494" marR="79494" marT="39747" marB="39747" anchor="ctr">
                        <a:gradFill flip="none" rotWithShape="1">
                          <a:gsLst>
                            <a:gs pos="0">
                              <a:schemeClr val="accent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558822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𝐤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4.17∗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𝟒𝟔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2123923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𝟖𝟕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7944869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Pole </a:t>
                          </a:r>
                          <a:r>
                            <a:rPr lang="en-US" sz="1600" b="1" noProof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Right Ascension </a:t>
                          </a:r>
                          <a:r>
                            <a:rPr lang="it-IT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31.83 </m:t>
                                </m:r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𝑎𝑟𝑐𝑚𝑖𝑛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𝟏𝟕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𝒂𝒓𝒄𝒎𝒊𝒏</m:t>
                                </m:r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6639410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Pole</a:t>
                          </a:r>
                          <a:r>
                            <a:rPr lang="en-US" sz="1600" b="1" noProof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Declination </a:t>
                          </a:r>
                          <a:r>
                            <a:rPr lang="it-IT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𝛅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9.51 </m:t>
                                </m:r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𝑎𝑟𝑐𝑚𝑖𝑛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𝟒𝟓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𝒂𝒓𝒄𝒎𝒊𝒏</m:t>
                                </m:r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6859262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Obliquity (</a:t>
                          </a:r>
                          <a:r>
                            <a:rPr lang="el-GR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ε</a:t>
                          </a:r>
                          <a:r>
                            <a:rPr lang="en-US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 marL="79494" marR="79494" marT="39747" marB="39747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it-IT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𝑎𝑟𝑐𝑚𝑖𝑛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𝒂𝒓𝒄𝒎𝒊𝒏</m:t>
                                </m:r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4561557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Normalized Moment of Inertia</a:t>
                          </a:r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3∗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t-IT" sz="1600" b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208282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9E8C850-5DDF-5BEC-5735-CF5540CB7D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662858"/>
                  </p:ext>
                </p:extLst>
              </p:nvPr>
            </p:nvGraphicFramePr>
            <p:xfrm>
              <a:off x="1012723" y="2778999"/>
              <a:ext cx="10166555" cy="3106994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E6AF7D"/>
                    </a:solidFill>
                    <a:tableStyleId>{85BE263C-DBD7-4A20-BB59-AAB30ACAA65A}</a:tableStyleId>
                  </a:tblPr>
                  <a:tblGrid>
                    <a:gridCol w="3385292">
                      <a:extLst>
                        <a:ext uri="{9D8B030D-6E8A-4147-A177-3AD203B41FA5}">
                          <a16:colId xmlns:a16="http://schemas.microsoft.com/office/drawing/2014/main" val="3922747931"/>
                        </a:ext>
                      </a:extLst>
                    </a:gridCol>
                    <a:gridCol w="3173122">
                      <a:extLst>
                        <a:ext uri="{9D8B030D-6E8A-4147-A177-3AD203B41FA5}">
                          <a16:colId xmlns:a16="http://schemas.microsoft.com/office/drawing/2014/main" val="2144575131"/>
                        </a:ext>
                      </a:extLst>
                    </a:gridCol>
                    <a:gridCol w="3608141">
                      <a:extLst>
                        <a:ext uri="{9D8B030D-6E8A-4147-A177-3AD203B41FA5}">
                          <a16:colId xmlns:a16="http://schemas.microsoft.com/office/drawing/2014/main" val="3208184371"/>
                        </a:ext>
                      </a:extLst>
                    </a:gridCol>
                  </a:tblGrid>
                  <a:tr h="7599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noProof="0" dirty="0"/>
                            <a:t>Parameter</a:t>
                          </a:r>
                          <a:endParaRPr lang="en-US" sz="1800" noProof="0" dirty="0">
                            <a:latin typeface="+mn-lt"/>
                          </a:endParaRPr>
                        </a:p>
                      </a:txBody>
                      <a:tcPr marL="79494" marR="79494" marT="39747" marB="39747" anchor="ctr">
                        <a:gradFill flip="none" rotWithShape="1">
                          <a:gsLst>
                            <a:gs pos="0">
                              <a:schemeClr val="accent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3</a:t>
                          </a:r>
                          <a:r>
                            <a:rPr lang="el-GR" sz="1800" dirty="0"/>
                            <a:t>σ</a:t>
                          </a:r>
                          <a:r>
                            <a:rPr lang="it-IT" sz="1800" dirty="0"/>
                            <a:t> </a:t>
                          </a:r>
                          <a:r>
                            <a:rPr lang="en-US" sz="1800" noProof="0" dirty="0"/>
                            <a:t>Uncertainty</a:t>
                          </a:r>
                          <a:endParaRPr lang="it-IT" sz="1800" dirty="0"/>
                        </a:p>
                        <a:p>
                          <a:pPr algn="ctr"/>
                          <a:r>
                            <a:rPr lang="it-IT" sz="1800" dirty="0"/>
                            <a:t>G/RS Data </a:t>
                          </a:r>
                          <a:r>
                            <a:rPr lang="en-US" sz="1800" noProof="0" dirty="0"/>
                            <a:t>Only</a:t>
                          </a:r>
                          <a:endParaRPr lang="en-US" sz="1800" noProof="0" dirty="0">
                            <a:latin typeface="+mn-lt"/>
                          </a:endParaRPr>
                        </a:p>
                      </a:txBody>
                      <a:tcPr marL="79494" marR="79494" marT="39747" marB="39747" anchor="ctr">
                        <a:gradFill flip="none" rotWithShape="1">
                          <a:gsLst>
                            <a:gs pos="0">
                              <a:schemeClr val="accent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dirty="0"/>
                            <a:t>3</a:t>
                          </a:r>
                          <a:r>
                            <a:rPr lang="el-GR" sz="1800" dirty="0"/>
                            <a:t>σ</a:t>
                          </a:r>
                          <a:r>
                            <a:rPr lang="it-IT" sz="1800" dirty="0"/>
                            <a:t> </a:t>
                          </a:r>
                          <a:r>
                            <a:rPr lang="en-US" sz="1800" noProof="0" dirty="0"/>
                            <a:t>Uncertainty</a:t>
                          </a:r>
                          <a:endParaRPr lang="it-IT" sz="1800" dirty="0"/>
                        </a:p>
                        <a:p>
                          <a:pPr algn="ctr"/>
                          <a:r>
                            <a:rPr lang="en-US" sz="1800" dirty="0"/>
                            <a:t>G/RS + Crossover Data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marL="79494" marR="79494" marT="39747" marB="39747" anchor="ctr">
                        <a:gradFill flip="none" rotWithShape="1">
                          <a:gsLst>
                            <a:gs pos="0">
                              <a:schemeClr val="accent2">
                                <a:lumMod val="60000"/>
                                <a:lumOff val="4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60000"/>
                                <a:lumOff val="4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  <a:shade val="100000"/>
                                <a:satMod val="115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558822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B>
                          <a:noFill/>
                        </a:lnB>
                        <a:blipFill>
                          <a:blip r:embed="rId3"/>
                          <a:stretch>
                            <a:fillRect t="-198438" r="-200901" b="-5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B>
                          <a:noFill/>
                        </a:lnB>
                        <a:blipFill>
                          <a:blip r:embed="rId3"/>
                          <a:stretch>
                            <a:fillRect l="-106526" t="-198438" r="-114012" b="-5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B>
                          <a:noFill/>
                        </a:lnB>
                        <a:blipFill>
                          <a:blip r:embed="rId3"/>
                          <a:stretch>
                            <a:fillRect l="-181757" t="-198438" r="-338" b="-51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2123923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3846" r="-200901" b="-4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1757" t="-293846" r="-338" b="-4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44869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00000" r="-200901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6526" t="-400000" r="-11401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81757" t="-400000" r="-338" b="-3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6639410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00000" r="-200901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6526" t="-500000" r="-11401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1757" t="-500000" r="-338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859262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Obliquity (</a:t>
                          </a:r>
                          <a:r>
                            <a:rPr lang="el-GR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ε</a:t>
                          </a:r>
                          <a:r>
                            <a:rPr lang="en-US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</a:p>
                      </a:txBody>
                      <a:tcPr marL="79494" marR="79494" marT="39747" marB="39747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526" t="-590769" r="-114012" b="-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757" t="-590769" r="-338" b="-1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61557"/>
                      </a:ext>
                    </a:extLst>
                  </a:tr>
                  <a:tr h="3911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Normalized Moment of Inertia</a:t>
                          </a:r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6526" t="-701563" r="-114012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9494" marR="79494" marT="39747" marB="39747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1757" t="-701563" r="-338" b="-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08282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3DD2434-9E0B-71EA-77AA-9E3D9B4EB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2" b="36097"/>
          <a:stretch/>
        </p:blipFill>
        <p:spPr>
          <a:xfrm>
            <a:off x="9760581" y="-8908"/>
            <a:ext cx="2247457" cy="6641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F65136-3BC1-AEBE-5F0B-F67BCA9F7847}"/>
              </a:ext>
            </a:extLst>
          </p:cNvPr>
          <p:cNvSpPr/>
          <p:nvPr/>
        </p:nvSpPr>
        <p:spPr>
          <a:xfrm>
            <a:off x="11877368" y="570271"/>
            <a:ext cx="245806" cy="15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4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66D358-02E2-CA33-EB1D-12932C68AFAC}"/>
              </a:ext>
            </a:extLst>
          </p:cNvPr>
          <p:cNvSpPr txBox="1"/>
          <p:nvPr/>
        </p:nvSpPr>
        <p:spPr>
          <a:xfrm>
            <a:off x="0" y="6215746"/>
            <a:ext cx="12192000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1"/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F37E7C3-3166-D7DD-CF94-AF842339C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2498" y="1168968"/>
                <a:ext cx="10067003" cy="4520064"/>
              </a:xfrm>
            </p:spPr>
            <p:txBody>
              <a:bodyPr>
                <a:normAutofit fontScale="92500" lnSpcReduction="10000"/>
              </a:bodyPr>
              <a:lstStyle/>
              <a:p>
                <a:pPr algn="l"/>
                <a:r>
                  <a:rPr lang="en-US" i="0" u="none" strike="noStrike" baseline="0" dirty="0"/>
                  <a:t>Combination of </a:t>
                </a:r>
                <a:r>
                  <a:rPr lang="en-US" b="1" i="0" u="none" strike="noStrike" baseline="0" dirty="0">
                    <a:solidFill>
                      <a:schemeClr val="accent1"/>
                    </a:solidFill>
                  </a:rPr>
                  <a:t>different datasets</a:t>
                </a:r>
                <a:r>
                  <a:rPr lang="en-US" dirty="0"/>
                  <a:t>, in particular r</a:t>
                </a:r>
                <a:r>
                  <a:rPr lang="en-US" i="0" u="none" strike="noStrike" baseline="0" dirty="0"/>
                  <a:t>adio Doppler and altimetric crossover measurements</a:t>
                </a:r>
              </a:p>
              <a:p>
                <a:pPr algn="l"/>
                <a:r>
                  <a:rPr lang="en-US" i="0" u="none" strike="noStrike" baseline="0" dirty="0"/>
                  <a:t>Assessment of the </a:t>
                </a:r>
                <a:r>
                  <a:rPr lang="en-US" b="1" i="0" u="none" strike="noStrike" baseline="0" dirty="0">
                    <a:solidFill>
                      <a:schemeClr val="accent2"/>
                    </a:solidFill>
                  </a:rPr>
                  <a:t>benefit</a:t>
                </a:r>
                <a:r>
                  <a:rPr lang="en-US" i="0" u="none" strike="noStrike" baseline="0" dirty="0"/>
                  <a:t> in terms of geophysical investigation of celestial bodies through a </a:t>
                </a:r>
                <a:r>
                  <a:rPr lang="en-US" b="1" i="0" u="none" strike="noStrike" baseline="0" dirty="0">
                    <a:solidFill>
                      <a:schemeClr val="accent2"/>
                    </a:solidFill>
                  </a:rPr>
                  <a:t>Covariance Analysis</a:t>
                </a:r>
                <a:endParaRPr lang="en-US" i="0" u="none" strike="noStrike" baseline="0" dirty="0"/>
              </a:p>
              <a:p>
                <a:pPr algn="l"/>
                <a:r>
                  <a:rPr lang="en-US" b="0" i="0" u="none" strike="noStrike" baseline="0" dirty="0"/>
                  <a:t>Improvement in the estimation of the</a:t>
                </a:r>
                <a:r>
                  <a:rPr lang="en-US" b="0" i="0" u="none" strike="noStrike" dirty="0"/>
                  <a:t> </a:t>
                </a:r>
                <a:r>
                  <a:rPr lang="en-US" b="0" i="0" u="none" strike="noStrike" baseline="0" dirty="0"/>
                  <a:t>orientation of the pole, the moment of inertia and the </a:t>
                </a:r>
                <a:r>
                  <a:rPr lang="en-US" dirty="0"/>
                  <a:t>t</a:t>
                </a:r>
                <a:r>
                  <a:rPr lang="en-US" b="0" i="0" u="none" strike="noStrike" baseline="0" dirty="0"/>
                  <a:t>idal </a:t>
                </a:r>
                <a:r>
                  <a:rPr lang="en-US" i="1" u="none" strike="noStrike" baseline="0" dirty="0"/>
                  <a:t>Love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u="none" strike="noStrike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u="none" strike="noStrike" baseline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u="none" strike="noStrike" baseline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0" u="none" strike="noStrike" baseline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u="none" strike="noStrike" baseline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0" u="none" strike="noStrike" baseline="0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i="1" dirty="0"/>
                  <a:t>Further Developments</a:t>
                </a:r>
              </a:p>
              <a:p>
                <a:r>
                  <a:rPr lang="en-US" dirty="0"/>
                  <a:t>Implementation of synthetic digital </a:t>
                </a:r>
                <a:r>
                  <a:rPr lang="en-US" b="1" dirty="0">
                    <a:solidFill>
                      <a:srgbClr val="2674BB"/>
                    </a:solidFill>
                  </a:rPr>
                  <a:t>stereoscopic images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>
                    <a:sym typeface="Wingdings" panose="05000000000000000000" pitchFamily="2" charset="2"/>
                  </a:rPr>
                  <a:t> Computer Stereo Vision to triangulate the spacecraft position with respect to the surface of the orbited body, thus improving the orbital determination and the </a:t>
                </a:r>
                <a:r>
                  <a:rPr lang="en-US">
                    <a:sym typeface="Wingdings" panose="05000000000000000000" pitchFamily="2" charset="2"/>
                  </a:rPr>
                  <a:t>scientific return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F37E7C3-3166-D7DD-CF94-AF842339C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498" y="1168968"/>
                <a:ext cx="10067003" cy="4520064"/>
              </a:xfrm>
              <a:blipFill>
                <a:blip r:embed="rId2"/>
                <a:stretch>
                  <a:fillRect l="-1090" t="-2699" b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B5B0-E626-33BF-54C0-20C83BCC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23-27 May 2022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4EEC3-3E84-B3DA-DFBD-6E1AED39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Geophysical Investigations of Celestial Bodies through the Combination of Radio Science and Altimetric Crossover Data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EBFC2-475C-6E1D-F04A-AA39EBB2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C43DD-D809-2A32-0CB7-90848EC722FA}"/>
              </a:ext>
            </a:extLst>
          </p:cNvPr>
          <p:cNvSpPr txBox="1"/>
          <p:nvPr/>
        </p:nvSpPr>
        <p:spPr>
          <a:xfrm>
            <a:off x="0" y="0"/>
            <a:ext cx="3490452" cy="646331"/>
          </a:xfrm>
          <a:prstGeom prst="rect">
            <a:avLst/>
          </a:prstGeom>
          <a:solidFill>
            <a:srgbClr val="26262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8AC4E6D-0FA7-7F84-0D8E-59DDECD9B182}"/>
              </a:ext>
            </a:extLst>
          </p:cNvPr>
          <p:cNvSpPr/>
          <p:nvPr/>
        </p:nvSpPr>
        <p:spPr>
          <a:xfrm flipV="1">
            <a:off x="3137719" y="0"/>
            <a:ext cx="705465" cy="646331"/>
          </a:xfrm>
          <a:prstGeom prst="triangle">
            <a:avLst/>
          </a:prstGeom>
          <a:solidFill>
            <a:srgbClr val="26262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B60F3EE-F449-68A4-A4CB-335EC283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2" b="36097"/>
          <a:stretch/>
        </p:blipFill>
        <p:spPr>
          <a:xfrm>
            <a:off x="9760581" y="-8908"/>
            <a:ext cx="2247457" cy="6641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C24FEB-0CBF-9114-A097-A3CB86E3C8EF}"/>
              </a:ext>
            </a:extLst>
          </p:cNvPr>
          <p:cNvSpPr/>
          <p:nvPr/>
        </p:nvSpPr>
        <p:spPr>
          <a:xfrm>
            <a:off x="11877368" y="570271"/>
            <a:ext cx="245806" cy="15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1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80275A0D5C794A9F47A389B4541762" ma:contentTypeVersion="2" ma:contentTypeDescription="Create a new document." ma:contentTypeScope="" ma:versionID="1e7f98135c190e4fdc878867e7596a63">
  <xsd:schema xmlns:xsd="http://www.w3.org/2001/XMLSchema" xmlns:xs="http://www.w3.org/2001/XMLSchema" xmlns:p="http://schemas.microsoft.com/office/2006/metadata/properties" xmlns:ns3="1f232534-9995-4ca3-b5c4-039e07f83906" targetNamespace="http://schemas.microsoft.com/office/2006/metadata/properties" ma:root="true" ma:fieldsID="431cd2540453ff679c25ee9b8f4df14b" ns3:_="">
    <xsd:import namespace="1f232534-9995-4ca3-b5c4-039e07f839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32534-9995-4ca3-b5c4-039e07f83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2E673-9DE5-4B0B-8202-24A820EA7EB2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f232534-9995-4ca3-b5c4-039e07f83906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BDB36A-88BD-4FD6-9B29-BFDED415B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9AAC3-E45B-48EB-8272-71193011A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32534-9995-4ca3-b5c4-039e07f83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Widescreen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CharisSIL</vt:lpstr>
      <vt:lpstr>Wingdings</vt:lpstr>
      <vt:lpstr>Tema di Office</vt:lpstr>
      <vt:lpstr>Geophysical Investigations of Celestial Bodies through the Combination of Radio Science and Altimetric Crossover Data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Edoardo Del Vecchio</dc:creator>
  <cp:lastModifiedBy>Edoardo Del Vecchio</cp:lastModifiedBy>
  <cp:revision>1</cp:revision>
  <dcterms:created xsi:type="dcterms:W3CDTF">2022-05-17T14:04:12Z</dcterms:created>
  <dcterms:modified xsi:type="dcterms:W3CDTF">2022-05-24T16:28:52Z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0x010100DF80275A0D5C794A9F47A389B4541762</vt:lpwstr>
  </property>
</Properties>
</file>