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2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3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4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5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6.xml" ContentType="application/vnd.openxmlformats-officedocument.theme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60" r:id="rId1"/>
    <p:sldMasterId id="2147483696" r:id="rId2"/>
    <p:sldMasterId id="2147483758" r:id="rId3"/>
    <p:sldMasterId id="2147483796" r:id="rId4"/>
    <p:sldMasterId id="2147483803" r:id="rId5"/>
    <p:sldMasterId id="2147483836" r:id="rId6"/>
    <p:sldMasterId id="2147483869" r:id="rId7"/>
  </p:sldMasterIdLst>
  <p:notesMasterIdLst>
    <p:notesMasterId r:id="rId20"/>
  </p:notesMasterIdLst>
  <p:sldIdLst>
    <p:sldId id="2146847220" r:id="rId8"/>
    <p:sldId id="2147374264" r:id="rId9"/>
    <p:sldId id="2147374265" r:id="rId10"/>
    <p:sldId id="2147374268" r:id="rId11"/>
    <p:sldId id="2147374266" r:id="rId12"/>
    <p:sldId id="2147374276" r:id="rId13"/>
    <p:sldId id="2147374270" r:id="rId14"/>
    <p:sldId id="2147374271" r:id="rId15"/>
    <p:sldId id="2147374272" r:id="rId16"/>
    <p:sldId id="2147374269" r:id="rId17"/>
    <p:sldId id="2147374274" r:id="rId18"/>
    <p:sldId id="2147374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4F4"/>
    <a:srgbClr val="8DD3C7"/>
    <a:srgbClr val="D6DFEF"/>
    <a:srgbClr val="BAB213"/>
    <a:srgbClr val="F1CCB1"/>
    <a:srgbClr val="FFFFFF"/>
    <a:srgbClr val="0062FF"/>
    <a:srgbClr val="18BF59"/>
    <a:srgbClr val="E5EEDB"/>
    <a:srgbClr val="3ED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11"/>
    <p:restoredTop sz="96041"/>
  </p:normalViewPr>
  <p:slideViewPr>
    <p:cSldViewPr snapToGrid="0" snapToObjects="1">
      <p:cViewPr>
        <p:scale>
          <a:sx n="120" d="100"/>
          <a:sy n="120" d="100"/>
        </p:scale>
        <p:origin x="43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CD04E-DF97-4740-A185-AC6347A60275}" type="datetimeFigureOut">
              <a:rPr lang="en-US" smtClean="0"/>
              <a:t>5/21/22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CB227-879C-A044-B3EF-2E13ED31B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04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04800" y="6437376"/>
            <a:ext cx="8534400" cy="18288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1" y="271709"/>
            <a:ext cx="5486401" cy="597245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1750" y="6273802"/>
            <a:ext cx="695452" cy="28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342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48640"/>
            <a:ext cx="8534400" cy="8534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400800" y="1457960"/>
            <a:ext cx="5486400" cy="4786208"/>
          </a:xfrm>
        </p:spPr>
        <p:txBody>
          <a:bodyPr/>
          <a:lstStyle>
            <a:lvl1pPr>
              <a:defRPr sz="2133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04800" y="268226"/>
            <a:ext cx="5486400" cy="400049"/>
          </a:xfrm>
        </p:spPr>
        <p:txBody>
          <a:bodyPr/>
          <a:lstStyle>
            <a:lvl1pPr>
              <a:defRPr sz="1467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04800" y="1457962"/>
            <a:ext cx="5486400" cy="4786207"/>
          </a:xfrm>
        </p:spPr>
        <p:txBody>
          <a:bodyPr/>
          <a:lstStyle>
            <a:lvl1pPr>
              <a:defRPr sz="2133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30869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A1C96-2130-C148-A803-65C55590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9DD6B-26E3-FA46-B340-3C08DB7B2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1232A-D0DD-4E48-91FE-AE880328A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19576-33BA-4340-B094-CF0A6CDF3E7B}" type="datetime1">
              <a:rPr lang="en-US" smtClean="0"/>
              <a:t>5/21/22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8BE12F-18C6-0A4E-9ED5-DE75A390D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5489F-9C86-7543-8877-207180E4B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3E8B-1E96-AD4D-9B8E-54439167B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5923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8224"/>
            <a:ext cx="12192000" cy="1072896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Weather Business Solutions / IBM PAIRS Geoscope / © 2020 IBM Corporation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45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1701800"/>
            <a:ext cx="12192000" cy="5156200"/>
          </a:xfrm>
        </p:spPr>
        <p:txBody>
          <a:bodyPr lIns="91440" tIns="91440" rIns="91440" bIns="9144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01800"/>
          </a:xfrm>
          <a:solidFill>
            <a:schemeClr val="tx1"/>
          </a:solidFill>
        </p:spPr>
        <p:txBody>
          <a:bodyPr lIns="210312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Weather Business Solutions / IBM PAIRS Geoscope / © 2020 IBM Corporation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20114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64096"/>
          </a:xfrm>
        </p:spPr>
        <p:txBody>
          <a:bodyPr lIns="91440" tIns="91440" rIns="91440" bIns="9144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0" y="3441702"/>
            <a:ext cx="3048000" cy="3416300"/>
          </a:xfrm>
          <a:solidFill>
            <a:schemeClr val="bg1"/>
          </a:solidFill>
        </p:spPr>
        <p:txBody>
          <a:bodyPr lIns="228600" tIns="228600" rIns="228600" bIns="2286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-3" y="3429000"/>
            <a:ext cx="3425952" cy="3429000"/>
          </a:xfrm>
          <a:solidFill>
            <a:schemeClr val="tx1"/>
          </a:solidFill>
        </p:spPr>
        <p:txBody>
          <a:bodyPr lIns="219456" tIns="201168" rIns="228600" bIns="2286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333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333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333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333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Weather Business Solutions / IBM PAIRS Geoscope / © 2020 IBM Corporation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50686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m sign-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Weather Business Solutions / IBM PAIRS Geoscope / © 2020 IBM Corporation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4604" y="3078271"/>
            <a:ext cx="1722792" cy="70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05108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8042D6-97F8-4B12-B768-1B945DEF7668}"/>
              </a:ext>
            </a:extLst>
          </p:cNvPr>
          <p:cNvSpPr/>
          <p:nvPr userDrawn="1"/>
        </p:nvSpPr>
        <p:spPr>
          <a:xfrm>
            <a:off x="17417" y="0"/>
            <a:ext cx="12192000" cy="691625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690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333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37B5082D-F2D6-49A9-BF47-7F27990C6084}" type="datetimeFigureOut">
              <a:rPr lang="en-US" smtClean="0"/>
              <a:pPr>
                <a:defRPr/>
              </a:pPr>
              <a:t>5/21/22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47200" y="6569076"/>
            <a:ext cx="2844800" cy="365125"/>
          </a:xfrm>
        </p:spPr>
        <p:txBody>
          <a:bodyPr/>
          <a:lstStyle>
            <a:lvl1pPr>
              <a:defRPr sz="1333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549446CC-4715-4846-A36D-6434B3FCC4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7417" y="320040"/>
            <a:ext cx="12192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4267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1610251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182883" y="121920"/>
            <a:ext cx="11704229" cy="5872480"/>
          </a:xfrm>
        </p:spPr>
        <p:txBody>
          <a:bodyPr/>
          <a:lstStyle>
            <a:lvl1pPr>
              <a:defRPr sz="12800" b="1" i="0">
                <a:latin typeface="IBM Plex Sans" panose="020B05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IBM Plex Sans" panose="020B0503050203000203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IBM Plex Sans" panose="020B0503050203000203" pitchFamily="34" charset="0"/>
              </a:defRPr>
            </a:lvl1pPr>
          </a:lstStyle>
          <a:p>
            <a:fld id="{D2EFA607-BCED-CA49-9FCD-7A13390E6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7130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" descr="IBM 8-bar logo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1750" y="6257437"/>
            <a:ext cx="695452" cy="275721"/>
          </a:xfrm>
          <a:prstGeom prst="rect">
            <a:avLst/>
          </a:prstGeom>
        </p:spPr>
      </p:pic>
      <p:sp>
        <p:nvSpPr>
          <p:cNvPr id="5" name="Title">
            <a:extLst>
              <a:ext uri="{FF2B5EF4-FFF2-40B4-BE49-F238E27FC236}">
                <a16:creationId xmlns:a16="http://schemas.microsoft.com/office/drawing/2014/main" id="{A612084C-5519-B046-8F37-E31EBE81D15D}"/>
              </a:ext>
            </a:extLst>
          </p:cNvPr>
          <p:cNvSpPr txBox="1">
            <a:spLocks/>
          </p:cNvSpPr>
          <p:nvPr userDrawn="1"/>
        </p:nvSpPr>
        <p:spPr>
          <a:xfrm>
            <a:off x="301881" y="6301045"/>
            <a:ext cx="5522976" cy="40967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0">
                <a:solidFill>
                  <a:schemeClr val="bg1"/>
                </a:solidFill>
                <a:latin typeface="IBM Plex Sans" panose="020B0503050203000203" pitchFamily="34" charset="0"/>
                <a:ea typeface="IBM Plex Sans" panose="020B0503050203000203" pitchFamily="34" charset="0"/>
                <a:cs typeface="IBM Plex Sans" panose="020B0503050203000203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" pitchFamily="34" charset="0"/>
              </a:defRPr>
            </a:lvl5pPr>
            <a:lvl6pPr marL="36256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" pitchFamily="34" charset="0"/>
              </a:defRPr>
            </a:lvl6pPr>
            <a:lvl7pPr marL="72513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" pitchFamily="34" charset="0"/>
              </a:defRPr>
            </a:lvl7pPr>
            <a:lvl8pPr marL="108770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" pitchFamily="34" charset="0"/>
              </a:defRPr>
            </a:lvl8pPr>
            <a:lvl9pPr marL="145027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" pitchFamily="34" charset="0"/>
              </a:defRPr>
            </a:lvl9pPr>
          </a:lstStyle>
          <a:p>
            <a:pPr defTabSz="1219170"/>
            <a:r>
              <a:rPr lang="en-US" sz="2133" b="1" i="0" kern="0" dirty="0">
                <a:latin typeface="IBM Plex Sans" panose="020B0503050203000203" pitchFamily="34" charset="0"/>
              </a:rPr>
              <a:t>Research</a:t>
            </a:r>
          </a:p>
        </p:txBody>
      </p:sp>
    </p:spTree>
    <p:extLst>
      <p:ext uri="{BB962C8B-B14F-4D97-AF65-F5344CB8AC3E}">
        <p14:creationId xmlns:p14="http://schemas.microsoft.com/office/powerpoint/2010/main" val="162731048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A476C6-1263-F248-84DC-A8F704C55E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801" y="6257544"/>
            <a:ext cx="2334649" cy="28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431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393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two columns, different text siz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8224"/>
            <a:ext cx="5486400" cy="6695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3FD999D4-B456-9943-89B7-30D56181CE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04800" y="1327360"/>
            <a:ext cx="5486400" cy="4916809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400800" y="1488866"/>
            <a:ext cx="5486400" cy="4755303"/>
          </a:xfrm>
        </p:spPr>
        <p:txBody>
          <a:bodyPr/>
          <a:lstStyle>
            <a:lvl1pPr>
              <a:defRPr sz="1867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52984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with page cont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2608" y="1658112"/>
            <a:ext cx="5498592" cy="4336288"/>
          </a:xfrm>
        </p:spPr>
        <p:txBody>
          <a:bodyPr/>
          <a:lstStyle>
            <a:lvl1pPr marL="0" marR="0" indent="0" algn="l" defTabSz="1219170" rtl="0" eaLnBrk="1" fontAlgn="base" latinLnBrk="0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IBM Plex Sans" pitchFamily="2" charset="2"/>
              <a:buNone/>
              <a:tabLst/>
              <a:defRPr/>
            </a:lvl1pPr>
            <a:lvl2pPr marL="228597" marR="0" indent="-231642" algn="l" defTabSz="1219170" rtl="0" eaLnBrk="1" fontAlgn="base" latinLnBrk="0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IBM Plex Sans" charset="-120"/>
              <a:buChar char="–"/>
              <a:tabLst/>
              <a:defRPr/>
            </a:lvl2pPr>
            <a:lvl3pPr marL="457195" marR="0" indent="-231642" algn="l" defTabSz="1219170" rtl="0" eaLnBrk="1" fontAlgn="base" latinLnBrk="0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lvl3pPr>
            <a:lvl4pPr marL="838190" marR="0" indent="-231642" algn="l" defTabSz="1219170" rtl="0" eaLnBrk="1" fontAlgn="base" latinLnBrk="0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IBM Plex Sans" charset="-120"/>
              <a:buChar char="–"/>
              <a:tabLst/>
              <a:defRPr/>
            </a:lvl4pPr>
            <a:lvl5pPr marL="1071020" marR="0" indent="-231642" algn="l" defTabSz="1219170" rtl="0" eaLnBrk="1" fontAlgn="base" latinLnBrk="0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rgbClr val="FFFFFF"/>
              </a:buClr>
              <a:buSzTx/>
              <a:buFont typeface="IBM Plex Sans" charset="-120"/>
              <a:buChar char="»"/>
              <a:tabLst/>
              <a:defRPr/>
            </a:lvl5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IBM Plex Sans" pitchFamily="2" charset="2"/>
              <a:buNone/>
              <a:tabLst/>
              <a:defRPr/>
            </a:pPr>
            <a:r>
              <a: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</a:rPr>
              <a:t>Click to edit Master text styles</a:t>
            </a:r>
          </a:p>
          <a:p>
            <a:pPr marL="0" marR="0" lvl="1" indent="0" algn="l" defTabSz="1219170" rtl="0" eaLnBrk="1" fontAlgn="base" latinLnBrk="0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IBM Plex Sans" pitchFamily="2" charset="2"/>
              <a:buNone/>
              <a:tabLst/>
              <a:defRPr/>
            </a:pPr>
            <a:r>
              <a: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</a:rPr>
              <a:t>Second level</a:t>
            </a:r>
          </a:p>
          <a:p>
            <a:pPr marL="0" marR="0" lvl="2" indent="0" algn="l" defTabSz="1219170" rtl="0" eaLnBrk="1" fontAlgn="base" latinLnBrk="0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IBM Plex Sans" pitchFamily="2" charset="2"/>
              <a:buNone/>
              <a:tabLst/>
              <a:defRPr/>
            </a:pPr>
            <a:r>
              <a: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</a:rPr>
              <a:t>Third level</a:t>
            </a:r>
          </a:p>
          <a:p>
            <a:pPr marL="0" marR="0" lvl="3" indent="0" algn="l" defTabSz="1219170" rtl="0" eaLnBrk="1" fontAlgn="base" latinLnBrk="0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IBM Plex Sans" pitchFamily="2" charset="2"/>
              <a:buNone/>
              <a:tabLst/>
              <a:defRPr/>
            </a:pPr>
            <a:r>
              <a: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</a:rPr>
              <a:t>Fourth level</a:t>
            </a:r>
          </a:p>
          <a:p>
            <a:pPr marL="0" marR="0" lvl="4" indent="0" algn="l" defTabSz="1219170" rtl="0" eaLnBrk="1" fontAlgn="base" latinLnBrk="0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IBM Plex Sans" pitchFamily="2" charset="2"/>
              <a:buNone/>
              <a:tabLst/>
              <a:defRPr/>
            </a:pPr>
            <a:r>
              <a: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</a:rPr>
              <a:t>Fifth level</a:t>
            </a: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BM Plex Sans" panose="020B0503050203000203" pitchFamily="34" charset="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388608" y="1658112"/>
            <a:ext cx="5498592" cy="4336288"/>
          </a:xfrm>
        </p:spPr>
        <p:txBody>
          <a:bodyPr/>
          <a:lstStyle>
            <a:lvl1pPr marL="0" marR="0" indent="0" algn="l" defTabSz="1219170" rtl="0" eaLnBrk="1" fontAlgn="base" latinLnBrk="0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IBM Plex Sans" pitchFamily="2" charset="2"/>
              <a:buNone/>
              <a:tabLst/>
              <a:defRPr/>
            </a:lvl1pPr>
            <a:lvl2pPr marL="228597" marR="0" indent="-231642" algn="l" defTabSz="1219170" rtl="0" eaLnBrk="1" fontAlgn="base" latinLnBrk="0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IBM Plex Sans" charset="-120"/>
              <a:buChar char="–"/>
              <a:tabLst/>
              <a:defRPr/>
            </a:lvl2pPr>
            <a:lvl3pPr marL="457195" marR="0" indent="-231642" algn="l" defTabSz="1219170" rtl="0" eaLnBrk="1" fontAlgn="base" latinLnBrk="0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lvl3pPr>
            <a:lvl4pPr marL="838190" marR="0" indent="-231642" algn="l" defTabSz="1219170" rtl="0" eaLnBrk="1" fontAlgn="base" latinLnBrk="0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IBM Plex Sans" charset="-120"/>
              <a:buChar char="–"/>
              <a:tabLst/>
              <a:defRPr/>
            </a:lvl4pPr>
            <a:lvl5pPr marL="1071020" marR="0" indent="-231642" algn="l" defTabSz="1219170" rtl="0" eaLnBrk="1" fontAlgn="base" latinLnBrk="0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rgbClr val="FFFFFF"/>
              </a:buClr>
              <a:buSzTx/>
              <a:buFont typeface="IBM Plex Sans" charset="-120"/>
              <a:buChar char="»"/>
              <a:tabLst/>
              <a:defRPr/>
            </a:lvl5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IBM Plex Sans" pitchFamily="2" charset="2"/>
              <a:buNone/>
              <a:tabLst/>
              <a:defRPr/>
            </a:pPr>
            <a:r>
              <a: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</a:rPr>
              <a:t>Click to edit Master text styles</a:t>
            </a:r>
          </a:p>
          <a:p>
            <a:pPr marL="0" marR="0" lvl="1" indent="0" algn="l" defTabSz="1219170" rtl="0" eaLnBrk="1" fontAlgn="base" latinLnBrk="0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IBM Plex Sans" pitchFamily="2" charset="2"/>
              <a:buNone/>
              <a:tabLst/>
              <a:defRPr/>
            </a:pPr>
            <a:r>
              <a: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</a:rPr>
              <a:t>Second level</a:t>
            </a:r>
          </a:p>
          <a:p>
            <a:pPr marL="0" marR="0" lvl="2" indent="0" algn="l" defTabSz="1219170" rtl="0" eaLnBrk="1" fontAlgn="base" latinLnBrk="0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IBM Plex Sans" pitchFamily="2" charset="2"/>
              <a:buNone/>
              <a:tabLst/>
              <a:defRPr/>
            </a:pPr>
            <a:r>
              <a: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</a:rPr>
              <a:t>Third level</a:t>
            </a:r>
          </a:p>
          <a:p>
            <a:pPr marL="0" marR="0" lvl="3" indent="0" algn="l" defTabSz="1219170" rtl="0" eaLnBrk="1" fontAlgn="base" latinLnBrk="0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IBM Plex Sans" pitchFamily="2" charset="2"/>
              <a:buNone/>
              <a:tabLst/>
              <a:defRPr/>
            </a:pPr>
            <a:r>
              <a: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</a:rPr>
              <a:t>Fourth level</a:t>
            </a:r>
          </a:p>
          <a:p>
            <a:pPr marL="0" marR="0" lvl="4" indent="0" algn="l" defTabSz="1219170" rtl="0" eaLnBrk="1" fontAlgn="base" latinLnBrk="0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IBM Plex Sans" pitchFamily="2" charset="2"/>
              <a:buNone/>
              <a:tabLst/>
              <a:defRPr/>
            </a:pPr>
            <a:r>
              <a: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</a:rPr>
              <a:t>Fifth level</a:t>
            </a: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BM Plex Sans" panose="020B0503050203000203" pitchFamily="34" charset="0"/>
            </a:endParaRP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16266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,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2608" y="292608"/>
            <a:ext cx="5510784" cy="1072896"/>
          </a:xfrm>
        </p:spPr>
        <p:txBody>
          <a:bodyPr/>
          <a:lstStyle>
            <a:lvl1pPr>
              <a:defRPr sz="21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182880" y="1511808"/>
            <a:ext cx="5608320" cy="4482592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defRPr sz="9600" b="0" i="0">
                <a:latin typeface="IBM Plex Sans Light" panose="020B040305020300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0401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, number, half-image (bleed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2608" y="292608"/>
            <a:ext cx="5510784" cy="1072896"/>
          </a:xfrm>
        </p:spPr>
        <p:txBody>
          <a:bodyPr/>
          <a:lstStyle>
            <a:lvl1pPr>
              <a:defRPr sz="21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182880" y="1511808"/>
            <a:ext cx="5608320" cy="4482592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defRPr sz="9600" b="0" i="0">
                <a:latin typeface="IBM Plex Sans Light" panose="020B040305020300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 lIns="91440" tIns="91440" rIns="91440" bIns="91440"/>
          <a:lstStyle>
            <a:lvl1pPr>
              <a:defRPr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391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">
    <p:bg>
      <p:bgPr>
        <a:solidFill>
          <a:srgbClr val="0F62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182882" y="121920"/>
            <a:ext cx="11704229" cy="5872480"/>
          </a:xfrm>
        </p:spPr>
        <p:txBody>
          <a:bodyPr/>
          <a:lstStyle>
            <a:lvl1pPr>
              <a:defRPr sz="12800" b="0" i="0">
                <a:latin typeface="IBM Plex Sans Light" panose="020B04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IBM Plex Sans" panose="020B0503050203000203" pitchFamily="34" charset="0"/>
              </a:defRPr>
            </a:lvl1pPr>
          </a:lstStyle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IBM Plex Sans" panose="020B0503050203000203" pitchFamily="34" charset="0"/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40116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8" y="268224"/>
            <a:ext cx="7416713" cy="57261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69680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57261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6388608" y="268224"/>
            <a:ext cx="5498592" cy="5726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78720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292608" y="1658112"/>
            <a:ext cx="5498592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6388610" y="1658112"/>
            <a:ext cx="5498501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57773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columns, different text siz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"/>
          <p:cNvSpPr>
            <a:spLocks noGrp="1"/>
          </p:cNvSpPr>
          <p:nvPr>
            <p:ph sz="quarter" idx="13"/>
          </p:nvPr>
        </p:nvSpPr>
        <p:spPr>
          <a:xfrm>
            <a:off x="280416" y="1621536"/>
            <a:ext cx="5522976" cy="4372864"/>
          </a:xfrm>
        </p:spPr>
        <p:txBody>
          <a:bodyPr/>
          <a:lstStyle>
            <a:lvl1pPr>
              <a:defRPr sz="3200" b="0" i="0">
                <a:latin typeface="IBM Plex Sans Light" panose="020B040305020300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6388608" y="1658112"/>
            <a:ext cx="5498592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61520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four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92608" y="1658112"/>
            <a:ext cx="2450592" cy="433628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340608" y="1658112"/>
            <a:ext cx="2450592" cy="433628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388608" y="1658112"/>
            <a:ext cx="2450592" cy="433628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9436608" y="1658112"/>
            <a:ext cx="2450592" cy="433628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94350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292608" y="1658112"/>
            <a:ext cx="5498592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 lIns="91440" tIns="91440" rIns="91440" bIns="9144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374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four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48640"/>
            <a:ext cx="8534400" cy="8534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400800" y="1457961"/>
            <a:ext cx="2438400" cy="4786207"/>
          </a:xfrm>
        </p:spPr>
        <p:txBody>
          <a:bodyPr/>
          <a:lstStyle>
            <a:lvl1pPr>
              <a:defRPr sz="2133"/>
            </a:lvl1pPr>
            <a:lvl2pPr marL="0" indent="0">
              <a:spcBef>
                <a:spcPts val="1467"/>
              </a:spcBef>
              <a:buFontTx/>
              <a:buNone/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04800" y="268226"/>
            <a:ext cx="5486400" cy="400049"/>
          </a:xfrm>
        </p:spPr>
        <p:txBody>
          <a:bodyPr/>
          <a:lstStyle>
            <a:lvl1pPr>
              <a:defRPr sz="1467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04800" y="1457961"/>
            <a:ext cx="2438400" cy="4786207"/>
          </a:xfrm>
        </p:spPr>
        <p:txBody>
          <a:bodyPr/>
          <a:lstStyle>
            <a:lvl1pPr>
              <a:spcBef>
                <a:spcPts val="1467"/>
              </a:spcBef>
              <a:defRPr sz="2133"/>
            </a:lvl1pPr>
            <a:lvl2pPr marL="0" indent="0">
              <a:spcBef>
                <a:spcPts val="1467"/>
              </a:spcBef>
              <a:buFontTx/>
              <a:buNone/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352800" y="1457961"/>
            <a:ext cx="2438400" cy="4786207"/>
          </a:xfrm>
        </p:spPr>
        <p:txBody>
          <a:bodyPr/>
          <a:lstStyle>
            <a:lvl1pPr>
              <a:defRPr sz="2133"/>
            </a:lvl1pPr>
            <a:lvl2pPr marL="0" indent="0">
              <a:spcBef>
                <a:spcPts val="1467"/>
              </a:spcBef>
              <a:buFontTx/>
              <a:buNone/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448800" y="1457961"/>
            <a:ext cx="2438400" cy="4786207"/>
          </a:xfrm>
        </p:spPr>
        <p:txBody>
          <a:bodyPr/>
          <a:lstStyle>
            <a:lvl1pPr>
              <a:defRPr sz="2133"/>
            </a:lvl1pPr>
            <a:lvl2pPr marL="0" indent="0">
              <a:spcBef>
                <a:spcPts val="1467"/>
              </a:spcBef>
              <a:buFontTx/>
              <a:buNone/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19397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narrow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57261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388608" y="268224"/>
            <a:ext cx="2450592" cy="572617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436608" y="268224"/>
            <a:ext cx="2450592" cy="572617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5117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split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8" y="268224"/>
            <a:ext cx="5522885" cy="5726176"/>
          </a:xfrm>
        </p:spPr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ol gray 10 rectangle">
            <a:extLst>
              <a:ext uri="{FF2B5EF4-FFF2-40B4-BE49-F238E27FC236}">
                <a16:creationId xmlns:a16="http://schemas.microsoft.com/office/drawing/2014/main" id="{838ABCAC-D266-7244-9068-DAD3FE4E7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3F3F3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600" b="0" i="0" dirty="0">
              <a:solidFill>
                <a:srgbClr val="FFFFFF"/>
              </a:solidFill>
              <a:latin typeface="IBM Plex Sans" panose="020B0503050203000203" pitchFamily="34" charset="0"/>
              <a:cs typeface="Arial"/>
            </a:endParaRP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6388608" y="268224"/>
            <a:ext cx="5498592" cy="5726176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IBM Plex Sans" panose="020B0503050203000203" pitchFamily="34" charset="0"/>
              </a:defRPr>
            </a:lvl1pPr>
          </a:lstStyle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93621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57261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 lIns="91440" tIns="91440" rIns="91440" bIns="9144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62296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alf-blank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57261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95214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487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ght, text,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292608" y="1658112"/>
            <a:ext cx="5498592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1"/>
          <p:cNvSpPr>
            <a:spLocks noGrp="1"/>
          </p:cNvSpPr>
          <p:nvPr>
            <p:ph sz="quarter" idx="17"/>
          </p:nvPr>
        </p:nvSpPr>
        <p:spPr>
          <a:xfrm>
            <a:off x="6096000" y="0"/>
            <a:ext cx="3048000" cy="3429000"/>
          </a:xfrm>
          <a:solidFill>
            <a:schemeClr val="accent2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8"/>
          </p:nvPr>
        </p:nvSpPr>
        <p:spPr>
          <a:xfrm>
            <a:off x="9144000" y="0"/>
            <a:ext cx="3048000" cy="3429000"/>
          </a:xfrm>
          <a:solidFill>
            <a:srgbClr val="061F80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>
          <a:xfrm>
            <a:off x="6096000" y="3426885"/>
            <a:ext cx="6096000" cy="3431116"/>
          </a:xfrm>
          <a:solidFill>
            <a:srgbClr val="0530AD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01502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3 med, 2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-1"/>
            <a:ext cx="6096000" cy="3429001"/>
          </a:xfrm>
          <a:solidFill>
            <a:srgbClr val="0530AD"/>
          </a:solidFill>
        </p:spPr>
        <p:txBody>
          <a:bodyPr lIns="210312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sz="quarter" idx="17"/>
          </p:nvPr>
        </p:nvSpPr>
        <p:spPr>
          <a:xfrm>
            <a:off x="6096000" y="0"/>
            <a:ext cx="3048000" cy="3429000"/>
          </a:xfrm>
          <a:solidFill>
            <a:schemeClr val="accent2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8"/>
          </p:nvPr>
        </p:nvSpPr>
        <p:spPr>
          <a:xfrm>
            <a:off x="9144000" y="0"/>
            <a:ext cx="3048000" cy="3429000"/>
          </a:xfrm>
          <a:solidFill>
            <a:srgbClr val="061F80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20"/>
          </p:nvPr>
        </p:nvSpPr>
        <p:spPr>
          <a:xfrm>
            <a:off x="0" y="3426885"/>
            <a:ext cx="6096000" cy="3431116"/>
          </a:xfrm>
          <a:solidFill>
            <a:schemeClr val="tx1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9"/>
          </p:nvPr>
        </p:nvSpPr>
        <p:spPr>
          <a:xfrm>
            <a:off x="6096000" y="3426885"/>
            <a:ext cx="6096000" cy="3431116"/>
          </a:xfrm>
          <a:solidFill>
            <a:srgbClr val="0530AD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51391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1 large, 4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3425951"/>
          </a:xfrm>
          <a:noFill/>
        </p:spPr>
        <p:txBody>
          <a:bodyPr lIns="182880" tIns="164592" rIns="228600" bIns="228600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sz="quarter" idx="20"/>
          </p:nvPr>
        </p:nvSpPr>
        <p:spPr>
          <a:xfrm>
            <a:off x="0" y="3426885"/>
            <a:ext cx="3048000" cy="3431116"/>
          </a:xfrm>
          <a:solidFill>
            <a:srgbClr val="061F80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19"/>
          </p:nvPr>
        </p:nvSpPr>
        <p:spPr>
          <a:xfrm>
            <a:off x="3048001" y="3426885"/>
            <a:ext cx="3048000" cy="3431116"/>
          </a:xfrm>
          <a:solidFill>
            <a:srgbClr val="054ADA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7"/>
          </p:nvPr>
        </p:nvSpPr>
        <p:spPr>
          <a:xfrm>
            <a:off x="6096000" y="3426883"/>
            <a:ext cx="3048000" cy="3431117"/>
          </a:xfrm>
          <a:solidFill>
            <a:schemeClr val="accent2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8"/>
          </p:nvPr>
        </p:nvSpPr>
        <p:spPr>
          <a:xfrm>
            <a:off x="9144000" y="3426883"/>
            <a:ext cx="3048000" cy="3431117"/>
          </a:xfrm>
          <a:solidFill>
            <a:srgbClr val="6EA6FF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72105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01800"/>
          </a:xfrm>
          <a:solidFill>
            <a:schemeClr val="tx1"/>
          </a:solidFill>
        </p:spPr>
        <p:txBody>
          <a:bodyPr lIns="210312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"/>
          <p:cNvSpPr>
            <a:spLocks noGrp="1"/>
          </p:cNvSpPr>
          <p:nvPr>
            <p:ph type="pic" sz="quarter" idx="12"/>
          </p:nvPr>
        </p:nvSpPr>
        <p:spPr>
          <a:xfrm>
            <a:off x="307546" y="1701801"/>
            <a:ext cx="5480909" cy="4438135"/>
          </a:xfrm>
        </p:spPr>
        <p:txBody>
          <a:bodyPr lIns="91440" tIns="91440" rIns="91440" bIns="9144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D8762821-155E-254E-9CDA-B342327866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00800" y="1701801"/>
            <a:ext cx="5480909" cy="4438135"/>
          </a:xfrm>
        </p:spPr>
        <p:txBody>
          <a:bodyPr lIns="91440" tIns="91440" rIns="91440" bIns="91440"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32529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64096"/>
          </a:xfrm>
        </p:spPr>
        <p:txBody>
          <a:bodyPr lIns="91440" tIns="91440" rIns="91440" bIns="9144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-3" y="3429000"/>
            <a:ext cx="3048004" cy="3429000"/>
          </a:xfrm>
          <a:solidFill>
            <a:schemeClr val="tx1"/>
          </a:solidFill>
        </p:spPr>
        <p:txBody>
          <a:bodyPr lIns="219456" tIns="201168" rIns="228600" bIns="2286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67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67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67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" hidden="1">
            <a:extLst>
              <a:ext uri="{FF2B5EF4-FFF2-40B4-BE49-F238E27FC236}">
                <a16:creationId xmlns:a16="http://schemas.microsoft.com/office/drawing/2014/main" id="{0C4F1C52-4E00-9B42-8B21-690C46B2CCF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89" y="268818"/>
            <a:ext cx="5524500" cy="572558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891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48640"/>
            <a:ext cx="5486400" cy="8534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04800" y="268226"/>
            <a:ext cx="5486400" cy="400049"/>
          </a:xfrm>
        </p:spPr>
        <p:txBody>
          <a:bodyPr/>
          <a:lstStyle>
            <a:lvl1pPr>
              <a:defRPr sz="1467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04800" y="1463042"/>
            <a:ext cx="5486400" cy="4781127"/>
          </a:xfrm>
        </p:spPr>
        <p:txBody>
          <a:bodyPr/>
          <a:lstStyle>
            <a:lvl1pPr>
              <a:defRPr sz="2133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42529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4 t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>
            <a:spLocks noGrp="1"/>
          </p:cNvSpPr>
          <p:nvPr>
            <p:ph sz="quarter" idx="12"/>
          </p:nvPr>
        </p:nvSpPr>
        <p:spPr>
          <a:xfrm>
            <a:off x="0" y="0"/>
            <a:ext cx="3048000" cy="6864096"/>
          </a:xfrm>
          <a:solidFill>
            <a:srgbClr val="061F80"/>
          </a:solidFill>
        </p:spPr>
        <p:txBody>
          <a:bodyPr lIns="219456" tIns="201168" rIns="228600" bIns="228600"/>
          <a:lstStyle>
            <a:lvl1pPr>
              <a:buClr>
                <a:schemeClr val="bg1"/>
              </a:buClr>
              <a:defRPr sz="16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3"/>
          </p:nvPr>
        </p:nvSpPr>
        <p:spPr>
          <a:xfrm>
            <a:off x="3048000" y="0"/>
            <a:ext cx="3048000" cy="6864096"/>
          </a:xfrm>
          <a:solidFill>
            <a:srgbClr val="054ADA"/>
          </a:solidFill>
        </p:spPr>
        <p:txBody>
          <a:bodyPr lIns="219456" tIns="201168" rIns="228600" bIns="228600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14"/>
          </p:nvPr>
        </p:nvSpPr>
        <p:spPr>
          <a:xfrm>
            <a:off x="6096000" y="0"/>
            <a:ext cx="3048000" cy="6864096"/>
          </a:xfrm>
          <a:solidFill>
            <a:schemeClr val="accent2"/>
          </a:solidFill>
        </p:spPr>
        <p:txBody>
          <a:bodyPr lIns="219456" tIns="201168" rIns="228600" bIns="228600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4"/>
          <p:cNvSpPr>
            <a:spLocks noGrp="1"/>
          </p:cNvSpPr>
          <p:nvPr>
            <p:ph sz="quarter" idx="15"/>
          </p:nvPr>
        </p:nvSpPr>
        <p:spPr>
          <a:xfrm>
            <a:off x="9144000" y="0"/>
            <a:ext cx="3048000" cy="6864096"/>
          </a:xfrm>
          <a:solidFill>
            <a:srgbClr val="6EA6FF"/>
          </a:solidFill>
        </p:spPr>
        <p:txBody>
          <a:bodyPr lIns="219456" tIns="201168" rIns="228600" bIns="228600"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16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48772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1/4), content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92608" y="1658112"/>
            <a:ext cx="2450592" cy="433628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"/>
          <p:cNvSpPr>
            <a:spLocks noGrp="1"/>
          </p:cNvSpPr>
          <p:nvPr>
            <p:ph sz="quarter" idx="13"/>
          </p:nvPr>
        </p:nvSpPr>
        <p:spPr>
          <a:xfrm>
            <a:off x="3352800" y="1658112"/>
            <a:ext cx="8534400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15426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1/4), blank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92608" y="1658112"/>
            <a:ext cx="2450592" cy="433628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38104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1: title, text (two columns)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2608" y="1658112"/>
            <a:ext cx="2450592" cy="433628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340608" y="1681611"/>
            <a:ext cx="2450592" cy="4312788"/>
          </a:xfrm>
        </p:spPr>
        <p:txBody>
          <a:bodyPr/>
          <a:lstStyle>
            <a:lvl1pPr>
              <a:spcBef>
                <a:spcPts val="400"/>
              </a:spcBef>
              <a:defRPr sz="1600"/>
            </a:lvl1pPr>
            <a:lvl2pPr>
              <a:spcBef>
                <a:spcPts val="400"/>
              </a:spcBef>
              <a:defRPr sz="1600"/>
            </a:lvl2pPr>
            <a:lvl3pPr>
              <a:spcBef>
                <a:spcPts val="400"/>
              </a:spcBef>
              <a:defRPr sz="16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 lIns="91440" tIns="91440" rIns="91440" bIns="9144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13064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2: title, text (2/4), quote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92608" y="1658112"/>
            <a:ext cx="2450592" cy="433628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 2"/>
          <p:cNvSpPr>
            <a:spLocks noGrp="1"/>
          </p:cNvSpPr>
          <p:nvPr>
            <p:ph type="body" sz="quarter" idx="13"/>
          </p:nvPr>
        </p:nvSpPr>
        <p:spPr>
          <a:xfrm>
            <a:off x="3340608" y="1681611"/>
            <a:ext cx="2450592" cy="4312788"/>
          </a:xfrm>
        </p:spPr>
        <p:txBody>
          <a:bodyPr/>
          <a:lstStyle>
            <a:lvl1pPr>
              <a:spcBef>
                <a:spcPts val="400"/>
              </a:spcBef>
              <a:defRPr sz="1600"/>
            </a:lvl1pPr>
            <a:lvl2pPr>
              <a:spcBef>
                <a:spcPts val="400"/>
              </a:spcBef>
              <a:defRPr sz="1600"/>
            </a:lvl2pPr>
            <a:lvl3pPr>
              <a:spcBef>
                <a:spcPts val="400"/>
              </a:spcBef>
              <a:defRPr sz="16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364224" y="1621536"/>
            <a:ext cx="5522976" cy="4372864"/>
          </a:xfrm>
        </p:spPr>
        <p:txBody>
          <a:bodyPr/>
          <a:lstStyle>
            <a:lvl1pPr>
              <a:defRPr sz="3200" b="0" i="0">
                <a:latin typeface="IBM Plex Sans Light" panose="020B040305020300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87473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92608" y="268224"/>
            <a:ext cx="2450592" cy="572617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able Placeholder"/>
          <p:cNvSpPr>
            <a:spLocks noGrp="1"/>
          </p:cNvSpPr>
          <p:nvPr>
            <p:ph type="tbl" sz="quarter" idx="13"/>
          </p:nvPr>
        </p:nvSpPr>
        <p:spPr>
          <a:xfrm>
            <a:off x="3340609" y="268224"/>
            <a:ext cx="8546501" cy="5726176"/>
          </a:xfrm>
        </p:spPr>
        <p:txBody>
          <a:bodyPr lIns="0" tIns="0" rIns="91440" bIns="91440"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9108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ith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88785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3D637FD-224B-1345-B32B-131C2F92464C}"/>
              </a:ext>
            </a:extLst>
          </p:cNvPr>
          <p:cNvSpPr/>
          <p:nvPr userDrawn="1"/>
        </p:nvSpPr>
        <p:spPr>
          <a:xfrm>
            <a:off x="9939" y="6534185"/>
            <a:ext cx="18565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IBM Research  - Confidential @</a:t>
            </a:r>
            <a:fld id="{2A0F0832-156D-2548-9392-C1882F9F96F1}" type="datetimeyyyy">
              <a:rPr lang="en-US" sz="800" smtClean="0">
                <a:solidFill>
                  <a:schemeClr val="bg1"/>
                </a:solidFill>
              </a:rPr>
              <a:pPr/>
              <a:t>2022</a:t>
            </a:fld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10577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10784" cy="1072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2608" y="1682498"/>
            <a:ext cx="5498592" cy="1746503"/>
          </a:xfrm>
        </p:spPr>
        <p:txBody>
          <a:bodyPr/>
          <a:lstStyle>
            <a:lvl1pPr>
              <a:spcBef>
                <a:spcPts val="0"/>
              </a:spcBef>
              <a:defRPr sz="1333"/>
            </a:lvl1pPr>
            <a:lvl2pPr marL="0" indent="0">
              <a:spcBef>
                <a:spcPts val="0"/>
              </a:spcBef>
              <a:buNone/>
              <a:defRPr/>
            </a:lvl2pPr>
            <a:lvl3pPr marL="268813" indent="0">
              <a:buNone/>
              <a:defRPr/>
            </a:lvl3pPr>
            <a:lvl4pPr marL="579960" indent="0">
              <a:buNone/>
              <a:defRPr/>
            </a:lvl4pPr>
            <a:lvl5pPr marL="84242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B66D531-042B-494C-8702-5C43B76E65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8211" y="4274263"/>
            <a:ext cx="8540991" cy="1746501"/>
          </a:xfrm>
        </p:spPr>
        <p:txBody>
          <a:bodyPr anchor="b"/>
          <a:lstStyle>
            <a:lvl1pPr>
              <a:spcBef>
                <a:spcPts val="400"/>
              </a:spcBef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75496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" descr="IBM 8-bar logo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1750" y="6257437"/>
            <a:ext cx="695452" cy="275721"/>
          </a:xfrm>
          <a:prstGeom prst="rect">
            <a:avLst/>
          </a:prstGeom>
        </p:spPr>
      </p:pic>
      <p:sp>
        <p:nvSpPr>
          <p:cNvPr id="5" name="Title">
            <a:extLst>
              <a:ext uri="{FF2B5EF4-FFF2-40B4-BE49-F238E27FC236}">
                <a16:creationId xmlns:a16="http://schemas.microsoft.com/office/drawing/2014/main" id="{A612084C-5519-B046-8F37-E31EBE81D15D}"/>
              </a:ext>
            </a:extLst>
          </p:cNvPr>
          <p:cNvSpPr txBox="1">
            <a:spLocks/>
          </p:cNvSpPr>
          <p:nvPr userDrawn="1"/>
        </p:nvSpPr>
        <p:spPr>
          <a:xfrm>
            <a:off x="301881" y="6301045"/>
            <a:ext cx="5522976" cy="40967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0">
                <a:solidFill>
                  <a:schemeClr val="bg1"/>
                </a:solidFill>
                <a:latin typeface="IBM Plex Sans" panose="020B0503050203000203" pitchFamily="34" charset="0"/>
                <a:ea typeface="IBM Plex Sans" panose="020B0503050203000203" pitchFamily="34" charset="0"/>
                <a:cs typeface="IBM Plex Sans" panose="020B0503050203000203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" pitchFamily="34" charset="0"/>
              </a:defRPr>
            </a:lvl5pPr>
            <a:lvl6pPr marL="36256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" pitchFamily="34" charset="0"/>
              </a:defRPr>
            </a:lvl6pPr>
            <a:lvl7pPr marL="72513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" pitchFamily="34" charset="0"/>
              </a:defRPr>
            </a:lvl7pPr>
            <a:lvl8pPr marL="108770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" pitchFamily="34" charset="0"/>
              </a:defRPr>
            </a:lvl8pPr>
            <a:lvl9pPr marL="145027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" pitchFamily="34" charset="0"/>
              </a:defRPr>
            </a:lvl9pPr>
          </a:lstStyle>
          <a:p>
            <a:pPr defTabSz="1219170"/>
            <a:r>
              <a:rPr lang="en-US" sz="2133" b="1" i="0" kern="0" dirty="0">
                <a:latin typeface="IBM Plex Sans" panose="020B0503050203000203" pitchFamily="34" charset="0"/>
              </a:rPr>
              <a:t>Research</a:t>
            </a:r>
          </a:p>
        </p:txBody>
      </p:sp>
    </p:spTree>
    <p:extLst>
      <p:ext uri="{BB962C8B-B14F-4D97-AF65-F5344CB8AC3E}">
        <p14:creationId xmlns:p14="http://schemas.microsoft.com/office/powerpoint/2010/main" val="3634234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two columns)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8224"/>
            <a:ext cx="5486400" cy="8534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04800" y="1463040"/>
            <a:ext cx="2438400" cy="4781127"/>
          </a:xfrm>
        </p:spPr>
        <p:txBody>
          <a:bodyPr/>
          <a:lstStyle>
            <a:lvl1pPr>
              <a:spcBef>
                <a:spcPts val="1467"/>
              </a:spcBef>
              <a:defRPr sz="2133"/>
            </a:lvl1pPr>
            <a:lvl2pPr marL="0" indent="0">
              <a:spcBef>
                <a:spcPts val="1467"/>
              </a:spcBef>
              <a:buFontTx/>
              <a:buNone/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352800" y="1463040"/>
            <a:ext cx="2438400" cy="4781127"/>
          </a:xfrm>
        </p:spPr>
        <p:txBody>
          <a:bodyPr/>
          <a:lstStyle>
            <a:lvl1pPr>
              <a:defRPr sz="2133"/>
            </a:lvl1pPr>
            <a:lvl2pPr marL="0" indent="0">
              <a:spcBef>
                <a:spcPts val="1467"/>
              </a:spcBef>
              <a:buFontTx/>
              <a:buNone/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54705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A476C6-1263-F248-84DC-A8F704C55E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801" y="6257544"/>
            <a:ext cx="2334649" cy="28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636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84117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with page cont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2608" y="1658112"/>
            <a:ext cx="5498592" cy="4336288"/>
          </a:xfrm>
        </p:spPr>
        <p:txBody>
          <a:bodyPr/>
          <a:lstStyle>
            <a:lvl1pPr marL="0" marR="0" indent="0" algn="l" defTabSz="1219170" rtl="0" eaLnBrk="1" fontAlgn="base" latinLnBrk="0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IBM Plex Sans" pitchFamily="2" charset="2"/>
              <a:buNone/>
              <a:tabLst/>
              <a:defRPr/>
            </a:lvl1pPr>
            <a:lvl2pPr marL="228597" marR="0" indent="-231642" algn="l" defTabSz="1219170" rtl="0" eaLnBrk="1" fontAlgn="base" latinLnBrk="0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IBM Plex Sans" charset="-120"/>
              <a:buChar char="–"/>
              <a:tabLst/>
              <a:defRPr/>
            </a:lvl2pPr>
            <a:lvl3pPr marL="457195" marR="0" indent="-231642" algn="l" defTabSz="1219170" rtl="0" eaLnBrk="1" fontAlgn="base" latinLnBrk="0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lvl3pPr>
            <a:lvl4pPr marL="838190" marR="0" indent="-231642" algn="l" defTabSz="1219170" rtl="0" eaLnBrk="1" fontAlgn="base" latinLnBrk="0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IBM Plex Sans" charset="-120"/>
              <a:buChar char="–"/>
              <a:tabLst/>
              <a:defRPr/>
            </a:lvl4pPr>
            <a:lvl5pPr marL="1071020" marR="0" indent="-231642" algn="l" defTabSz="1219170" rtl="0" eaLnBrk="1" fontAlgn="base" latinLnBrk="0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rgbClr val="FFFFFF"/>
              </a:buClr>
              <a:buSzTx/>
              <a:buFont typeface="IBM Plex Sans" charset="-120"/>
              <a:buChar char="»"/>
              <a:tabLst/>
              <a:defRPr/>
            </a:lvl5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IBM Plex Sans" pitchFamily="2" charset="2"/>
              <a:buNone/>
              <a:tabLst/>
              <a:defRPr/>
            </a:pPr>
            <a:r>
              <a: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</a:rPr>
              <a:t>Click to edit Master text styles</a:t>
            </a:r>
          </a:p>
          <a:p>
            <a:pPr marL="0" marR="0" lvl="1" indent="0" algn="l" defTabSz="1219170" rtl="0" eaLnBrk="1" fontAlgn="base" latinLnBrk="0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IBM Plex Sans" pitchFamily="2" charset="2"/>
              <a:buNone/>
              <a:tabLst/>
              <a:defRPr/>
            </a:pPr>
            <a:r>
              <a: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</a:rPr>
              <a:t>Second level</a:t>
            </a:r>
          </a:p>
          <a:p>
            <a:pPr marL="0" marR="0" lvl="2" indent="0" algn="l" defTabSz="1219170" rtl="0" eaLnBrk="1" fontAlgn="base" latinLnBrk="0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IBM Plex Sans" pitchFamily="2" charset="2"/>
              <a:buNone/>
              <a:tabLst/>
              <a:defRPr/>
            </a:pPr>
            <a:r>
              <a: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</a:rPr>
              <a:t>Third level</a:t>
            </a:r>
          </a:p>
          <a:p>
            <a:pPr marL="0" marR="0" lvl="3" indent="0" algn="l" defTabSz="1219170" rtl="0" eaLnBrk="1" fontAlgn="base" latinLnBrk="0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IBM Plex Sans" pitchFamily="2" charset="2"/>
              <a:buNone/>
              <a:tabLst/>
              <a:defRPr/>
            </a:pPr>
            <a:r>
              <a: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</a:rPr>
              <a:t>Fourth level</a:t>
            </a:r>
          </a:p>
          <a:p>
            <a:pPr marL="0" marR="0" lvl="4" indent="0" algn="l" defTabSz="1219170" rtl="0" eaLnBrk="1" fontAlgn="base" latinLnBrk="0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IBM Plex Sans" pitchFamily="2" charset="2"/>
              <a:buNone/>
              <a:tabLst/>
              <a:defRPr/>
            </a:pPr>
            <a:r>
              <a: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</a:rPr>
              <a:t>Fifth level</a:t>
            </a: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BM Plex Sans" panose="020B0503050203000203" pitchFamily="34" charset="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388608" y="1658112"/>
            <a:ext cx="5498592" cy="4336288"/>
          </a:xfrm>
        </p:spPr>
        <p:txBody>
          <a:bodyPr/>
          <a:lstStyle>
            <a:lvl1pPr marL="0" marR="0" indent="0" algn="l" defTabSz="1219170" rtl="0" eaLnBrk="1" fontAlgn="base" latinLnBrk="0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IBM Plex Sans" pitchFamily="2" charset="2"/>
              <a:buNone/>
              <a:tabLst/>
              <a:defRPr/>
            </a:lvl1pPr>
            <a:lvl2pPr marL="228597" marR="0" indent="-231642" algn="l" defTabSz="1219170" rtl="0" eaLnBrk="1" fontAlgn="base" latinLnBrk="0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IBM Plex Sans" charset="-120"/>
              <a:buChar char="–"/>
              <a:tabLst/>
              <a:defRPr/>
            </a:lvl2pPr>
            <a:lvl3pPr marL="457195" marR="0" indent="-231642" algn="l" defTabSz="1219170" rtl="0" eaLnBrk="1" fontAlgn="base" latinLnBrk="0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lvl3pPr>
            <a:lvl4pPr marL="838190" marR="0" indent="-231642" algn="l" defTabSz="1219170" rtl="0" eaLnBrk="1" fontAlgn="base" latinLnBrk="0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IBM Plex Sans" charset="-120"/>
              <a:buChar char="–"/>
              <a:tabLst/>
              <a:defRPr/>
            </a:lvl4pPr>
            <a:lvl5pPr marL="1071020" marR="0" indent="-231642" algn="l" defTabSz="1219170" rtl="0" eaLnBrk="1" fontAlgn="base" latinLnBrk="0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rgbClr val="FFFFFF"/>
              </a:buClr>
              <a:buSzTx/>
              <a:buFont typeface="IBM Plex Sans" charset="-120"/>
              <a:buChar char="»"/>
              <a:tabLst/>
              <a:defRPr/>
            </a:lvl5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IBM Plex Sans" pitchFamily="2" charset="2"/>
              <a:buNone/>
              <a:tabLst/>
              <a:defRPr/>
            </a:pPr>
            <a:r>
              <a: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</a:rPr>
              <a:t>Click to edit Master text styles</a:t>
            </a:r>
          </a:p>
          <a:p>
            <a:pPr marL="0" marR="0" lvl="1" indent="0" algn="l" defTabSz="1219170" rtl="0" eaLnBrk="1" fontAlgn="base" latinLnBrk="0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IBM Plex Sans" pitchFamily="2" charset="2"/>
              <a:buNone/>
              <a:tabLst/>
              <a:defRPr/>
            </a:pPr>
            <a:r>
              <a: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</a:rPr>
              <a:t>Second level</a:t>
            </a:r>
          </a:p>
          <a:p>
            <a:pPr marL="0" marR="0" lvl="2" indent="0" algn="l" defTabSz="1219170" rtl="0" eaLnBrk="1" fontAlgn="base" latinLnBrk="0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IBM Plex Sans" pitchFamily="2" charset="2"/>
              <a:buNone/>
              <a:tabLst/>
              <a:defRPr/>
            </a:pPr>
            <a:r>
              <a: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</a:rPr>
              <a:t>Third level</a:t>
            </a:r>
          </a:p>
          <a:p>
            <a:pPr marL="0" marR="0" lvl="3" indent="0" algn="l" defTabSz="1219170" rtl="0" eaLnBrk="1" fontAlgn="base" latinLnBrk="0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IBM Plex Sans" pitchFamily="2" charset="2"/>
              <a:buNone/>
              <a:tabLst/>
              <a:defRPr/>
            </a:pPr>
            <a:r>
              <a: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</a:rPr>
              <a:t>Fourth level</a:t>
            </a:r>
          </a:p>
          <a:p>
            <a:pPr marL="0" marR="0" lvl="4" indent="0" algn="l" defTabSz="1219170" rtl="0" eaLnBrk="1" fontAlgn="base" latinLnBrk="0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IBM Plex Sans" pitchFamily="2" charset="2"/>
              <a:buNone/>
              <a:tabLst/>
              <a:defRPr/>
            </a:pPr>
            <a:r>
              <a: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</a:rPr>
              <a:t>Fifth level</a:t>
            </a: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BM Plex Sans" panose="020B0503050203000203" pitchFamily="34" charset="0"/>
            </a:endParaRP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11119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,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2608" y="292608"/>
            <a:ext cx="5510784" cy="1072896"/>
          </a:xfrm>
        </p:spPr>
        <p:txBody>
          <a:bodyPr/>
          <a:lstStyle>
            <a:lvl1pPr>
              <a:defRPr sz="21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182880" y="1511808"/>
            <a:ext cx="5608320" cy="4482592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defRPr sz="9600" b="0" i="0">
                <a:latin typeface="IBM Plex Sans Light" panose="020B040305020300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27175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, number, half-image (bleed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2608" y="292608"/>
            <a:ext cx="5510784" cy="1072896"/>
          </a:xfrm>
        </p:spPr>
        <p:txBody>
          <a:bodyPr/>
          <a:lstStyle>
            <a:lvl1pPr>
              <a:defRPr sz="21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182880" y="1511808"/>
            <a:ext cx="5608320" cy="4482592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defRPr sz="9600" b="0" i="0">
                <a:latin typeface="IBM Plex Sans Light" panose="020B040305020300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 lIns="91440" tIns="91440" rIns="91440" bIns="91440"/>
          <a:lstStyle>
            <a:lvl1pPr>
              <a:defRPr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8994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">
    <p:bg>
      <p:bgPr>
        <a:solidFill>
          <a:srgbClr val="0F62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182882" y="121920"/>
            <a:ext cx="11704229" cy="5872480"/>
          </a:xfrm>
        </p:spPr>
        <p:txBody>
          <a:bodyPr/>
          <a:lstStyle>
            <a:lvl1pPr>
              <a:defRPr sz="12800" b="0" i="0">
                <a:latin typeface="IBM Plex Sans Light" panose="020B04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IBM Plex Sans" panose="020B0503050203000203" pitchFamily="34" charset="0"/>
              </a:defRPr>
            </a:lvl1pPr>
          </a:lstStyle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IBM Plex Sans" panose="020B0503050203000203" pitchFamily="34" charset="0"/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80650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8" y="268224"/>
            <a:ext cx="7416713" cy="57261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54168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57261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6388608" y="268224"/>
            <a:ext cx="5498592" cy="5726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72483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292608" y="1658112"/>
            <a:ext cx="5498592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6388610" y="1658112"/>
            <a:ext cx="5498501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01491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columns, different text siz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"/>
          <p:cNvSpPr>
            <a:spLocks noGrp="1"/>
          </p:cNvSpPr>
          <p:nvPr>
            <p:ph sz="quarter" idx="13"/>
          </p:nvPr>
        </p:nvSpPr>
        <p:spPr>
          <a:xfrm>
            <a:off x="280416" y="1621536"/>
            <a:ext cx="5522976" cy="4372864"/>
          </a:xfrm>
        </p:spPr>
        <p:txBody>
          <a:bodyPr/>
          <a:lstStyle>
            <a:lvl1pPr>
              <a:defRPr sz="3200" b="0" i="0">
                <a:latin typeface="IBM Plex Sans Light" panose="020B040305020300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6388608" y="1658112"/>
            <a:ext cx="5498592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025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two narrow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77696"/>
            <a:ext cx="5486400" cy="4754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400800" y="1463042"/>
            <a:ext cx="2438400" cy="4668593"/>
          </a:xfrm>
        </p:spPr>
        <p:txBody>
          <a:bodyPr/>
          <a:lstStyle>
            <a:lvl1pPr>
              <a:defRPr sz="2133"/>
            </a:lvl1pPr>
            <a:lvl2pPr marL="0" indent="0">
              <a:spcBef>
                <a:spcPts val="1467"/>
              </a:spcBef>
              <a:buFontTx/>
              <a:buNone/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04800" y="268226"/>
            <a:ext cx="5486400" cy="400049"/>
          </a:xfrm>
        </p:spPr>
        <p:txBody>
          <a:bodyPr/>
          <a:lstStyle>
            <a:lvl1pPr>
              <a:defRPr sz="1467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448800" y="1463042"/>
            <a:ext cx="2438400" cy="4668593"/>
          </a:xfrm>
        </p:spPr>
        <p:txBody>
          <a:bodyPr/>
          <a:lstStyle>
            <a:lvl1pPr>
              <a:defRPr sz="2133"/>
            </a:lvl1pPr>
            <a:lvl2pPr marL="0" indent="0">
              <a:spcBef>
                <a:spcPts val="1467"/>
              </a:spcBef>
              <a:buFontTx/>
              <a:buNone/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92817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four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92608" y="1658112"/>
            <a:ext cx="2450592" cy="433628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340608" y="1658112"/>
            <a:ext cx="2450592" cy="433628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388608" y="1658112"/>
            <a:ext cx="2450592" cy="433628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9436608" y="1658112"/>
            <a:ext cx="2450592" cy="433628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88883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292608" y="1658112"/>
            <a:ext cx="5498592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 lIns="91440" tIns="91440" rIns="91440" bIns="9144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47957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narrow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57261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388608" y="268224"/>
            <a:ext cx="2450592" cy="572617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436608" y="268224"/>
            <a:ext cx="2450592" cy="572617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91370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split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8" y="268224"/>
            <a:ext cx="5522885" cy="5726176"/>
          </a:xfrm>
        </p:spPr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ol gray 10 rectangle">
            <a:extLst>
              <a:ext uri="{FF2B5EF4-FFF2-40B4-BE49-F238E27FC236}">
                <a16:creationId xmlns:a16="http://schemas.microsoft.com/office/drawing/2014/main" id="{838ABCAC-D266-7244-9068-DAD3FE4E7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3F3F3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600" b="0" i="0" dirty="0">
              <a:solidFill>
                <a:srgbClr val="FFFFFF"/>
              </a:solidFill>
              <a:latin typeface="IBM Plex Sans" panose="020B0503050203000203" pitchFamily="34" charset="0"/>
              <a:cs typeface="Arial"/>
            </a:endParaRP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6388608" y="268224"/>
            <a:ext cx="5498592" cy="5726176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IBM Plex Sans" panose="020B0503050203000203" pitchFamily="34" charset="0"/>
              </a:defRPr>
            </a:lvl1pPr>
          </a:lstStyle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63314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57261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 lIns="91440" tIns="91440" rIns="91440" bIns="9144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10739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alf-blank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57261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44335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13792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ght, text,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292608" y="1658112"/>
            <a:ext cx="5498592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1"/>
          <p:cNvSpPr>
            <a:spLocks noGrp="1"/>
          </p:cNvSpPr>
          <p:nvPr>
            <p:ph sz="quarter" idx="17"/>
          </p:nvPr>
        </p:nvSpPr>
        <p:spPr>
          <a:xfrm>
            <a:off x="6096000" y="0"/>
            <a:ext cx="3048000" cy="3429000"/>
          </a:xfrm>
          <a:solidFill>
            <a:schemeClr val="accent2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8"/>
          </p:nvPr>
        </p:nvSpPr>
        <p:spPr>
          <a:xfrm>
            <a:off x="9144000" y="0"/>
            <a:ext cx="3048000" cy="3429000"/>
          </a:xfrm>
          <a:solidFill>
            <a:srgbClr val="061F80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>
          <a:xfrm>
            <a:off x="6096000" y="3426885"/>
            <a:ext cx="6096000" cy="3431116"/>
          </a:xfrm>
          <a:solidFill>
            <a:srgbClr val="0530AD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56604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3 med, 2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-1"/>
            <a:ext cx="6096000" cy="3429001"/>
          </a:xfrm>
          <a:solidFill>
            <a:srgbClr val="0530AD"/>
          </a:solidFill>
        </p:spPr>
        <p:txBody>
          <a:bodyPr lIns="210312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sz="quarter" idx="17"/>
          </p:nvPr>
        </p:nvSpPr>
        <p:spPr>
          <a:xfrm>
            <a:off x="6096000" y="0"/>
            <a:ext cx="3048000" cy="3429000"/>
          </a:xfrm>
          <a:solidFill>
            <a:schemeClr val="accent2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8"/>
          </p:nvPr>
        </p:nvSpPr>
        <p:spPr>
          <a:xfrm>
            <a:off x="9144000" y="0"/>
            <a:ext cx="3048000" cy="3429000"/>
          </a:xfrm>
          <a:solidFill>
            <a:srgbClr val="061F80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20"/>
          </p:nvPr>
        </p:nvSpPr>
        <p:spPr>
          <a:xfrm>
            <a:off x="0" y="3426885"/>
            <a:ext cx="6096000" cy="3431116"/>
          </a:xfrm>
          <a:solidFill>
            <a:schemeClr val="tx1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9"/>
          </p:nvPr>
        </p:nvSpPr>
        <p:spPr>
          <a:xfrm>
            <a:off x="6096000" y="3426885"/>
            <a:ext cx="6096000" cy="3431116"/>
          </a:xfrm>
          <a:solidFill>
            <a:srgbClr val="0530AD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31968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1 large, 4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3425951"/>
          </a:xfrm>
          <a:noFill/>
        </p:spPr>
        <p:txBody>
          <a:bodyPr lIns="182880" tIns="164592" rIns="228600" bIns="228600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sz="quarter" idx="20"/>
          </p:nvPr>
        </p:nvSpPr>
        <p:spPr>
          <a:xfrm>
            <a:off x="0" y="3426885"/>
            <a:ext cx="3048000" cy="3431116"/>
          </a:xfrm>
          <a:solidFill>
            <a:srgbClr val="061F80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19"/>
          </p:nvPr>
        </p:nvSpPr>
        <p:spPr>
          <a:xfrm>
            <a:off x="3048001" y="3426885"/>
            <a:ext cx="3048000" cy="3431116"/>
          </a:xfrm>
          <a:solidFill>
            <a:srgbClr val="054ADA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7"/>
          </p:nvPr>
        </p:nvSpPr>
        <p:spPr>
          <a:xfrm>
            <a:off x="6096000" y="3426883"/>
            <a:ext cx="3048000" cy="3431117"/>
          </a:xfrm>
          <a:solidFill>
            <a:schemeClr val="accent2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8"/>
          </p:nvPr>
        </p:nvSpPr>
        <p:spPr>
          <a:xfrm>
            <a:off x="9144000" y="3426883"/>
            <a:ext cx="3048000" cy="3431117"/>
          </a:xfrm>
          <a:solidFill>
            <a:srgbClr val="6EA6FF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935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dark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600" err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77696"/>
            <a:ext cx="5486400" cy="4754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400800" y="1499618"/>
            <a:ext cx="5486400" cy="466859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spcBef>
                <a:spcPts val="1467"/>
              </a:spcBef>
              <a:buFontTx/>
              <a:buNone/>
              <a:defRPr sz="1467">
                <a:solidFill>
                  <a:schemeClr val="bg2"/>
                </a:solidFill>
              </a:defRPr>
            </a:lvl2pPr>
            <a:lvl3pPr>
              <a:defRPr sz="1467">
                <a:solidFill>
                  <a:schemeClr val="bg2"/>
                </a:solidFill>
              </a:defRPr>
            </a:lvl3pPr>
            <a:lvl4pPr>
              <a:defRPr sz="1467">
                <a:solidFill>
                  <a:schemeClr val="bg2"/>
                </a:solidFill>
              </a:defRPr>
            </a:lvl4pPr>
            <a:lvl5pPr>
              <a:defRPr sz="14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04800" y="268226"/>
            <a:ext cx="5486400" cy="400049"/>
          </a:xfrm>
        </p:spPr>
        <p:txBody>
          <a:bodyPr/>
          <a:lstStyle>
            <a:lvl1pPr>
              <a:defRPr sz="1467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245522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01800"/>
          </a:xfrm>
          <a:solidFill>
            <a:schemeClr val="tx1"/>
          </a:solidFill>
        </p:spPr>
        <p:txBody>
          <a:bodyPr lIns="210312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"/>
          <p:cNvSpPr>
            <a:spLocks noGrp="1"/>
          </p:cNvSpPr>
          <p:nvPr>
            <p:ph type="pic" sz="quarter" idx="12"/>
          </p:nvPr>
        </p:nvSpPr>
        <p:spPr>
          <a:xfrm>
            <a:off x="307546" y="1701801"/>
            <a:ext cx="5480909" cy="4438135"/>
          </a:xfrm>
        </p:spPr>
        <p:txBody>
          <a:bodyPr lIns="91440" tIns="91440" rIns="91440" bIns="9144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D8762821-155E-254E-9CDA-B342327866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00800" y="1701801"/>
            <a:ext cx="5480909" cy="4438135"/>
          </a:xfrm>
        </p:spPr>
        <p:txBody>
          <a:bodyPr lIns="91440" tIns="91440" rIns="91440" bIns="91440"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41905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64096"/>
          </a:xfrm>
        </p:spPr>
        <p:txBody>
          <a:bodyPr lIns="91440" tIns="91440" rIns="91440" bIns="9144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-3" y="3429000"/>
            <a:ext cx="3048004" cy="3429000"/>
          </a:xfrm>
          <a:solidFill>
            <a:schemeClr val="tx1"/>
          </a:solidFill>
        </p:spPr>
        <p:txBody>
          <a:bodyPr lIns="219456" tIns="201168" rIns="228600" bIns="2286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67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67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67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" hidden="1">
            <a:extLst>
              <a:ext uri="{FF2B5EF4-FFF2-40B4-BE49-F238E27FC236}">
                <a16:creationId xmlns:a16="http://schemas.microsoft.com/office/drawing/2014/main" id="{0C4F1C52-4E00-9B42-8B21-690C46B2CCF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89" y="268818"/>
            <a:ext cx="5524500" cy="572558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6450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4 t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>
            <a:spLocks noGrp="1"/>
          </p:cNvSpPr>
          <p:nvPr>
            <p:ph sz="quarter" idx="12"/>
          </p:nvPr>
        </p:nvSpPr>
        <p:spPr>
          <a:xfrm>
            <a:off x="0" y="0"/>
            <a:ext cx="3048000" cy="6864096"/>
          </a:xfrm>
          <a:solidFill>
            <a:srgbClr val="061F80"/>
          </a:solidFill>
        </p:spPr>
        <p:txBody>
          <a:bodyPr lIns="219456" tIns="201168" rIns="228600" bIns="228600"/>
          <a:lstStyle>
            <a:lvl1pPr>
              <a:buClr>
                <a:schemeClr val="bg1"/>
              </a:buClr>
              <a:defRPr sz="16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3"/>
          </p:nvPr>
        </p:nvSpPr>
        <p:spPr>
          <a:xfrm>
            <a:off x="3048000" y="0"/>
            <a:ext cx="3048000" cy="6864096"/>
          </a:xfrm>
          <a:solidFill>
            <a:srgbClr val="054ADA"/>
          </a:solidFill>
        </p:spPr>
        <p:txBody>
          <a:bodyPr lIns="219456" tIns="201168" rIns="228600" bIns="228600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14"/>
          </p:nvPr>
        </p:nvSpPr>
        <p:spPr>
          <a:xfrm>
            <a:off x="6096000" y="0"/>
            <a:ext cx="3048000" cy="6864096"/>
          </a:xfrm>
          <a:solidFill>
            <a:schemeClr val="accent2"/>
          </a:solidFill>
        </p:spPr>
        <p:txBody>
          <a:bodyPr lIns="219456" tIns="201168" rIns="228600" bIns="228600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4"/>
          <p:cNvSpPr>
            <a:spLocks noGrp="1"/>
          </p:cNvSpPr>
          <p:nvPr>
            <p:ph sz="quarter" idx="15"/>
          </p:nvPr>
        </p:nvSpPr>
        <p:spPr>
          <a:xfrm>
            <a:off x="9144000" y="0"/>
            <a:ext cx="3048000" cy="6864096"/>
          </a:xfrm>
          <a:solidFill>
            <a:srgbClr val="6EA6FF"/>
          </a:solidFill>
        </p:spPr>
        <p:txBody>
          <a:bodyPr lIns="219456" tIns="201168" rIns="228600" bIns="228600"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16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4986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1/4), content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92608" y="1658112"/>
            <a:ext cx="2450592" cy="433628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"/>
          <p:cNvSpPr>
            <a:spLocks noGrp="1"/>
          </p:cNvSpPr>
          <p:nvPr>
            <p:ph sz="quarter" idx="13"/>
          </p:nvPr>
        </p:nvSpPr>
        <p:spPr>
          <a:xfrm>
            <a:off x="3352800" y="1658112"/>
            <a:ext cx="8534400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22706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1/4), blank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92608" y="1658112"/>
            <a:ext cx="2450592" cy="433628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0046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1: title, text (two columns)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2608" y="1658112"/>
            <a:ext cx="2450592" cy="433628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340608" y="1681611"/>
            <a:ext cx="2450592" cy="4312788"/>
          </a:xfrm>
        </p:spPr>
        <p:txBody>
          <a:bodyPr/>
          <a:lstStyle>
            <a:lvl1pPr>
              <a:spcBef>
                <a:spcPts val="400"/>
              </a:spcBef>
              <a:defRPr sz="1600"/>
            </a:lvl1pPr>
            <a:lvl2pPr>
              <a:spcBef>
                <a:spcPts val="400"/>
              </a:spcBef>
              <a:defRPr sz="1600"/>
            </a:lvl2pPr>
            <a:lvl3pPr>
              <a:spcBef>
                <a:spcPts val="400"/>
              </a:spcBef>
              <a:defRPr sz="16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 lIns="91440" tIns="91440" rIns="91440" bIns="9144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81401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2: title, text (2/4), quote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92608" y="1658112"/>
            <a:ext cx="2450592" cy="433628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 2"/>
          <p:cNvSpPr>
            <a:spLocks noGrp="1"/>
          </p:cNvSpPr>
          <p:nvPr>
            <p:ph type="body" sz="quarter" idx="13"/>
          </p:nvPr>
        </p:nvSpPr>
        <p:spPr>
          <a:xfrm>
            <a:off x="3340608" y="1681611"/>
            <a:ext cx="2450592" cy="4312788"/>
          </a:xfrm>
        </p:spPr>
        <p:txBody>
          <a:bodyPr/>
          <a:lstStyle>
            <a:lvl1pPr>
              <a:spcBef>
                <a:spcPts val="400"/>
              </a:spcBef>
              <a:defRPr sz="1600"/>
            </a:lvl1pPr>
            <a:lvl2pPr>
              <a:spcBef>
                <a:spcPts val="400"/>
              </a:spcBef>
              <a:defRPr sz="1600"/>
            </a:lvl2pPr>
            <a:lvl3pPr>
              <a:spcBef>
                <a:spcPts val="400"/>
              </a:spcBef>
              <a:defRPr sz="16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364224" y="1621536"/>
            <a:ext cx="5522976" cy="4372864"/>
          </a:xfrm>
        </p:spPr>
        <p:txBody>
          <a:bodyPr/>
          <a:lstStyle>
            <a:lvl1pPr>
              <a:defRPr sz="3200" b="0" i="0">
                <a:latin typeface="IBM Plex Sans Light" panose="020B040305020300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80263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92608" y="268224"/>
            <a:ext cx="2450592" cy="572617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able Placeholder"/>
          <p:cNvSpPr>
            <a:spLocks noGrp="1"/>
          </p:cNvSpPr>
          <p:nvPr>
            <p:ph type="tbl" sz="quarter" idx="13"/>
          </p:nvPr>
        </p:nvSpPr>
        <p:spPr>
          <a:xfrm>
            <a:off x="3340609" y="268224"/>
            <a:ext cx="8546501" cy="5726176"/>
          </a:xfrm>
        </p:spPr>
        <p:txBody>
          <a:bodyPr lIns="0" tIns="0" rIns="91440" bIns="91440"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88332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ith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73645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6067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8226"/>
            <a:ext cx="5486400" cy="58705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835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10784" cy="1072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2608" y="1682498"/>
            <a:ext cx="5498592" cy="1746503"/>
          </a:xfrm>
        </p:spPr>
        <p:txBody>
          <a:bodyPr/>
          <a:lstStyle>
            <a:lvl1pPr>
              <a:spcBef>
                <a:spcPts val="0"/>
              </a:spcBef>
              <a:defRPr sz="1333"/>
            </a:lvl1pPr>
            <a:lvl2pPr marL="0" indent="0">
              <a:spcBef>
                <a:spcPts val="0"/>
              </a:spcBef>
              <a:buNone/>
              <a:defRPr/>
            </a:lvl2pPr>
            <a:lvl3pPr marL="268813" indent="0">
              <a:buNone/>
              <a:defRPr/>
            </a:lvl3pPr>
            <a:lvl4pPr marL="579960" indent="0">
              <a:buNone/>
              <a:defRPr/>
            </a:lvl4pPr>
            <a:lvl5pPr marL="84242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B66D531-042B-494C-8702-5C43B76E65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8211" y="4274263"/>
            <a:ext cx="8540991" cy="1746501"/>
          </a:xfrm>
        </p:spPr>
        <p:txBody>
          <a:bodyPr anchor="b"/>
          <a:lstStyle>
            <a:lvl1pPr>
              <a:spcBef>
                <a:spcPts val="400"/>
              </a:spcBef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10176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pic>
        <p:nvPicPr>
          <p:cNvPr id="6" name="Picture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1750" y="6256738"/>
            <a:ext cx="695452" cy="2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0822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18145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with page cont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0A875DF-575B-FA43-A66A-276A357C95F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04800" y="1658113"/>
            <a:ext cx="5486400" cy="39687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46654923-1EEF-B246-87ED-E71EF82D09E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00800" y="1658113"/>
            <a:ext cx="5486400" cy="39687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115647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,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2608" y="292608"/>
            <a:ext cx="5510784" cy="1072896"/>
          </a:xfrm>
        </p:spPr>
        <p:txBody>
          <a:bodyPr/>
          <a:lstStyle>
            <a:lvl1pPr>
              <a:defRPr sz="213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182880" y="1511808"/>
            <a:ext cx="5608320" cy="4482592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defRPr sz="9600" b="0" i="0">
                <a:latin typeface="IBM Plex Sans Light" panose="020B040305020300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07951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, number, half-image (bleed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2608" y="292608"/>
            <a:ext cx="5510784" cy="1072896"/>
          </a:xfrm>
        </p:spPr>
        <p:txBody>
          <a:bodyPr/>
          <a:lstStyle>
            <a:lvl1pPr>
              <a:defRPr sz="213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182880" y="1511808"/>
            <a:ext cx="5608320" cy="4482592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defRPr sz="9600" b="0" i="0">
                <a:latin typeface="IBM Plex Sans Light" panose="020B040305020300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 lIns="91440" tIns="91440" rIns="91440" bIns="91440"/>
          <a:lstStyle>
            <a:lvl1pPr>
              <a:defRPr baseline="0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22930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182882" y="121920"/>
            <a:ext cx="11704229" cy="5872480"/>
          </a:xfrm>
        </p:spPr>
        <p:txBody>
          <a:bodyPr/>
          <a:lstStyle>
            <a:lvl1pPr>
              <a:defRPr sz="1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62382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8" y="268224"/>
            <a:ext cx="7416713" cy="57261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94510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5726176"/>
          </a:xfrm>
        </p:spPr>
        <p:txBody>
          <a:bodyPr/>
          <a:lstStyle/>
          <a:p>
            <a:r>
              <a:rPr lang="en-US"/>
              <a:t>Click </a:t>
            </a:r>
            <a:r>
              <a:rPr lang="en-US" dirty="0"/>
              <a:t>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6388608" y="268224"/>
            <a:ext cx="5498592" cy="5726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79535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2608" y="1658112"/>
            <a:ext cx="5498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388610" y="1658112"/>
            <a:ext cx="5498501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940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half-blank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8226"/>
            <a:ext cx="5486400" cy="58705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179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columns, different text siz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"/>
          <p:cNvSpPr>
            <a:spLocks noGrp="1"/>
          </p:cNvSpPr>
          <p:nvPr>
            <p:ph sz="quarter" idx="13"/>
          </p:nvPr>
        </p:nvSpPr>
        <p:spPr>
          <a:xfrm>
            <a:off x="280416" y="1621536"/>
            <a:ext cx="5522976" cy="4372864"/>
          </a:xfrm>
        </p:spPr>
        <p:txBody>
          <a:bodyPr/>
          <a:lstStyle>
            <a:lvl1pPr>
              <a:defRPr sz="3200" b="0" i="0">
                <a:latin typeface="IBM Plex Sans Light" panose="020B040305020300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6388608" y="1658112"/>
            <a:ext cx="5498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14412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four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92608" y="1658112"/>
            <a:ext cx="2450592" cy="433628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340608" y="1658112"/>
            <a:ext cx="2450592" cy="433628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388608" y="1658112"/>
            <a:ext cx="2450592" cy="433628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9436608" y="1658112"/>
            <a:ext cx="2450592" cy="433628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28565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292608" y="1658112"/>
            <a:ext cx="5498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51876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narrow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57261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388608" y="268224"/>
            <a:ext cx="2450592" cy="572617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436608" y="268224"/>
            <a:ext cx="2450592" cy="572617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54252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split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8" y="268224"/>
            <a:ext cx="5522885" cy="57261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Black rectangle">
            <a:extLst>
              <a:ext uri="{FF2B5EF4-FFF2-40B4-BE49-F238E27FC236}">
                <a16:creationId xmlns:a16="http://schemas.microsoft.com/office/drawing/2014/main" id="{612CE115-19C6-174D-97D1-85AD78D8B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600" b="0" i="0" dirty="0">
              <a:solidFill>
                <a:srgbClr val="FFFFFF"/>
              </a:solidFill>
              <a:latin typeface="IBM Plex Sans" panose="020B0503050203000203" pitchFamily="34" charset="0"/>
              <a:cs typeface="Arial"/>
            </a:endParaRP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6388608" y="268224"/>
            <a:ext cx="5498592" cy="5726176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9538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57261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14641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alf-blank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57261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44837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16112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ght, text,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292608" y="1658112"/>
            <a:ext cx="5498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sz="quarter" idx="17"/>
          </p:nvPr>
        </p:nvSpPr>
        <p:spPr>
          <a:xfrm>
            <a:off x="6096000" y="0"/>
            <a:ext cx="3048000" cy="3429000"/>
          </a:xfrm>
          <a:solidFill>
            <a:schemeClr val="accent2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8"/>
          </p:nvPr>
        </p:nvSpPr>
        <p:spPr>
          <a:xfrm>
            <a:off x="9144000" y="0"/>
            <a:ext cx="3048000" cy="3429000"/>
          </a:xfrm>
          <a:solidFill>
            <a:srgbClr val="061F80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>
          <a:xfrm>
            <a:off x="6096000" y="3426885"/>
            <a:ext cx="6096000" cy="3431116"/>
          </a:xfrm>
          <a:solidFill>
            <a:srgbClr val="0530AD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8915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3 med, 2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-1"/>
            <a:ext cx="6096000" cy="3429001"/>
          </a:xfrm>
          <a:solidFill>
            <a:srgbClr val="0530AD"/>
          </a:solidFill>
        </p:spPr>
        <p:txBody>
          <a:bodyPr lIns="210312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quarter" idx="17"/>
          </p:nvPr>
        </p:nvSpPr>
        <p:spPr>
          <a:xfrm>
            <a:off x="6096000" y="0"/>
            <a:ext cx="3048000" cy="3429000"/>
          </a:xfrm>
          <a:solidFill>
            <a:schemeClr val="accent2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8"/>
          </p:nvPr>
        </p:nvSpPr>
        <p:spPr>
          <a:xfrm>
            <a:off x="9144000" y="0"/>
            <a:ext cx="3048000" cy="3429000"/>
          </a:xfrm>
          <a:solidFill>
            <a:srgbClr val="061F80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20"/>
          </p:nvPr>
        </p:nvSpPr>
        <p:spPr>
          <a:xfrm>
            <a:off x="0" y="3426885"/>
            <a:ext cx="6096000" cy="3431116"/>
          </a:xfrm>
          <a:solidFill>
            <a:schemeClr val="tx1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9"/>
          </p:nvPr>
        </p:nvSpPr>
        <p:spPr>
          <a:xfrm>
            <a:off x="6096000" y="3426885"/>
            <a:ext cx="6096000" cy="3431116"/>
          </a:xfrm>
          <a:solidFill>
            <a:srgbClr val="0530AD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712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8224"/>
            <a:ext cx="5486400" cy="50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2247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1 large, 4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3425951"/>
          </a:xfrm>
          <a:noFill/>
        </p:spPr>
        <p:txBody>
          <a:bodyPr lIns="182880" tIns="164592" rIns="228600" bIns="228600"/>
          <a:lstStyle>
            <a:lvl1pPr>
              <a:defRPr sz="6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"/>
          <p:cNvSpPr>
            <a:spLocks noGrp="1"/>
          </p:cNvSpPr>
          <p:nvPr>
            <p:ph sz="quarter" idx="20"/>
          </p:nvPr>
        </p:nvSpPr>
        <p:spPr>
          <a:xfrm>
            <a:off x="0" y="3426885"/>
            <a:ext cx="3048000" cy="3431116"/>
          </a:xfrm>
          <a:solidFill>
            <a:srgbClr val="061F80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9"/>
          </p:nvPr>
        </p:nvSpPr>
        <p:spPr>
          <a:xfrm>
            <a:off x="3048001" y="3426885"/>
            <a:ext cx="3048000" cy="3431116"/>
          </a:xfrm>
          <a:solidFill>
            <a:srgbClr val="054ADA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7"/>
          </p:nvPr>
        </p:nvSpPr>
        <p:spPr>
          <a:xfrm>
            <a:off x="6096000" y="3426883"/>
            <a:ext cx="3048000" cy="3431117"/>
          </a:xfrm>
          <a:solidFill>
            <a:schemeClr val="accent2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8"/>
          </p:nvPr>
        </p:nvSpPr>
        <p:spPr>
          <a:xfrm>
            <a:off x="9144000" y="3426883"/>
            <a:ext cx="3048000" cy="3431117"/>
          </a:xfrm>
          <a:solidFill>
            <a:srgbClr val="6EA6FF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40115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01800"/>
          </a:xfrm>
          <a:solidFill>
            <a:schemeClr val="tx2"/>
          </a:solidFill>
        </p:spPr>
        <p:txBody>
          <a:bodyPr lIns="210312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"/>
          <p:cNvSpPr>
            <a:spLocks noGrp="1"/>
          </p:cNvSpPr>
          <p:nvPr>
            <p:ph type="pic" sz="quarter" idx="12"/>
          </p:nvPr>
        </p:nvSpPr>
        <p:spPr>
          <a:xfrm>
            <a:off x="0" y="1701800"/>
            <a:ext cx="12192000" cy="5156200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96737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64096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-3" y="3429000"/>
            <a:ext cx="3048004" cy="3429000"/>
          </a:xfrm>
          <a:solidFill>
            <a:schemeClr val="tx2"/>
          </a:solidFill>
        </p:spPr>
        <p:txBody>
          <a:bodyPr lIns="219456" tIns="201168" rIns="228600" bIns="228600"/>
          <a:lstStyle>
            <a:lvl1pPr>
              <a:buClr>
                <a:schemeClr val="tx1"/>
              </a:buClr>
              <a:defRPr sz="16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16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35861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4 t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>
            <a:spLocks noGrp="1"/>
          </p:cNvSpPr>
          <p:nvPr>
            <p:ph sz="quarter" idx="12"/>
          </p:nvPr>
        </p:nvSpPr>
        <p:spPr>
          <a:xfrm>
            <a:off x="0" y="0"/>
            <a:ext cx="3048000" cy="6864096"/>
          </a:xfrm>
          <a:solidFill>
            <a:schemeClr val="accent2"/>
          </a:solidFill>
        </p:spPr>
        <p:txBody>
          <a:bodyPr lIns="219456" tIns="201168" rIns="228600" bIns="2286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13"/>
          </p:nvPr>
        </p:nvSpPr>
        <p:spPr>
          <a:xfrm>
            <a:off x="3048000" y="0"/>
            <a:ext cx="3048000" cy="6864096"/>
          </a:xfrm>
          <a:solidFill>
            <a:srgbClr val="054ADA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14"/>
          </p:nvPr>
        </p:nvSpPr>
        <p:spPr>
          <a:xfrm>
            <a:off x="6096000" y="0"/>
            <a:ext cx="3048000" cy="6864096"/>
          </a:xfrm>
          <a:solidFill>
            <a:srgbClr val="0530AD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4"/>
          <p:cNvSpPr>
            <a:spLocks noGrp="1"/>
          </p:cNvSpPr>
          <p:nvPr>
            <p:ph sz="quarter" idx="15"/>
          </p:nvPr>
        </p:nvSpPr>
        <p:spPr>
          <a:xfrm>
            <a:off x="9144000" y="0"/>
            <a:ext cx="3048000" cy="6864096"/>
          </a:xfrm>
          <a:solidFill>
            <a:srgbClr val="061F80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94669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1/4), content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92608" y="1658112"/>
            <a:ext cx="2450592" cy="433628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"/>
          <p:cNvSpPr>
            <a:spLocks noGrp="1"/>
          </p:cNvSpPr>
          <p:nvPr>
            <p:ph sz="quarter" idx="13"/>
          </p:nvPr>
        </p:nvSpPr>
        <p:spPr>
          <a:xfrm>
            <a:off x="3352800" y="1658112"/>
            <a:ext cx="8534400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82242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1/4), blank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92608" y="1658112"/>
            <a:ext cx="2450592" cy="433628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79842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1: title, text (two columns)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2608" y="1658112"/>
            <a:ext cx="2450592" cy="433628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340608" y="1679501"/>
            <a:ext cx="2450592" cy="4336288"/>
          </a:xfrm>
        </p:spPr>
        <p:txBody>
          <a:bodyPr/>
          <a:lstStyle>
            <a:lvl1pPr>
              <a:spcBef>
                <a:spcPts val="400"/>
              </a:spcBef>
              <a:defRPr sz="1600"/>
            </a:lvl1pPr>
            <a:lvl2pPr>
              <a:spcBef>
                <a:spcPts val="1467"/>
              </a:spcBef>
              <a:defRPr sz="1600"/>
            </a:lvl2pPr>
            <a:lvl3pPr>
              <a:spcBef>
                <a:spcPts val="1467"/>
              </a:spcBef>
              <a:defRPr sz="1600"/>
            </a:lvl3pPr>
            <a:lvl4pPr>
              <a:spcBef>
                <a:spcPts val="1467"/>
              </a:spcBef>
              <a:defRPr sz="1600"/>
            </a:lvl4pPr>
            <a:lvl5pPr>
              <a:spcBef>
                <a:spcPts val="1467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98117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2: title, text (2/4), quote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92608" y="1658112"/>
            <a:ext cx="2450592" cy="433628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340608" y="1683512"/>
            <a:ext cx="2450592" cy="4336288"/>
          </a:xfrm>
        </p:spPr>
        <p:txBody>
          <a:bodyPr/>
          <a:lstStyle>
            <a:lvl1pPr>
              <a:spcBef>
                <a:spcPts val="400"/>
              </a:spcBef>
              <a:defRPr sz="1600"/>
            </a:lvl1pPr>
            <a:lvl2pPr>
              <a:spcBef>
                <a:spcPts val="400"/>
              </a:spcBef>
              <a:defRPr sz="1600"/>
            </a:lvl2pPr>
            <a:lvl3pPr>
              <a:spcBef>
                <a:spcPts val="400"/>
              </a:spcBef>
              <a:defRPr sz="16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364224" y="1621536"/>
            <a:ext cx="5522976" cy="4372864"/>
          </a:xfrm>
        </p:spPr>
        <p:txBody>
          <a:bodyPr/>
          <a:lstStyle>
            <a:lvl1pPr>
              <a:defRPr sz="3200" b="0" i="0">
                <a:latin typeface="IBM Plex Sans Light" panose="020B040305020300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81080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92608" y="268224"/>
            <a:ext cx="2450592" cy="572617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able Placeholder"/>
          <p:cNvSpPr>
            <a:spLocks noGrp="1"/>
          </p:cNvSpPr>
          <p:nvPr>
            <p:ph type="tbl" sz="quarter" idx="13"/>
          </p:nvPr>
        </p:nvSpPr>
        <p:spPr>
          <a:xfrm>
            <a:off x="3340609" y="268224"/>
            <a:ext cx="8546501" cy="5726176"/>
          </a:xfrm>
        </p:spPr>
        <p:txBody>
          <a:bodyPr lIns="0" tIns="0" rIns="91440" bIns="91440"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58848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ith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925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FD999D4-B456-9943-89B7-30D56181CE1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268224"/>
            <a:ext cx="5486400" cy="5991669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768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ight, text,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6096001" y="3429000"/>
            <a:ext cx="6096000" cy="3429000"/>
          </a:xfrm>
          <a:solidFill>
            <a:schemeClr val="accent2"/>
          </a:solidFill>
        </p:spPr>
        <p:txBody>
          <a:bodyPr lIns="228600" tIns="192024" rIns="228600" bIns="228600"/>
          <a:lstStyle>
            <a:lvl1pPr>
              <a:defRPr sz="1867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04800" y="243842"/>
            <a:ext cx="5486400" cy="400049"/>
          </a:xfrm>
        </p:spPr>
        <p:txBody>
          <a:bodyPr/>
          <a:lstStyle>
            <a:lvl1pPr>
              <a:defRPr sz="2133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04800" y="1463042"/>
            <a:ext cx="5486400" cy="4651641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9144000" y="0"/>
            <a:ext cx="3048000" cy="3429000"/>
          </a:xfrm>
          <a:solidFill>
            <a:schemeClr val="bg1"/>
          </a:solidFill>
        </p:spPr>
        <p:txBody>
          <a:bodyPr lIns="228600" tIns="192024" rIns="228600" bIns="228600"/>
          <a:lstStyle>
            <a:lvl1pPr>
              <a:defRPr sz="1867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096000" y="0"/>
            <a:ext cx="3048000" cy="342900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867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985298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65637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2608" y="1682496"/>
            <a:ext cx="5498592" cy="1746504"/>
          </a:xfrm>
        </p:spPr>
        <p:txBody>
          <a:bodyPr/>
          <a:lstStyle>
            <a:lvl1pPr>
              <a:spcBef>
                <a:spcPts val="0"/>
              </a:spcBef>
              <a:defRPr sz="1333"/>
            </a:lvl1pPr>
            <a:lvl2pPr marL="0" indent="0">
              <a:spcBef>
                <a:spcPts val="0"/>
              </a:spcBef>
              <a:buNone/>
              <a:defRPr/>
            </a:lvl2pPr>
            <a:lvl3pPr marL="268813" indent="0">
              <a:buNone/>
              <a:defRPr/>
            </a:lvl3pPr>
            <a:lvl4pPr marL="579960" indent="0">
              <a:buNone/>
              <a:defRPr/>
            </a:lvl4pPr>
            <a:lvl5pPr marL="842423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C6F2CA-B8B6-BF4F-8900-E2319DA9DD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2608" y="4279392"/>
            <a:ext cx="8546592" cy="1743456"/>
          </a:xfrm>
        </p:spPr>
        <p:txBody>
          <a:bodyPr anchor="b"/>
          <a:lstStyle>
            <a:lvl1pPr>
              <a:spcBef>
                <a:spcPts val="400"/>
              </a:spcBef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88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es (3 med, 2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6096001" y="3429000"/>
            <a:ext cx="6096000" cy="342900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867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9144000" y="0"/>
            <a:ext cx="3048000" cy="3429000"/>
          </a:xfrm>
          <a:solidFill>
            <a:schemeClr val="tx1"/>
          </a:solidFill>
        </p:spPr>
        <p:txBody>
          <a:bodyPr lIns="228600" tIns="192024" rIns="228600" bIns="228600"/>
          <a:lstStyle>
            <a:lvl1pPr>
              <a:defRPr sz="1867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096000" y="0"/>
            <a:ext cx="3048000" cy="3429000"/>
          </a:xfrm>
          <a:solidFill>
            <a:schemeClr val="tx2">
              <a:lumMod val="50000"/>
            </a:schemeClr>
          </a:solidFill>
        </p:spPr>
        <p:txBody>
          <a:bodyPr lIns="228600" tIns="192024" rIns="228600" bIns="228600"/>
          <a:lstStyle>
            <a:lvl1pPr>
              <a:defRPr sz="1867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0" y="3429002"/>
            <a:ext cx="6096000" cy="2815167"/>
          </a:xfrm>
          <a:solidFill>
            <a:schemeClr val="tx1"/>
          </a:solidFill>
        </p:spPr>
        <p:txBody>
          <a:bodyPr lIns="228600" tIns="192024" rIns="228600" bIns="228600"/>
          <a:lstStyle>
            <a:lvl1pPr>
              <a:defRPr sz="1867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" y="-1"/>
            <a:ext cx="6095999" cy="3429001"/>
          </a:xfrm>
          <a:solidFill>
            <a:schemeClr val="accent2"/>
          </a:solidFill>
        </p:spPr>
        <p:txBody>
          <a:bodyPr lIns="228600" tIns="201168" rIns="228600" bIns="22860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0093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es (1 large, 4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9143997" y="3429000"/>
            <a:ext cx="3048000" cy="3429000"/>
          </a:xfrm>
          <a:solidFill>
            <a:schemeClr val="accent1"/>
          </a:solidFill>
        </p:spPr>
        <p:txBody>
          <a:bodyPr lIns="228600" tIns="192024" rIns="228600" bIns="228600"/>
          <a:lstStyle>
            <a:lvl1pPr>
              <a:defRPr sz="1867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3048000" y="3429000"/>
            <a:ext cx="3048000" cy="342900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867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6096003" y="3429000"/>
            <a:ext cx="3047996" cy="3429000"/>
          </a:xfrm>
          <a:solidFill>
            <a:schemeClr val="accent2"/>
          </a:solidFill>
        </p:spPr>
        <p:txBody>
          <a:bodyPr lIns="228600" tIns="192024" rIns="228600" bIns="228600"/>
          <a:lstStyle>
            <a:lvl1pPr>
              <a:defRPr sz="1867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0" y="3429000"/>
            <a:ext cx="3048000" cy="3429000"/>
          </a:xfrm>
          <a:solidFill>
            <a:schemeClr val="bg1"/>
          </a:solidFill>
        </p:spPr>
        <p:txBody>
          <a:bodyPr lIns="228600" tIns="192024" rIns="228600" bIns="228600"/>
          <a:lstStyle>
            <a:lvl1pPr>
              <a:defRPr sz="1867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" y="-1"/>
            <a:ext cx="12191999" cy="3429001"/>
          </a:xfrm>
          <a:solidFill>
            <a:schemeClr val="tx1"/>
          </a:solidFill>
        </p:spPr>
        <p:txBody>
          <a:bodyPr lIns="228600" tIns="155448" rIns="228600" bIns="228600"/>
          <a:lstStyle>
            <a:lvl1pPr>
              <a:defRPr sz="6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887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" y="-1"/>
            <a:ext cx="12191999" cy="1720852"/>
          </a:xfrm>
          <a:solidFill>
            <a:schemeClr val="tx1"/>
          </a:solidFill>
        </p:spPr>
        <p:txBody>
          <a:bodyPr lIns="228600" tIns="201168" rIns="228600" bIns="228600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9297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>
          <a:xfrm>
            <a:off x="0" y="3810000"/>
            <a:ext cx="3048000" cy="3048000"/>
          </a:xfrm>
          <a:solidFill>
            <a:schemeClr val="tx1"/>
          </a:solidFill>
        </p:spPr>
        <p:txBody>
          <a:bodyPr lIns="228600" tIns="155448" rIns="228600" bIns="228600"/>
          <a:lstStyle>
            <a:lvl1pPr>
              <a:defRPr>
                <a:solidFill>
                  <a:schemeClr val="bg2"/>
                </a:solidFill>
              </a:defRPr>
            </a:lvl1pPr>
            <a:lvl2pPr>
              <a:defRPr sz="1333">
                <a:solidFill>
                  <a:schemeClr val="bg2"/>
                </a:solidFill>
              </a:defRPr>
            </a:lvl2pPr>
            <a:lvl3pPr>
              <a:defRPr sz="1333">
                <a:solidFill>
                  <a:schemeClr val="bg2"/>
                </a:solidFill>
              </a:defRPr>
            </a:lvl3pPr>
            <a:lvl4pPr>
              <a:defRPr sz="1333">
                <a:solidFill>
                  <a:schemeClr val="bg2"/>
                </a:solidFill>
              </a:defRPr>
            </a:lvl4pPr>
            <a:lvl5pPr>
              <a:defRPr sz="1333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637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es (4 t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>
          <a:xfrm>
            <a:off x="0" y="-1"/>
            <a:ext cx="3048000" cy="6858000"/>
          </a:xfrm>
          <a:solidFill>
            <a:schemeClr val="tx1"/>
          </a:solidFill>
        </p:spPr>
        <p:txBody>
          <a:bodyPr lIns="228600" tIns="192024" rIns="228600" bIns="228600"/>
          <a:lstStyle>
            <a:lvl1pPr>
              <a:defRPr sz="2133">
                <a:solidFill>
                  <a:schemeClr val="bg2"/>
                </a:solidFill>
              </a:defRPr>
            </a:lvl1pPr>
            <a:lvl2pPr>
              <a:defRPr sz="1467">
                <a:solidFill>
                  <a:schemeClr val="bg2"/>
                </a:solidFill>
              </a:defRPr>
            </a:lvl2pPr>
            <a:lvl3pPr>
              <a:defRPr sz="1467">
                <a:solidFill>
                  <a:schemeClr val="bg2"/>
                </a:solidFill>
              </a:defRPr>
            </a:lvl3pPr>
            <a:lvl4pPr>
              <a:defRPr sz="1467">
                <a:solidFill>
                  <a:schemeClr val="bg2"/>
                </a:solidFill>
              </a:defRPr>
            </a:lvl4pPr>
            <a:lvl5pPr>
              <a:defRPr sz="14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0"/>
          </p:nvPr>
        </p:nvSpPr>
        <p:spPr>
          <a:xfrm>
            <a:off x="3048000" y="0"/>
            <a:ext cx="3048000" cy="6858000"/>
          </a:xfrm>
          <a:solidFill>
            <a:schemeClr val="accent2"/>
          </a:solidFill>
        </p:spPr>
        <p:txBody>
          <a:bodyPr lIns="228600" tIns="192024" rIns="228600" bIns="228600"/>
          <a:lstStyle>
            <a:lvl1pPr>
              <a:defRPr sz="1867">
                <a:solidFill>
                  <a:schemeClr val="bg2"/>
                </a:solidFill>
              </a:defRPr>
            </a:lvl1pPr>
            <a:lvl2pPr>
              <a:defRPr sz="1467">
                <a:solidFill>
                  <a:schemeClr val="bg2"/>
                </a:solidFill>
              </a:defRPr>
            </a:lvl2pPr>
            <a:lvl3pPr>
              <a:defRPr sz="1467">
                <a:solidFill>
                  <a:schemeClr val="bg2"/>
                </a:solidFill>
              </a:defRPr>
            </a:lvl3pPr>
            <a:lvl4pPr>
              <a:defRPr sz="1467">
                <a:solidFill>
                  <a:schemeClr val="bg2"/>
                </a:solidFill>
              </a:defRPr>
            </a:lvl4pPr>
            <a:lvl5pPr>
              <a:defRPr sz="14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1"/>
          </p:nvPr>
        </p:nvSpPr>
        <p:spPr>
          <a:xfrm>
            <a:off x="6096000" y="0"/>
            <a:ext cx="3048000" cy="685800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867">
                <a:solidFill>
                  <a:schemeClr val="bg2"/>
                </a:solidFill>
              </a:defRPr>
            </a:lvl1pPr>
            <a:lvl2pPr>
              <a:defRPr sz="1467">
                <a:solidFill>
                  <a:schemeClr val="bg2"/>
                </a:solidFill>
              </a:defRPr>
            </a:lvl2pPr>
            <a:lvl3pPr>
              <a:defRPr sz="1467">
                <a:solidFill>
                  <a:schemeClr val="bg2"/>
                </a:solidFill>
              </a:defRPr>
            </a:lvl3pPr>
            <a:lvl4pPr>
              <a:defRPr sz="1467">
                <a:solidFill>
                  <a:schemeClr val="bg2"/>
                </a:solidFill>
              </a:defRPr>
            </a:lvl4pPr>
            <a:lvl5pPr>
              <a:defRPr sz="14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2"/>
          </p:nvPr>
        </p:nvSpPr>
        <p:spPr>
          <a:xfrm>
            <a:off x="9144000" y="0"/>
            <a:ext cx="3048000" cy="6858000"/>
          </a:xfrm>
          <a:solidFill>
            <a:schemeClr val="tx2">
              <a:lumMod val="75000"/>
            </a:schemeClr>
          </a:solidFill>
        </p:spPr>
        <p:txBody>
          <a:bodyPr lIns="228600" tIns="192024" rIns="228600" bIns="228600"/>
          <a:lstStyle>
            <a:lvl1pPr>
              <a:defRPr sz="1867">
                <a:solidFill>
                  <a:schemeClr val="bg2"/>
                </a:solidFill>
              </a:defRPr>
            </a:lvl1pPr>
            <a:lvl2pPr>
              <a:defRPr sz="1467">
                <a:solidFill>
                  <a:schemeClr val="bg2"/>
                </a:solidFill>
              </a:defRPr>
            </a:lvl2pPr>
            <a:lvl3pPr>
              <a:defRPr sz="1467">
                <a:solidFill>
                  <a:schemeClr val="bg2"/>
                </a:solidFill>
              </a:defRPr>
            </a:lvl3pPr>
            <a:lvl4pPr>
              <a:defRPr sz="1467">
                <a:solidFill>
                  <a:schemeClr val="bg2"/>
                </a:solidFill>
              </a:defRPr>
            </a:lvl4pPr>
            <a:lvl5pPr>
              <a:defRPr sz="14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842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8224"/>
            <a:ext cx="5486400" cy="1193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04800" y="1463042"/>
            <a:ext cx="2438400" cy="4668593"/>
          </a:xfrm>
        </p:spPr>
        <p:txBody>
          <a:bodyPr/>
          <a:lstStyle>
            <a:lvl1pPr>
              <a:defRPr sz="2133"/>
            </a:lvl1pPr>
            <a:lvl2pPr marL="0" indent="0">
              <a:spcBef>
                <a:spcPts val="1467"/>
              </a:spcBef>
              <a:buFontTx/>
              <a:buNone/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5289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1/4), content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8224"/>
            <a:ext cx="5486400" cy="1193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04800" y="1488652"/>
            <a:ext cx="2438400" cy="4605867"/>
          </a:xfrm>
        </p:spPr>
        <p:txBody>
          <a:bodyPr/>
          <a:lstStyle>
            <a:lvl1pPr>
              <a:defRPr sz="1867"/>
            </a:lvl1pPr>
            <a:lvl2pPr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352800" y="889001"/>
            <a:ext cx="8534400" cy="50990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1132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1/4), blank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8224"/>
            <a:ext cx="5486400" cy="1193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04800" y="1488652"/>
            <a:ext cx="2438400" cy="4605867"/>
          </a:xfrm>
        </p:spPr>
        <p:txBody>
          <a:bodyPr/>
          <a:lstStyle>
            <a:lvl1pPr>
              <a:defRPr sz="1867"/>
            </a:lvl1pPr>
            <a:lvl2pPr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7926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: title, text (2/4), content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8224"/>
            <a:ext cx="5486400" cy="1193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04800" y="1463040"/>
            <a:ext cx="2438400" cy="4669536"/>
          </a:xfrm>
        </p:spPr>
        <p:txBody>
          <a:bodyPr/>
          <a:lstStyle>
            <a:lvl1pPr>
              <a:defRPr sz="2133"/>
            </a:lvl1pPr>
            <a:lvl2pPr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352800" y="1499616"/>
            <a:ext cx="2438400" cy="4608576"/>
          </a:xfrm>
        </p:spPr>
        <p:txBody>
          <a:bodyPr/>
          <a:lstStyle>
            <a:lvl1pPr>
              <a:defRPr sz="1867"/>
            </a:lvl1pPr>
            <a:lvl2pPr marL="0" indent="0">
              <a:buNone/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20260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with page cont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8224"/>
            <a:ext cx="5486400" cy="11409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04800" y="1498600"/>
            <a:ext cx="5486400" cy="4779264"/>
          </a:xfrm>
        </p:spPr>
        <p:txBody>
          <a:bodyPr/>
          <a:lstStyle>
            <a:lvl1pPr marL="0" indent="0">
              <a:spcBef>
                <a:spcPts val="0"/>
              </a:spcBef>
              <a:tabLst>
                <a:tab pos="5253303" algn="dec"/>
              </a:tabLst>
              <a:defRPr/>
            </a:lvl1pPr>
            <a:lvl2pPr marL="230706" indent="-230706">
              <a:spcBef>
                <a:spcPts val="0"/>
              </a:spcBef>
              <a:tabLst/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5364213" algn="r"/>
              </a:tabLst>
              <a:defRPr/>
            </a:pPr>
            <a:r>
              <a:rPr lang="en-US"/>
              <a:t>Click to edit Master text styles</a:t>
            </a:r>
          </a:p>
          <a:p>
            <a:pPr marL="0" marR="0" lvl="1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5364213" algn="r"/>
              </a:tabLst>
              <a:defRPr/>
            </a:pPr>
            <a:r>
              <a:rPr lang="en-US"/>
              <a:t>Second level</a:t>
            </a:r>
          </a:p>
          <a:p>
            <a:pPr marL="0" marR="0" lvl="2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5364213" algn="r"/>
              </a:tabLst>
              <a:defRPr/>
            </a:pPr>
            <a:r>
              <a:rPr lang="en-US"/>
              <a:t>Third level</a:t>
            </a:r>
          </a:p>
          <a:p>
            <a:pPr marL="0" marR="0" lvl="3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5364213" algn="r"/>
              </a:tabLst>
              <a:defRPr/>
            </a:pPr>
            <a:r>
              <a:rPr lang="en-US"/>
              <a:t>Fourth level</a:t>
            </a:r>
          </a:p>
          <a:p>
            <a:pPr marL="0" marR="0" lvl="4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5364213" algn="r"/>
              </a:tabLst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400800" y="1498600"/>
            <a:ext cx="5486400" cy="4779264"/>
          </a:xfrm>
        </p:spPr>
        <p:txBody>
          <a:bodyPr/>
          <a:lstStyle>
            <a:lvl1pPr marL="0" indent="0">
              <a:spcBef>
                <a:spcPts val="0"/>
              </a:spcBef>
              <a:tabLst>
                <a:tab pos="5253303" algn="dec"/>
              </a:tabLst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1467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5364213" algn="r"/>
              </a:tabLst>
              <a:defRPr/>
            </a:pPr>
            <a:r>
              <a:rPr lang="en-US"/>
              <a:t>Click to edit Master text styles</a:t>
            </a:r>
          </a:p>
          <a:p>
            <a:pPr marL="0" marR="0" lvl="1" indent="0" algn="l" defTabSz="609570" rtl="0" eaLnBrk="1" fontAlgn="auto" latinLnBrk="0" hangingPunct="1">
              <a:lnSpc>
                <a:spcPct val="100000"/>
              </a:lnSpc>
              <a:spcBef>
                <a:spcPts val="1467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5364213" algn="r"/>
              </a:tabLst>
              <a:defRPr/>
            </a:pPr>
            <a:r>
              <a:rPr lang="en-US"/>
              <a:t>Second level</a:t>
            </a:r>
          </a:p>
          <a:p>
            <a:pPr marL="0" marR="0" lvl="2" indent="0" algn="l" defTabSz="609570" rtl="0" eaLnBrk="1" fontAlgn="auto" latinLnBrk="0" hangingPunct="1">
              <a:lnSpc>
                <a:spcPct val="100000"/>
              </a:lnSpc>
              <a:spcBef>
                <a:spcPts val="1467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5364213" algn="r"/>
              </a:tabLst>
              <a:defRPr/>
            </a:pPr>
            <a:r>
              <a:rPr lang="en-US"/>
              <a:t>Third level</a:t>
            </a:r>
          </a:p>
          <a:p>
            <a:pPr marL="0" marR="0" lvl="3" indent="0" algn="l" defTabSz="609570" rtl="0" eaLnBrk="1" fontAlgn="auto" latinLnBrk="0" hangingPunct="1">
              <a:lnSpc>
                <a:spcPct val="100000"/>
              </a:lnSpc>
              <a:spcBef>
                <a:spcPts val="1467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5364213" algn="r"/>
              </a:tabLst>
              <a:defRPr/>
            </a:pPr>
            <a:r>
              <a:rPr lang="en-US"/>
              <a:t>Fourth level</a:t>
            </a:r>
          </a:p>
          <a:p>
            <a:pPr marL="0" marR="0" lvl="4" indent="0" algn="l" defTabSz="609570" rtl="0" eaLnBrk="1" fontAlgn="auto" latinLnBrk="0" hangingPunct="1">
              <a:lnSpc>
                <a:spcPct val="100000"/>
              </a:lnSpc>
              <a:spcBef>
                <a:spcPts val="1467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5364213" algn="r"/>
              </a:tabLst>
              <a:defRPr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187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 2: title, text (2/4), quote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8224"/>
            <a:ext cx="5486400" cy="1193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04800" y="1463040"/>
            <a:ext cx="2438400" cy="4669536"/>
          </a:xfrm>
        </p:spPr>
        <p:txBody>
          <a:bodyPr/>
          <a:lstStyle>
            <a:lvl1pPr>
              <a:defRPr sz="2133"/>
            </a:lvl1pPr>
            <a:lvl2pPr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352800" y="1488017"/>
            <a:ext cx="2438400" cy="4608576"/>
          </a:xfrm>
        </p:spPr>
        <p:txBody>
          <a:bodyPr/>
          <a:lstStyle>
            <a:lvl1pPr>
              <a:defRPr sz="1867"/>
            </a:lvl1pPr>
            <a:lvl2pPr marL="0" indent="0">
              <a:buNone/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267189" y="1402080"/>
            <a:ext cx="5620011" cy="4608576"/>
          </a:xfrm>
        </p:spPr>
        <p:txBody>
          <a:bodyPr/>
          <a:lstStyle>
            <a:lvl1pPr marL="156625" indent="-156625">
              <a:tabLst/>
              <a:defRPr sz="3200"/>
            </a:lvl1pPr>
            <a:lvl2pPr marL="0" indent="0">
              <a:buNone/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6867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04800" y="256034"/>
            <a:ext cx="2438400" cy="5878660"/>
          </a:xfrm>
        </p:spPr>
        <p:txBody>
          <a:bodyPr/>
          <a:lstStyle>
            <a:lvl1pPr>
              <a:defRPr sz="2133"/>
            </a:lvl1pPr>
            <a:lvl2pPr marL="0" indent="0">
              <a:spcBef>
                <a:spcPts val="1467"/>
              </a:spcBef>
              <a:buFontTx/>
              <a:buNone/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3352800" y="300568"/>
            <a:ext cx="8534400" cy="6129867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1562343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(with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949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22214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8224"/>
            <a:ext cx="5486400" cy="11409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04800" y="1524000"/>
            <a:ext cx="5486400" cy="4779264"/>
          </a:xfrm>
        </p:spPr>
        <p:txBody>
          <a:bodyPr/>
          <a:lstStyle>
            <a:lvl1pPr marL="0" indent="0">
              <a:spcBef>
                <a:spcPts val="0"/>
              </a:spcBef>
              <a:tabLst>
                <a:tab pos="5253303" algn="dec"/>
              </a:tabLst>
              <a:defRPr sz="1467"/>
            </a:lvl1pPr>
            <a:lvl2pPr marL="230706" indent="-230706">
              <a:spcBef>
                <a:spcPts val="0"/>
              </a:spcBef>
              <a:tabLst/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5364213" algn="r"/>
              </a:tabLst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87801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bm sign-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4604" y="2914869"/>
            <a:ext cx="1722792" cy="70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9316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" descr="IBM 8-bar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1750" y="6257437"/>
            <a:ext cx="695452" cy="27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27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91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with page cont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2608" y="1658112"/>
            <a:ext cx="5498592" cy="4336288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tabLst/>
              <a:defRPr/>
            </a:lvl3pPr>
            <a:lvl4pPr marL="0" indent="0">
              <a:spcBef>
                <a:spcPts val="0"/>
              </a:spcBef>
              <a:buNone/>
              <a:tabLst/>
              <a:defRPr/>
            </a:lvl4pPr>
            <a:lvl5pPr marL="0" indent="0">
              <a:spcBef>
                <a:spcPts val="0"/>
              </a:spcBef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388608" y="1658112"/>
            <a:ext cx="5498592" cy="4336288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tabLst/>
              <a:defRPr/>
            </a:lvl3pPr>
            <a:lvl4pPr marL="0" indent="0">
              <a:spcBef>
                <a:spcPts val="0"/>
              </a:spcBef>
              <a:buNone/>
              <a:tabLst/>
              <a:defRPr/>
            </a:lvl4pPr>
            <a:lvl5pPr marL="0" indent="0">
              <a:spcBef>
                <a:spcPts val="0"/>
              </a:spcBef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2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,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2608" y="292608"/>
            <a:ext cx="5510784" cy="1072896"/>
          </a:xfrm>
        </p:spPr>
        <p:txBody>
          <a:bodyPr/>
          <a:lstStyle>
            <a:lvl1pPr>
              <a:defRPr sz="21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182880" y="1511808"/>
            <a:ext cx="5608320" cy="4482592"/>
          </a:xfrm>
        </p:spPr>
        <p:txBody>
          <a:bodyPr/>
          <a:lstStyle>
            <a:lvl1pPr>
              <a:lnSpc>
                <a:spcPct val="90000"/>
              </a:lnSpc>
              <a:defRPr sz="12800" b="1" i="0">
                <a:latin typeface="IBM Plex Sans" panose="020B050305020300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73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,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0418"/>
            <a:ext cx="5486400" cy="1338409"/>
          </a:xfrm>
        </p:spPr>
        <p:txBody>
          <a:bodyPr/>
          <a:lstStyle>
            <a:lvl1pPr>
              <a:defRPr sz="2133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FD999D4-B456-9943-89B7-30D56181CE1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04800" y="2072640"/>
            <a:ext cx="5486400" cy="414528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128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31013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, number, half-image (bleed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2608" y="292608"/>
            <a:ext cx="5510784" cy="1072896"/>
          </a:xfrm>
        </p:spPr>
        <p:txBody>
          <a:bodyPr/>
          <a:lstStyle>
            <a:lvl1pPr>
              <a:defRPr sz="21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182880" y="1511808"/>
            <a:ext cx="5608320" cy="4482592"/>
          </a:xfrm>
        </p:spPr>
        <p:txBody>
          <a:bodyPr/>
          <a:lstStyle>
            <a:lvl1pPr>
              <a:lnSpc>
                <a:spcPct val="90000"/>
              </a:lnSpc>
              <a:defRPr sz="12800" b="1" i="0">
                <a:latin typeface="IBM Plex Sans" panose="020B050305020300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 lIns="91440" tIns="91440" rIns="91440" bIns="91440"/>
          <a:lstStyle>
            <a:lvl1pPr>
              <a:defRPr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45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182882" y="121920"/>
            <a:ext cx="11704229" cy="5872480"/>
          </a:xfrm>
        </p:spPr>
        <p:txBody>
          <a:bodyPr/>
          <a:lstStyle>
            <a:lvl1pPr>
              <a:defRPr sz="12800" b="1" i="0">
                <a:latin typeface="IBM Plex Sans" panose="020B05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IBM Plex Sans" panose="020B0503050203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IBM Plex Sans" panose="020B0503050203000203" pitchFamily="34" charset="0"/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55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8" y="268224"/>
            <a:ext cx="7416713" cy="57261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55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57261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6388608" y="268224"/>
            <a:ext cx="5498592" cy="5726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85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292608" y="1658112"/>
            <a:ext cx="5498592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6388610" y="1658112"/>
            <a:ext cx="5498501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7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columns, different text siz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"/>
          <p:cNvSpPr>
            <a:spLocks noGrp="1"/>
          </p:cNvSpPr>
          <p:nvPr>
            <p:ph sz="quarter" idx="13"/>
          </p:nvPr>
        </p:nvSpPr>
        <p:spPr>
          <a:xfrm>
            <a:off x="280416" y="1621536"/>
            <a:ext cx="5522976" cy="4372864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6388608" y="1658112"/>
            <a:ext cx="5498592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41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four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92608" y="1658112"/>
            <a:ext cx="2450592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340608" y="1658112"/>
            <a:ext cx="2450592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388608" y="1658112"/>
            <a:ext cx="2450592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9436608" y="1658112"/>
            <a:ext cx="2450592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48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292608" y="1658112"/>
            <a:ext cx="5498592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 lIns="91440" tIns="91440" rIns="91440" bIns="9144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74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narrow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57261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388608" y="268224"/>
            <a:ext cx="2450592" cy="5726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436608" y="268224"/>
            <a:ext cx="2450592" cy="5726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46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split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8" y="268224"/>
            <a:ext cx="5522885" cy="5726176"/>
          </a:xfrm>
        </p:spPr>
        <p:txBody>
          <a:bodyPr/>
          <a:lstStyle>
            <a:lvl1pPr>
              <a:defRPr>
                <a:latin typeface="IBM Plex Sans" panose="020B05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ol gray 10 rectangle">
            <a:extLst>
              <a:ext uri="{FF2B5EF4-FFF2-40B4-BE49-F238E27FC236}">
                <a16:creationId xmlns:a16="http://schemas.microsoft.com/office/drawing/2014/main" id="{838ABCAC-D266-7244-9068-DAD3FE4E7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3F3F3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600" b="0" i="0" dirty="0">
              <a:solidFill>
                <a:srgbClr val="FFFFFF"/>
              </a:solidFill>
              <a:latin typeface="IBM Plex Sans" panose="020B0503050203000203" pitchFamily="34" charset="0"/>
              <a:cs typeface="Arial"/>
            </a:endParaRP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6388608" y="268224"/>
            <a:ext cx="5498592" cy="5726176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IBM Plex Sans" panose="020B0503050203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19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, number, half-image (bleed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0418"/>
            <a:ext cx="5486400" cy="1338409"/>
          </a:xfrm>
        </p:spPr>
        <p:txBody>
          <a:bodyPr/>
          <a:lstStyle>
            <a:lvl1pPr>
              <a:defRPr sz="2133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FD999D4-B456-9943-89B7-30D56181CE1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04800" y="2072640"/>
            <a:ext cx="5486400" cy="414528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128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935699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57261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 lIns="91440" tIns="91440" rIns="91440" bIns="9144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56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alf-blank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57261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49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43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ght, text,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292608" y="1658112"/>
            <a:ext cx="5498592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1"/>
          <p:cNvSpPr>
            <a:spLocks noGrp="1"/>
          </p:cNvSpPr>
          <p:nvPr>
            <p:ph sz="quarter" idx="17"/>
          </p:nvPr>
        </p:nvSpPr>
        <p:spPr>
          <a:xfrm>
            <a:off x="6096000" y="0"/>
            <a:ext cx="3048000" cy="3429000"/>
          </a:xfrm>
          <a:solidFill>
            <a:schemeClr val="accent2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8"/>
          </p:nvPr>
        </p:nvSpPr>
        <p:spPr>
          <a:xfrm>
            <a:off x="9144000" y="0"/>
            <a:ext cx="3048000" cy="3429000"/>
          </a:xfrm>
          <a:solidFill>
            <a:srgbClr val="061F80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>
          <a:xfrm>
            <a:off x="6096000" y="3426885"/>
            <a:ext cx="6096000" cy="3431116"/>
          </a:xfrm>
          <a:solidFill>
            <a:srgbClr val="0530AD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83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3 med, 2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-1"/>
            <a:ext cx="6096000" cy="3429001"/>
          </a:xfrm>
          <a:solidFill>
            <a:srgbClr val="0530AD"/>
          </a:solidFill>
        </p:spPr>
        <p:txBody>
          <a:bodyPr lIns="210312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sz="quarter" idx="17"/>
          </p:nvPr>
        </p:nvSpPr>
        <p:spPr>
          <a:xfrm>
            <a:off x="6096000" y="0"/>
            <a:ext cx="3048000" cy="3429000"/>
          </a:xfrm>
          <a:solidFill>
            <a:schemeClr val="accent2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8"/>
          </p:nvPr>
        </p:nvSpPr>
        <p:spPr>
          <a:xfrm>
            <a:off x="9144000" y="0"/>
            <a:ext cx="3048000" cy="3429000"/>
          </a:xfrm>
          <a:solidFill>
            <a:srgbClr val="061F80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20"/>
          </p:nvPr>
        </p:nvSpPr>
        <p:spPr>
          <a:xfrm>
            <a:off x="0" y="3426885"/>
            <a:ext cx="6096000" cy="3431116"/>
          </a:xfrm>
          <a:solidFill>
            <a:schemeClr val="tx1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9"/>
          </p:nvPr>
        </p:nvSpPr>
        <p:spPr>
          <a:xfrm>
            <a:off x="6096000" y="3426885"/>
            <a:ext cx="6096000" cy="3431116"/>
          </a:xfrm>
          <a:solidFill>
            <a:srgbClr val="0530AD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9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1 large, 4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3425951"/>
          </a:xfrm>
          <a:noFill/>
        </p:spPr>
        <p:txBody>
          <a:bodyPr lIns="182880" tIns="164592" rIns="228600" bIns="228600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sz="quarter" idx="20"/>
          </p:nvPr>
        </p:nvSpPr>
        <p:spPr>
          <a:xfrm>
            <a:off x="0" y="3426885"/>
            <a:ext cx="3048000" cy="3431116"/>
          </a:xfrm>
          <a:solidFill>
            <a:srgbClr val="061F80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19"/>
          </p:nvPr>
        </p:nvSpPr>
        <p:spPr>
          <a:xfrm>
            <a:off x="3048001" y="3426885"/>
            <a:ext cx="3048000" cy="3431116"/>
          </a:xfrm>
          <a:solidFill>
            <a:srgbClr val="054ADA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7"/>
          </p:nvPr>
        </p:nvSpPr>
        <p:spPr>
          <a:xfrm>
            <a:off x="6096000" y="3426883"/>
            <a:ext cx="3048000" cy="3431117"/>
          </a:xfrm>
          <a:solidFill>
            <a:schemeClr val="accent2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8"/>
          </p:nvPr>
        </p:nvSpPr>
        <p:spPr>
          <a:xfrm>
            <a:off x="9144000" y="3426883"/>
            <a:ext cx="3048000" cy="3431117"/>
          </a:xfrm>
          <a:solidFill>
            <a:srgbClr val="6EA6FF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80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01800"/>
          </a:xfrm>
          <a:solidFill>
            <a:schemeClr val="tx1"/>
          </a:solidFill>
        </p:spPr>
        <p:txBody>
          <a:bodyPr lIns="210312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"/>
          <p:cNvSpPr>
            <a:spLocks noGrp="1"/>
          </p:cNvSpPr>
          <p:nvPr>
            <p:ph type="pic" sz="quarter" idx="12"/>
          </p:nvPr>
        </p:nvSpPr>
        <p:spPr>
          <a:xfrm>
            <a:off x="0" y="1701800"/>
            <a:ext cx="12192000" cy="5156200"/>
          </a:xfrm>
        </p:spPr>
        <p:txBody>
          <a:bodyPr lIns="91440" tIns="91440" rIns="91440" bIns="9144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03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64096"/>
          </a:xfrm>
        </p:spPr>
        <p:txBody>
          <a:bodyPr lIns="91440" tIns="91440" rIns="91440" bIns="9144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-3" y="3429000"/>
            <a:ext cx="3048004" cy="3429000"/>
          </a:xfrm>
          <a:solidFill>
            <a:schemeClr val="tx1"/>
          </a:solidFill>
        </p:spPr>
        <p:txBody>
          <a:bodyPr lIns="219456" tIns="201168" rIns="228600" bIns="2286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333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333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333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333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" hidden="1">
            <a:extLst>
              <a:ext uri="{FF2B5EF4-FFF2-40B4-BE49-F238E27FC236}">
                <a16:creationId xmlns:a16="http://schemas.microsoft.com/office/drawing/2014/main" id="{0C4F1C52-4E00-9B42-8B21-690C46B2CCF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89" y="268818"/>
            <a:ext cx="5524500" cy="572558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57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4 t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>
            <a:spLocks noGrp="1"/>
          </p:cNvSpPr>
          <p:nvPr>
            <p:ph sz="quarter" idx="12"/>
          </p:nvPr>
        </p:nvSpPr>
        <p:spPr>
          <a:xfrm>
            <a:off x="0" y="0"/>
            <a:ext cx="3048000" cy="6864096"/>
          </a:xfrm>
          <a:solidFill>
            <a:srgbClr val="061F80"/>
          </a:solidFill>
        </p:spPr>
        <p:txBody>
          <a:bodyPr lIns="219456" tIns="201168" rIns="228600" bIns="2286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3"/>
          </p:nvPr>
        </p:nvSpPr>
        <p:spPr>
          <a:xfrm>
            <a:off x="3048000" y="0"/>
            <a:ext cx="3048000" cy="6864096"/>
          </a:xfrm>
          <a:solidFill>
            <a:srgbClr val="054ADA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14"/>
          </p:nvPr>
        </p:nvSpPr>
        <p:spPr>
          <a:xfrm>
            <a:off x="6096000" y="0"/>
            <a:ext cx="3048000" cy="6864096"/>
          </a:xfrm>
          <a:solidFill>
            <a:schemeClr val="accent2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4"/>
          <p:cNvSpPr>
            <a:spLocks noGrp="1"/>
          </p:cNvSpPr>
          <p:nvPr>
            <p:ph sz="quarter" idx="15"/>
          </p:nvPr>
        </p:nvSpPr>
        <p:spPr>
          <a:xfrm>
            <a:off x="9144000" y="0"/>
            <a:ext cx="3048000" cy="6864096"/>
          </a:xfrm>
          <a:solidFill>
            <a:srgbClr val="6EA6FF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25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1/4), content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92608" y="1658112"/>
            <a:ext cx="2450592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"/>
          <p:cNvSpPr>
            <a:spLocks noGrp="1"/>
          </p:cNvSpPr>
          <p:nvPr>
            <p:ph sz="quarter" idx="13"/>
          </p:nvPr>
        </p:nvSpPr>
        <p:spPr>
          <a:xfrm>
            <a:off x="3352800" y="1658112"/>
            <a:ext cx="8534400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72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53570"/>
            <a:ext cx="11582400" cy="5964767"/>
          </a:xfrm>
        </p:spPr>
        <p:txBody>
          <a:bodyPr/>
          <a:lstStyle>
            <a:lvl1pPr>
              <a:lnSpc>
                <a:spcPct val="90000"/>
              </a:lnSpc>
              <a:defRPr sz="12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245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1/4), blank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92608" y="1658112"/>
            <a:ext cx="2450592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7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1: title, text (two columns)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2608" y="1658112"/>
            <a:ext cx="2450592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340608" y="1658112"/>
            <a:ext cx="2450592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 lIns="91440" tIns="91440" rIns="91440" bIns="9144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77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2: title, text (2/4), quote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92608" y="1658112"/>
            <a:ext cx="2450592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 2"/>
          <p:cNvSpPr>
            <a:spLocks noGrp="1"/>
          </p:cNvSpPr>
          <p:nvPr>
            <p:ph type="body" sz="quarter" idx="13"/>
          </p:nvPr>
        </p:nvSpPr>
        <p:spPr>
          <a:xfrm>
            <a:off x="3340608" y="1658112"/>
            <a:ext cx="2450592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364224" y="1621536"/>
            <a:ext cx="5522976" cy="4372864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35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92608" y="268224"/>
            <a:ext cx="2450592" cy="5726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able Placeholder"/>
          <p:cNvSpPr>
            <a:spLocks noGrp="1"/>
          </p:cNvSpPr>
          <p:nvPr>
            <p:ph type="tbl" sz="quarter" idx="13"/>
          </p:nvPr>
        </p:nvSpPr>
        <p:spPr>
          <a:xfrm>
            <a:off x="3340609" y="268224"/>
            <a:ext cx="8546501" cy="5726176"/>
          </a:xfrm>
        </p:spPr>
        <p:txBody>
          <a:bodyPr lIns="0" tIns="0" rIns="91440" bIns="91440"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69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ith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97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704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10784" cy="1072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2608" y="1682498"/>
            <a:ext cx="5498592" cy="1746503"/>
          </a:xfrm>
        </p:spPr>
        <p:txBody>
          <a:bodyPr/>
          <a:lstStyle>
            <a:lvl1pPr>
              <a:spcBef>
                <a:spcPts val="0"/>
              </a:spcBef>
              <a:defRPr sz="1333"/>
            </a:lvl1pPr>
            <a:lvl2pPr marL="0" indent="0">
              <a:spcBef>
                <a:spcPts val="0"/>
              </a:spcBef>
              <a:buNone/>
              <a:defRPr/>
            </a:lvl2pPr>
            <a:lvl3pPr marL="268813" indent="0">
              <a:buNone/>
              <a:defRPr/>
            </a:lvl3pPr>
            <a:lvl4pPr marL="579960" indent="0">
              <a:buNone/>
              <a:defRPr/>
            </a:lvl4pPr>
            <a:lvl5pPr marL="84242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B66D531-042B-494C-8702-5C43B76E65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8211" y="4274263"/>
            <a:ext cx="8540991" cy="1746501"/>
          </a:xfrm>
        </p:spPr>
        <p:txBody>
          <a:bodyPr anchor="b"/>
          <a:lstStyle>
            <a:lvl1pPr>
              <a:spcBef>
                <a:spcPts val="400"/>
              </a:spcBef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56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m sign-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" descr="IBM 8-bar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4606" y="3087490"/>
            <a:ext cx="1722793" cy="683025"/>
          </a:xfrm>
          <a:prstGeom prst="rect">
            <a:avLst/>
          </a:prstGeom>
        </p:spPr>
      </p:pic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73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" descr="IBM 8-bar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1750" y="6257437"/>
            <a:ext cx="695452" cy="27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4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34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8226"/>
            <a:ext cx="6916616" cy="6027740"/>
          </a:xfrm>
        </p:spPr>
        <p:txBody>
          <a:bodyPr/>
          <a:lstStyle>
            <a:lvl1pPr marL="156625" indent="-156625">
              <a:tabLst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FD999D4-B456-9943-89B7-30D56181CE1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776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with page cont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2608" y="1658112"/>
            <a:ext cx="5498592" cy="4336288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tabLst/>
              <a:defRPr/>
            </a:lvl3pPr>
            <a:lvl4pPr marL="0" indent="0">
              <a:spcBef>
                <a:spcPts val="0"/>
              </a:spcBef>
              <a:buNone/>
              <a:tabLst/>
              <a:defRPr/>
            </a:lvl4pPr>
            <a:lvl5pPr marL="0" indent="0">
              <a:spcBef>
                <a:spcPts val="0"/>
              </a:spcBef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388608" y="1658112"/>
            <a:ext cx="5498592" cy="4336288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tabLst/>
              <a:defRPr/>
            </a:lvl3pPr>
            <a:lvl4pPr marL="0" indent="0">
              <a:spcBef>
                <a:spcPts val="0"/>
              </a:spcBef>
              <a:buNone/>
              <a:tabLst/>
              <a:defRPr/>
            </a:lvl4pPr>
            <a:lvl5pPr marL="0" indent="0">
              <a:spcBef>
                <a:spcPts val="0"/>
              </a:spcBef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98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,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2608" y="292608"/>
            <a:ext cx="5510784" cy="1072896"/>
          </a:xfrm>
        </p:spPr>
        <p:txBody>
          <a:bodyPr/>
          <a:lstStyle>
            <a:lvl1pPr>
              <a:defRPr sz="21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182880" y="1511808"/>
            <a:ext cx="5608320" cy="4482592"/>
          </a:xfrm>
        </p:spPr>
        <p:txBody>
          <a:bodyPr/>
          <a:lstStyle>
            <a:lvl1pPr>
              <a:lnSpc>
                <a:spcPct val="90000"/>
              </a:lnSpc>
              <a:defRPr sz="12800" b="1" i="0">
                <a:latin typeface="IBM Plex Sans" panose="020B050305020300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66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, number, half-image (bleed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2608" y="292608"/>
            <a:ext cx="5510784" cy="1072896"/>
          </a:xfrm>
        </p:spPr>
        <p:txBody>
          <a:bodyPr/>
          <a:lstStyle>
            <a:lvl1pPr>
              <a:defRPr sz="21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182880" y="1511808"/>
            <a:ext cx="5608320" cy="4482592"/>
          </a:xfrm>
        </p:spPr>
        <p:txBody>
          <a:bodyPr/>
          <a:lstStyle>
            <a:lvl1pPr>
              <a:lnSpc>
                <a:spcPct val="90000"/>
              </a:lnSpc>
              <a:defRPr sz="12800" b="1" i="0">
                <a:latin typeface="IBM Plex Sans" panose="020B050305020300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 lIns="91440" tIns="91440" rIns="91440" bIns="91440"/>
          <a:lstStyle>
            <a:lvl1pPr>
              <a:defRPr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60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182882" y="121920"/>
            <a:ext cx="11704229" cy="5872480"/>
          </a:xfrm>
        </p:spPr>
        <p:txBody>
          <a:bodyPr/>
          <a:lstStyle>
            <a:lvl1pPr>
              <a:defRPr sz="12800" b="1" i="0">
                <a:latin typeface="IBM Plex Sans" panose="020B05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IBM Plex Sans" panose="020B0503050203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IBM Plex Sans" panose="020B0503050203000203" pitchFamily="34" charset="0"/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56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8" y="268224"/>
            <a:ext cx="7416713" cy="57261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72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57261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6388608" y="268224"/>
            <a:ext cx="5498592" cy="5726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27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292608" y="1658112"/>
            <a:ext cx="5498592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6388610" y="1658112"/>
            <a:ext cx="5498501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85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columns, different text siz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"/>
          <p:cNvSpPr>
            <a:spLocks noGrp="1"/>
          </p:cNvSpPr>
          <p:nvPr>
            <p:ph sz="quarter" idx="13"/>
          </p:nvPr>
        </p:nvSpPr>
        <p:spPr>
          <a:xfrm>
            <a:off x="280416" y="1621536"/>
            <a:ext cx="5522976" cy="4372864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6388608" y="1658112"/>
            <a:ext cx="5498592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81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four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92608" y="1658112"/>
            <a:ext cx="2450592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340608" y="1658112"/>
            <a:ext cx="2450592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388608" y="1658112"/>
            <a:ext cx="2450592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9436608" y="1658112"/>
            <a:ext cx="2450592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47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292608" y="1658112"/>
            <a:ext cx="5498592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 lIns="91440" tIns="91440" rIns="91440" bIns="9144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12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48640"/>
            <a:ext cx="5486400" cy="57707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400800" y="658368"/>
            <a:ext cx="5486400" cy="5599640"/>
          </a:xfrm>
        </p:spPr>
        <p:txBody>
          <a:bodyPr/>
          <a:lstStyle>
            <a:lvl1pPr>
              <a:spcBef>
                <a:spcPts val="1467"/>
              </a:spcBef>
              <a:spcAft>
                <a:spcPts val="0"/>
              </a:spcAft>
              <a:defRPr/>
            </a:lvl1pPr>
            <a:lvl2pPr>
              <a:spcBef>
                <a:spcPts val="1467"/>
              </a:spcBef>
              <a:defRPr/>
            </a:lvl2pPr>
            <a:lvl3pPr>
              <a:spcBef>
                <a:spcPts val="1467"/>
              </a:spcBef>
              <a:defRPr/>
            </a:lvl3pPr>
            <a:lvl4pPr>
              <a:spcBef>
                <a:spcPts val="1467"/>
              </a:spcBef>
              <a:defRPr/>
            </a:lvl4pPr>
            <a:lvl5pPr>
              <a:spcBef>
                <a:spcPts val="1467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04800" y="267420"/>
            <a:ext cx="5486400" cy="400049"/>
          </a:xfrm>
        </p:spPr>
        <p:txBody>
          <a:bodyPr/>
          <a:lstStyle>
            <a:lvl1pPr>
              <a:defRPr sz="1467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78977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narrow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57261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388608" y="268224"/>
            <a:ext cx="2450592" cy="5726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436608" y="268224"/>
            <a:ext cx="2450592" cy="5726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18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split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8" y="268224"/>
            <a:ext cx="5522885" cy="5726176"/>
          </a:xfrm>
        </p:spPr>
        <p:txBody>
          <a:bodyPr/>
          <a:lstStyle>
            <a:lvl1pPr>
              <a:defRPr>
                <a:latin typeface="IBM Plex Sans" panose="020B05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ol gray 10 rectangle">
            <a:extLst>
              <a:ext uri="{FF2B5EF4-FFF2-40B4-BE49-F238E27FC236}">
                <a16:creationId xmlns:a16="http://schemas.microsoft.com/office/drawing/2014/main" id="{838ABCAC-D266-7244-9068-DAD3FE4E7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3F3F3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600" b="0" i="0" dirty="0">
              <a:solidFill>
                <a:srgbClr val="FFFFFF"/>
              </a:solidFill>
              <a:latin typeface="IBM Plex Sans" panose="020B0503050203000203" pitchFamily="34" charset="0"/>
              <a:cs typeface="Arial"/>
            </a:endParaRP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6388608" y="268224"/>
            <a:ext cx="5498592" cy="5726176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IBM Plex Sans" panose="020B0503050203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17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57261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 lIns="91440" tIns="91440" rIns="91440" bIns="9144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62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alf-blank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57261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35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53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ght, text,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292608" y="1658112"/>
            <a:ext cx="5498592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1"/>
          <p:cNvSpPr>
            <a:spLocks noGrp="1"/>
          </p:cNvSpPr>
          <p:nvPr>
            <p:ph sz="quarter" idx="17"/>
          </p:nvPr>
        </p:nvSpPr>
        <p:spPr>
          <a:xfrm>
            <a:off x="6096000" y="0"/>
            <a:ext cx="3048000" cy="3429000"/>
          </a:xfrm>
          <a:solidFill>
            <a:schemeClr val="accent2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8"/>
          </p:nvPr>
        </p:nvSpPr>
        <p:spPr>
          <a:xfrm>
            <a:off x="9144000" y="0"/>
            <a:ext cx="3048000" cy="3429000"/>
          </a:xfrm>
          <a:solidFill>
            <a:srgbClr val="061F80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>
          <a:xfrm>
            <a:off x="6096000" y="3426885"/>
            <a:ext cx="6096000" cy="3431116"/>
          </a:xfrm>
          <a:solidFill>
            <a:srgbClr val="0530AD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87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3 med, 2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-1"/>
            <a:ext cx="6096000" cy="3429001"/>
          </a:xfrm>
          <a:solidFill>
            <a:srgbClr val="0530AD"/>
          </a:solidFill>
        </p:spPr>
        <p:txBody>
          <a:bodyPr lIns="210312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sz="quarter" idx="17"/>
          </p:nvPr>
        </p:nvSpPr>
        <p:spPr>
          <a:xfrm>
            <a:off x="6096000" y="0"/>
            <a:ext cx="3048000" cy="3429000"/>
          </a:xfrm>
          <a:solidFill>
            <a:schemeClr val="accent2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8"/>
          </p:nvPr>
        </p:nvSpPr>
        <p:spPr>
          <a:xfrm>
            <a:off x="9144000" y="0"/>
            <a:ext cx="3048000" cy="3429000"/>
          </a:xfrm>
          <a:solidFill>
            <a:srgbClr val="061F80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20"/>
          </p:nvPr>
        </p:nvSpPr>
        <p:spPr>
          <a:xfrm>
            <a:off x="0" y="3426885"/>
            <a:ext cx="6096000" cy="3431116"/>
          </a:xfrm>
          <a:solidFill>
            <a:schemeClr val="tx1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9"/>
          </p:nvPr>
        </p:nvSpPr>
        <p:spPr>
          <a:xfrm>
            <a:off x="6096000" y="3426885"/>
            <a:ext cx="6096000" cy="3431116"/>
          </a:xfrm>
          <a:solidFill>
            <a:srgbClr val="0530AD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01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1 large, 4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3425951"/>
          </a:xfrm>
          <a:noFill/>
        </p:spPr>
        <p:txBody>
          <a:bodyPr lIns="182880" tIns="164592" rIns="228600" bIns="228600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sz="quarter" idx="20"/>
          </p:nvPr>
        </p:nvSpPr>
        <p:spPr>
          <a:xfrm>
            <a:off x="0" y="3426885"/>
            <a:ext cx="3048000" cy="3431116"/>
          </a:xfrm>
          <a:solidFill>
            <a:srgbClr val="061F80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19"/>
          </p:nvPr>
        </p:nvSpPr>
        <p:spPr>
          <a:xfrm>
            <a:off x="3048001" y="3426885"/>
            <a:ext cx="3048000" cy="3431116"/>
          </a:xfrm>
          <a:solidFill>
            <a:srgbClr val="054ADA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7"/>
          </p:nvPr>
        </p:nvSpPr>
        <p:spPr>
          <a:xfrm>
            <a:off x="6096000" y="3426883"/>
            <a:ext cx="3048000" cy="3431117"/>
          </a:xfrm>
          <a:solidFill>
            <a:schemeClr val="accent2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8"/>
          </p:nvPr>
        </p:nvSpPr>
        <p:spPr>
          <a:xfrm>
            <a:off x="9144000" y="3426883"/>
            <a:ext cx="3048000" cy="3431117"/>
          </a:xfrm>
          <a:solidFill>
            <a:srgbClr val="6EA6FF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44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01800"/>
          </a:xfrm>
          <a:solidFill>
            <a:schemeClr val="tx1"/>
          </a:solidFill>
        </p:spPr>
        <p:txBody>
          <a:bodyPr lIns="210312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"/>
          <p:cNvSpPr>
            <a:spLocks noGrp="1"/>
          </p:cNvSpPr>
          <p:nvPr>
            <p:ph type="pic" sz="quarter" idx="12"/>
          </p:nvPr>
        </p:nvSpPr>
        <p:spPr>
          <a:xfrm>
            <a:off x="0" y="1701800"/>
            <a:ext cx="12192000" cy="5156200"/>
          </a:xfrm>
        </p:spPr>
        <p:txBody>
          <a:bodyPr lIns="91440" tIns="91440" rIns="91440" bIns="9144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04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64096"/>
          </a:xfrm>
        </p:spPr>
        <p:txBody>
          <a:bodyPr lIns="91440" tIns="91440" rIns="91440" bIns="9144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-3" y="3429000"/>
            <a:ext cx="3048004" cy="3429000"/>
          </a:xfrm>
          <a:solidFill>
            <a:schemeClr val="tx1"/>
          </a:solidFill>
        </p:spPr>
        <p:txBody>
          <a:bodyPr lIns="219456" tIns="201168" rIns="228600" bIns="2286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333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333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333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333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" hidden="1">
            <a:extLst>
              <a:ext uri="{FF2B5EF4-FFF2-40B4-BE49-F238E27FC236}">
                <a16:creationId xmlns:a16="http://schemas.microsoft.com/office/drawing/2014/main" id="{0C4F1C52-4E00-9B42-8B21-690C46B2CCF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89" y="268818"/>
            <a:ext cx="5524500" cy="572558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98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8224"/>
            <a:ext cx="5486400" cy="12791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04800" y="1499618"/>
            <a:ext cx="5486400" cy="4781127"/>
          </a:xfrm>
        </p:spPr>
        <p:txBody>
          <a:bodyPr/>
          <a:lstStyle>
            <a:lvl1pPr>
              <a:spcBef>
                <a:spcPts val="0"/>
              </a:spcBef>
              <a:defRPr sz="1867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400800" y="1499618"/>
            <a:ext cx="5486400" cy="4781127"/>
          </a:xfrm>
        </p:spPr>
        <p:txBody>
          <a:bodyPr/>
          <a:lstStyle>
            <a:lvl1pPr>
              <a:spcBef>
                <a:spcPts val="0"/>
              </a:spcBef>
              <a:defRPr sz="1867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9713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4 t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>
            <a:spLocks noGrp="1"/>
          </p:cNvSpPr>
          <p:nvPr>
            <p:ph sz="quarter" idx="12"/>
          </p:nvPr>
        </p:nvSpPr>
        <p:spPr>
          <a:xfrm>
            <a:off x="0" y="0"/>
            <a:ext cx="3048000" cy="6864096"/>
          </a:xfrm>
          <a:solidFill>
            <a:srgbClr val="061F80"/>
          </a:solidFill>
        </p:spPr>
        <p:txBody>
          <a:bodyPr lIns="219456" tIns="201168" rIns="228600" bIns="2286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3"/>
          </p:nvPr>
        </p:nvSpPr>
        <p:spPr>
          <a:xfrm>
            <a:off x="3048000" y="0"/>
            <a:ext cx="3048000" cy="6864096"/>
          </a:xfrm>
          <a:solidFill>
            <a:srgbClr val="054ADA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14"/>
          </p:nvPr>
        </p:nvSpPr>
        <p:spPr>
          <a:xfrm>
            <a:off x="6096000" y="0"/>
            <a:ext cx="3048000" cy="6864096"/>
          </a:xfrm>
          <a:solidFill>
            <a:schemeClr val="accent2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4"/>
          <p:cNvSpPr>
            <a:spLocks noGrp="1"/>
          </p:cNvSpPr>
          <p:nvPr>
            <p:ph sz="quarter" idx="15"/>
          </p:nvPr>
        </p:nvSpPr>
        <p:spPr>
          <a:xfrm>
            <a:off x="9144000" y="0"/>
            <a:ext cx="3048000" cy="6864096"/>
          </a:xfrm>
          <a:solidFill>
            <a:srgbClr val="6EA6FF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20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1/4), content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92608" y="1658112"/>
            <a:ext cx="2450592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"/>
          <p:cNvSpPr>
            <a:spLocks noGrp="1"/>
          </p:cNvSpPr>
          <p:nvPr>
            <p:ph sz="quarter" idx="13"/>
          </p:nvPr>
        </p:nvSpPr>
        <p:spPr>
          <a:xfrm>
            <a:off x="3352800" y="1658112"/>
            <a:ext cx="8534400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41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1/4), blank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92608" y="1658112"/>
            <a:ext cx="2450592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9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1: title, text (two columns)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2608" y="1658112"/>
            <a:ext cx="2450592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340608" y="1658112"/>
            <a:ext cx="2450592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 lIns="91440" tIns="91440" rIns="91440" bIns="9144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43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2: title, text (2/4), quote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92608" y="1658112"/>
            <a:ext cx="2450592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 2"/>
          <p:cNvSpPr>
            <a:spLocks noGrp="1"/>
          </p:cNvSpPr>
          <p:nvPr>
            <p:ph type="body" sz="quarter" idx="13"/>
          </p:nvPr>
        </p:nvSpPr>
        <p:spPr>
          <a:xfrm>
            <a:off x="3340608" y="1658112"/>
            <a:ext cx="2450592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364224" y="1621536"/>
            <a:ext cx="5522976" cy="4372864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63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92608" y="268224"/>
            <a:ext cx="2450592" cy="5726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able Placeholder"/>
          <p:cNvSpPr>
            <a:spLocks noGrp="1"/>
          </p:cNvSpPr>
          <p:nvPr>
            <p:ph type="tbl" sz="quarter" idx="13"/>
          </p:nvPr>
        </p:nvSpPr>
        <p:spPr>
          <a:xfrm>
            <a:off x="3340609" y="268224"/>
            <a:ext cx="8546501" cy="5726176"/>
          </a:xfrm>
        </p:spPr>
        <p:txBody>
          <a:bodyPr lIns="0" tIns="0" rIns="91440" bIns="91440"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93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ith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91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584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10784" cy="1072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2608" y="1682498"/>
            <a:ext cx="5498592" cy="1746503"/>
          </a:xfrm>
        </p:spPr>
        <p:txBody>
          <a:bodyPr/>
          <a:lstStyle>
            <a:lvl1pPr>
              <a:spcBef>
                <a:spcPts val="0"/>
              </a:spcBef>
              <a:defRPr sz="1333"/>
            </a:lvl1pPr>
            <a:lvl2pPr marL="0" indent="0">
              <a:spcBef>
                <a:spcPts val="0"/>
              </a:spcBef>
              <a:buNone/>
              <a:defRPr/>
            </a:lvl2pPr>
            <a:lvl3pPr marL="268813" indent="0">
              <a:buNone/>
              <a:defRPr/>
            </a:lvl3pPr>
            <a:lvl4pPr marL="579960" indent="0">
              <a:buNone/>
              <a:defRPr/>
            </a:lvl4pPr>
            <a:lvl5pPr marL="84242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B66D531-042B-494C-8702-5C43B76E65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8211" y="4274263"/>
            <a:ext cx="8540991" cy="1746501"/>
          </a:xfrm>
        </p:spPr>
        <p:txBody>
          <a:bodyPr anchor="b"/>
          <a:lstStyle>
            <a:lvl1pPr>
              <a:spcBef>
                <a:spcPts val="400"/>
              </a:spcBef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39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m sign-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" descr="IBM 8-bar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4606" y="3087490"/>
            <a:ext cx="1722793" cy="683025"/>
          </a:xfrm>
          <a:prstGeom prst="rect">
            <a:avLst/>
          </a:prstGeom>
        </p:spPr>
      </p:pic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82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slideLayout" Target="../slideLayouts/slideLayout64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32" Type="http://schemas.openxmlformats.org/officeDocument/2006/relationships/slideLayout" Target="../slideLayouts/slideLayout67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31" Type="http://schemas.openxmlformats.org/officeDocument/2006/relationships/slideLayout" Target="../slideLayouts/slideLayout66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5.xml"/><Relationship Id="rId8" Type="http://schemas.openxmlformats.org/officeDocument/2006/relationships/slideLayout" Target="../slideLayouts/slideLayout43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" Type="http://schemas.openxmlformats.org/officeDocument/2006/relationships/slideLayout" Target="../slideLayouts/slideLayout70.xml"/><Relationship Id="rId21" Type="http://schemas.openxmlformats.org/officeDocument/2006/relationships/slideLayout" Target="../slideLayouts/slideLayout88.xml"/><Relationship Id="rId34" Type="http://schemas.openxmlformats.org/officeDocument/2006/relationships/theme" Target="../theme/theme3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8" Type="http://schemas.openxmlformats.org/officeDocument/2006/relationships/slideLayout" Target="../slideLayouts/slideLayout7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3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10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9.xml"/><Relationship Id="rId18" Type="http://schemas.openxmlformats.org/officeDocument/2006/relationships/slideLayout" Target="../slideLayouts/slideLayout124.xml"/><Relationship Id="rId26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09.xml"/><Relationship Id="rId21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17" Type="http://schemas.openxmlformats.org/officeDocument/2006/relationships/slideLayout" Target="../slideLayouts/slideLayout123.xml"/><Relationship Id="rId25" Type="http://schemas.openxmlformats.org/officeDocument/2006/relationships/slideLayout" Target="../slideLayouts/slideLayout131.xml"/><Relationship Id="rId33" Type="http://schemas.openxmlformats.org/officeDocument/2006/relationships/theme" Target="../theme/theme5.xml"/><Relationship Id="rId2" Type="http://schemas.openxmlformats.org/officeDocument/2006/relationships/slideLayout" Target="../slideLayouts/slideLayout108.xml"/><Relationship Id="rId16" Type="http://schemas.openxmlformats.org/officeDocument/2006/relationships/slideLayout" Target="../slideLayouts/slideLayout122.xml"/><Relationship Id="rId20" Type="http://schemas.openxmlformats.org/officeDocument/2006/relationships/slideLayout" Target="../slideLayouts/slideLayout126.xml"/><Relationship Id="rId29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24" Type="http://schemas.openxmlformats.org/officeDocument/2006/relationships/slideLayout" Target="../slideLayouts/slideLayout130.xml"/><Relationship Id="rId32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21.xml"/><Relationship Id="rId23" Type="http://schemas.openxmlformats.org/officeDocument/2006/relationships/slideLayout" Target="../slideLayouts/slideLayout129.xml"/><Relationship Id="rId28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25.xml"/><Relationship Id="rId31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slideLayout" Target="../slideLayouts/slideLayout120.xml"/><Relationship Id="rId22" Type="http://schemas.openxmlformats.org/officeDocument/2006/relationships/slideLayout" Target="../slideLayouts/slideLayout128.xml"/><Relationship Id="rId27" Type="http://schemas.openxmlformats.org/officeDocument/2006/relationships/slideLayout" Target="../slideLayouts/slideLayout133.xml"/><Relationship Id="rId30" Type="http://schemas.openxmlformats.org/officeDocument/2006/relationships/slideLayout" Target="../slideLayouts/slideLayout136.xml"/><Relationship Id="rId8" Type="http://schemas.openxmlformats.org/officeDocument/2006/relationships/slideLayout" Target="../slideLayouts/slideLayout114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51.xml"/><Relationship Id="rId18" Type="http://schemas.openxmlformats.org/officeDocument/2006/relationships/slideLayout" Target="../slideLayouts/slideLayout156.xml"/><Relationship Id="rId26" Type="http://schemas.openxmlformats.org/officeDocument/2006/relationships/slideLayout" Target="../slideLayouts/slideLayout164.xml"/><Relationship Id="rId3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17" Type="http://schemas.openxmlformats.org/officeDocument/2006/relationships/slideLayout" Target="../slideLayouts/slideLayout155.xml"/><Relationship Id="rId25" Type="http://schemas.openxmlformats.org/officeDocument/2006/relationships/slideLayout" Target="../slideLayouts/slideLayout163.xml"/><Relationship Id="rId33" Type="http://schemas.openxmlformats.org/officeDocument/2006/relationships/theme" Target="../theme/theme6.xml"/><Relationship Id="rId2" Type="http://schemas.openxmlformats.org/officeDocument/2006/relationships/slideLayout" Target="../slideLayouts/slideLayout140.xml"/><Relationship Id="rId16" Type="http://schemas.openxmlformats.org/officeDocument/2006/relationships/slideLayout" Target="../slideLayouts/slideLayout154.xml"/><Relationship Id="rId20" Type="http://schemas.openxmlformats.org/officeDocument/2006/relationships/slideLayout" Target="../slideLayouts/slideLayout158.xml"/><Relationship Id="rId29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24" Type="http://schemas.openxmlformats.org/officeDocument/2006/relationships/slideLayout" Target="../slideLayouts/slideLayout162.xml"/><Relationship Id="rId32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43.xml"/><Relationship Id="rId15" Type="http://schemas.openxmlformats.org/officeDocument/2006/relationships/slideLayout" Target="../slideLayouts/slideLayout153.xml"/><Relationship Id="rId23" Type="http://schemas.openxmlformats.org/officeDocument/2006/relationships/slideLayout" Target="../slideLayouts/slideLayout161.xml"/><Relationship Id="rId28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48.xml"/><Relationship Id="rId19" Type="http://schemas.openxmlformats.org/officeDocument/2006/relationships/slideLayout" Target="../slideLayouts/slideLayout157.xml"/><Relationship Id="rId31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Relationship Id="rId14" Type="http://schemas.openxmlformats.org/officeDocument/2006/relationships/slideLayout" Target="../slideLayouts/slideLayout152.xml"/><Relationship Id="rId22" Type="http://schemas.openxmlformats.org/officeDocument/2006/relationships/slideLayout" Target="../slideLayouts/slideLayout160.xml"/><Relationship Id="rId27" Type="http://schemas.openxmlformats.org/officeDocument/2006/relationships/slideLayout" Target="../slideLayouts/slideLayout165.xml"/><Relationship Id="rId30" Type="http://schemas.openxmlformats.org/officeDocument/2006/relationships/slideLayout" Target="../slideLayouts/slideLayout168.xml"/><Relationship Id="rId8" Type="http://schemas.openxmlformats.org/officeDocument/2006/relationships/slideLayout" Target="../slideLayouts/slideLayout14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8.xml"/><Relationship Id="rId13" Type="http://schemas.openxmlformats.org/officeDocument/2006/relationships/slideLayout" Target="../slideLayouts/slideLayout183.xml"/><Relationship Id="rId18" Type="http://schemas.openxmlformats.org/officeDocument/2006/relationships/slideLayout" Target="../slideLayouts/slideLayout188.xml"/><Relationship Id="rId26" Type="http://schemas.openxmlformats.org/officeDocument/2006/relationships/slideLayout" Target="../slideLayouts/slideLayout196.xml"/><Relationship Id="rId3" Type="http://schemas.openxmlformats.org/officeDocument/2006/relationships/slideLayout" Target="../slideLayouts/slideLayout173.xml"/><Relationship Id="rId21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77.xml"/><Relationship Id="rId12" Type="http://schemas.openxmlformats.org/officeDocument/2006/relationships/slideLayout" Target="../slideLayouts/slideLayout182.xml"/><Relationship Id="rId17" Type="http://schemas.openxmlformats.org/officeDocument/2006/relationships/slideLayout" Target="../slideLayouts/slideLayout187.xml"/><Relationship Id="rId25" Type="http://schemas.openxmlformats.org/officeDocument/2006/relationships/slideLayout" Target="../slideLayouts/slideLayout195.xml"/><Relationship Id="rId2" Type="http://schemas.openxmlformats.org/officeDocument/2006/relationships/slideLayout" Target="../slideLayouts/slideLayout172.xml"/><Relationship Id="rId16" Type="http://schemas.openxmlformats.org/officeDocument/2006/relationships/slideLayout" Target="../slideLayouts/slideLayout186.xml"/><Relationship Id="rId20" Type="http://schemas.openxmlformats.org/officeDocument/2006/relationships/slideLayout" Target="../slideLayouts/slideLayout190.xml"/><Relationship Id="rId29" Type="http://schemas.openxmlformats.org/officeDocument/2006/relationships/slideLayout" Target="../slideLayouts/slideLayout199.xml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11" Type="http://schemas.openxmlformats.org/officeDocument/2006/relationships/slideLayout" Target="../slideLayouts/slideLayout181.xml"/><Relationship Id="rId24" Type="http://schemas.openxmlformats.org/officeDocument/2006/relationships/slideLayout" Target="../slideLayouts/slideLayout194.xml"/><Relationship Id="rId32" Type="http://schemas.openxmlformats.org/officeDocument/2006/relationships/theme" Target="../theme/theme7.xml"/><Relationship Id="rId5" Type="http://schemas.openxmlformats.org/officeDocument/2006/relationships/slideLayout" Target="../slideLayouts/slideLayout175.xml"/><Relationship Id="rId15" Type="http://schemas.openxmlformats.org/officeDocument/2006/relationships/slideLayout" Target="../slideLayouts/slideLayout185.xml"/><Relationship Id="rId23" Type="http://schemas.openxmlformats.org/officeDocument/2006/relationships/slideLayout" Target="../slideLayouts/slideLayout193.xml"/><Relationship Id="rId28" Type="http://schemas.openxmlformats.org/officeDocument/2006/relationships/slideLayout" Target="../slideLayouts/slideLayout198.xml"/><Relationship Id="rId10" Type="http://schemas.openxmlformats.org/officeDocument/2006/relationships/slideLayout" Target="../slideLayouts/slideLayout180.xml"/><Relationship Id="rId19" Type="http://schemas.openxmlformats.org/officeDocument/2006/relationships/slideLayout" Target="../slideLayouts/slideLayout189.xml"/><Relationship Id="rId31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9.xml"/><Relationship Id="rId14" Type="http://schemas.openxmlformats.org/officeDocument/2006/relationships/slideLayout" Target="../slideLayouts/slideLayout184.xml"/><Relationship Id="rId22" Type="http://schemas.openxmlformats.org/officeDocument/2006/relationships/slideLayout" Target="../slideLayouts/slideLayout192.xml"/><Relationship Id="rId27" Type="http://schemas.openxmlformats.org/officeDocument/2006/relationships/slideLayout" Target="../slideLayouts/slideLayout197.xml"/><Relationship Id="rId30" Type="http://schemas.openxmlformats.org/officeDocument/2006/relationships/slideLayout" Target="../slideLayouts/slideLayout2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268226"/>
            <a:ext cx="5486400" cy="598813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0" y="256034"/>
            <a:ext cx="5486400" cy="60003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9144000" y="6435307"/>
            <a:ext cx="274320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3FD999D4-B456-9943-89B7-30D56181CE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04800" y="6435307"/>
            <a:ext cx="853440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aseline="0">
                <a:solidFill>
                  <a:schemeClr val="bg2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665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</p:sldLayoutIdLst>
  <p:hf hdr="0" ftr="0" dt="0"/>
  <p:txStyles>
    <p:titleStyle>
      <a:lvl1pPr algn="l" defTabSz="60957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2"/>
          </a:solidFill>
          <a:latin typeface="+mj-lt"/>
          <a:ea typeface="Arial" charset="0"/>
          <a:cs typeface="Arial" charset="0"/>
        </a:defRPr>
      </a:lvl1pPr>
    </p:titleStyle>
    <p:bodyStyle>
      <a:lvl1pPr marL="0" indent="0" algn="l" defTabSz="609570" rtl="0" eaLnBrk="1" latinLnBrk="0" hangingPunct="1">
        <a:lnSpc>
          <a:spcPct val="100000"/>
        </a:lnSpc>
        <a:spcBef>
          <a:spcPts val="1467"/>
        </a:spcBef>
        <a:buFont typeface="Arial"/>
        <a:buNone/>
        <a:defRPr sz="1867" kern="1200">
          <a:solidFill>
            <a:schemeClr val="bg2"/>
          </a:solidFill>
          <a:latin typeface="+mn-lt"/>
          <a:ea typeface="Arial" charset="0"/>
          <a:cs typeface="Arial" charset="0"/>
        </a:defRPr>
      </a:lvl1pPr>
      <a:lvl2pPr marL="230706" indent="-230706" algn="l" defTabSz="609570" rtl="0" eaLnBrk="1" latinLnBrk="0" hangingPunct="1">
        <a:lnSpc>
          <a:spcPct val="100000"/>
        </a:lnSpc>
        <a:spcBef>
          <a:spcPts val="1467"/>
        </a:spcBef>
        <a:spcAft>
          <a:spcPts val="0"/>
        </a:spcAft>
        <a:buFont typeface="Arial"/>
        <a:buChar char="–"/>
        <a:defRPr sz="1867" kern="1200">
          <a:solidFill>
            <a:schemeClr val="bg2"/>
          </a:solidFill>
          <a:latin typeface="+mn-lt"/>
          <a:ea typeface="Arial" charset="0"/>
          <a:cs typeface="Arial" charset="0"/>
        </a:defRPr>
      </a:lvl2pPr>
      <a:lvl3pPr marL="529140" indent="-230706" algn="l" defTabSz="609570" rtl="0" eaLnBrk="1" latinLnBrk="0" hangingPunct="1">
        <a:lnSpc>
          <a:spcPct val="100000"/>
        </a:lnSpc>
        <a:spcBef>
          <a:spcPts val="1467"/>
        </a:spcBef>
        <a:spcAft>
          <a:spcPts val="0"/>
        </a:spcAft>
        <a:buFont typeface="Arial"/>
        <a:buChar char="•"/>
        <a:defRPr sz="1867" kern="1200">
          <a:solidFill>
            <a:schemeClr val="bg2"/>
          </a:solidFill>
          <a:latin typeface="+mn-lt"/>
          <a:ea typeface="Arial" charset="0"/>
          <a:cs typeface="Arial" charset="0"/>
        </a:defRPr>
      </a:lvl3pPr>
      <a:lvl4pPr marL="833926" indent="-224356" algn="l" defTabSz="609570" rtl="0" eaLnBrk="1" latinLnBrk="0" hangingPunct="1">
        <a:lnSpc>
          <a:spcPct val="100000"/>
        </a:lnSpc>
        <a:spcBef>
          <a:spcPts val="1467"/>
        </a:spcBef>
        <a:spcAft>
          <a:spcPts val="0"/>
        </a:spcAft>
        <a:buFont typeface="Arial"/>
        <a:buChar char="–"/>
        <a:defRPr sz="1867" kern="1200">
          <a:solidFill>
            <a:schemeClr val="bg2"/>
          </a:solidFill>
          <a:latin typeface="+mn-lt"/>
          <a:ea typeface="Arial" charset="0"/>
          <a:cs typeface="Arial" charset="0"/>
        </a:defRPr>
      </a:lvl4pPr>
      <a:lvl5pPr marL="1070980" indent="-230706" algn="l" defTabSz="609570" rtl="0" eaLnBrk="1" latinLnBrk="0" hangingPunct="1">
        <a:lnSpc>
          <a:spcPct val="100000"/>
        </a:lnSpc>
        <a:spcBef>
          <a:spcPts val="1467"/>
        </a:spcBef>
        <a:spcAft>
          <a:spcPts val="0"/>
        </a:spcAft>
        <a:buFont typeface="Arial"/>
        <a:buChar char="»"/>
        <a:defRPr sz="1867" kern="1200">
          <a:solidFill>
            <a:schemeClr val="bg2"/>
          </a:solidFill>
          <a:latin typeface="+mn-lt"/>
          <a:ea typeface="Arial" charset="0"/>
          <a:cs typeface="Arial" charset="0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296">
          <p15:clr>
            <a:srgbClr val="F26B43"/>
          </p15:clr>
        </p15:guide>
        <p15:guide id="2" orient="horz" pos="1619">
          <p15:clr>
            <a:srgbClr val="F26B43"/>
          </p15:clr>
        </p15:guide>
        <p15:guide id="3" orient="horz" pos="1216">
          <p15:clr>
            <a:srgbClr val="F26B43"/>
          </p15:clr>
        </p15:guide>
        <p15:guide id="5" orient="horz" pos="813">
          <p15:clr>
            <a:srgbClr val="F26B43"/>
          </p15:clr>
        </p15:guide>
        <p15:guide id="7" orient="horz" pos="2022">
          <p15:clr>
            <a:srgbClr val="F26B43"/>
          </p15:clr>
        </p15:guide>
        <p15:guide id="8" orient="horz" pos="2426">
          <p15:clr>
            <a:srgbClr val="F26B43"/>
          </p15:clr>
        </p15:guide>
        <p15:guide id="9" orient="horz" pos="2829">
          <p15:clr>
            <a:srgbClr val="F26B43"/>
          </p15:clr>
        </p15:guide>
        <p15:guide id="11" pos="2880">
          <p15:clr>
            <a:srgbClr val="F26B43"/>
          </p15:clr>
        </p15:guide>
        <p15:guide id="13" pos="2736">
          <p15:clr>
            <a:srgbClr val="F26B43"/>
          </p15:clr>
        </p15:guide>
        <p15:guide id="15" pos="1584">
          <p15:clr>
            <a:srgbClr val="F26B43"/>
          </p15:clr>
        </p15:guide>
        <p15:guide id="17" pos="1440">
          <p15:clr>
            <a:srgbClr val="F26B43"/>
          </p15:clr>
        </p15:guide>
        <p15:guide id="20" pos="3024">
          <p15:clr>
            <a:srgbClr val="F26B43"/>
          </p15:clr>
        </p15:guide>
        <p15:guide id="22" pos="4320">
          <p15:clr>
            <a:srgbClr val="F26B43"/>
          </p15:clr>
        </p15:guide>
        <p15:guide id="24" pos="144">
          <p15:clr>
            <a:srgbClr val="F26B43"/>
          </p15:clr>
        </p15:guide>
        <p15:guide id="26" pos="5616">
          <p15:clr>
            <a:srgbClr val="F26B43"/>
          </p15:clr>
        </p15:guide>
        <p15:guide id="27" orient="horz" pos="142">
          <p15:clr>
            <a:srgbClr val="F26B43"/>
          </p15:clr>
        </p15:guide>
        <p15:guide id="31" pos="4176">
          <p15:clr>
            <a:srgbClr val="F26B43"/>
          </p15:clr>
        </p15:guide>
        <p15:guide id="32" pos="4464">
          <p15:clr>
            <a:srgbClr val="F26B43"/>
          </p15:clr>
        </p15:guide>
        <p15:guide id="34" orient="horz" pos="3098">
          <p15:clr>
            <a:srgbClr val="F26B43"/>
          </p15:clr>
        </p15:guide>
        <p15:guide id="35" orient="horz" pos="420">
          <p15:clr>
            <a:srgbClr val="F26B43"/>
          </p15:clr>
        </p15:guide>
        <p15:guide id="36" orient="horz" pos="73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572617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"/>
          <p:cNvSpPr>
            <a:spLocks noGrp="1"/>
          </p:cNvSpPr>
          <p:nvPr>
            <p:ph type="body" idx="1"/>
          </p:nvPr>
        </p:nvSpPr>
        <p:spPr>
          <a:xfrm>
            <a:off x="6388608" y="268224"/>
            <a:ext cx="5498592" cy="57261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"/>
          <p:cNvSpPr>
            <a:spLocks noGrp="1"/>
          </p:cNvSpPr>
          <p:nvPr>
            <p:ph type="ftr" sz="quarter" idx="3"/>
          </p:nvPr>
        </p:nvSpPr>
        <p:spPr>
          <a:xfrm>
            <a:off x="304889" y="6383868"/>
            <a:ext cx="5486313" cy="2222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marR="0" indent="0" algn="l" defTabSz="9146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IBM Plex Sans" panose="020B0503050203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9448802" y="6383868"/>
            <a:ext cx="2438309" cy="2222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  <a:latin typeface="IBM Plex Sans" panose="020B0503050203000203" pitchFamily="34" charset="0"/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9" name="Group 1" descr="Outside edge tick marks for alignment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-146307" y="-147320"/>
            <a:ext cx="12485627" cy="7152640"/>
            <a:chOff x="-109730" y="-110490"/>
            <a:chExt cx="9364220" cy="5364480"/>
          </a:xfrm>
        </p:grpSpPr>
        <p:grpSp>
          <p:nvGrpSpPr>
            <p:cNvPr id="60" name="Group 59"/>
            <p:cNvGrpSpPr/>
            <p:nvPr userDrawn="1"/>
          </p:nvGrpSpPr>
          <p:grpSpPr>
            <a:xfrm>
              <a:off x="228600" y="-110490"/>
              <a:ext cx="8686732" cy="91440"/>
              <a:chOff x="228600" y="-152400"/>
              <a:chExt cx="8686732" cy="152400"/>
            </a:xfrm>
          </p:grpSpPr>
          <p:cxnSp>
            <p:nvCxnSpPr>
              <p:cNvPr id="93" name="Straight Connector 9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52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981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209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438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267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495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724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553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781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7010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8839132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/>
            <p:cNvGrpSpPr/>
            <p:nvPr userDrawn="1"/>
          </p:nvGrpSpPr>
          <p:grpSpPr>
            <a:xfrm>
              <a:off x="228600" y="5162550"/>
              <a:ext cx="8686732" cy="91440"/>
              <a:chOff x="228600" y="5143500"/>
              <a:chExt cx="8686732" cy="152400"/>
            </a:xfrm>
          </p:grpSpPr>
          <p:cxnSp>
            <p:nvCxnSpPr>
              <p:cNvPr id="82" name="Straight Connector 8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52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981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209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438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267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495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724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553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781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7010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8839132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 userDrawn="1"/>
          </p:nvGrpSpPr>
          <p:grpSpPr>
            <a:xfrm>
              <a:off x="-109730" y="237744"/>
              <a:ext cx="91440" cy="4664456"/>
              <a:chOff x="-109730" y="237744"/>
              <a:chExt cx="91440" cy="4664456"/>
            </a:xfrm>
          </p:grpSpPr>
          <p:cxnSp>
            <p:nvCxnSpPr>
              <p:cNvPr id="73" name="Straight Connector 7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65379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28930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92938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570990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20954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84962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49427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3774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902200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/>
            <p:cNvGrpSpPr/>
            <p:nvPr userDrawn="1"/>
          </p:nvGrpSpPr>
          <p:grpSpPr>
            <a:xfrm>
              <a:off x="9163050" y="237744"/>
              <a:ext cx="91440" cy="4663440"/>
              <a:chOff x="-109730" y="231394"/>
              <a:chExt cx="91440" cy="4663440"/>
            </a:xfrm>
          </p:grpSpPr>
          <p:cxnSp>
            <p:nvCxnSpPr>
              <p:cNvPr id="64" name="Straight Connector 6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64744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28295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92303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56311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20319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84327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48792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3139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89483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937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  <p:sldLayoutId id="2147483719" r:id="rId23"/>
    <p:sldLayoutId id="2147483720" r:id="rId24"/>
    <p:sldLayoutId id="2147483721" r:id="rId25"/>
    <p:sldLayoutId id="2147483722" r:id="rId26"/>
    <p:sldLayoutId id="2147483723" r:id="rId27"/>
    <p:sldLayoutId id="2147483724" r:id="rId28"/>
    <p:sldLayoutId id="2147483725" r:id="rId29"/>
    <p:sldLayoutId id="2147483726" r:id="rId30"/>
    <p:sldLayoutId id="2147483727" r:id="rId31"/>
    <p:sldLayoutId id="2147483728" r:id="rId3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>
          <a:solidFill>
            <a:schemeClr val="bg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HelvNeue Light for IBM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HelvNeue Light for IBM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HelvNeue Light for IBM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HelvNeue Light for IBM" pitchFamily="34" charset="0"/>
        </a:defRPr>
      </a:lvl5pPr>
      <a:lvl6pPr marL="48341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HelvNeue Light for IBM" pitchFamily="34" charset="0"/>
        </a:defRPr>
      </a:lvl6pPr>
      <a:lvl7pPr marL="96682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HelvNeue Light for IBM" pitchFamily="34" charset="0"/>
        </a:defRPr>
      </a:lvl7pPr>
      <a:lvl8pPr marL="145024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HelvNeue Light for IBM" pitchFamily="34" charset="0"/>
        </a:defRPr>
      </a:lvl8pPr>
      <a:lvl9pPr marL="193365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HelvNeue Light for IBM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1467"/>
        </a:spcBef>
        <a:spcAft>
          <a:spcPct val="0"/>
        </a:spcAft>
        <a:buClr>
          <a:srgbClr val="6D6E70"/>
        </a:buClr>
        <a:buSzPct val="90000"/>
        <a:buFont typeface="Wingdings" pitchFamily="2" charset="2"/>
        <a:buNone/>
        <a:defRPr sz="1867">
          <a:solidFill>
            <a:schemeClr val="bg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1pPr>
      <a:lvl2pPr marL="228597" indent="-231642" algn="l" rtl="0" eaLnBrk="1" fontAlgn="base" hangingPunct="1">
        <a:lnSpc>
          <a:spcPct val="100000"/>
        </a:lnSpc>
        <a:spcBef>
          <a:spcPts val="1467"/>
        </a:spcBef>
        <a:spcAft>
          <a:spcPct val="0"/>
        </a:spcAft>
        <a:buClr>
          <a:schemeClr val="bg1"/>
        </a:buClr>
        <a:buSzPct val="100000"/>
        <a:buFont typeface=".AppleSystemUIFont" charset="-120"/>
        <a:buChar char="–"/>
        <a:tabLst/>
        <a:defRPr sz="1867">
          <a:solidFill>
            <a:schemeClr val="bg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2pPr>
      <a:lvl3pPr marL="457195" indent="-231642" algn="l" rtl="0" eaLnBrk="1" fontAlgn="base" hangingPunct="1">
        <a:lnSpc>
          <a:spcPct val="100000"/>
        </a:lnSpc>
        <a:spcBef>
          <a:spcPts val="1467"/>
        </a:spcBef>
        <a:spcAft>
          <a:spcPct val="0"/>
        </a:spcAft>
        <a:buClr>
          <a:schemeClr val="bg1"/>
        </a:buClr>
        <a:buSzPct val="100000"/>
        <a:buFont typeface="Arial" panose="020B0604020202020204" pitchFamily="34" charset="0"/>
        <a:buChar char="•"/>
        <a:tabLst/>
        <a:defRPr sz="1867">
          <a:solidFill>
            <a:schemeClr val="bg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3pPr>
      <a:lvl4pPr marL="838190" indent="-231642" algn="l" rtl="0" eaLnBrk="1" fontAlgn="base" hangingPunct="1">
        <a:lnSpc>
          <a:spcPct val="100000"/>
        </a:lnSpc>
        <a:spcBef>
          <a:spcPts val="1467"/>
        </a:spcBef>
        <a:spcAft>
          <a:spcPct val="0"/>
        </a:spcAft>
        <a:buClr>
          <a:schemeClr val="bg1"/>
        </a:buClr>
        <a:buSzPct val="100000"/>
        <a:buFont typeface=".AppleSystemUIFont" charset="-120"/>
        <a:buChar char="–"/>
        <a:tabLst/>
        <a:defRPr sz="1867" baseline="0">
          <a:solidFill>
            <a:schemeClr val="bg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4pPr>
      <a:lvl5pPr marL="1071020" indent="-231642" algn="l" rtl="0" eaLnBrk="1" fontAlgn="base" hangingPunct="1">
        <a:lnSpc>
          <a:spcPct val="100000"/>
        </a:lnSpc>
        <a:spcBef>
          <a:spcPts val="1467"/>
        </a:spcBef>
        <a:spcAft>
          <a:spcPct val="0"/>
        </a:spcAft>
        <a:buClr>
          <a:schemeClr val="bg1"/>
        </a:buClr>
        <a:buFont typeface=".AppleSystemUIFont" charset="-120"/>
        <a:buChar char="»"/>
        <a:tabLst/>
        <a:defRPr sz="1867">
          <a:solidFill>
            <a:schemeClr val="bg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5pPr>
      <a:lvl6pPr marL="2111575" indent="-172889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92">
          <a:solidFill>
            <a:schemeClr val="bg1"/>
          </a:solidFill>
          <a:latin typeface="Arial" charset="0"/>
        </a:defRPr>
      </a:lvl6pPr>
      <a:lvl7pPr marL="2594990" indent="-172889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92">
          <a:solidFill>
            <a:schemeClr val="bg1"/>
          </a:solidFill>
          <a:latin typeface="Arial" charset="0"/>
        </a:defRPr>
      </a:lvl7pPr>
      <a:lvl8pPr marL="3078403" indent="-172889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92">
          <a:solidFill>
            <a:schemeClr val="bg1"/>
          </a:solidFill>
          <a:latin typeface="Arial" charset="0"/>
        </a:defRPr>
      </a:lvl8pPr>
      <a:lvl9pPr marL="3561818" indent="-172889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92">
          <a:solidFill>
            <a:schemeClr val="bg1"/>
          </a:solidFill>
          <a:latin typeface="Arial" charset="0"/>
        </a:defRPr>
      </a:lvl9pPr>
    </p:bodyStyle>
    <p:otherStyle>
      <a:defPPr>
        <a:defRPr lang="en-US"/>
      </a:defPPr>
      <a:lvl1pPr marL="0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1pPr>
      <a:lvl2pPr marL="483412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2pPr>
      <a:lvl3pPr marL="966828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3pPr>
      <a:lvl4pPr marL="1450240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4pPr>
      <a:lvl5pPr marL="1933653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5pPr>
      <a:lvl6pPr marL="2417068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2900479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383893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3867306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50">
          <p15:clr>
            <a:srgbClr val="F26B43"/>
          </p15:clr>
        </p15:guide>
        <p15:guide id="2" pos="144">
          <p15:clr>
            <a:srgbClr val="F26B43"/>
          </p15:clr>
        </p15:guide>
        <p15:guide id="3" pos="5616">
          <p15:clr>
            <a:srgbClr val="F26B43"/>
          </p15:clr>
        </p15:guide>
        <p15:guide id="4" orient="horz" pos="2832">
          <p15:clr>
            <a:srgbClr val="F26B43"/>
          </p15:clr>
        </p15:guide>
        <p15:guide id="5" orient="horz" pos="3088">
          <p15:clr>
            <a:srgbClr val="F26B43"/>
          </p15:clr>
        </p15:guide>
        <p15:guide id="6" pos="2880">
          <p15:clr>
            <a:srgbClr val="F26B43"/>
          </p15:clr>
        </p15:guide>
        <p15:guide id="7" pos="2736">
          <p15:clr>
            <a:srgbClr val="F26B43"/>
          </p15:clr>
        </p15:guide>
        <p15:guide id="8" pos="1440">
          <p15:clr>
            <a:srgbClr val="F26B43"/>
          </p15:clr>
        </p15:guide>
        <p15:guide id="9" pos="3024">
          <p15:clr>
            <a:srgbClr val="F26B43"/>
          </p15:clr>
        </p15:guide>
        <p15:guide id="10" pos="1296">
          <p15:clr>
            <a:srgbClr val="F26B43"/>
          </p15:clr>
        </p15:guide>
        <p15:guide id="11" pos="1584">
          <p15:clr>
            <a:srgbClr val="F26B43"/>
          </p15:clr>
        </p15:guide>
        <p15:guide id="12" pos="4320">
          <p15:clr>
            <a:srgbClr val="F26B43"/>
          </p15:clr>
        </p15:guide>
        <p15:guide id="13" pos="4176">
          <p15:clr>
            <a:srgbClr val="F26B43"/>
          </p15:clr>
        </p15:guide>
        <p15:guide id="14" pos="4464">
          <p15:clr>
            <a:srgbClr val="F26B43"/>
          </p15:clr>
        </p15:guide>
        <p15:guide id="15" orient="horz" pos="412">
          <p15:clr>
            <a:srgbClr val="F26B43"/>
          </p15:clr>
        </p15:guide>
        <p15:guide id="17" orient="horz" pos="812">
          <p15:clr>
            <a:srgbClr val="F26B43"/>
          </p15:clr>
        </p15:guide>
        <p15:guide id="18" orient="horz" pos="1620">
          <p15:clr>
            <a:srgbClr val="F26B43"/>
          </p15:clr>
        </p15:guide>
        <p15:guide id="19" orient="horz" pos="1216">
          <p15:clr>
            <a:srgbClr val="F26B43"/>
          </p15:clr>
        </p15:guide>
        <p15:guide id="20" orient="horz" pos="2022">
          <p15:clr>
            <a:srgbClr val="F26B43"/>
          </p15:clr>
        </p15:guide>
        <p15:guide id="21" orient="horz" pos="242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572617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"/>
          <p:cNvSpPr>
            <a:spLocks noGrp="1"/>
          </p:cNvSpPr>
          <p:nvPr>
            <p:ph type="body" idx="1"/>
          </p:nvPr>
        </p:nvSpPr>
        <p:spPr>
          <a:xfrm>
            <a:off x="6388608" y="268224"/>
            <a:ext cx="5498592" cy="57261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"/>
          <p:cNvSpPr>
            <a:spLocks noGrp="1"/>
          </p:cNvSpPr>
          <p:nvPr>
            <p:ph type="ftr" sz="quarter" idx="3"/>
          </p:nvPr>
        </p:nvSpPr>
        <p:spPr>
          <a:xfrm>
            <a:off x="304889" y="6383868"/>
            <a:ext cx="5486313" cy="2222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marR="0" indent="0" algn="l" defTabSz="9146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IBM Plex Sans" panose="020B0503050203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9448802" y="6383868"/>
            <a:ext cx="2438309" cy="2222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  <a:latin typeface="IBM Plex Sans" panose="020B0503050203000203" pitchFamily="34" charset="0"/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9" name="Group 1" descr="Outside edge tick marks for alignment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-146307" y="-147320"/>
            <a:ext cx="12485627" cy="7152640"/>
            <a:chOff x="-109730" y="-110490"/>
            <a:chExt cx="9364220" cy="5364480"/>
          </a:xfrm>
        </p:grpSpPr>
        <p:grpSp>
          <p:nvGrpSpPr>
            <p:cNvPr id="60" name="Group 59"/>
            <p:cNvGrpSpPr/>
            <p:nvPr userDrawn="1"/>
          </p:nvGrpSpPr>
          <p:grpSpPr>
            <a:xfrm>
              <a:off x="228600" y="-110490"/>
              <a:ext cx="8686732" cy="91440"/>
              <a:chOff x="228600" y="-152400"/>
              <a:chExt cx="8686732" cy="152400"/>
            </a:xfrm>
          </p:grpSpPr>
          <p:cxnSp>
            <p:nvCxnSpPr>
              <p:cNvPr id="93" name="Straight Connector 9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52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981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209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438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267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495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724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553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781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7010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8839132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/>
            <p:cNvGrpSpPr/>
            <p:nvPr userDrawn="1"/>
          </p:nvGrpSpPr>
          <p:grpSpPr>
            <a:xfrm>
              <a:off x="228600" y="5162550"/>
              <a:ext cx="8686732" cy="91440"/>
              <a:chOff x="228600" y="5143500"/>
              <a:chExt cx="8686732" cy="152400"/>
            </a:xfrm>
          </p:grpSpPr>
          <p:cxnSp>
            <p:nvCxnSpPr>
              <p:cNvPr id="82" name="Straight Connector 8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52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981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209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438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267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495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724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553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781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7010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8839132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 userDrawn="1"/>
          </p:nvGrpSpPr>
          <p:grpSpPr>
            <a:xfrm>
              <a:off x="-109730" y="237744"/>
              <a:ext cx="91440" cy="4664456"/>
              <a:chOff x="-109730" y="237744"/>
              <a:chExt cx="91440" cy="4664456"/>
            </a:xfrm>
          </p:grpSpPr>
          <p:cxnSp>
            <p:nvCxnSpPr>
              <p:cNvPr id="73" name="Straight Connector 7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65379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28930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92938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570990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20954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84962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49427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3774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902200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/>
            <p:cNvGrpSpPr/>
            <p:nvPr userDrawn="1"/>
          </p:nvGrpSpPr>
          <p:grpSpPr>
            <a:xfrm>
              <a:off x="9163050" y="237744"/>
              <a:ext cx="91440" cy="4663440"/>
              <a:chOff x="-109730" y="231394"/>
              <a:chExt cx="91440" cy="4663440"/>
            </a:xfrm>
          </p:grpSpPr>
          <p:cxnSp>
            <p:nvCxnSpPr>
              <p:cNvPr id="64" name="Straight Connector 6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64744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28295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92303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56311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20319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84327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48792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3139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89483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5034156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  <p:sldLayoutId id="2147483776" r:id="rId18"/>
    <p:sldLayoutId id="2147483777" r:id="rId19"/>
    <p:sldLayoutId id="2147483778" r:id="rId20"/>
    <p:sldLayoutId id="2147483779" r:id="rId21"/>
    <p:sldLayoutId id="2147483780" r:id="rId22"/>
    <p:sldLayoutId id="2147483781" r:id="rId23"/>
    <p:sldLayoutId id="2147483782" r:id="rId24"/>
    <p:sldLayoutId id="2147483783" r:id="rId25"/>
    <p:sldLayoutId id="2147483784" r:id="rId26"/>
    <p:sldLayoutId id="2147483785" r:id="rId27"/>
    <p:sldLayoutId id="2147483786" r:id="rId28"/>
    <p:sldLayoutId id="2147483787" r:id="rId29"/>
    <p:sldLayoutId id="2147483788" r:id="rId30"/>
    <p:sldLayoutId id="2147483789" r:id="rId31"/>
    <p:sldLayoutId id="2147483790" r:id="rId32"/>
    <p:sldLayoutId id="2147483791" r:id="rId3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>
          <a:solidFill>
            <a:schemeClr val="bg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HelvNeue Light for IBM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HelvNeue Light for IBM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HelvNeue Light for IBM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HelvNeue Light for IBM" pitchFamily="34" charset="0"/>
        </a:defRPr>
      </a:lvl5pPr>
      <a:lvl6pPr marL="48341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HelvNeue Light for IBM" pitchFamily="34" charset="0"/>
        </a:defRPr>
      </a:lvl6pPr>
      <a:lvl7pPr marL="96682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HelvNeue Light for IBM" pitchFamily="34" charset="0"/>
        </a:defRPr>
      </a:lvl7pPr>
      <a:lvl8pPr marL="145024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HelvNeue Light for IBM" pitchFamily="34" charset="0"/>
        </a:defRPr>
      </a:lvl8pPr>
      <a:lvl9pPr marL="193365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HelvNeue Light for IBM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1467"/>
        </a:spcBef>
        <a:spcAft>
          <a:spcPct val="0"/>
        </a:spcAft>
        <a:buClr>
          <a:srgbClr val="6D6E70"/>
        </a:buClr>
        <a:buSzPct val="90000"/>
        <a:buFont typeface="Wingdings" pitchFamily="2" charset="2"/>
        <a:buNone/>
        <a:defRPr sz="1867">
          <a:solidFill>
            <a:schemeClr val="bg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1pPr>
      <a:lvl2pPr marL="228597" indent="-231642" algn="l" rtl="0" eaLnBrk="1" fontAlgn="base" hangingPunct="1">
        <a:lnSpc>
          <a:spcPct val="100000"/>
        </a:lnSpc>
        <a:spcBef>
          <a:spcPts val="1467"/>
        </a:spcBef>
        <a:spcAft>
          <a:spcPct val="0"/>
        </a:spcAft>
        <a:buClr>
          <a:schemeClr val="bg1"/>
        </a:buClr>
        <a:buSzPct val="100000"/>
        <a:buFont typeface=".AppleSystemUIFont" charset="-120"/>
        <a:buChar char="–"/>
        <a:tabLst/>
        <a:defRPr sz="1867">
          <a:solidFill>
            <a:schemeClr val="bg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2pPr>
      <a:lvl3pPr marL="457195" indent="-231642" algn="l" rtl="0" eaLnBrk="1" fontAlgn="base" hangingPunct="1">
        <a:lnSpc>
          <a:spcPct val="100000"/>
        </a:lnSpc>
        <a:spcBef>
          <a:spcPts val="1467"/>
        </a:spcBef>
        <a:spcAft>
          <a:spcPct val="0"/>
        </a:spcAft>
        <a:buClr>
          <a:schemeClr val="bg1"/>
        </a:buClr>
        <a:buSzPct val="100000"/>
        <a:buFont typeface="Arial" panose="020B0604020202020204" pitchFamily="34" charset="0"/>
        <a:buChar char="•"/>
        <a:tabLst/>
        <a:defRPr sz="1867">
          <a:solidFill>
            <a:schemeClr val="bg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3pPr>
      <a:lvl4pPr marL="838190" indent="-231642" algn="l" rtl="0" eaLnBrk="1" fontAlgn="base" hangingPunct="1">
        <a:lnSpc>
          <a:spcPct val="100000"/>
        </a:lnSpc>
        <a:spcBef>
          <a:spcPts val="1467"/>
        </a:spcBef>
        <a:spcAft>
          <a:spcPct val="0"/>
        </a:spcAft>
        <a:buClr>
          <a:schemeClr val="bg1"/>
        </a:buClr>
        <a:buSzPct val="100000"/>
        <a:buFont typeface=".AppleSystemUIFont" charset="-120"/>
        <a:buChar char="–"/>
        <a:tabLst/>
        <a:defRPr sz="1867" baseline="0">
          <a:solidFill>
            <a:schemeClr val="bg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4pPr>
      <a:lvl5pPr marL="1071020" indent="-231642" algn="l" rtl="0" eaLnBrk="1" fontAlgn="base" hangingPunct="1">
        <a:lnSpc>
          <a:spcPct val="100000"/>
        </a:lnSpc>
        <a:spcBef>
          <a:spcPts val="1467"/>
        </a:spcBef>
        <a:spcAft>
          <a:spcPct val="0"/>
        </a:spcAft>
        <a:buClr>
          <a:schemeClr val="bg1"/>
        </a:buClr>
        <a:buFont typeface=".AppleSystemUIFont" charset="-120"/>
        <a:buChar char="»"/>
        <a:tabLst/>
        <a:defRPr sz="1867">
          <a:solidFill>
            <a:schemeClr val="bg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5pPr>
      <a:lvl6pPr marL="2111575" indent="-172889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92">
          <a:solidFill>
            <a:schemeClr val="bg1"/>
          </a:solidFill>
          <a:latin typeface="Arial" charset="0"/>
        </a:defRPr>
      </a:lvl6pPr>
      <a:lvl7pPr marL="2594990" indent="-172889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92">
          <a:solidFill>
            <a:schemeClr val="bg1"/>
          </a:solidFill>
          <a:latin typeface="Arial" charset="0"/>
        </a:defRPr>
      </a:lvl7pPr>
      <a:lvl8pPr marL="3078403" indent="-172889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92">
          <a:solidFill>
            <a:schemeClr val="bg1"/>
          </a:solidFill>
          <a:latin typeface="Arial" charset="0"/>
        </a:defRPr>
      </a:lvl8pPr>
      <a:lvl9pPr marL="3561818" indent="-172889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92">
          <a:solidFill>
            <a:schemeClr val="bg1"/>
          </a:solidFill>
          <a:latin typeface="Arial" charset="0"/>
        </a:defRPr>
      </a:lvl9pPr>
    </p:bodyStyle>
    <p:otherStyle>
      <a:defPPr>
        <a:defRPr lang="en-US"/>
      </a:defPPr>
      <a:lvl1pPr marL="0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1pPr>
      <a:lvl2pPr marL="483412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2pPr>
      <a:lvl3pPr marL="966828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3pPr>
      <a:lvl4pPr marL="1450240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4pPr>
      <a:lvl5pPr marL="1933653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5pPr>
      <a:lvl6pPr marL="2417068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2900479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383893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3867306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50">
          <p15:clr>
            <a:srgbClr val="F26B43"/>
          </p15:clr>
        </p15:guide>
        <p15:guide id="2" pos="144">
          <p15:clr>
            <a:srgbClr val="F26B43"/>
          </p15:clr>
        </p15:guide>
        <p15:guide id="3" pos="5616">
          <p15:clr>
            <a:srgbClr val="F26B43"/>
          </p15:clr>
        </p15:guide>
        <p15:guide id="4" orient="horz" pos="2832">
          <p15:clr>
            <a:srgbClr val="F26B43"/>
          </p15:clr>
        </p15:guide>
        <p15:guide id="5" orient="horz" pos="3088">
          <p15:clr>
            <a:srgbClr val="F26B43"/>
          </p15:clr>
        </p15:guide>
        <p15:guide id="6" pos="2880">
          <p15:clr>
            <a:srgbClr val="F26B43"/>
          </p15:clr>
        </p15:guide>
        <p15:guide id="7" pos="2736">
          <p15:clr>
            <a:srgbClr val="F26B43"/>
          </p15:clr>
        </p15:guide>
        <p15:guide id="8" pos="1440">
          <p15:clr>
            <a:srgbClr val="F26B43"/>
          </p15:clr>
        </p15:guide>
        <p15:guide id="9" pos="3024">
          <p15:clr>
            <a:srgbClr val="F26B43"/>
          </p15:clr>
        </p15:guide>
        <p15:guide id="10" pos="1296">
          <p15:clr>
            <a:srgbClr val="F26B43"/>
          </p15:clr>
        </p15:guide>
        <p15:guide id="11" pos="1584">
          <p15:clr>
            <a:srgbClr val="F26B43"/>
          </p15:clr>
        </p15:guide>
        <p15:guide id="12" pos="4320">
          <p15:clr>
            <a:srgbClr val="F26B43"/>
          </p15:clr>
        </p15:guide>
        <p15:guide id="13" pos="4176">
          <p15:clr>
            <a:srgbClr val="F26B43"/>
          </p15:clr>
        </p15:guide>
        <p15:guide id="14" pos="4464">
          <p15:clr>
            <a:srgbClr val="F26B43"/>
          </p15:clr>
        </p15:guide>
        <p15:guide id="15" orient="horz" pos="412">
          <p15:clr>
            <a:srgbClr val="F26B43"/>
          </p15:clr>
        </p15:guide>
        <p15:guide id="17" orient="horz" pos="812">
          <p15:clr>
            <a:srgbClr val="F26B43"/>
          </p15:clr>
        </p15:guide>
        <p15:guide id="18" orient="horz" pos="1620">
          <p15:clr>
            <a:srgbClr val="F26B43"/>
          </p15:clr>
        </p15:guide>
        <p15:guide id="19" orient="horz" pos="1216">
          <p15:clr>
            <a:srgbClr val="F26B43"/>
          </p15:clr>
        </p15:guide>
        <p15:guide id="20" orient="horz" pos="2022">
          <p15:clr>
            <a:srgbClr val="F26B43"/>
          </p15:clr>
        </p15:guide>
        <p15:guide id="21" orient="horz" pos="242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572617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388608" y="268224"/>
            <a:ext cx="5498592" cy="57261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04888" y="6383869"/>
            <a:ext cx="5486312" cy="2222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marR="0" indent="0" algn="l" defTabSz="91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IBM Weather Business Solutions / IBM PAIRS Geoscope / © 2020 IBM Corporation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9448800" y="6383869"/>
            <a:ext cx="2438309" cy="2222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9" name="Group 58"/>
          <p:cNvGrpSpPr/>
          <p:nvPr userDrawn="1"/>
        </p:nvGrpSpPr>
        <p:grpSpPr>
          <a:xfrm>
            <a:off x="-146307" y="-147320"/>
            <a:ext cx="12485627" cy="7152640"/>
            <a:chOff x="-109730" y="-110490"/>
            <a:chExt cx="9364220" cy="5364480"/>
          </a:xfrm>
        </p:grpSpPr>
        <p:grpSp>
          <p:nvGrpSpPr>
            <p:cNvPr id="60" name="Group 59"/>
            <p:cNvGrpSpPr/>
            <p:nvPr userDrawn="1"/>
          </p:nvGrpSpPr>
          <p:grpSpPr>
            <a:xfrm>
              <a:off x="228600" y="-110490"/>
              <a:ext cx="8686732" cy="91440"/>
              <a:chOff x="228600" y="-152400"/>
              <a:chExt cx="8686732" cy="152400"/>
            </a:xfrm>
          </p:grpSpPr>
          <p:cxnSp>
            <p:nvCxnSpPr>
              <p:cNvPr id="93" name="Straight Connector 92"/>
              <p:cNvCxnSpPr/>
              <p:nvPr userDrawn="1"/>
            </p:nvCxnSpPr>
            <p:spPr bwMode="auto">
              <a:xfrm rot="5400000" flipH="1">
                <a:off x="152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 userDrawn="1"/>
            </p:nvCxnSpPr>
            <p:spPr bwMode="auto">
              <a:xfrm rot="5400000" flipH="1">
                <a:off x="1981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 userDrawn="1"/>
            </p:nvCxnSpPr>
            <p:spPr bwMode="auto">
              <a:xfrm rot="5400000" flipH="1">
                <a:off x="2209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 userDrawn="1"/>
            </p:nvCxnSpPr>
            <p:spPr bwMode="auto">
              <a:xfrm rot="5400000" flipH="1">
                <a:off x="2438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 userDrawn="1"/>
            </p:nvCxnSpPr>
            <p:spPr bwMode="auto">
              <a:xfrm rot="5400000" flipH="1">
                <a:off x="4267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 userDrawn="1"/>
            </p:nvCxnSpPr>
            <p:spPr bwMode="auto">
              <a:xfrm rot="5400000" flipH="1">
                <a:off x="4495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 userDrawn="1"/>
            </p:nvCxnSpPr>
            <p:spPr bwMode="auto">
              <a:xfrm rot="5400000" flipH="1">
                <a:off x="4724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 userDrawn="1"/>
            </p:nvCxnSpPr>
            <p:spPr bwMode="auto">
              <a:xfrm rot="5400000" flipH="1">
                <a:off x="6553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 userDrawn="1"/>
            </p:nvCxnSpPr>
            <p:spPr bwMode="auto">
              <a:xfrm rot="5400000" flipH="1">
                <a:off x="6781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 userDrawn="1"/>
            </p:nvCxnSpPr>
            <p:spPr bwMode="auto">
              <a:xfrm rot="5400000" flipH="1">
                <a:off x="7010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 userDrawn="1"/>
            </p:nvCxnSpPr>
            <p:spPr bwMode="auto">
              <a:xfrm rot="5400000" flipH="1">
                <a:off x="8839132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/>
            <p:cNvGrpSpPr/>
            <p:nvPr userDrawn="1"/>
          </p:nvGrpSpPr>
          <p:grpSpPr>
            <a:xfrm>
              <a:off x="228600" y="5162550"/>
              <a:ext cx="8686732" cy="91440"/>
              <a:chOff x="228600" y="5143500"/>
              <a:chExt cx="8686732" cy="152400"/>
            </a:xfrm>
          </p:grpSpPr>
          <p:cxnSp>
            <p:nvCxnSpPr>
              <p:cNvPr id="82" name="Straight Connector 81"/>
              <p:cNvCxnSpPr/>
              <p:nvPr userDrawn="1"/>
            </p:nvCxnSpPr>
            <p:spPr bwMode="auto">
              <a:xfrm rot="5400000" flipH="1">
                <a:off x="152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 userDrawn="1"/>
            </p:nvCxnSpPr>
            <p:spPr bwMode="auto">
              <a:xfrm rot="5400000" flipH="1">
                <a:off x="1981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 userDrawn="1"/>
            </p:nvCxnSpPr>
            <p:spPr bwMode="auto">
              <a:xfrm rot="5400000" flipH="1">
                <a:off x="2209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 userDrawn="1"/>
            </p:nvCxnSpPr>
            <p:spPr bwMode="auto">
              <a:xfrm rot="5400000" flipH="1">
                <a:off x="2438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 userDrawn="1"/>
            </p:nvCxnSpPr>
            <p:spPr bwMode="auto">
              <a:xfrm rot="5400000" flipH="1">
                <a:off x="4267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 userDrawn="1"/>
            </p:nvCxnSpPr>
            <p:spPr bwMode="auto">
              <a:xfrm rot="5400000" flipH="1">
                <a:off x="4495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 userDrawn="1"/>
            </p:nvCxnSpPr>
            <p:spPr bwMode="auto">
              <a:xfrm rot="5400000" flipH="1">
                <a:off x="4724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 userDrawn="1"/>
            </p:nvCxnSpPr>
            <p:spPr bwMode="auto">
              <a:xfrm rot="5400000" flipH="1">
                <a:off x="6553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 userDrawn="1"/>
            </p:nvCxnSpPr>
            <p:spPr bwMode="auto">
              <a:xfrm rot="5400000" flipH="1">
                <a:off x="6781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 userDrawn="1"/>
            </p:nvCxnSpPr>
            <p:spPr bwMode="auto">
              <a:xfrm rot="5400000" flipH="1">
                <a:off x="7010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 userDrawn="1"/>
            </p:nvCxnSpPr>
            <p:spPr bwMode="auto">
              <a:xfrm rot="5400000" flipH="1">
                <a:off x="8839132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 userDrawn="1"/>
          </p:nvGrpSpPr>
          <p:grpSpPr>
            <a:xfrm>
              <a:off x="-109730" y="237744"/>
              <a:ext cx="91440" cy="4664456"/>
              <a:chOff x="-109730" y="237744"/>
              <a:chExt cx="91440" cy="4664456"/>
            </a:xfrm>
          </p:grpSpPr>
          <p:cxnSp>
            <p:nvCxnSpPr>
              <p:cNvPr id="73" name="Straight Connector 72"/>
              <p:cNvCxnSpPr/>
              <p:nvPr userDrawn="1"/>
            </p:nvCxnSpPr>
            <p:spPr bwMode="auto">
              <a:xfrm flipH="1">
                <a:off x="-109730" y="65379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 userDrawn="1"/>
            </p:nvCxnSpPr>
            <p:spPr bwMode="auto">
              <a:xfrm flipH="1">
                <a:off x="-109730" y="128930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 userDrawn="1"/>
            </p:nvCxnSpPr>
            <p:spPr bwMode="auto">
              <a:xfrm flipH="1">
                <a:off x="-109730" y="192938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 userDrawn="1"/>
            </p:nvCxnSpPr>
            <p:spPr bwMode="auto">
              <a:xfrm flipH="1">
                <a:off x="-109730" y="2570990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 userDrawn="1"/>
            </p:nvCxnSpPr>
            <p:spPr bwMode="auto">
              <a:xfrm flipH="1">
                <a:off x="-109730" y="320954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 userDrawn="1"/>
            </p:nvCxnSpPr>
            <p:spPr bwMode="auto">
              <a:xfrm flipH="1">
                <a:off x="-109730" y="384962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 userDrawn="1"/>
            </p:nvCxnSpPr>
            <p:spPr bwMode="auto">
              <a:xfrm flipH="1">
                <a:off x="-109730" y="449427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 userDrawn="1"/>
            </p:nvCxnSpPr>
            <p:spPr bwMode="auto">
              <a:xfrm flipH="1">
                <a:off x="-109730" y="23774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 userDrawn="1"/>
            </p:nvCxnSpPr>
            <p:spPr bwMode="auto">
              <a:xfrm flipH="1">
                <a:off x="-109730" y="4902200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/>
            <p:cNvGrpSpPr/>
            <p:nvPr userDrawn="1"/>
          </p:nvGrpSpPr>
          <p:grpSpPr>
            <a:xfrm>
              <a:off x="9163050" y="237744"/>
              <a:ext cx="91440" cy="4663440"/>
              <a:chOff x="-109730" y="231394"/>
              <a:chExt cx="91440" cy="4663440"/>
            </a:xfrm>
          </p:grpSpPr>
          <p:cxnSp>
            <p:nvCxnSpPr>
              <p:cNvPr id="64" name="Straight Connector 63"/>
              <p:cNvCxnSpPr/>
              <p:nvPr userDrawn="1"/>
            </p:nvCxnSpPr>
            <p:spPr bwMode="auto">
              <a:xfrm flipH="1">
                <a:off x="-109730" y="64744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 userDrawn="1"/>
            </p:nvCxnSpPr>
            <p:spPr bwMode="auto">
              <a:xfrm flipH="1">
                <a:off x="-109730" y="128295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 userDrawn="1"/>
            </p:nvCxnSpPr>
            <p:spPr bwMode="auto">
              <a:xfrm flipH="1">
                <a:off x="-109730" y="192303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 userDrawn="1"/>
            </p:nvCxnSpPr>
            <p:spPr bwMode="auto">
              <a:xfrm flipH="1">
                <a:off x="-109730" y="256311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 userDrawn="1"/>
            </p:nvCxnSpPr>
            <p:spPr bwMode="auto">
              <a:xfrm flipH="1">
                <a:off x="-109730" y="320319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 userDrawn="1"/>
            </p:nvCxnSpPr>
            <p:spPr bwMode="auto">
              <a:xfrm flipH="1">
                <a:off x="-109730" y="384327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 userDrawn="1"/>
            </p:nvCxnSpPr>
            <p:spPr bwMode="auto">
              <a:xfrm flipH="1">
                <a:off x="-109730" y="448792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 userDrawn="1"/>
            </p:nvCxnSpPr>
            <p:spPr bwMode="auto">
              <a:xfrm flipH="1">
                <a:off x="-109730" y="23139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 userDrawn="1"/>
            </p:nvCxnSpPr>
            <p:spPr bwMode="auto">
              <a:xfrm flipH="1">
                <a:off x="-109730" y="489483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6746884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i="0">
          <a:solidFill>
            <a:schemeClr val="bg1"/>
          </a:solidFill>
          <a:latin typeface="+mn-lt"/>
          <a:ea typeface="Arial Regular" charset="0"/>
          <a:cs typeface="Arial Regular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HelvNeue Light for IBM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HelvNeue Light for IBM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HelvNeue Light for IBM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HelvNeue Light for IBM" pitchFamily="34" charset="0"/>
        </a:defRPr>
      </a:lvl5pPr>
      <a:lvl6pPr marL="48339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HelvNeue Light for IBM" pitchFamily="34" charset="0"/>
        </a:defRPr>
      </a:lvl6pPr>
      <a:lvl7pPr marL="96679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HelvNeue Light for IBM" pitchFamily="34" charset="0"/>
        </a:defRPr>
      </a:lvl7pPr>
      <a:lvl8pPr marL="145018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HelvNeue Light for IBM" pitchFamily="34" charset="0"/>
        </a:defRPr>
      </a:lvl8pPr>
      <a:lvl9pPr marL="193358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HelvNeue Light for IBM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1467"/>
        </a:spcBef>
        <a:spcAft>
          <a:spcPct val="0"/>
        </a:spcAft>
        <a:buClr>
          <a:srgbClr val="6D6E70"/>
        </a:buClr>
        <a:buSzPct val="90000"/>
        <a:buFont typeface="Wingdings" pitchFamily="2" charset="2"/>
        <a:buNone/>
        <a:defRPr sz="1867" b="0" i="0">
          <a:solidFill>
            <a:schemeClr val="bg1"/>
          </a:solidFill>
          <a:latin typeface="+mn-lt"/>
          <a:ea typeface="Arial Regular" charset="0"/>
          <a:cs typeface="Arial Regular" charset="0"/>
        </a:defRPr>
      </a:lvl1pPr>
      <a:lvl2pPr marL="228589" indent="-228589" algn="l" rtl="0" eaLnBrk="1" fontAlgn="base" hangingPunct="1">
        <a:lnSpc>
          <a:spcPct val="100000"/>
        </a:lnSpc>
        <a:spcBef>
          <a:spcPts val="1467"/>
        </a:spcBef>
        <a:spcAft>
          <a:spcPct val="0"/>
        </a:spcAft>
        <a:buClr>
          <a:schemeClr val="bg1"/>
        </a:buClr>
        <a:buSzPct val="100000"/>
        <a:buFont typeface=".AppleSystemUIFont" charset="-120"/>
        <a:buChar char="–"/>
        <a:tabLst/>
        <a:defRPr sz="1867" b="0" i="0">
          <a:solidFill>
            <a:schemeClr val="bg1"/>
          </a:solidFill>
          <a:latin typeface="+mn-lt"/>
          <a:ea typeface="Arial Regular" charset="0"/>
          <a:cs typeface="Arial Regular" charset="0"/>
        </a:defRPr>
      </a:lvl2pPr>
      <a:lvl3pPr marL="457178" indent="-188374" algn="l" rtl="0" eaLnBrk="1" fontAlgn="base" hangingPunct="1">
        <a:lnSpc>
          <a:spcPct val="100000"/>
        </a:lnSpc>
        <a:spcBef>
          <a:spcPts val="1467"/>
        </a:spcBef>
        <a:spcAft>
          <a:spcPct val="0"/>
        </a:spcAft>
        <a:buClr>
          <a:schemeClr val="bg1"/>
        </a:buClr>
        <a:buSzPct val="100000"/>
        <a:buFont typeface="Arial" panose="020B0604020202020204" pitchFamily="34" charset="0"/>
        <a:buChar char="•"/>
        <a:tabLst/>
        <a:defRPr sz="1867" b="0" i="0">
          <a:solidFill>
            <a:schemeClr val="bg1"/>
          </a:solidFill>
          <a:latin typeface="+mn-lt"/>
          <a:ea typeface="Arial Regular" charset="0"/>
          <a:cs typeface="Arial Regular" charset="0"/>
        </a:defRPr>
      </a:lvl3pPr>
      <a:lvl4pPr marL="838158" indent="-258220" algn="l" rtl="0" eaLnBrk="1" fontAlgn="base" hangingPunct="1">
        <a:lnSpc>
          <a:spcPct val="100000"/>
        </a:lnSpc>
        <a:spcBef>
          <a:spcPts val="1467"/>
        </a:spcBef>
        <a:spcAft>
          <a:spcPct val="0"/>
        </a:spcAft>
        <a:buClr>
          <a:schemeClr val="bg1"/>
        </a:buClr>
        <a:buSzPct val="100000"/>
        <a:buFont typeface=".AppleSystemUIFont" charset="-120"/>
        <a:buChar char="–"/>
        <a:tabLst/>
        <a:defRPr sz="1867" b="0" i="0" baseline="0">
          <a:solidFill>
            <a:schemeClr val="bg1"/>
          </a:solidFill>
          <a:latin typeface="+mn-lt"/>
          <a:ea typeface="Arial Regular" charset="0"/>
          <a:cs typeface="Arial Regular" charset="0"/>
        </a:defRPr>
      </a:lvl4pPr>
      <a:lvl5pPr marL="1070980" indent="-228589" algn="l" rtl="0" eaLnBrk="1" fontAlgn="base" hangingPunct="1">
        <a:lnSpc>
          <a:spcPct val="100000"/>
        </a:lnSpc>
        <a:spcBef>
          <a:spcPts val="1467"/>
        </a:spcBef>
        <a:spcAft>
          <a:spcPct val="0"/>
        </a:spcAft>
        <a:buClr>
          <a:schemeClr val="bg1"/>
        </a:buClr>
        <a:buFont typeface=".AppleSystemUIFont" charset="-120"/>
        <a:buChar char="»"/>
        <a:tabLst/>
        <a:defRPr sz="1867" b="0" i="0">
          <a:solidFill>
            <a:schemeClr val="bg1"/>
          </a:solidFill>
          <a:latin typeface="+mn-lt"/>
          <a:ea typeface="Arial Regular" charset="0"/>
          <a:cs typeface="Arial Regular" charset="0"/>
        </a:defRPr>
      </a:lvl5pPr>
      <a:lvl6pPr marL="2111497" indent="-172882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92">
          <a:solidFill>
            <a:schemeClr val="bg1"/>
          </a:solidFill>
          <a:latin typeface="Arial" charset="0"/>
        </a:defRPr>
      </a:lvl6pPr>
      <a:lvl7pPr marL="2594891" indent="-172882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92">
          <a:solidFill>
            <a:schemeClr val="bg1"/>
          </a:solidFill>
          <a:latin typeface="Arial" charset="0"/>
        </a:defRPr>
      </a:lvl7pPr>
      <a:lvl8pPr marL="3078287" indent="-172882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92">
          <a:solidFill>
            <a:schemeClr val="bg1"/>
          </a:solidFill>
          <a:latin typeface="Arial" charset="0"/>
        </a:defRPr>
      </a:lvl8pPr>
      <a:lvl9pPr marL="3561683" indent="-172882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92">
          <a:solidFill>
            <a:schemeClr val="bg1"/>
          </a:solidFill>
          <a:latin typeface="Arial" charset="0"/>
        </a:defRPr>
      </a:lvl9pPr>
    </p:bodyStyle>
    <p:otherStyle>
      <a:defPPr>
        <a:defRPr lang="en-US"/>
      </a:defPPr>
      <a:lvl1pPr marL="0" algn="l" defTabSz="96679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1pPr>
      <a:lvl2pPr marL="483395" algn="l" defTabSz="96679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2pPr>
      <a:lvl3pPr marL="966792" algn="l" defTabSz="96679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3pPr>
      <a:lvl4pPr marL="1450185" algn="l" defTabSz="96679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4pPr>
      <a:lvl5pPr marL="1933581" algn="l" defTabSz="96679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5pPr>
      <a:lvl6pPr marL="2416977" algn="l" defTabSz="96679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2900370" algn="l" defTabSz="96679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383766" algn="l" defTabSz="96679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3867162" algn="l" defTabSz="96679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50">
          <p15:clr>
            <a:srgbClr val="F26B43"/>
          </p15:clr>
        </p15:guide>
        <p15:guide id="2" pos="144">
          <p15:clr>
            <a:srgbClr val="F26B43"/>
          </p15:clr>
        </p15:guide>
        <p15:guide id="3" pos="5616">
          <p15:clr>
            <a:srgbClr val="F26B43"/>
          </p15:clr>
        </p15:guide>
        <p15:guide id="4" orient="horz" pos="2832">
          <p15:clr>
            <a:srgbClr val="F26B43"/>
          </p15:clr>
        </p15:guide>
        <p15:guide id="5" orient="horz" pos="3088">
          <p15:clr>
            <a:srgbClr val="F26B43"/>
          </p15:clr>
        </p15:guide>
        <p15:guide id="6" pos="2880">
          <p15:clr>
            <a:srgbClr val="F26B43"/>
          </p15:clr>
        </p15:guide>
        <p15:guide id="7" pos="2736">
          <p15:clr>
            <a:srgbClr val="F26B43"/>
          </p15:clr>
        </p15:guide>
        <p15:guide id="8" pos="1440">
          <p15:clr>
            <a:srgbClr val="F26B43"/>
          </p15:clr>
        </p15:guide>
        <p15:guide id="9" pos="3024">
          <p15:clr>
            <a:srgbClr val="F26B43"/>
          </p15:clr>
        </p15:guide>
        <p15:guide id="10" pos="1296">
          <p15:clr>
            <a:srgbClr val="F26B43"/>
          </p15:clr>
        </p15:guide>
        <p15:guide id="11" pos="1584">
          <p15:clr>
            <a:srgbClr val="F26B43"/>
          </p15:clr>
        </p15:guide>
        <p15:guide id="12" pos="4320">
          <p15:clr>
            <a:srgbClr val="F26B43"/>
          </p15:clr>
        </p15:guide>
        <p15:guide id="13" pos="4176">
          <p15:clr>
            <a:srgbClr val="F26B43"/>
          </p15:clr>
        </p15:guide>
        <p15:guide id="14" pos="4464">
          <p15:clr>
            <a:srgbClr val="F26B43"/>
          </p15:clr>
        </p15:guide>
        <p15:guide id="15" orient="horz" pos="412">
          <p15:clr>
            <a:srgbClr val="F26B43"/>
          </p15:clr>
        </p15:guide>
        <p15:guide id="17" orient="horz" pos="812">
          <p15:clr>
            <a:srgbClr val="F26B43"/>
          </p15:clr>
        </p15:guide>
        <p15:guide id="18" orient="horz" pos="1620">
          <p15:clr>
            <a:srgbClr val="F26B43"/>
          </p15:clr>
        </p15:guide>
        <p15:guide id="19" orient="horz" pos="1216">
          <p15:clr>
            <a:srgbClr val="F26B43"/>
          </p15:clr>
        </p15:guide>
        <p15:guide id="20" orient="horz" pos="2022">
          <p15:clr>
            <a:srgbClr val="F26B43"/>
          </p15:clr>
        </p15:guide>
        <p15:guide id="21" orient="horz" pos="2424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572617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"/>
          <p:cNvSpPr>
            <a:spLocks noGrp="1"/>
          </p:cNvSpPr>
          <p:nvPr>
            <p:ph type="body" idx="1"/>
          </p:nvPr>
        </p:nvSpPr>
        <p:spPr>
          <a:xfrm>
            <a:off x="6388608" y="268224"/>
            <a:ext cx="5498592" cy="57261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"/>
          <p:cNvSpPr>
            <a:spLocks noGrp="1"/>
          </p:cNvSpPr>
          <p:nvPr>
            <p:ph type="ftr" sz="quarter" idx="3"/>
          </p:nvPr>
        </p:nvSpPr>
        <p:spPr>
          <a:xfrm>
            <a:off x="304889" y="6533768"/>
            <a:ext cx="5486313" cy="2222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marR="0" indent="0" algn="l" defTabSz="9146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7">
                <a:solidFill>
                  <a:schemeClr val="bg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en-US"/>
              <a:t>IBM Research / Doc ID / Month XX, 2020 / © 2020 IBM Corporation</a:t>
            </a:r>
            <a:endParaRPr lang="en-US" dirty="0"/>
          </a:p>
        </p:txBody>
      </p:sp>
      <p:sp>
        <p:nvSpPr>
          <p:cNvPr id="8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9448802" y="6533768"/>
            <a:ext cx="2438309" cy="2222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  <a:latin typeface="IBM Plex Sans" panose="020B0503050203000203" pitchFamily="34" charset="0"/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9" name="Group 1" descr="Outside edge tick marks for alignment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-146307" y="-147320"/>
            <a:ext cx="12485627" cy="7152640"/>
            <a:chOff x="-109730" y="-110490"/>
            <a:chExt cx="9364220" cy="5364480"/>
          </a:xfrm>
        </p:grpSpPr>
        <p:grpSp>
          <p:nvGrpSpPr>
            <p:cNvPr id="60" name="Group 59"/>
            <p:cNvGrpSpPr/>
            <p:nvPr userDrawn="1"/>
          </p:nvGrpSpPr>
          <p:grpSpPr>
            <a:xfrm>
              <a:off x="228600" y="-110490"/>
              <a:ext cx="8686732" cy="91440"/>
              <a:chOff x="228600" y="-152400"/>
              <a:chExt cx="8686732" cy="152400"/>
            </a:xfrm>
          </p:grpSpPr>
          <p:cxnSp>
            <p:nvCxnSpPr>
              <p:cNvPr id="93" name="Straight Connector 9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52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981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209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438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267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495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724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553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781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7010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8839132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/>
            <p:cNvGrpSpPr/>
            <p:nvPr userDrawn="1"/>
          </p:nvGrpSpPr>
          <p:grpSpPr>
            <a:xfrm>
              <a:off x="228600" y="5162550"/>
              <a:ext cx="8686732" cy="91440"/>
              <a:chOff x="228600" y="5143500"/>
              <a:chExt cx="8686732" cy="152400"/>
            </a:xfrm>
          </p:grpSpPr>
          <p:cxnSp>
            <p:nvCxnSpPr>
              <p:cNvPr id="82" name="Straight Connector 8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52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981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209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438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267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495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724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553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781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7010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8839132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 userDrawn="1"/>
          </p:nvGrpSpPr>
          <p:grpSpPr>
            <a:xfrm>
              <a:off x="-109730" y="237744"/>
              <a:ext cx="91440" cy="4664456"/>
              <a:chOff x="-109730" y="237744"/>
              <a:chExt cx="91440" cy="4664456"/>
            </a:xfrm>
          </p:grpSpPr>
          <p:cxnSp>
            <p:nvCxnSpPr>
              <p:cNvPr id="73" name="Straight Connector 7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65379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28930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92938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570990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20954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84962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49427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3774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902200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/>
            <p:cNvGrpSpPr/>
            <p:nvPr userDrawn="1"/>
          </p:nvGrpSpPr>
          <p:grpSpPr>
            <a:xfrm>
              <a:off x="9163050" y="237744"/>
              <a:ext cx="91440" cy="4663440"/>
              <a:chOff x="-109730" y="231394"/>
              <a:chExt cx="91440" cy="4663440"/>
            </a:xfrm>
          </p:grpSpPr>
          <p:cxnSp>
            <p:nvCxnSpPr>
              <p:cNvPr id="64" name="Straight Connector 6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64744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28295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92303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56311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20319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84327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48792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3139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89483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180715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  <p:sldLayoutId id="2147483821" r:id="rId18"/>
    <p:sldLayoutId id="2147483822" r:id="rId19"/>
    <p:sldLayoutId id="2147483823" r:id="rId20"/>
    <p:sldLayoutId id="2147483824" r:id="rId21"/>
    <p:sldLayoutId id="2147483825" r:id="rId22"/>
    <p:sldLayoutId id="2147483826" r:id="rId23"/>
    <p:sldLayoutId id="2147483827" r:id="rId24"/>
    <p:sldLayoutId id="2147483828" r:id="rId25"/>
    <p:sldLayoutId id="2147483829" r:id="rId26"/>
    <p:sldLayoutId id="2147483830" r:id="rId27"/>
    <p:sldLayoutId id="2147483831" r:id="rId28"/>
    <p:sldLayoutId id="2147483832" r:id="rId29"/>
    <p:sldLayoutId id="2147483833" r:id="rId30"/>
    <p:sldLayoutId id="2147483834" r:id="rId31"/>
    <p:sldLayoutId id="2147483835" r:id="rId32"/>
  </p:sldLayoutIdLst>
  <p:hf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67" b="0" i="0">
          <a:solidFill>
            <a:schemeClr val="bg1"/>
          </a:solidFill>
          <a:latin typeface="IBM Plex Sans Light" panose="020B0403050203000203" pitchFamily="34" charset="0"/>
          <a:ea typeface="IBM Plex Sans Light" panose="020B0403050203000203" pitchFamily="34" charset="0"/>
          <a:cs typeface="IBM Plex Sans Light" panose="020B0403050203000203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IBM Plex Sans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IBM Plex Sans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IBM Plex Sans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IBM Plex Sans" pitchFamily="34" charset="0"/>
        </a:defRPr>
      </a:lvl5pPr>
      <a:lvl6pPr marL="48341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IBM Plex Sans" pitchFamily="34" charset="0"/>
        </a:defRPr>
      </a:lvl6pPr>
      <a:lvl7pPr marL="96682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IBM Plex Sans" pitchFamily="34" charset="0"/>
        </a:defRPr>
      </a:lvl7pPr>
      <a:lvl8pPr marL="145024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IBM Plex Sans" pitchFamily="34" charset="0"/>
        </a:defRPr>
      </a:lvl8pPr>
      <a:lvl9pPr marL="193365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IBM Plex Sans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1467"/>
        </a:spcBef>
        <a:spcAft>
          <a:spcPct val="0"/>
        </a:spcAft>
        <a:buClr>
          <a:srgbClr val="6D6E70"/>
        </a:buClr>
        <a:buSzPct val="90000"/>
        <a:buFont typeface="IBM Plex Sans" pitchFamily="2" charset="2"/>
        <a:buNone/>
        <a:defRPr sz="1867">
          <a:solidFill>
            <a:schemeClr val="bg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1pPr>
      <a:lvl2pPr marL="228597" indent="-231642" algn="l" rtl="0" eaLnBrk="1" fontAlgn="base" hangingPunct="1">
        <a:lnSpc>
          <a:spcPct val="100000"/>
        </a:lnSpc>
        <a:spcBef>
          <a:spcPts val="1467"/>
        </a:spcBef>
        <a:spcAft>
          <a:spcPct val="0"/>
        </a:spcAft>
        <a:buClr>
          <a:schemeClr val="bg1"/>
        </a:buClr>
        <a:buSzPct val="100000"/>
        <a:buFont typeface="IBM Plex Sans" charset="-120"/>
        <a:buChar char="–"/>
        <a:tabLst/>
        <a:defRPr sz="1867">
          <a:solidFill>
            <a:schemeClr val="bg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2pPr>
      <a:lvl3pPr marL="457195" indent="-231642" algn="l" rtl="0" eaLnBrk="1" fontAlgn="base" hangingPunct="1">
        <a:lnSpc>
          <a:spcPct val="100000"/>
        </a:lnSpc>
        <a:spcBef>
          <a:spcPts val="1467"/>
        </a:spcBef>
        <a:spcAft>
          <a:spcPct val="0"/>
        </a:spcAft>
        <a:buClr>
          <a:schemeClr val="bg1"/>
        </a:buClr>
        <a:buSzPct val="100000"/>
        <a:buFont typeface="Arial" panose="020B0604020202020204" pitchFamily="34" charset="0"/>
        <a:buChar char="•"/>
        <a:tabLst/>
        <a:defRPr sz="1867">
          <a:solidFill>
            <a:schemeClr val="bg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3pPr>
      <a:lvl4pPr marL="838190" indent="-231642" algn="l" rtl="0" eaLnBrk="1" fontAlgn="base" hangingPunct="1">
        <a:lnSpc>
          <a:spcPct val="100000"/>
        </a:lnSpc>
        <a:spcBef>
          <a:spcPts val="1467"/>
        </a:spcBef>
        <a:spcAft>
          <a:spcPct val="0"/>
        </a:spcAft>
        <a:buClr>
          <a:schemeClr val="bg1"/>
        </a:buClr>
        <a:buSzPct val="100000"/>
        <a:buFont typeface="IBM Plex Sans" charset="-120"/>
        <a:buChar char="–"/>
        <a:tabLst/>
        <a:defRPr sz="1867" baseline="0">
          <a:solidFill>
            <a:schemeClr val="bg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4pPr>
      <a:lvl5pPr marL="1071020" indent="-231642" algn="l" rtl="0" eaLnBrk="1" fontAlgn="base" hangingPunct="1">
        <a:lnSpc>
          <a:spcPct val="100000"/>
        </a:lnSpc>
        <a:spcBef>
          <a:spcPts val="1467"/>
        </a:spcBef>
        <a:spcAft>
          <a:spcPct val="0"/>
        </a:spcAft>
        <a:buClr>
          <a:schemeClr val="bg1"/>
        </a:buClr>
        <a:buFont typeface="IBM Plex Sans" charset="-120"/>
        <a:buChar char="»"/>
        <a:tabLst/>
        <a:defRPr sz="1867">
          <a:solidFill>
            <a:schemeClr val="bg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5pPr>
      <a:lvl6pPr marL="2111575" indent="-172889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92">
          <a:solidFill>
            <a:schemeClr val="bg1"/>
          </a:solidFill>
          <a:latin typeface="IBM Plex Sans" charset="0"/>
        </a:defRPr>
      </a:lvl6pPr>
      <a:lvl7pPr marL="2594990" indent="-172889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92">
          <a:solidFill>
            <a:schemeClr val="bg1"/>
          </a:solidFill>
          <a:latin typeface="IBM Plex Sans" charset="0"/>
        </a:defRPr>
      </a:lvl7pPr>
      <a:lvl8pPr marL="3078403" indent="-172889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92">
          <a:solidFill>
            <a:schemeClr val="bg1"/>
          </a:solidFill>
          <a:latin typeface="IBM Plex Sans" charset="0"/>
        </a:defRPr>
      </a:lvl8pPr>
      <a:lvl9pPr marL="3561818" indent="-172889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92">
          <a:solidFill>
            <a:schemeClr val="bg1"/>
          </a:solidFill>
          <a:latin typeface="IBM Plex Sans" charset="0"/>
        </a:defRPr>
      </a:lvl9pPr>
    </p:bodyStyle>
    <p:otherStyle>
      <a:defPPr>
        <a:defRPr lang="en-US"/>
      </a:defPPr>
      <a:lvl1pPr marL="0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1pPr>
      <a:lvl2pPr marL="483412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2pPr>
      <a:lvl3pPr marL="966828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3pPr>
      <a:lvl4pPr marL="1450240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4pPr>
      <a:lvl5pPr marL="1933653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5pPr>
      <a:lvl6pPr marL="2417068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2900479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383893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3867306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50">
          <p15:clr>
            <a:srgbClr val="F26B43"/>
          </p15:clr>
        </p15:guide>
        <p15:guide id="2" pos="144">
          <p15:clr>
            <a:srgbClr val="F26B43"/>
          </p15:clr>
        </p15:guide>
        <p15:guide id="3" pos="5616">
          <p15:clr>
            <a:srgbClr val="F26B43"/>
          </p15:clr>
        </p15:guide>
        <p15:guide id="4" orient="horz" pos="2832">
          <p15:clr>
            <a:srgbClr val="F26B43"/>
          </p15:clr>
        </p15:guide>
        <p15:guide id="5" orient="horz" pos="3088">
          <p15:clr>
            <a:srgbClr val="F26B43"/>
          </p15:clr>
        </p15:guide>
        <p15:guide id="6" pos="2880">
          <p15:clr>
            <a:srgbClr val="F26B43"/>
          </p15:clr>
        </p15:guide>
        <p15:guide id="7" pos="2736">
          <p15:clr>
            <a:srgbClr val="F26B43"/>
          </p15:clr>
        </p15:guide>
        <p15:guide id="8" pos="1440">
          <p15:clr>
            <a:srgbClr val="F26B43"/>
          </p15:clr>
        </p15:guide>
        <p15:guide id="9" pos="3024">
          <p15:clr>
            <a:srgbClr val="F26B43"/>
          </p15:clr>
        </p15:guide>
        <p15:guide id="10" pos="1296">
          <p15:clr>
            <a:srgbClr val="F26B43"/>
          </p15:clr>
        </p15:guide>
        <p15:guide id="11" pos="1584">
          <p15:clr>
            <a:srgbClr val="F26B43"/>
          </p15:clr>
        </p15:guide>
        <p15:guide id="12" pos="4320">
          <p15:clr>
            <a:srgbClr val="F26B43"/>
          </p15:clr>
        </p15:guide>
        <p15:guide id="13" pos="4176">
          <p15:clr>
            <a:srgbClr val="F26B43"/>
          </p15:clr>
        </p15:guide>
        <p15:guide id="14" pos="4464">
          <p15:clr>
            <a:srgbClr val="F26B43"/>
          </p15:clr>
        </p15:guide>
        <p15:guide id="15" orient="horz" pos="412">
          <p15:clr>
            <a:srgbClr val="F26B43"/>
          </p15:clr>
        </p15:guide>
        <p15:guide id="17" orient="horz" pos="812">
          <p15:clr>
            <a:srgbClr val="F26B43"/>
          </p15:clr>
        </p15:guide>
        <p15:guide id="18" orient="horz" pos="1620">
          <p15:clr>
            <a:srgbClr val="F26B43"/>
          </p15:clr>
        </p15:guide>
        <p15:guide id="19" orient="horz" pos="1216">
          <p15:clr>
            <a:srgbClr val="F26B43"/>
          </p15:clr>
        </p15:guide>
        <p15:guide id="20" orient="horz" pos="2022">
          <p15:clr>
            <a:srgbClr val="F26B43"/>
          </p15:clr>
        </p15:guide>
        <p15:guide id="21" orient="horz" pos="2424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572617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"/>
          <p:cNvSpPr>
            <a:spLocks noGrp="1"/>
          </p:cNvSpPr>
          <p:nvPr>
            <p:ph type="body" idx="1"/>
          </p:nvPr>
        </p:nvSpPr>
        <p:spPr>
          <a:xfrm>
            <a:off x="6388608" y="268224"/>
            <a:ext cx="5498592" cy="57261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"/>
          <p:cNvSpPr>
            <a:spLocks noGrp="1"/>
          </p:cNvSpPr>
          <p:nvPr>
            <p:ph type="ftr" sz="quarter" idx="3"/>
          </p:nvPr>
        </p:nvSpPr>
        <p:spPr>
          <a:xfrm>
            <a:off x="304889" y="6533768"/>
            <a:ext cx="5486313" cy="2222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marR="0" indent="0" algn="l" defTabSz="9146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7">
                <a:solidFill>
                  <a:schemeClr val="bg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en-US" dirty="0"/>
              <a:t>IBM Research / Doc ID / Month XX, 2020 / © 2020 IBM Corporation</a:t>
            </a:r>
            <a:endParaRPr lang="en-US" sz="667" dirty="0"/>
          </a:p>
        </p:txBody>
      </p:sp>
      <p:sp>
        <p:nvSpPr>
          <p:cNvPr id="8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9448802" y="6533768"/>
            <a:ext cx="2438309" cy="2222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  <a:latin typeface="IBM Plex Sans" panose="020B0503050203000203" pitchFamily="34" charset="0"/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9" name="Group 1" descr="Outside edge tick marks for alignment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-146307" y="-147320"/>
            <a:ext cx="12485627" cy="7152640"/>
            <a:chOff x="-109730" y="-110490"/>
            <a:chExt cx="9364220" cy="5364480"/>
          </a:xfrm>
        </p:grpSpPr>
        <p:grpSp>
          <p:nvGrpSpPr>
            <p:cNvPr id="60" name="Group 59"/>
            <p:cNvGrpSpPr/>
            <p:nvPr userDrawn="1"/>
          </p:nvGrpSpPr>
          <p:grpSpPr>
            <a:xfrm>
              <a:off x="228600" y="-110490"/>
              <a:ext cx="8686732" cy="91440"/>
              <a:chOff x="228600" y="-152400"/>
              <a:chExt cx="8686732" cy="152400"/>
            </a:xfrm>
          </p:grpSpPr>
          <p:cxnSp>
            <p:nvCxnSpPr>
              <p:cNvPr id="93" name="Straight Connector 9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52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981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209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438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267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495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724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553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781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7010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8839132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/>
            <p:cNvGrpSpPr/>
            <p:nvPr userDrawn="1"/>
          </p:nvGrpSpPr>
          <p:grpSpPr>
            <a:xfrm>
              <a:off x="228600" y="5162550"/>
              <a:ext cx="8686732" cy="91440"/>
              <a:chOff x="228600" y="5143500"/>
              <a:chExt cx="8686732" cy="152400"/>
            </a:xfrm>
          </p:grpSpPr>
          <p:cxnSp>
            <p:nvCxnSpPr>
              <p:cNvPr id="82" name="Straight Connector 8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52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981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209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438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267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495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724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553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781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7010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8839132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 userDrawn="1"/>
          </p:nvGrpSpPr>
          <p:grpSpPr>
            <a:xfrm>
              <a:off x="-109730" y="237744"/>
              <a:ext cx="91440" cy="4664456"/>
              <a:chOff x="-109730" y="237744"/>
              <a:chExt cx="91440" cy="4664456"/>
            </a:xfrm>
          </p:grpSpPr>
          <p:cxnSp>
            <p:nvCxnSpPr>
              <p:cNvPr id="73" name="Straight Connector 7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65379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28930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92938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570990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20954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84962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49427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3774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902200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/>
            <p:cNvGrpSpPr/>
            <p:nvPr userDrawn="1"/>
          </p:nvGrpSpPr>
          <p:grpSpPr>
            <a:xfrm>
              <a:off x="9163050" y="237744"/>
              <a:ext cx="91440" cy="4663440"/>
              <a:chOff x="-109730" y="231394"/>
              <a:chExt cx="91440" cy="4663440"/>
            </a:xfrm>
          </p:grpSpPr>
          <p:cxnSp>
            <p:nvCxnSpPr>
              <p:cNvPr id="64" name="Straight Connector 6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64744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28295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92303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56311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20319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84327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48792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3139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89483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674415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  <p:sldLayoutId id="2147483854" r:id="rId18"/>
    <p:sldLayoutId id="2147483855" r:id="rId19"/>
    <p:sldLayoutId id="2147483856" r:id="rId20"/>
    <p:sldLayoutId id="2147483857" r:id="rId21"/>
    <p:sldLayoutId id="2147483858" r:id="rId22"/>
    <p:sldLayoutId id="2147483859" r:id="rId23"/>
    <p:sldLayoutId id="2147483860" r:id="rId24"/>
    <p:sldLayoutId id="2147483861" r:id="rId25"/>
    <p:sldLayoutId id="2147483862" r:id="rId26"/>
    <p:sldLayoutId id="2147483863" r:id="rId27"/>
    <p:sldLayoutId id="2147483864" r:id="rId28"/>
    <p:sldLayoutId id="2147483865" r:id="rId29"/>
    <p:sldLayoutId id="2147483866" r:id="rId30"/>
    <p:sldLayoutId id="2147483867" r:id="rId31"/>
    <p:sldLayoutId id="2147483868" r:id="rId32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67" b="0" i="0">
          <a:solidFill>
            <a:schemeClr val="bg1"/>
          </a:solidFill>
          <a:latin typeface="IBM Plex Sans Light" panose="020B0403050203000203" pitchFamily="34" charset="0"/>
          <a:ea typeface="IBM Plex Sans Light" panose="020B0403050203000203" pitchFamily="34" charset="0"/>
          <a:cs typeface="IBM Plex Sans Light" panose="020B0403050203000203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IBM Plex Sans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IBM Plex Sans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IBM Plex Sans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IBM Plex Sans" pitchFamily="34" charset="0"/>
        </a:defRPr>
      </a:lvl5pPr>
      <a:lvl6pPr marL="48341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IBM Plex Sans" pitchFamily="34" charset="0"/>
        </a:defRPr>
      </a:lvl6pPr>
      <a:lvl7pPr marL="96682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IBM Plex Sans" pitchFamily="34" charset="0"/>
        </a:defRPr>
      </a:lvl7pPr>
      <a:lvl8pPr marL="145024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IBM Plex Sans" pitchFamily="34" charset="0"/>
        </a:defRPr>
      </a:lvl8pPr>
      <a:lvl9pPr marL="193365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IBM Plex Sans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1467"/>
        </a:spcBef>
        <a:spcAft>
          <a:spcPct val="0"/>
        </a:spcAft>
        <a:buClr>
          <a:srgbClr val="6D6E70"/>
        </a:buClr>
        <a:buSzPct val="90000"/>
        <a:buFont typeface="IBM Plex Sans" pitchFamily="2" charset="2"/>
        <a:buNone/>
        <a:defRPr sz="1867">
          <a:solidFill>
            <a:schemeClr val="bg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1pPr>
      <a:lvl2pPr marL="228597" indent="-231642" algn="l" rtl="0" eaLnBrk="1" fontAlgn="base" hangingPunct="1">
        <a:lnSpc>
          <a:spcPct val="100000"/>
        </a:lnSpc>
        <a:spcBef>
          <a:spcPts val="1467"/>
        </a:spcBef>
        <a:spcAft>
          <a:spcPct val="0"/>
        </a:spcAft>
        <a:buClr>
          <a:schemeClr val="bg1"/>
        </a:buClr>
        <a:buSzPct val="100000"/>
        <a:buFont typeface="IBM Plex Sans" charset="-120"/>
        <a:buChar char="–"/>
        <a:tabLst/>
        <a:defRPr sz="1867">
          <a:solidFill>
            <a:schemeClr val="bg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2pPr>
      <a:lvl3pPr marL="457195" indent="-231642" algn="l" rtl="0" eaLnBrk="1" fontAlgn="base" hangingPunct="1">
        <a:lnSpc>
          <a:spcPct val="100000"/>
        </a:lnSpc>
        <a:spcBef>
          <a:spcPts val="1467"/>
        </a:spcBef>
        <a:spcAft>
          <a:spcPct val="0"/>
        </a:spcAft>
        <a:buClr>
          <a:schemeClr val="bg1"/>
        </a:buClr>
        <a:buSzPct val="100000"/>
        <a:buFont typeface="Arial" panose="020B0604020202020204" pitchFamily="34" charset="0"/>
        <a:buChar char="•"/>
        <a:tabLst/>
        <a:defRPr sz="1867">
          <a:solidFill>
            <a:schemeClr val="bg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3pPr>
      <a:lvl4pPr marL="838190" indent="-231642" algn="l" rtl="0" eaLnBrk="1" fontAlgn="base" hangingPunct="1">
        <a:lnSpc>
          <a:spcPct val="100000"/>
        </a:lnSpc>
        <a:spcBef>
          <a:spcPts val="1467"/>
        </a:spcBef>
        <a:spcAft>
          <a:spcPct val="0"/>
        </a:spcAft>
        <a:buClr>
          <a:schemeClr val="bg1"/>
        </a:buClr>
        <a:buSzPct val="100000"/>
        <a:buFont typeface="IBM Plex Sans" charset="-120"/>
        <a:buChar char="–"/>
        <a:tabLst/>
        <a:defRPr sz="1867" baseline="0">
          <a:solidFill>
            <a:schemeClr val="bg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4pPr>
      <a:lvl5pPr marL="1071020" indent="-231642" algn="l" rtl="0" eaLnBrk="1" fontAlgn="base" hangingPunct="1">
        <a:lnSpc>
          <a:spcPct val="100000"/>
        </a:lnSpc>
        <a:spcBef>
          <a:spcPts val="1467"/>
        </a:spcBef>
        <a:spcAft>
          <a:spcPct val="0"/>
        </a:spcAft>
        <a:buClr>
          <a:schemeClr val="bg1"/>
        </a:buClr>
        <a:buFont typeface="IBM Plex Sans" charset="-120"/>
        <a:buChar char="»"/>
        <a:tabLst/>
        <a:defRPr sz="1867">
          <a:solidFill>
            <a:schemeClr val="bg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5pPr>
      <a:lvl6pPr marL="2111575" indent="-172889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92">
          <a:solidFill>
            <a:schemeClr val="bg1"/>
          </a:solidFill>
          <a:latin typeface="IBM Plex Sans" charset="0"/>
        </a:defRPr>
      </a:lvl6pPr>
      <a:lvl7pPr marL="2594990" indent="-172889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92">
          <a:solidFill>
            <a:schemeClr val="bg1"/>
          </a:solidFill>
          <a:latin typeface="IBM Plex Sans" charset="0"/>
        </a:defRPr>
      </a:lvl7pPr>
      <a:lvl8pPr marL="3078403" indent="-172889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92">
          <a:solidFill>
            <a:schemeClr val="bg1"/>
          </a:solidFill>
          <a:latin typeface="IBM Plex Sans" charset="0"/>
        </a:defRPr>
      </a:lvl8pPr>
      <a:lvl9pPr marL="3561818" indent="-172889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92">
          <a:solidFill>
            <a:schemeClr val="bg1"/>
          </a:solidFill>
          <a:latin typeface="IBM Plex Sans" charset="0"/>
        </a:defRPr>
      </a:lvl9pPr>
    </p:bodyStyle>
    <p:otherStyle>
      <a:defPPr>
        <a:defRPr lang="en-US"/>
      </a:defPPr>
      <a:lvl1pPr marL="0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1pPr>
      <a:lvl2pPr marL="483412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2pPr>
      <a:lvl3pPr marL="966828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3pPr>
      <a:lvl4pPr marL="1450240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4pPr>
      <a:lvl5pPr marL="1933653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5pPr>
      <a:lvl6pPr marL="2417068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2900479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383893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3867306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50">
          <p15:clr>
            <a:srgbClr val="F26B43"/>
          </p15:clr>
        </p15:guide>
        <p15:guide id="2" pos="144">
          <p15:clr>
            <a:srgbClr val="F26B43"/>
          </p15:clr>
        </p15:guide>
        <p15:guide id="3" pos="5616">
          <p15:clr>
            <a:srgbClr val="F26B43"/>
          </p15:clr>
        </p15:guide>
        <p15:guide id="4" orient="horz" pos="2832">
          <p15:clr>
            <a:srgbClr val="F26B43"/>
          </p15:clr>
        </p15:guide>
        <p15:guide id="5" orient="horz" pos="3088">
          <p15:clr>
            <a:srgbClr val="F26B43"/>
          </p15:clr>
        </p15:guide>
        <p15:guide id="6" pos="2880">
          <p15:clr>
            <a:srgbClr val="F26B43"/>
          </p15:clr>
        </p15:guide>
        <p15:guide id="7" pos="2736">
          <p15:clr>
            <a:srgbClr val="F26B43"/>
          </p15:clr>
        </p15:guide>
        <p15:guide id="8" pos="1440">
          <p15:clr>
            <a:srgbClr val="F26B43"/>
          </p15:clr>
        </p15:guide>
        <p15:guide id="9" pos="3024">
          <p15:clr>
            <a:srgbClr val="F26B43"/>
          </p15:clr>
        </p15:guide>
        <p15:guide id="10" pos="1296">
          <p15:clr>
            <a:srgbClr val="F26B43"/>
          </p15:clr>
        </p15:guide>
        <p15:guide id="11" pos="1584">
          <p15:clr>
            <a:srgbClr val="F26B43"/>
          </p15:clr>
        </p15:guide>
        <p15:guide id="12" pos="4320">
          <p15:clr>
            <a:srgbClr val="F26B43"/>
          </p15:clr>
        </p15:guide>
        <p15:guide id="13" pos="4176">
          <p15:clr>
            <a:srgbClr val="F26B43"/>
          </p15:clr>
        </p15:guide>
        <p15:guide id="14" pos="4464">
          <p15:clr>
            <a:srgbClr val="F26B43"/>
          </p15:clr>
        </p15:guide>
        <p15:guide id="15" orient="horz" pos="412">
          <p15:clr>
            <a:srgbClr val="F26B43"/>
          </p15:clr>
        </p15:guide>
        <p15:guide id="17" orient="horz" pos="812">
          <p15:clr>
            <a:srgbClr val="F26B43"/>
          </p15:clr>
        </p15:guide>
        <p15:guide id="18" orient="horz" pos="1620">
          <p15:clr>
            <a:srgbClr val="F26B43"/>
          </p15:clr>
        </p15:guide>
        <p15:guide id="19" orient="horz" pos="1216">
          <p15:clr>
            <a:srgbClr val="F26B43"/>
          </p15:clr>
        </p15:guide>
        <p15:guide id="20" orient="horz" pos="2022">
          <p15:clr>
            <a:srgbClr val="F26B43"/>
          </p15:clr>
        </p15:guide>
        <p15:guide id="21" orient="horz" pos="2424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572617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"/>
          <p:cNvSpPr>
            <a:spLocks noGrp="1"/>
          </p:cNvSpPr>
          <p:nvPr>
            <p:ph type="body" idx="1"/>
          </p:nvPr>
        </p:nvSpPr>
        <p:spPr>
          <a:xfrm>
            <a:off x="6388608" y="268224"/>
            <a:ext cx="5498592" cy="57261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"/>
          <p:cNvSpPr>
            <a:spLocks noGrp="1"/>
          </p:cNvSpPr>
          <p:nvPr>
            <p:ph type="ftr" sz="quarter" idx="3"/>
          </p:nvPr>
        </p:nvSpPr>
        <p:spPr>
          <a:xfrm>
            <a:off x="304889" y="6533768"/>
            <a:ext cx="5486313" cy="2222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marR="0" indent="0" algn="l" defTabSz="9146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7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en-US" dirty="0"/>
              <a:t>IBM Research / Doc ID / Month XX, 2020 / © 2020 IBM Corporation</a:t>
            </a:r>
            <a:endParaRPr lang="en-US" sz="667" dirty="0"/>
          </a:p>
        </p:txBody>
      </p:sp>
      <p:sp>
        <p:nvSpPr>
          <p:cNvPr id="8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9448802" y="6533768"/>
            <a:ext cx="2438309" cy="2222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9" name="Group 58" descr="Outside edge tick marks for alignment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-146307" y="-147320"/>
            <a:ext cx="12485627" cy="7152640"/>
            <a:chOff x="-109730" y="-110490"/>
            <a:chExt cx="9364220" cy="5364480"/>
          </a:xfrm>
        </p:grpSpPr>
        <p:grpSp>
          <p:nvGrpSpPr>
            <p:cNvPr id="60" name="Group 59"/>
            <p:cNvGrpSpPr/>
            <p:nvPr userDrawn="1"/>
          </p:nvGrpSpPr>
          <p:grpSpPr>
            <a:xfrm>
              <a:off x="228600" y="-110490"/>
              <a:ext cx="8686732" cy="91440"/>
              <a:chOff x="228600" y="-152400"/>
              <a:chExt cx="8686732" cy="152400"/>
            </a:xfrm>
          </p:grpSpPr>
          <p:cxnSp>
            <p:nvCxnSpPr>
              <p:cNvPr id="93" name="Straight Connector 9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52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981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209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438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267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495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724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553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781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7010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8839132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/>
            <p:cNvGrpSpPr/>
            <p:nvPr userDrawn="1"/>
          </p:nvGrpSpPr>
          <p:grpSpPr>
            <a:xfrm>
              <a:off x="228600" y="5162550"/>
              <a:ext cx="8686732" cy="91440"/>
              <a:chOff x="228600" y="5143500"/>
              <a:chExt cx="8686732" cy="152400"/>
            </a:xfrm>
          </p:grpSpPr>
          <p:cxnSp>
            <p:nvCxnSpPr>
              <p:cNvPr id="82" name="Straight Connector 8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52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981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209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438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267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495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724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553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781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7010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8839132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 userDrawn="1"/>
          </p:nvGrpSpPr>
          <p:grpSpPr>
            <a:xfrm>
              <a:off x="-109730" y="237744"/>
              <a:ext cx="91440" cy="4664456"/>
              <a:chOff x="-109730" y="237744"/>
              <a:chExt cx="91440" cy="4664456"/>
            </a:xfrm>
          </p:grpSpPr>
          <p:cxnSp>
            <p:nvCxnSpPr>
              <p:cNvPr id="73" name="Straight Connector 7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65379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28930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92938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570990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20954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84962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49427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3774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902200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/>
            <p:cNvGrpSpPr/>
            <p:nvPr userDrawn="1"/>
          </p:nvGrpSpPr>
          <p:grpSpPr>
            <a:xfrm>
              <a:off x="9163050" y="237744"/>
              <a:ext cx="91440" cy="4663440"/>
              <a:chOff x="-109730" y="231394"/>
              <a:chExt cx="91440" cy="4663440"/>
            </a:xfrm>
          </p:grpSpPr>
          <p:cxnSp>
            <p:nvCxnSpPr>
              <p:cNvPr id="64" name="Straight Connector 6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64744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28295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92303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56311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20319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84327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48792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3139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89483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8830525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  <p:sldLayoutId id="2147483886" r:id="rId17"/>
    <p:sldLayoutId id="2147483887" r:id="rId18"/>
    <p:sldLayoutId id="2147483888" r:id="rId19"/>
    <p:sldLayoutId id="2147483889" r:id="rId20"/>
    <p:sldLayoutId id="2147483890" r:id="rId21"/>
    <p:sldLayoutId id="2147483891" r:id="rId22"/>
    <p:sldLayoutId id="2147483892" r:id="rId23"/>
    <p:sldLayoutId id="2147483893" r:id="rId24"/>
    <p:sldLayoutId id="2147483894" r:id="rId25"/>
    <p:sldLayoutId id="2147483895" r:id="rId26"/>
    <p:sldLayoutId id="2147483896" r:id="rId27"/>
    <p:sldLayoutId id="2147483897" r:id="rId28"/>
    <p:sldLayoutId id="2147483898" r:id="rId29"/>
    <p:sldLayoutId id="2147483899" r:id="rId30"/>
    <p:sldLayoutId id="2147483900" r:id="rId31"/>
  </p:sldLayoutIdLst>
  <p:hf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67" b="0" i="0">
          <a:solidFill>
            <a:schemeClr val="tx1"/>
          </a:solidFill>
          <a:latin typeface="IBM Plex Sans Light" panose="020B0403050203000203" pitchFamily="34" charset="0"/>
          <a:ea typeface="IBM Plex Sans Light" panose="020B0403050203000203" pitchFamily="34" charset="0"/>
          <a:cs typeface="IBM Plex Sans Light" panose="020B0403050203000203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IBM Plex Sans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IBM Plex Sans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IBM Plex Sans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IBM Plex Sans" pitchFamily="34" charset="0"/>
        </a:defRPr>
      </a:lvl5pPr>
      <a:lvl6pPr marL="48341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IBM Plex Sans" pitchFamily="34" charset="0"/>
        </a:defRPr>
      </a:lvl6pPr>
      <a:lvl7pPr marL="96682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IBM Plex Sans" pitchFamily="34" charset="0"/>
        </a:defRPr>
      </a:lvl7pPr>
      <a:lvl8pPr marL="145024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IBM Plex Sans" pitchFamily="34" charset="0"/>
        </a:defRPr>
      </a:lvl8pPr>
      <a:lvl9pPr marL="193365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IBM Plex Sans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1467"/>
        </a:spcBef>
        <a:spcAft>
          <a:spcPct val="0"/>
        </a:spcAft>
        <a:buClr>
          <a:schemeClr val="tx1"/>
        </a:buClr>
        <a:buSzPct val="90000"/>
        <a:buFont typeface="IBM Plex Sans" pitchFamily="2" charset="2"/>
        <a:buNone/>
        <a:defRPr sz="1867">
          <a:solidFill>
            <a:schemeClr val="tx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1pPr>
      <a:lvl2pPr marL="228597" indent="-231642" algn="l" rtl="0" eaLnBrk="1" fontAlgn="base" hangingPunct="1">
        <a:lnSpc>
          <a:spcPct val="100000"/>
        </a:lnSpc>
        <a:spcBef>
          <a:spcPts val="1467"/>
        </a:spcBef>
        <a:spcAft>
          <a:spcPct val="0"/>
        </a:spcAft>
        <a:buClr>
          <a:schemeClr val="tx1"/>
        </a:buClr>
        <a:buSzPct val="100000"/>
        <a:buFont typeface="IBM Plex Sans" charset="-120"/>
        <a:buChar char="–"/>
        <a:tabLst/>
        <a:defRPr sz="1867">
          <a:solidFill>
            <a:schemeClr val="tx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2pPr>
      <a:lvl3pPr marL="457195" indent="-231642" algn="l" rtl="0" eaLnBrk="1" fontAlgn="base" hangingPunct="1">
        <a:lnSpc>
          <a:spcPct val="100000"/>
        </a:lnSpc>
        <a:spcBef>
          <a:spcPts val="1467"/>
        </a:spcBef>
        <a:spcAft>
          <a:spcPct val="0"/>
        </a:spcAft>
        <a:buClr>
          <a:schemeClr val="tx1"/>
        </a:buClr>
        <a:buSzPct val="100000"/>
        <a:buFont typeface="IBM Plex Sans" panose="020B0604020202020204" pitchFamily="34" charset="0"/>
        <a:buChar char="•"/>
        <a:tabLst/>
        <a:defRPr sz="1867">
          <a:solidFill>
            <a:schemeClr val="tx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3pPr>
      <a:lvl4pPr marL="838190" indent="-231642" algn="l" rtl="0" eaLnBrk="1" fontAlgn="base" hangingPunct="1">
        <a:lnSpc>
          <a:spcPct val="100000"/>
        </a:lnSpc>
        <a:spcBef>
          <a:spcPts val="1467"/>
        </a:spcBef>
        <a:spcAft>
          <a:spcPct val="0"/>
        </a:spcAft>
        <a:buClr>
          <a:schemeClr val="tx1"/>
        </a:buClr>
        <a:buSzPct val="100000"/>
        <a:buFont typeface="IBM Plex Sans" charset="-120"/>
        <a:buChar char="–"/>
        <a:tabLst/>
        <a:defRPr sz="1867" baseline="0">
          <a:solidFill>
            <a:schemeClr val="tx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4pPr>
      <a:lvl5pPr marL="1071020" indent="-231642" algn="l" rtl="0" eaLnBrk="1" fontAlgn="base" hangingPunct="1">
        <a:lnSpc>
          <a:spcPct val="100000"/>
        </a:lnSpc>
        <a:spcBef>
          <a:spcPts val="1467"/>
        </a:spcBef>
        <a:spcAft>
          <a:spcPct val="0"/>
        </a:spcAft>
        <a:buClr>
          <a:schemeClr val="tx1"/>
        </a:buClr>
        <a:buFont typeface="IBM Plex Sans" charset="-120"/>
        <a:buChar char="»"/>
        <a:tabLst/>
        <a:defRPr sz="1867">
          <a:solidFill>
            <a:schemeClr val="tx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5pPr>
      <a:lvl6pPr marL="2111575" indent="-172889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92">
          <a:solidFill>
            <a:schemeClr val="bg1"/>
          </a:solidFill>
          <a:latin typeface="IBM Plex Sans" charset="0"/>
        </a:defRPr>
      </a:lvl6pPr>
      <a:lvl7pPr marL="2594990" indent="-172889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92">
          <a:solidFill>
            <a:schemeClr val="bg1"/>
          </a:solidFill>
          <a:latin typeface="IBM Plex Sans" charset="0"/>
        </a:defRPr>
      </a:lvl7pPr>
      <a:lvl8pPr marL="3078403" indent="-172889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92">
          <a:solidFill>
            <a:schemeClr val="bg1"/>
          </a:solidFill>
          <a:latin typeface="IBM Plex Sans" charset="0"/>
        </a:defRPr>
      </a:lvl8pPr>
      <a:lvl9pPr marL="3561818" indent="-172889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92">
          <a:solidFill>
            <a:schemeClr val="bg1"/>
          </a:solidFill>
          <a:latin typeface="IBM Plex Sans" charset="0"/>
        </a:defRPr>
      </a:lvl9pPr>
    </p:bodyStyle>
    <p:otherStyle>
      <a:defPPr>
        <a:defRPr lang="en-US"/>
      </a:defPPr>
      <a:lvl1pPr marL="0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1pPr>
      <a:lvl2pPr marL="483412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2pPr>
      <a:lvl3pPr marL="966828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3pPr>
      <a:lvl4pPr marL="1450240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4pPr>
      <a:lvl5pPr marL="1933653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5pPr>
      <a:lvl6pPr marL="2417068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2900479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383893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3867306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50">
          <p15:clr>
            <a:srgbClr val="F26B43"/>
          </p15:clr>
        </p15:guide>
        <p15:guide id="2" pos="144">
          <p15:clr>
            <a:srgbClr val="F26B43"/>
          </p15:clr>
        </p15:guide>
        <p15:guide id="3" pos="5616">
          <p15:clr>
            <a:srgbClr val="F26B43"/>
          </p15:clr>
        </p15:guide>
        <p15:guide id="4" orient="horz" pos="2832">
          <p15:clr>
            <a:srgbClr val="F26B43"/>
          </p15:clr>
        </p15:guide>
        <p15:guide id="5" orient="horz" pos="3088">
          <p15:clr>
            <a:srgbClr val="F26B43"/>
          </p15:clr>
        </p15:guide>
        <p15:guide id="6" pos="2880">
          <p15:clr>
            <a:srgbClr val="F26B43"/>
          </p15:clr>
        </p15:guide>
        <p15:guide id="7" pos="2736">
          <p15:clr>
            <a:srgbClr val="F26B43"/>
          </p15:clr>
        </p15:guide>
        <p15:guide id="8" pos="1440">
          <p15:clr>
            <a:srgbClr val="F26B43"/>
          </p15:clr>
        </p15:guide>
        <p15:guide id="9" pos="3024">
          <p15:clr>
            <a:srgbClr val="F26B43"/>
          </p15:clr>
        </p15:guide>
        <p15:guide id="10" pos="1296">
          <p15:clr>
            <a:srgbClr val="F26B43"/>
          </p15:clr>
        </p15:guide>
        <p15:guide id="11" pos="1584">
          <p15:clr>
            <a:srgbClr val="F26B43"/>
          </p15:clr>
        </p15:guide>
        <p15:guide id="12" pos="4320">
          <p15:clr>
            <a:srgbClr val="F26B43"/>
          </p15:clr>
        </p15:guide>
        <p15:guide id="13" pos="4176">
          <p15:clr>
            <a:srgbClr val="F26B43"/>
          </p15:clr>
        </p15:guide>
        <p15:guide id="14" pos="4464">
          <p15:clr>
            <a:srgbClr val="F26B43"/>
          </p15:clr>
        </p15:guide>
        <p15:guide id="15" orient="horz" pos="412">
          <p15:clr>
            <a:srgbClr val="F26B43"/>
          </p15:clr>
        </p15:guide>
        <p15:guide id="17" orient="horz" pos="812">
          <p15:clr>
            <a:srgbClr val="F26B43"/>
          </p15:clr>
        </p15:guide>
        <p15:guide id="18" orient="horz" pos="1620">
          <p15:clr>
            <a:srgbClr val="F26B43"/>
          </p15:clr>
        </p15:guide>
        <p15:guide id="19" orient="horz" pos="1216">
          <p15:clr>
            <a:srgbClr val="F26B43"/>
          </p15:clr>
        </p15:guide>
        <p15:guide id="20" orient="horz" pos="2022">
          <p15:clr>
            <a:srgbClr val="F26B43"/>
          </p15:clr>
        </p15:guide>
        <p15:guide id="21" orient="horz" pos="242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7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107.08074.pdf" TargetMode="External"/><Relationship Id="rId2" Type="http://schemas.openxmlformats.org/officeDocument/2006/relationships/hyperlink" Target="https://arxiv.org/pdf/2108.00048.pdf" TargetMode="External"/><Relationship Id="rId1" Type="http://schemas.openxmlformats.org/officeDocument/2006/relationships/slideLayout" Target="../slideLayouts/slideLayout172.xml"/><Relationship Id="rId4" Type="http://schemas.openxmlformats.org/officeDocument/2006/relationships/hyperlink" Target="https://careers.ibm.com/job/1575646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D6A07-B727-3F4D-8B4F-7E2637173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416" y="631400"/>
            <a:ext cx="9243728" cy="5726176"/>
          </a:xfrm>
        </p:spPr>
        <p:txBody>
          <a:bodyPr/>
          <a:lstStyle/>
          <a:p>
            <a:br>
              <a:rPr lang="pt-BR" sz="4400" dirty="0">
                <a:solidFill>
                  <a:schemeClr val="bg1"/>
                </a:solidFill>
              </a:rPr>
            </a:br>
            <a:r>
              <a:rPr lang="pt-BR" sz="4400" dirty="0">
                <a:solidFill>
                  <a:schemeClr val="bg1"/>
                </a:solidFill>
              </a:rPr>
              <a:t>Choose your own weather adventure</a:t>
            </a:r>
            <a:br>
              <a:rPr lang="pt-BR" sz="4400" dirty="0">
                <a:solidFill>
                  <a:schemeClr val="bg1"/>
                </a:solidFill>
              </a:rPr>
            </a:br>
            <a:br>
              <a:rPr lang="pt-BR" sz="1000" dirty="0">
                <a:solidFill>
                  <a:schemeClr val="bg1"/>
                </a:solidFill>
              </a:rPr>
            </a:br>
            <a:r>
              <a:rPr lang="pt-BR" sz="3000" dirty="0">
                <a:solidFill>
                  <a:schemeClr val="bg1"/>
                </a:solidFill>
              </a:rPr>
              <a:t>Deep weather generation for </a:t>
            </a:r>
            <a:br>
              <a:rPr lang="pt-BR" sz="3000" dirty="0">
                <a:solidFill>
                  <a:schemeClr val="bg1"/>
                </a:solidFill>
              </a:rPr>
            </a:br>
            <a:r>
              <a:rPr lang="pt-BR" sz="3000" dirty="0">
                <a:solidFill>
                  <a:schemeClr val="bg1"/>
                </a:solidFill>
              </a:rPr>
              <a:t>“what-if” climate scenarios</a:t>
            </a:r>
            <a:br>
              <a:rPr lang="en-US" sz="6400" dirty="0">
                <a:solidFill>
                  <a:schemeClr val="bg1"/>
                </a:solidFill>
              </a:rPr>
            </a:br>
            <a:br>
              <a:rPr lang="en-US" sz="2400" dirty="0">
                <a:solidFill>
                  <a:schemeClr val="bg1"/>
                </a:solidFill>
              </a:rPr>
            </a:br>
            <a:br>
              <a:rPr lang="en-US" sz="2400" dirty="0">
                <a:solidFill>
                  <a:schemeClr val="bg1"/>
                </a:solidFill>
              </a:rPr>
            </a:b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Campbell Watson &lt;cwatson@us.ibm.com&gt;</a:t>
            </a:r>
            <a:br>
              <a:rPr lang="en-US" sz="2000" b="1" dirty="0">
                <a:solidFill>
                  <a:schemeClr val="bg1"/>
                </a:solidFill>
              </a:rPr>
            </a:b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Dario Oliveira</a:t>
            </a:r>
            <a:r>
              <a:rPr lang="en-US" sz="2000" baseline="30000" dirty="0">
                <a:solidFill>
                  <a:schemeClr val="bg1"/>
                </a:solidFill>
              </a:rPr>
              <a:t>*</a:t>
            </a:r>
            <a:r>
              <a:rPr lang="en-US" sz="2000" dirty="0">
                <a:solidFill>
                  <a:schemeClr val="bg1"/>
                </a:solidFill>
              </a:rPr>
              <a:t>, Daniela </a:t>
            </a:r>
            <a:r>
              <a:rPr lang="en-US" sz="2000" dirty="0" err="1">
                <a:solidFill>
                  <a:schemeClr val="bg1"/>
                </a:solidFill>
              </a:rPr>
              <a:t>Szwarcman</a:t>
            </a:r>
            <a:r>
              <a:rPr lang="en-US" sz="2000" dirty="0">
                <a:solidFill>
                  <a:schemeClr val="bg1"/>
                </a:solidFill>
              </a:rPr>
              <a:t>, Jorge Luis Guevara Diaz,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Leonardo Tizzei, </a:t>
            </a:r>
            <a:r>
              <a:rPr lang="en-US" sz="2000" dirty="0" err="1">
                <a:solidFill>
                  <a:schemeClr val="bg1"/>
                </a:solidFill>
              </a:rPr>
              <a:t>Maysa</a:t>
            </a:r>
            <a:r>
              <a:rPr lang="en-US" sz="2000" dirty="0">
                <a:solidFill>
                  <a:schemeClr val="bg1"/>
                </a:solidFill>
              </a:rPr>
              <a:t> Macedo, Bianca Zadrozny</a:t>
            </a:r>
            <a:br>
              <a:rPr lang="en-US" sz="2000" dirty="0">
                <a:solidFill>
                  <a:schemeClr val="bg1"/>
                </a:solidFill>
              </a:rPr>
            </a:br>
            <a:br>
              <a:rPr lang="en-US" sz="2000" dirty="0">
                <a:solidFill>
                  <a:schemeClr val="bg1"/>
                </a:solidFill>
              </a:rPr>
            </a:b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IBM Research – USA &amp; Brazil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baseline="30000" dirty="0">
                <a:solidFill>
                  <a:schemeClr val="bg1"/>
                </a:solidFill>
              </a:rPr>
              <a:t>*</a:t>
            </a:r>
            <a:r>
              <a:rPr lang="en-US" sz="2000" dirty="0">
                <a:solidFill>
                  <a:schemeClr val="bg1"/>
                </a:solidFill>
              </a:rPr>
              <a:t>TU Munich</a:t>
            </a:r>
            <a:endParaRPr lang="pt-BR" sz="20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DE439E-CC67-6D47-A13C-EA2523763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575" y="90781"/>
            <a:ext cx="3667359" cy="703173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09CA10A-1D09-0840-B06C-FAF774878B69}"/>
              </a:ext>
            </a:extLst>
          </p:cNvPr>
          <p:cNvCxnSpPr/>
          <p:nvPr/>
        </p:nvCxnSpPr>
        <p:spPr bwMode="auto">
          <a:xfrm flipH="1">
            <a:off x="9339072" y="3133344"/>
            <a:ext cx="1658112" cy="3401568"/>
          </a:xfrm>
          <a:prstGeom prst="line">
            <a:avLst/>
          </a:prstGeom>
          <a:ln w="38100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7FD6B82-95FB-5946-82A4-54123C041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0178" y="5900735"/>
            <a:ext cx="1486756" cy="5484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D2F81B-430D-DE7A-775F-C91F97563E3E}"/>
              </a:ext>
            </a:extLst>
          </p:cNvPr>
          <p:cNvSpPr txBox="1"/>
          <p:nvPr/>
        </p:nvSpPr>
        <p:spPr>
          <a:xfrm>
            <a:off x="10534384" y="6470976"/>
            <a:ext cx="1658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chemeClr val="tx2"/>
                </a:solidFill>
                <a:latin typeface="IBM Plex Sans" charset="0"/>
                <a:ea typeface="IBM Plex Sans" charset="0"/>
                <a:cs typeface="IBM Plex Sans" charset="0"/>
              </a:rPr>
              <a:t>RESEARCH</a:t>
            </a:r>
          </a:p>
        </p:txBody>
      </p:sp>
    </p:spTree>
    <p:extLst>
      <p:ext uri="{BB962C8B-B14F-4D97-AF65-F5344CB8AC3E}">
        <p14:creationId xmlns:p14="http://schemas.microsoft.com/office/powerpoint/2010/main" val="803514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25FE61-5E44-29C1-67D5-1949D59C2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52" y="1921269"/>
            <a:ext cx="5165540" cy="4023685"/>
          </a:xfrm>
          <a:prstGeom prst="rect">
            <a:avLst/>
          </a:prstGeom>
        </p:spPr>
      </p:pic>
      <p:sp>
        <p:nvSpPr>
          <p:cNvPr id="4" name="Slide Number Placeholder 15">
            <a:extLst>
              <a:ext uri="{FF2B5EF4-FFF2-40B4-BE49-F238E27FC236}">
                <a16:creationId xmlns:a16="http://schemas.microsoft.com/office/drawing/2014/main" id="{396510B7-DFF8-6846-068A-044079E6A68A}"/>
              </a:ext>
            </a:extLst>
          </p:cNvPr>
          <p:cNvSpPr txBox="1">
            <a:spLocks/>
          </p:cNvSpPr>
          <p:nvPr/>
        </p:nvSpPr>
        <p:spPr>
          <a:xfrm>
            <a:off x="9751017" y="6606413"/>
            <a:ext cx="2438309" cy="2222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F923E8B-1E96-AD4D-9B8E-54439167B9CB}" type="slidenum">
              <a:rPr lang="en-US" sz="1000" smtClean="0">
                <a:solidFill>
                  <a:schemeClr val="bg1"/>
                </a:solidFill>
                <a:latin typeface="IBM Plex Sans" panose="020B0503050203000203" pitchFamily="34" charset="0"/>
              </a:rPr>
              <a:pPr algn="r">
                <a:defRPr/>
              </a:pPr>
              <a:t>9</a:t>
            </a:fld>
            <a:endParaRPr lang="en-US" sz="1000">
              <a:solidFill>
                <a:schemeClr val="bg1"/>
              </a:solidFill>
              <a:latin typeface="IBM Plex Sans" panose="020B0503050203000203" pitchFamily="34" charset="0"/>
            </a:endParaRP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0F52B4D7-2199-1C09-B901-52F4D4427C68}"/>
              </a:ext>
            </a:extLst>
          </p:cNvPr>
          <p:cNvSpPr txBox="1">
            <a:spLocks/>
          </p:cNvSpPr>
          <p:nvPr/>
        </p:nvSpPr>
        <p:spPr>
          <a:xfrm>
            <a:off x="13166" y="6631042"/>
            <a:ext cx="5486313" cy="22224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marR="0" indent="0" algn="l" defTabSz="6859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" kern="1200">
                <a:solidFill>
                  <a:schemeClr val="bg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9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IBM Research  / </a:t>
            </a:r>
            <a:fld id="{999ACFD6-8DD7-474C-A788-A6A8F7687458}" type="datetime4">
              <a:rPr kumimoji="0" lang="en-US" sz="100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pPr marL="0" marR="0" lvl="0" indent="0" algn="l" defTabSz="6859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May 21, 2022</a:t>
            </a:fld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/ © </a:t>
            </a:r>
            <a:fld id="{F374B465-936C-9F40-A700-F0CE85D935A7}" type="datetimeyyyy">
              <a:rPr kumimoji="0" lang="en-US" sz="1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pPr marL="0" marR="0" lvl="0" indent="0" algn="l" defTabSz="6859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</a:t>
            </a:fld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 IBM Corporation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64B3D3D-A9C7-6F98-FC40-7D99F44A4B7E}"/>
              </a:ext>
            </a:extLst>
          </p:cNvPr>
          <p:cNvSpPr/>
          <p:nvPr/>
        </p:nvSpPr>
        <p:spPr>
          <a:xfrm>
            <a:off x="0" y="0"/>
            <a:ext cx="12192000" cy="873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Reconstructing monsoon rains in Palghar, India</a:t>
            </a:r>
          </a:p>
        </p:txBody>
      </p:sp>
      <p:pic>
        <p:nvPicPr>
          <p:cNvPr id="21" name="Imagem 7" descr="Janela de vidro&#10;&#10;Descrição gerada automaticamente com confiança média">
            <a:extLst>
              <a:ext uri="{FF2B5EF4-FFF2-40B4-BE49-F238E27FC236}">
                <a16:creationId xmlns:a16="http://schemas.microsoft.com/office/drawing/2014/main" id="{870CCCD1-A2AF-6FE1-B3DA-262612BDE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4540" y="1686926"/>
            <a:ext cx="6355175" cy="413086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32E9D1A-E77A-FF9F-03F4-D4A4753A87FF}"/>
              </a:ext>
            </a:extLst>
          </p:cNvPr>
          <p:cNvSpPr txBox="1"/>
          <p:nvPr/>
        </p:nvSpPr>
        <p:spPr>
          <a:xfrm>
            <a:off x="108814" y="1256039"/>
            <a:ext cx="183415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500" i="1" dirty="0">
                <a:solidFill>
                  <a:schemeClr val="bg1"/>
                </a:solidFill>
                <a:latin typeface="IBM Plex Sans" charset="0"/>
                <a:ea typeface="IBM Plex Sans" charset="0"/>
                <a:cs typeface="IBM Plex Sans" charset="0"/>
              </a:rPr>
              <a:t>Vanilla VAE</a:t>
            </a:r>
          </a:p>
        </p:txBody>
      </p:sp>
    </p:spTree>
    <p:extLst>
      <p:ext uri="{BB962C8B-B14F-4D97-AF65-F5344CB8AC3E}">
        <p14:creationId xmlns:p14="http://schemas.microsoft.com/office/powerpoint/2010/main" val="2613960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3DC166-5744-1602-43BC-A19B0C9A4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226" y="924579"/>
            <a:ext cx="3250663" cy="5630930"/>
          </a:xfrm>
          <a:prstGeom prst="rect">
            <a:avLst/>
          </a:prstGeom>
        </p:spPr>
      </p:pic>
      <p:sp>
        <p:nvSpPr>
          <p:cNvPr id="4" name="Slide Number Placeholder 15">
            <a:extLst>
              <a:ext uri="{FF2B5EF4-FFF2-40B4-BE49-F238E27FC236}">
                <a16:creationId xmlns:a16="http://schemas.microsoft.com/office/drawing/2014/main" id="{396510B7-DFF8-6846-068A-044079E6A68A}"/>
              </a:ext>
            </a:extLst>
          </p:cNvPr>
          <p:cNvSpPr txBox="1">
            <a:spLocks/>
          </p:cNvSpPr>
          <p:nvPr/>
        </p:nvSpPr>
        <p:spPr>
          <a:xfrm>
            <a:off x="9751017" y="6606413"/>
            <a:ext cx="2438309" cy="2222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F923E8B-1E96-AD4D-9B8E-54439167B9CB}" type="slidenum">
              <a:rPr lang="en-US" sz="1000" smtClean="0">
                <a:solidFill>
                  <a:schemeClr val="bg1"/>
                </a:solidFill>
                <a:latin typeface="IBM Plex Sans" panose="020B0503050203000203" pitchFamily="34" charset="0"/>
              </a:rPr>
              <a:pPr algn="r">
                <a:defRPr/>
              </a:pPr>
              <a:t>10</a:t>
            </a:fld>
            <a:endParaRPr lang="en-US" sz="1000">
              <a:solidFill>
                <a:schemeClr val="bg1"/>
              </a:solidFill>
              <a:latin typeface="IBM Plex Sans" panose="020B0503050203000203" pitchFamily="34" charset="0"/>
            </a:endParaRP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0F52B4D7-2199-1C09-B901-52F4D4427C68}"/>
              </a:ext>
            </a:extLst>
          </p:cNvPr>
          <p:cNvSpPr txBox="1">
            <a:spLocks/>
          </p:cNvSpPr>
          <p:nvPr/>
        </p:nvSpPr>
        <p:spPr>
          <a:xfrm>
            <a:off x="13166" y="6631042"/>
            <a:ext cx="5486313" cy="22224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marR="0" indent="0" algn="l" defTabSz="6859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" kern="1200">
                <a:solidFill>
                  <a:schemeClr val="bg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9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IBM Research  / </a:t>
            </a:r>
            <a:fld id="{999ACFD6-8DD7-474C-A788-A6A8F7687458}" type="datetime4">
              <a:rPr kumimoji="0" lang="en-US" sz="100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pPr marL="0" marR="0" lvl="0" indent="0" algn="l" defTabSz="6859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May 21, 2022</a:t>
            </a:fld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/ © </a:t>
            </a:r>
            <a:fld id="{F374B465-936C-9F40-A700-F0CE85D935A7}" type="datetimeyyyy">
              <a:rPr kumimoji="0" lang="en-US" sz="1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pPr marL="0" marR="0" lvl="0" indent="0" algn="l" defTabSz="6859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</a:t>
            </a:fld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 IBM Corporation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64B3D3D-A9C7-6F98-FC40-7D99F44A4B7E}"/>
              </a:ext>
            </a:extLst>
          </p:cNvPr>
          <p:cNvSpPr/>
          <p:nvPr/>
        </p:nvSpPr>
        <p:spPr>
          <a:xfrm>
            <a:off x="0" y="0"/>
            <a:ext cx="12192000" cy="873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Reconstructing monsoon rains in Palghar, India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665591-1D23-1151-2BEC-505047644BFE}"/>
              </a:ext>
            </a:extLst>
          </p:cNvPr>
          <p:cNvSpPr txBox="1"/>
          <p:nvPr/>
        </p:nvSpPr>
        <p:spPr>
          <a:xfrm>
            <a:off x="108814" y="1256039"/>
            <a:ext cx="149912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500" i="1" dirty="0">
                <a:solidFill>
                  <a:schemeClr val="bg1"/>
                </a:solidFill>
                <a:latin typeface="IBM Plex Sans" charset="0"/>
                <a:ea typeface="IBM Plex Sans" charset="0"/>
                <a:cs typeface="IBM Plex Sans" charset="0"/>
              </a:rPr>
              <a:t>Residual </a:t>
            </a:r>
          </a:p>
          <a:p>
            <a:pPr algn="l"/>
            <a:r>
              <a:rPr lang="en-US" sz="2500" i="1" dirty="0">
                <a:solidFill>
                  <a:schemeClr val="bg1"/>
                </a:solidFill>
                <a:latin typeface="IBM Plex Sans" charset="0"/>
                <a:ea typeface="IBM Plex Sans" charset="0"/>
                <a:cs typeface="IBM Plex Sans" charset="0"/>
              </a:rPr>
              <a:t>VAE</a:t>
            </a:r>
          </a:p>
        </p:txBody>
      </p:sp>
      <p:pic>
        <p:nvPicPr>
          <p:cNvPr id="12" name="Imagem 3" descr="Janela de vidro&#10;&#10;Descrição gerada automaticamente com confiança baixa">
            <a:extLst>
              <a:ext uri="{FF2B5EF4-FFF2-40B4-BE49-F238E27FC236}">
                <a16:creationId xmlns:a16="http://schemas.microsoft.com/office/drawing/2014/main" id="{014D3DEF-B099-A690-AD67-5F7DE2D69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4540" y="1686926"/>
            <a:ext cx="6355175" cy="413086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32490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5">
            <a:extLst>
              <a:ext uri="{FF2B5EF4-FFF2-40B4-BE49-F238E27FC236}">
                <a16:creationId xmlns:a16="http://schemas.microsoft.com/office/drawing/2014/main" id="{396510B7-DFF8-6846-068A-044079E6A68A}"/>
              </a:ext>
            </a:extLst>
          </p:cNvPr>
          <p:cNvSpPr txBox="1">
            <a:spLocks/>
          </p:cNvSpPr>
          <p:nvPr/>
        </p:nvSpPr>
        <p:spPr>
          <a:xfrm>
            <a:off x="9751017" y="6606413"/>
            <a:ext cx="2438309" cy="2222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F923E8B-1E96-AD4D-9B8E-54439167B9CB}" type="slidenum">
              <a:rPr lang="en-US" sz="1000" smtClean="0">
                <a:solidFill>
                  <a:schemeClr val="bg1"/>
                </a:solidFill>
                <a:latin typeface="IBM Plex Sans" panose="020B0503050203000203" pitchFamily="34" charset="0"/>
              </a:rPr>
              <a:pPr algn="r">
                <a:defRPr/>
              </a:pPr>
              <a:t>11</a:t>
            </a:fld>
            <a:endParaRPr lang="en-US" sz="1000">
              <a:solidFill>
                <a:schemeClr val="bg1"/>
              </a:solidFill>
              <a:latin typeface="IBM Plex Sans" panose="020B0503050203000203" pitchFamily="34" charset="0"/>
            </a:endParaRP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0F52B4D7-2199-1C09-B901-52F4D4427C68}"/>
              </a:ext>
            </a:extLst>
          </p:cNvPr>
          <p:cNvSpPr txBox="1">
            <a:spLocks/>
          </p:cNvSpPr>
          <p:nvPr/>
        </p:nvSpPr>
        <p:spPr>
          <a:xfrm>
            <a:off x="13166" y="6631042"/>
            <a:ext cx="5486313" cy="22224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marR="0" indent="0" algn="l" defTabSz="6859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" kern="1200">
                <a:solidFill>
                  <a:schemeClr val="bg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9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IBM Research  / </a:t>
            </a:r>
            <a:fld id="{999ACFD6-8DD7-474C-A788-A6A8F7687458}" type="datetime4">
              <a:rPr kumimoji="0" lang="en-US" sz="100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pPr marL="0" marR="0" lvl="0" indent="0" algn="l" defTabSz="6859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May 21, 2022</a:t>
            </a:fld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/ © </a:t>
            </a:r>
            <a:fld id="{F374B465-936C-9F40-A700-F0CE85D935A7}" type="datetimeyyyy">
              <a:rPr kumimoji="0" lang="en-US" sz="1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pPr marL="0" marR="0" lvl="0" indent="0" algn="l" defTabSz="6859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</a:t>
            </a:fld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 IBM Corporation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64B3D3D-A9C7-6F98-FC40-7D99F44A4B7E}"/>
              </a:ext>
            </a:extLst>
          </p:cNvPr>
          <p:cNvSpPr/>
          <p:nvPr/>
        </p:nvSpPr>
        <p:spPr>
          <a:xfrm>
            <a:off x="0" y="0"/>
            <a:ext cx="12192000" cy="873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Final Notes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43B0B6-A451-E8E2-9340-0DC08F617DE9}"/>
              </a:ext>
            </a:extLst>
          </p:cNvPr>
          <p:cNvSpPr txBox="1"/>
          <p:nvPr/>
        </p:nvSpPr>
        <p:spPr>
          <a:xfrm>
            <a:off x="198391" y="1023018"/>
            <a:ext cx="11795217" cy="50475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IBM Plex Sans" charset="0"/>
                <a:ea typeface="IBM Plex Sans" charset="0"/>
                <a:cs typeface="IBM Plex Sans" charset="0"/>
              </a:rPr>
              <a:t>Controlling Weather Field Synthesis Using Variational Autoencoders</a:t>
            </a:r>
          </a:p>
          <a:p>
            <a:r>
              <a:rPr lang="en-US" dirty="0">
                <a:solidFill>
                  <a:schemeClr val="bg1"/>
                </a:solidFill>
                <a:latin typeface="IBM Plex Sans" charset="0"/>
                <a:ea typeface="IBM Plex Sans" charset="0"/>
                <a:cs typeface="IBM Plex Sans" charset="0"/>
              </a:rPr>
              <a:t>Long paper upcoming at </a:t>
            </a:r>
            <a:r>
              <a:rPr lang="en-US" i="1" dirty="0">
                <a:solidFill>
                  <a:schemeClr val="bg1"/>
                </a:solidFill>
                <a:latin typeface="IBM Plex Sans" charset="0"/>
                <a:ea typeface="IBM Plex Sans" charset="0"/>
                <a:cs typeface="IBM Plex Sans" charset="0"/>
              </a:rPr>
              <a:t>IEEE IGARSS 2022</a:t>
            </a:r>
          </a:p>
          <a:p>
            <a:r>
              <a:rPr lang="en-US" dirty="0">
                <a:solidFill>
                  <a:schemeClr val="bg1"/>
                </a:solidFill>
                <a:latin typeface="IBM Plex Sans" charset="0"/>
                <a:ea typeface="IBM Plex Sans" charset="0"/>
                <a:cs typeface="IBM Plex Sans" charset="0"/>
              </a:rPr>
              <a:t>Short paper at </a:t>
            </a:r>
            <a:r>
              <a:rPr lang="en-US" dirty="0">
                <a:solidFill>
                  <a:schemeClr val="bg1"/>
                </a:solidFill>
                <a:latin typeface="IBM Plex Sans" charset="0"/>
                <a:ea typeface="IBM Plex Sans" charset="0"/>
                <a:cs typeface="IBM Plex Sans" charset="0"/>
                <a:hlinkClick r:id="rId2"/>
              </a:rPr>
              <a:t>https://arxiv.org/pdf/2108.00048.pd</a:t>
            </a:r>
            <a:r>
              <a:rPr lang="en-US" dirty="0">
                <a:solidFill>
                  <a:schemeClr val="bg1"/>
                </a:solidFill>
                <a:latin typeface="IBM Plex Sans" charset="0"/>
                <a:ea typeface="IBM Plex Sans" charset="0"/>
                <a:cs typeface="IBM Plex Sans" charset="0"/>
                <a:hlinkClick r:id="rId2"/>
              </a:rPr>
              <a:t>f</a:t>
            </a:r>
            <a:endParaRPr lang="en-US" dirty="0">
              <a:solidFill>
                <a:schemeClr val="bg1"/>
              </a:solidFill>
              <a:latin typeface="IBM Plex Sans" charset="0"/>
              <a:ea typeface="IBM Plex Sans" charset="0"/>
              <a:cs typeface="IBM Plex Sans" charset="0"/>
            </a:endParaRPr>
          </a:p>
          <a:p>
            <a:endParaRPr lang="en-US" dirty="0">
              <a:solidFill>
                <a:schemeClr val="bg1"/>
              </a:solidFill>
              <a:latin typeface="IBM Plex Sans" charset="0"/>
              <a:ea typeface="IBM Plex Sans" charset="0"/>
              <a:cs typeface="IBM Plex Sans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IBM Plex Sans" charset="0"/>
                <a:ea typeface="IBM Plex Sans" charset="0"/>
                <a:cs typeface="IBM Plex Sans" charset="0"/>
              </a:rPr>
              <a:t>A comparative study of stochastic and deep generative models for multisite precipitation synthesis</a:t>
            </a:r>
          </a:p>
          <a:p>
            <a:r>
              <a:rPr lang="en-US" dirty="0">
                <a:solidFill>
                  <a:schemeClr val="bg1"/>
                </a:solidFill>
                <a:latin typeface="IBM Plex Sans" charset="0"/>
                <a:ea typeface="IBM Plex Sans" charset="0"/>
                <a:cs typeface="IBM Plex Sans" charset="0"/>
              </a:rPr>
              <a:t>Long paper in prep</a:t>
            </a:r>
          </a:p>
          <a:p>
            <a:r>
              <a:rPr lang="en-US" dirty="0">
                <a:solidFill>
                  <a:schemeClr val="bg1"/>
                </a:solidFill>
                <a:latin typeface="IBM Plex Sans" charset="0"/>
                <a:ea typeface="IBM Plex Sans" charset="0"/>
                <a:cs typeface="IBM Plex Sans" charset="0"/>
              </a:rPr>
              <a:t>Short paper at </a:t>
            </a:r>
            <a:r>
              <a:rPr lang="en-US" dirty="0">
                <a:solidFill>
                  <a:schemeClr val="bg1"/>
                </a:solidFill>
                <a:latin typeface="IBM Plex Sans" charset="0"/>
                <a:ea typeface="IBM Plex Sans" charset="0"/>
                <a:cs typeface="IBM Plex Sans" charset="0"/>
                <a:hlinkClick r:id="rId3"/>
              </a:rPr>
              <a:t>https://arxiv.org/pdf/2107.08074.pdf</a:t>
            </a:r>
            <a:endParaRPr lang="en-US" dirty="0">
              <a:solidFill>
                <a:schemeClr val="bg1"/>
              </a:solidFill>
              <a:latin typeface="IBM Plex Sans" charset="0"/>
              <a:ea typeface="IBM Plex Sans" charset="0"/>
              <a:cs typeface="IBM Plex Sans" charset="0"/>
            </a:endParaRPr>
          </a:p>
          <a:p>
            <a:endParaRPr lang="en-US" dirty="0">
              <a:solidFill>
                <a:schemeClr val="bg1"/>
              </a:solidFill>
              <a:latin typeface="IBM Plex Sans" charset="0"/>
              <a:ea typeface="IBM Plex Sans" charset="0"/>
              <a:cs typeface="IBM Plex Sans" charset="0"/>
            </a:endParaRPr>
          </a:p>
          <a:p>
            <a:endParaRPr lang="en-US" b="1" dirty="0">
              <a:solidFill>
                <a:schemeClr val="bg1"/>
              </a:solidFill>
              <a:latin typeface="IBM Plex Sans" charset="0"/>
              <a:ea typeface="IBM Plex Sans" charset="0"/>
              <a:cs typeface="IBM Plex Sans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IBM Plex Sans" charset="0"/>
                <a:ea typeface="IBM Plex Sans" charset="0"/>
                <a:cs typeface="IBM Plex Sans" charset="0"/>
              </a:rPr>
              <a:t>The Brazil Lab is hiring a Geospatial ML Research Scientist</a:t>
            </a:r>
          </a:p>
          <a:p>
            <a:r>
              <a:rPr lang="en-US" dirty="0">
                <a:solidFill>
                  <a:schemeClr val="bg1"/>
                </a:solidFill>
                <a:latin typeface="IBM Plex Sans" charset="0"/>
                <a:ea typeface="IBM Plex Sans" charset="0"/>
                <a:cs typeface="IBM Plex Sans" charset="0"/>
                <a:hlinkClick r:id="rId4"/>
              </a:rPr>
              <a:t>https://careers.ibm.com/job/15756460/</a:t>
            </a:r>
            <a:endParaRPr lang="en-US" dirty="0">
              <a:solidFill>
                <a:schemeClr val="bg1"/>
              </a:solidFill>
              <a:latin typeface="IBM Plex Sans" charset="0"/>
              <a:ea typeface="IBM Plex Sans" charset="0"/>
              <a:cs typeface="IBM Plex Sans" charset="0"/>
            </a:endParaRPr>
          </a:p>
          <a:p>
            <a:endParaRPr lang="en-US" dirty="0">
              <a:solidFill>
                <a:schemeClr val="bg1"/>
              </a:solidFill>
              <a:latin typeface="IBM Plex Sans" charset="0"/>
              <a:ea typeface="IBM Plex Sans" charset="0"/>
              <a:cs typeface="IBM Plex Sans" charset="0"/>
            </a:endParaRPr>
          </a:p>
          <a:p>
            <a:endParaRPr lang="en-US" b="1" dirty="0">
              <a:solidFill>
                <a:schemeClr val="bg1"/>
              </a:solidFill>
              <a:latin typeface="IBM Plex Sans" charset="0"/>
              <a:ea typeface="IBM Plex Sans" charset="0"/>
              <a:cs typeface="IBM Plex Sans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IBM Plex Sans" charset="0"/>
                <a:ea typeface="IBM Plex Sans" charset="0"/>
                <a:cs typeface="IBM Plex Sans" charset="0"/>
              </a:rPr>
              <a:t>IBM talks at EGU ’22</a:t>
            </a:r>
          </a:p>
          <a:p>
            <a:r>
              <a:rPr lang="en-US" sz="1400" dirty="0">
                <a:solidFill>
                  <a:schemeClr val="bg1"/>
                </a:solidFill>
                <a:latin typeface="IBM Plex Sans" charset="0"/>
                <a:ea typeface="IBM Plex Sans" charset="0"/>
                <a:cs typeface="IBM Plex Sans" charset="0"/>
              </a:rPr>
              <a:t>Mon, 9:20–09:25: Matryoshka Neural Operators: Learning Fast PDE Solvers for Multiscale Physics  [Björn Lütjens]</a:t>
            </a:r>
          </a:p>
          <a:p>
            <a:r>
              <a:rPr lang="en-US" sz="1400" dirty="0">
                <a:solidFill>
                  <a:schemeClr val="bg1"/>
                </a:solidFill>
                <a:latin typeface="IBM Plex Sans" charset="0"/>
                <a:ea typeface="IBM Plex Sans" charset="0"/>
                <a:cs typeface="IBM Plex Sans" charset="0"/>
              </a:rPr>
              <a:t>Mon, 14:00–14:07: S2S Extreme Weather Featurization: A Global Skill Assessment Study  [Zubeida Patel]</a:t>
            </a:r>
          </a:p>
          <a:p>
            <a:r>
              <a:rPr lang="en-US" sz="1400" dirty="0">
                <a:solidFill>
                  <a:schemeClr val="bg1"/>
                </a:solidFill>
                <a:latin typeface="IBM Plex Sans" charset="0"/>
                <a:ea typeface="IBM Plex Sans" charset="0"/>
                <a:cs typeface="IBM Plex Sans" charset="0"/>
              </a:rPr>
              <a:t>Mon, 14:30–14:35: Choose your own weather adventure: deep weather generation for “what-if” climate scenarios [Campbell Watson]</a:t>
            </a:r>
          </a:p>
          <a:p>
            <a:r>
              <a:rPr lang="en-US" sz="1400" dirty="0">
                <a:solidFill>
                  <a:schemeClr val="bg1"/>
                </a:solidFill>
                <a:latin typeface="IBM Plex Sans" charset="0"/>
                <a:ea typeface="IBM Plex Sans" charset="0"/>
                <a:cs typeface="IBM Plex Sans" charset="0"/>
              </a:rPr>
              <a:t>Wed, 15:42–15:48: IBM Operations Risk Insights with Watson: a multi-hazard risk, AI for Natural Disaster Management use case [Thomas Ward]</a:t>
            </a:r>
          </a:p>
          <a:p>
            <a:r>
              <a:rPr lang="en-US" sz="1400" dirty="0">
                <a:solidFill>
                  <a:schemeClr val="bg1"/>
                </a:solidFill>
                <a:latin typeface="IBM Plex Sans" charset="0"/>
                <a:ea typeface="IBM Plex Sans" charset="0"/>
                <a:cs typeface="IBM Plex Sans" charset="0"/>
              </a:rPr>
              <a:t>Fri, 11:30–11:35: ML-based Probabilistic Prediction of 2m Temperature and Total Precipitation [Akram Zaytar]</a:t>
            </a:r>
          </a:p>
        </p:txBody>
      </p:sp>
    </p:spTree>
    <p:extLst>
      <p:ext uri="{BB962C8B-B14F-4D97-AF65-F5344CB8AC3E}">
        <p14:creationId xmlns:p14="http://schemas.microsoft.com/office/powerpoint/2010/main" val="2910231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5">
            <a:extLst>
              <a:ext uri="{FF2B5EF4-FFF2-40B4-BE49-F238E27FC236}">
                <a16:creationId xmlns:a16="http://schemas.microsoft.com/office/drawing/2014/main" id="{396510B7-DFF8-6846-068A-044079E6A68A}"/>
              </a:ext>
            </a:extLst>
          </p:cNvPr>
          <p:cNvSpPr txBox="1">
            <a:spLocks/>
          </p:cNvSpPr>
          <p:nvPr/>
        </p:nvSpPr>
        <p:spPr>
          <a:xfrm>
            <a:off x="9751017" y="6606413"/>
            <a:ext cx="2438309" cy="2222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F923E8B-1E96-AD4D-9B8E-54439167B9CB}" type="slidenum">
              <a:rPr lang="en-US" sz="1000" smtClean="0">
                <a:solidFill>
                  <a:schemeClr val="bg1"/>
                </a:solidFill>
                <a:latin typeface="IBM Plex Sans" panose="020B0503050203000203" pitchFamily="34" charset="0"/>
              </a:rPr>
              <a:pPr algn="r">
                <a:defRPr/>
              </a:pPr>
              <a:t>1</a:t>
            </a:fld>
            <a:endParaRPr lang="en-US" sz="1000">
              <a:solidFill>
                <a:schemeClr val="bg1"/>
              </a:solidFill>
              <a:latin typeface="IBM Plex Sans" panose="020B0503050203000203" pitchFamily="34" charset="0"/>
            </a:endParaRP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0F52B4D7-2199-1C09-B901-52F4D4427C68}"/>
              </a:ext>
            </a:extLst>
          </p:cNvPr>
          <p:cNvSpPr txBox="1">
            <a:spLocks/>
          </p:cNvSpPr>
          <p:nvPr/>
        </p:nvSpPr>
        <p:spPr>
          <a:xfrm>
            <a:off x="13166" y="6631042"/>
            <a:ext cx="5486313" cy="22224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marR="0" indent="0" algn="l" defTabSz="6859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" kern="1200">
                <a:solidFill>
                  <a:schemeClr val="bg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9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IBM Research  / </a:t>
            </a:r>
            <a:fld id="{999ACFD6-8DD7-474C-A788-A6A8F7687458}" type="datetime4">
              <a:rPr kumimoji="0" lang="en-US" sz="100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pPr marL="0" marR="0" lvl="0" indent="0" algn="l" defTabSz="6859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May 21, 2022</a:t>
            </a:fld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/ © </a:t>
            </a:r>
            <a:fld id="{F374B465-936C-9F40-A700-F0CE85D935A7}" type="datetimeyyyy">
              <a:rPr kumimoji="0" lang="en-US" sz="1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pPr marL="0" marR="0" lvl="0" indent="0" algn="l" defTabSz="6859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</a:t>
            </a:fld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 IBM Corporation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F0883D-9D36-0913-3B3F-B8F2AC1AA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461" y="4322070"/>
            <a:ext cx="5176999" cy="22187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523114-5A58-28B2-D06B-6A10AA8DB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416" y="1120626"/>
            <a:ext cx="2690664" cy="23550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5226E0-8E5B-32E2-5A44-0EE6EC462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5416" y="4040011"/>
            <a:ext cx="2624366" cy="2355054"/>
          </a:xfrm>
          <a:prstGeom prst="rect">
            <a:avLst/>
          </a:prstGeom>
        </p:spPr>
      </p:pic>
      <p:sp>
        <p:nvSpPr>
          <p:cNvPr id="9" name="Triangle 8">
            <a:extLst>
              <a:ext uri="{FF2B5EF4-FFF2-40B4-BE49-F238E27FC236}">
                <a16:creationId xmlns:a16="http://schemas.microsoft.com/office/drawing/2014/main" id="{0D4F4033-8B09-A599-361F-3D9CCFD66F97}"/>
              </a:ext>
            </a:extLst>
          </p:cNvPr>
          <p:cNvSpPr/>
          <p:nvPr/>
        </p:nvSpPr>
        <p:spPr bwMode="auto">
          <a:xfrm rot="10800000">
            <a:off x="2740201" y="3597844"/>
            <a:ext cx="794795" cy="372545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9985D5-B92F-B27F-21DD-9751EF7A9A59}"/>
              </a:ext>
            </a:extLst>
          </p:cNvPr>
          <p:cNvSpPr/>
          <p:nvPr/>
        </p:nvSpPr>
        <p:spPr>
          <a:xfrm>
            <a:off x="0" y="0"/>
            <a:ext cx="12192000" cy="873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schemeClr val="bg1"/>
                </a:solidFill>
              </a:rPr>
              <a:t>Opportunities arise from challenges of climate projection data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BM Plex Sans" panose="020B0503050203000203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922F76-2193-CEC0-5ECD-7F58C340CFC9}"/>
              </a:ext>
            </a:extLst>
          </p:cNvPr>
          <p:cNvSpPr txBox="1"/>
          <p:nvPr/>
        </p:nvSpPr>
        <p:spPr>
          <a:xfrm>
            <a:off x="-798950" y="1174677"/>
            <a:ext cx="2624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IBM Plex Sans" charset="0"/>
                <a:ea typeface="IBM Plex Sans" charset="0"/>
                <a:cs typeface="IBM Plex Sans" charset="0"/>
              </a:rPr>
              <a:t>Realistic spatiotemporal downscaling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C50674-264B-9BC7-6E4D-A5394286A6AE}"/>
              </a:ext>
            </a:extLst>
          </p:cNvPr>
          <p:cNvSpPr txBox="1"/>
          <p:nvPr/>
        </p:nvSpPr>
        <p:spPr>
          <a:xfrm>
            <a:off x="6096000" y="3970390"/>
            <a:ext cx="49251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IBM Plex Sans" charset="0"/>
                <a:ea typeface="IBM Plex Sans" charset="0"/>
                <a:cs typeface="IBM Plex Sans" charset="0"/>
              </a:rPr>
              <a:t>“What if” scenarios &amp; counterfactual analysis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AC1C55-2F88-7B56-0051-0693079A39E6}"/>
              </a:ext>
            </a:extLst>
          </p:cNvPr>
          <p:cNvSpPr txBox="1"/>
          <p:nvPr/>
        </p:nvSpPr>
        <p:spPr>
          <a:xfrm>
            <a:off x="6441851" y="932615"/>
            <a:ext cx="41567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IBM Plex Sans" charset="0"/>
                <a:ea typeface="IBM Plex Sans" charset="0"/>
                <a:cs typeface="IBM Plex Sans" charset="0"/>
              </a:rPr>
              <a:t>Uncertainty Quantification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36601E3-A37F-D74B-6B49-6E92D73ADF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7461" y="1285898"/>
            <a:ext cx="5176999" cy="221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50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5">
            <a:extLst>
              <a:ext uri="{FF2B5EF4-FFF2-40B4-BE49-F238E27FC236}">
                <a16:creationId xmlns:a16="http://schemas.microsoft.com/office/drawing/2014/main" id="{396510B7-DFF8-6846-068A-044079E6A68A}"/>
              </a:ext>
            </a:extLst>
          </p:cNvPr>
          <p:cNvSpPr txBox="1">
            <a:spLocks/>
          </p:cNvSpPr>
          <p:nvPr/>
        </p:nvSpPr>
        <p:spPr>
          <a:xfrm>
            <a:off x="9751017" y="6606413"/>
            <a:ext cx="2438309" cy="2222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F923E8B-1E96-AD4D-9B8E-54439167B9CB}" type="slidenum">
              <a:rPr lang="en-US" sz="1000" smtClean="0">
                <a:solidFill>
                  <a:schemeClr val="bg1"/>
                </a:solidFill>
                <a:latin typeface="IBM Plex Sans" panose="020B0503050203000203" pitchFamily="34" charset="0"/>
              </a:rPr>
              <a:pPr algn="r">
                <a:defRPr/>
              </a:pPr>
              <a:t>2</a:t>
            </a:fld>
            <a:endParaRPr lang="en-US" sz="1000">
              <a:solidFill>
                <a:schemeClr val="bg1"/>
              </a:solidFill>
              <a:latin typeface="IBM Plex Sans" panose="020B0503050203000203" pitchFamily="34" charset="0"/>
            </a:endParaRP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0F52B4D7-2199-1C09-B901-52F4D4427C68}"/>
              </a:ext>
            </a:extLst>
          </p:cNvPr>
          <p:cNvSpPr txBox="1">
            <a:spLocks/>
          </p:cNvSpPr>
          <p:nvPr/>
        </p:nvSpPr>
        <p:spPr>
          <a:xfrm>
            <a:off x="13166" y="6631042"/>
            <a:ext cx="5486313" cy="22224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marR="0" indent="0" algn="l" defTabSz="6859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" kern="1200">
                <a:solidFill>
                  <a:schemeClr val="bg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9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IBM Research  / </a:t>
            </a:r>
            <a:fld id="{999ACFD6-8DD7-474C-A788-A6A8F7687458}" type="datetime4">
              <a:rPr kumimoji="0" lang="en-US" sz="100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pPr marL="0" marR="0" lvl="0" indent="0" algn="l" defTabSz="6859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May 21, 2022</a:t>
            </a:fld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/ © </a:t>
            </a:r>
            <a:fld id="{F374B465-936C-9F40-A700-F0CE85D935A7}" type="datetimeyyyy">
              <a:rPr kumimoji="0" lang="en-US" sz="1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pPr marL="0" marR="0" lvl="0" indent="0" algn="l" defTabSz="6859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</a:t>
            </a:fld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 IBM Corporation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106262C-5A69-791D-B126-BA719A45C873}"/>
              </a:ext>
            </a:extLst>
          </p:cNvPr>
          <p:cNvSpPr/>
          <p:nvPr/>
        </p:nvSpPr>
        <p:spPr>
          <a:xfrm>
            <a:off x="0" y="0"/>
            <a:ext cx="12192000" cy="873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Introducing the IBM WeatherGen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0A8361-AC1D-E496-4BA3-83E2A735131A}"/>
              </a:ext>
            </a:extLst>
          </p:cNvPr>
          <p:cNvSpPr txBox="1"/>
          <p:nvPr/>
        </p:nvSpPr>
        <p:spPr>
          <a:xfrm>
            <a:off x="8775585" y="4356603"/>
            <a:ext cx="305757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  <a:latin typeface="IBM Plex Sans" charset="0"/>
                <a:ea typeface="IBM Plex Sans" charset="0"/>
                <a:cs typeface="IBM Plex Sans" charset="0"/>
              </a:rPr>
              <a:t>Sequences of high-resolution synthetic weather fields </a:t>
            </a:r>
          </a:p>
          <a:p>
            <a:pPr algn="l"/>
            <a:endParaRPr lang="en-US" sz="600" dirty="0">
              <a:solidFill>
                <a:schemeClr val="bg1"/>
              </a:solidFill>
              <a:latin typeface="IBM Plex Sans" charset="0"/>
              <a:ea typeface="IBM Plex Sans" charset="0"/>
              <a:cs typeface="IBM Plex Sans" charset="0"/>
            </a:endParaRPr>
          </a:p>
          <a:p>
            <a:pPr marL="285750" indent="-285750" algn="l">
              <a:buFont typeface="Wingdings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  <a:latin typeface="IBM Plex Sans" charset="0"/>
                <a:ea typeface="IBM Plex Sans" charset="0"/>
                <a:cs typeface="IBM Plex Sans" charset="0"/>
              </a:rPr>
              <a:t>Statistically equivalent to observed data</a:t>
            </a:r>
          </a:p>
          <a:p>
            <a:pPr marL="285750" indent="-285750" algn="l">
              <a:buFont typeface="Wingdings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  <a:latin typeface="IBM Plex Sans" charset="0"/>
                <a:ea typeface="IBM Plex Sans" charset="0"/>
                <a:cs typeface="IBM Plex Sans" charset="0"/>
              </a:rPr>
              <a:t>Synthesis control </a:t>
            </a:r>
          </a:p>
          <a:p>
            <a:pPr marL="285750" indent="-285750" algn="l">
              <a:buFont typeface="Wingdings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  <a:latin typeface="IBM Plex Sans" charset="0"/>
                <a:ea typeface="IBM Plex Sans" charset="0"/>
                <a:cs typeface="IBM Plex Sans" charset="0"/>
              </a:rPr>
              <a:t>Computationally fast</a:t>
            </a:r>
          </a:p>
        </p:txBody>
      </p:sp>
      <p:sp>
        <p:nvSpPr>
          <p:cNvPr id="17" name="Can 16">
            <a:extLst>
              <a:ext uri="{FF2B5EF4-FFF2-40B4-BE49-F238E27FC236}">
                <a16:creationId xmlns:a16="http://schemas.microsoft.com/office/drawing/2014/main" id="{09077D1F-C698-917B-0806-7DBCFDA7CEF5}"/>
              </a:ext>
            </a:extLst>
          </p:cNvPr>
          <p:cNvSpPr/>
          <p:nvPr/>
        </p:nvSpPr>
        <p:spPr bwMode="auto">
          <a:xfrm>
            <a:off x="1577983" y="1908359"/>
            <a:ext cx="1400537" cy="1203767"/>
          </a:xfrm>
          <a:prstGeom prst="can">
            <a:avLst/>
          </a:prstGeom>
          <a:solidFill>
            <a:srgbClr val="F1CCB1"/>
          </a:solidFill>
          <a:ln w="19050">
            <a:solidFill>
              <a:srgbClr val="3DDBDA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Historical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high-resolution climate data</a:t>
            </a:r>
          </a:p>
        </p:txBody>
      </p:sp>
      <p:sp>
        <p:nvSpPr>
          <p:cNvPr id="18" name="Snip and Round Single Corner Rectangle 17">
            <a:extLst>
              <a:ext uri="{FF2B5EF4-FFF2-40B4-BE49-F238E27FC236}">
                <a16:creationId xmlns:a16="http://schemas.microsoft.com/office/drawing/2014/main" id="{208367AC-F2D2-05B3-C7DE-E5725AEB7F34}"/>
              </a:ext>
            </a:extLst>
          </p:cNvPr>
          <p:cNvSpPr/>
          <p:nvPr/>
        </p:nvSpPr>
        <p:spPr bwMode="auto">
          <a:xfrm>
            <a:off x="1577983" y="1114547"/>
            <a:ext cx="1400537" cy="567160"/>
          </a:xfrm>
          <a:prstGeom prst="snipRoundRect">
            <a:avLst/>
          </a:prstGeom>
          <a:solidFill>
            <a:srgbClr val="E5EEDB"/>
          </a:solidFill>
          <a:ln w="19050">
            <a:solidFill>
              <a:srgbClr val="3DDBDA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defTabSz="685983"/>
            <a:r>
              <a:rPr lang="en-US" sz="14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Control variables</a:t>
            </a:r>
          </a:p>
        </p:txBody>
      </p:sp>
      <p:sp>
        <p:nvSpPr>
          <p:cNvPr id="19" name="Snip and Round Single Corner Rectangle 18">
            <a:extLst>
              <a:ext uri="{FF2B5EF4-FFF2-40B4-BE49-F238E27FC236}">
                <a16:creationId xmlns:a16="http://schemas.microsoft.com/office/drawing/2014/main" id="{31CD0E8A-D351-169A-B868-C2883FF62736}"/>
              </a:ext>
            </a:extLst>
          </p:cNvPr>
          <p:cNvSpPr/>
          <p:nvPr/>
        </p:nvSpPr>
        <p:spPr bwMode="auto">
          <a:xfrm>
            <a:off x="1577983" y="3371308"/>
            <a:ext cx="1400537" cy="567160"/>
          </a:xfrm>
          <a:prstGeom prst="snipRoundRect">
            <a:avLst/>
          </a:prstGeom>
          <a:solidFill>
            <a:srgbClr val="E5EEDB"/>
          </a:solidFill>
          <a:ln w="19050">
            <a:solidFill>
              <a:srgbClr val="3DDBDA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defTabSz="685983"/>
            <a:r>
              <a:rPr lang="en-US" sz="14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Climate projections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F8512E1-100B-FC81-02FA-FE1609624525}"/>
              </a:ext>
            </a:extLst>
          </p:cNvPr>
          <p:cNvSpPr/>
          <p:nvPr/>
        </p:nvSpPr>
        <p:spPr bwMode="auto">
          <a:xfrm>
            <a:off x="4290298" y="2025552"/>
            <a:ext cx="1861458" cy="969380"/>
          </a:xfrm>
          <a:prstGeom prst="roundRect">
            <a:avLst/>
          </a:prstGeom>
          <a:solidFill>
            <a:srgbClr val="D6DFEF"/>
          </a:solidFill>
          <a:ln w="19050">
            <a:solidFill>
              <a:srgbClr val="3DDBDA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BM Plex Sans" charset="0"/>
                <a:ea typeface="IBM Plex Sans" charset="0"/>
                <a:cs typeface="IBM Plex Sans" charset="0"/>
              </a:rPr>
              <a:t>IBM WeatherGen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700BC8A-7F08-1132-6921-D4EB02D3B6B3}"/>
              </a:ext>
            </a:extLst>
          </p:cNvPr>
          <p:cNvGrpSpPr/>
          <p:nvPr/>
        </p:nvGrpSpPr>
        <p:grpSpPr>
          <a:xfrm>
            <a:off x="7400682" y="1056338"/>
            <a:ext cx="2903690" cy="2715347"/>
            <a:chOff x="7454902" y="2411623"/>
            <a:chExt cx="2903690" cy="271534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22A71F8-6CA7-D16C-E7FE-B3257B793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71583" y="2411623"/>
              <a:ext cx="1987009" cy="198119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2AA1F39-4980-A996-B334-0F831F249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7273" y="2522026"/>
              <a:ext cx="1993900" cy="19812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D77A90A-0475-D21D-8969-69BC01B81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72413" y="2644645"/>
              <a:ext cx="1974744" cy="197474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FD2F951-1BCA-7196-4E90-72E50336F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11445" y="2760181"/>
              <a:ext cx="1987009" cy="198119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5AA1EF1-7D94-67F4-9F6C-E06CA49D6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71314" y="2886930"/>
              <a:ext cx="1974744" cy="197474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CFB653F-C27D-F14B-8A66-7ED79498B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08285" y="3000799"/>
              <a:ext cx="1993901" cy="197641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469AE1C-40B7-BD45-6822-D4165BE4F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54902" y="3145770"/>
              <a:ext cx="1993900" cy="19812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cxnSp>
        <p:nvCxnSpPr>
          <p:cNvPr id="29" name="Elbow Connector 28">
            <a:extLst>
              <a:ext uri="{FF2B5EF4-FFF2-40B4-BE49-F238E27FC236}">
                <a16:creationId xmlns:a16="http://schemas.microsoft.com/office/drawing/2014/main" id="{0C215BDF-8358-04A6-40E0-74D57200C4C3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2526116" y="1850530"/>
            <a:ext cx="1133523" cy="228715"/>
          </a:xfrm>
          <a:prstGeom prst="bentConnector3">
            <a:avLst>
              <a:gd name="adj1" fmla="val 2674"/>
            </a:avLst>
          </a:prstGeom>
          <a:ln w="19050">
            <a:solidFill>
              <a:schemeClr val="bg1"/>
            </a:solidFill>
            <a:prstDash val="solid"/>
            <a:headEnd type="none" w="med" len="med"/>
            <a:tailEnd type="non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A352E429-911D-A447-38BB-9D8E9CD7AFA0}"/>
              </a:ext>
            </a:extLst>
          </p:cNvPr>
          <p:cNvCxnSpPr>
            <a:cxnSpLocks/>
            <a:stCxn id="19" idx="0"/>
          </p:cNvCxnSpPr>
          <p:nvPr/>
        </p:nvCxnSpPr>
        <p:spPr bwMode="auto">
          <a:xfrm flipV="1">
            <a:off x="2978520" y="2539038"/>
            <a:ext cx="228715" cy="1115850"/>
          </a:xfrm>
          <a:prstGeom prst="bentConnector2">
            <a:avLst/>
          </a:prstGeom>
          <a:ln w="19050">
            <a:solidFill>
              <a:schemeClr val="bg1"/>
            </a:solidFill>
            <a:prstDash val="solid"/>
            <a:headEnd type="none" w="med" len="med"/>
            <a:tailEnd type="non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59D8FB8-5DE8-FAED-C49C-DB1E5D24FC5F}"/>
              </a:ext>
            </a:extLst>
          </p:cNvPr>
          <p:cNvCxnSpPr>
            <a:cxnSpLocks/>
            <a:stCxn id="17" idx="4"/>
            <a:endCxn id="20" idx="1"/>
          </p:cNvCxnSpPr>
          <p:nvPr/>
        </p:nvCxnSpPr>
        <p:spPr bwMode="auto">
          <a:xfrm flipV="1">
            <a:off x="2978520" y="2510242"/>
            <a:ext cx="1311778" cy="1"/>
          </a:xfrm>
          <a:prstGeom prst="line">
            <a:avLst/>
          </a:prstGeom>
          <a:ln w="19050">
            <a:solidFill>
              <a:schemeClr val="bg1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844C00E-A800-8F93-F507-BAF1CE61FBF1}"/>
              </a:ext>
            </a:extLst>
          </p:cNvPr>
          <p:cNvCxnSpPr>
            <a:cxnSpLocks/>
            <a:stCxn id="20" idx="3"/>
          </p:cNvCxnSpPr>
          <p:nvPr/>
        </p:nvCxnSpPr>
        <p:spPr bwMode="auto">
          <a:xfrm>
            <a:off x="6151756" y="2510242"/>
            <a:ext cx="1236154" cy="0"/>
          </a:xfrm>
          <a:prstGeom prst="line">
            <a:avLst/>
          </a:prstGeom>
          <a:ln w="19050">
            <a:solidFill>
              <a:schemeClr val="bg1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669F9CBC-FDAA-577D-C8E1-68E279388B46}"/>
              </a:ext>
            </a:extLst>
          </p:cNvPr>
          <p:cNvSpPr/>
          <p:nvPr/>
        </p:nvSpPr>
        <p:spPr bwMode="auto">
          <a:xfrm>
            <a:off x="5399999" y="4571412"/>
            <a:ext cx="1861458" cy="478199"/>
          </a:xfrm>
          <a:prstGeom prst="roundRect">
            <a:avLst/>
          </a:prstGeom>
          <a:solidFill>
            <a:srgbClr val="D6DFEF"/>
          </a:solidFill>
          <a:ln w="19050">
            <a:solidFill>
              <a:srgbClr val="3DDBDA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defTabSz="685983"/>
            <a:r>
              <a:rPr lang="en-US" sz="14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Correlation structures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10A3B29A-3997-9E6C-701D-B34AA06C16B1}"/>
              </a:ext>
            </a:extLst>
          </p:cNvPr>
          <p:cNvSpPr/>
          <p:nvPr/>
        </p:nvSpPr>
        <p:spPr bwMode="auto">
          <a:xfrm>
            <a:off x="3222359" y="5219181"/>
            <a:ext cx="1861458" cy="478199"/>
          </a:xfrm>
          <a:prstGeom prst="roundRect">
            <a:avLst/>
          </a:prstGeom>
          <a:solidFill>
            <a:srgbClr val="D6DFEF"/>
          </a:solidFill>
          <a:ln w="19050">
            <a:solidFill>
              <a:srgbClr val="3DDBDA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BM Plex Sans" charset="0"/>
                <a:ea typeface="IBM Plex Sans" charset="0"/>
                <a:cs typeface="IBM Plex Sans" charset="0"/>
              </a:rPr>
              <a:t>Climate change </a:t>
            </a:r>
          </a:p>
          <a:p>
            <a:pPr marL="0" marR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BM Plex Sans" charset="0"/>
                <a:ea typeface="IBM Plex Sans" charset="0"/>
                <a:cs typeface="IBM Plex Sans" charset="0"/>
              </a:rPr>
              <a:t>and variability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9C0749FB-E0A2-5CAA-0EE4-71D8DFD9911F}"/>
              </a:ext>
            </a:extLst>
          </p:cNvPr>
          <p:cNvSpPr/>
          <p:nvPr/>
        </p:nvSpPr>
        <p:spPr bwMode="auto">
          <a:xfrm>
            <a:off x="5399999" y="5213405"/>
            <a:ext cx="1861458" cy="478199"/>
          </a:xfrm>
          <a:prstGeom prst="roundRect">
            <a:avLst/>
          </a:prstGeom>
          <a:solidFill>
            <a:srgbClr val="D6DFEF"/>
          </a:solidFill>
          <a:ln w="19050">
            <a:solidFill>
              <a:srgbClr val="3DDBDA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defTabSz="685983"/>
            <a:r>
              <a:rPr lang="en-US" sz="14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Simulation of extremes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DE152C9-22A2-A7A7-D023-01B080C63CBC}"/>
              </a:ext>
            </a:extLst>
          </p:cNvPr>
          <p:cNvCxnSpPr>
            <a:cxnSpLocks/>
            <a:stCxn id="20" idx="2"/>
            <a:endCxn id="37" idx="0"/>
          </p:cNvCxnSpPr>
          <p:nvPr/>
        </p:nvCxnSpPr>
        <p:spPr bwMode="auto">
          <a:xfrm>
            <a:off x="5221027" y="2994932"/>
            <a:ext cx="9559" cy="1442637"/>
          </a:xfrm>
          <a:prstGeom prst="line">
            <a:avLst/>
          </a:prstGeom>
          <a:ln w="9525">
            <a:solidFill>
              <a:schemeClr val="bg1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79B4C1D4-A8E3-5BA2-F3BE-418068FC01AC}"/>
              </a:ext>
            </a:extLst>
          </p:cNvPr>
          <p:cNvSpPr/>
          <p:nvPr/>
        </p:nvSpPr>
        <p:spPr bwMode="auto">
          <a:xfrm>
            <a:off x="2830286" y="4437569"/>
            <a:ext cx="4800599" cy="1436244"/>
          </a:xfrm>
          <a:custGeom>
            <a:avLst/>
            <a:gdLst>
              <a:gd name="connsiteX0" fmla="*/ 0 w 4800599"/>
              <a:gd name="connsiteY0" fmla="*/ 0 h 1436244"/>
              <a:gd name="connsiteX1" fmla="*/ 637794 w 4800599"/>
              <a:gd name="connsiteY1" fmla="*/ 0 h 1436244"/>
              <a:gd name="connsiteX2" fmla="*/ 1179576 w 4800599"/>
              <a:gd name="connsiteY2" fmla="*/ 0 h 1436244"/>
              <a:gd name="connsiteX3" fmla="*/ 1961388 w 4800599"/>
              <a:gd name="connsiteY3" fmla="*/ 0 h 1436244"/>
              <a:gd name="connsiteX4" fmla="*/ 2599181 w 4800599"/>
              <a:gd name="connsiteY4" fmla="*/ 0 h 1436244"/>
              <a:gd name="connsiteX5" fmla="*/ 3236975 w 4800599"/>
              <a:gd name="connsiteY5" fmla="*/ 0 h 1436244"/>
              <a:gd name="connsiteX6" fmla="*/ 4018787 w 4800599"/>
              <a:gd name="connsiteY6" fmla="*/ 0 h 1436244"/>
              <a:gd name="connsiteX7" fmla="*/ 4800599 w 4800599"/>
              <a:gd name="connsiteY7" fmla="*/ 0 h 1436244"/>
              <a:gd name="connsiteX8" fmla="*/ 4800599 w 4800599"/>
              <a:gd name="connsiteY8" fmla="*/ 507473 h 1436244"/>
              <a:gd name="connsiteX9" fmla="*/ 4800599 w 4800599"/>
              <a:gd name="connsiteY9" fmla="*/ 957496 h 1436244"/>
              <a:gd name="connsiteX10" fmla="*/ 4800599 w 4800599"/>
              <a:gd name="connsiteY10" fmla="*/ 1436244 h 1436244"/>
              <a:gd name="connsiteX11" fmla="*/ 4114799 w 4800599"/>
              <a:gd name="connsiteY11" fmla="*/ 1436244 h 1436244"/>
              <a:gd name="connsiteX12" fmla="*/ 3477005 w 4800599"/>
              <a:gd name="connsiteY12" fmla="*/ 1436244 h 1436244"/>
              <a:gd name="connsiteX13" fmla="*/ 2695193 w 4800599"/>
              <a:gd name="connsiteY13" fmla="*/ 1436244 h 1436244"/>
              <a:gd name="connsiteX14" fmla="*/ 1913382 w 4800599"/>
              <a:gd name="connsiteY14" fmla="*/ 1436244 h 1436244"/>
              <a:gd name="connsiteX15" fmla="*/ 1323594 w 4800599"/>
              <a:gd name="connsiteY15" fmla="*/ 1436244 h 1436244"/>
              <a:gd name="connsiteX16" fmla="*/ 637794 w 4800599"/>
              <a:gd name="connsiteY16" fmla="*/ 1436244 h 1436244"/>
              <a:gd name="connsiteX17" fmla="*/ 0 w 4800599"/>
              <a:gd name="connsiteY17" fmla="*/ 1436244 h 1436244"/>
              <a:gd name="connsiteX18" fmla="*/ 0 w 4800599"/>
              <a:gd name="connsiteY18" fmla="*/ 957496 h 1436244"/>
              <a:gd name="connsiteX19" fmla="*/ 0 w 4800599"/>
              <a:gd name="connsiteY19" fmla="*/ 507473 h 1436244"/>
              <a:gd name="connsiteX20" fmla="*/ 0 w 4800599"/>
              <a:gd name="connsiteY20" fmla="*/ 0 h 143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00599" h="1436244" extrusionOk="0">
                <a:moveTo>
                  <a:pt x="0" y="0"/>
                </a:moveTo>
                <a:cubicBezTo>
                  <a:pt x="153281" y="-15651"/>
                  <a:pt x="509295" y="-30214"/>
                  <a:pt x="637794" y="0"/>
                </a:cubicBezTo>
                <a:cubicBezTo>
                  <a:pt x="766293" y="30214"/>
                  <a:pt x="958657" y="-26510"/>
                  <a:pt x="1179576" y="0"/>
                </a:cubicBezTo>
                <a:cubicBezTo>
                  <a:pt x="1400495" y="26510"/>
                  <a:pt x="1647822" y="-19098"/>
                  <a:pt x="1961388" y="0"/>
                </a:cubicBezTo>
                <a:cubicBezTo>
                  <a:pt x="2274954" y="19098"/>
                  <a:pt x="2347519" y="6780"/>
                  <a:pt x="2599181" y="0"/>
                </a:cubicBezTo>
                <a:cubicBezTo>
                  <a:pt x="2850843" y="-6780"/>
                  <a:pt x="2926948" y="23474"/>
                  <a:pt x="3236975" y="0"/>
                </a:cubicBezTo>
                <a:cubicBezTo>
                  <a:pt x="3547002" y="-23474"/>
                  <a:pt x="3636395" y="21066"/>
                  <a:pt x="4018787" y="0"/>
                </a:cubicBezTo>
                <a:cubicBezTo>
                  <a:pt x="4401179" y="-21066"/>
                  <a:pt x="4612389" y="34960"/>
                  <a:pt x="4800599" y="0"/>
                </a:cubicBezTo>
                <a:cubicBezTo>
                  <a:pt x="4796260" y="170994"/>
                  <a:pt x="4802686" y="335647"/>
                  <a:pt x="4800599" y="507473"/>
                </a:cubicBezTo>
                <a:cubicBezTo>
                  <a:pt x="4798512" y="679299"/>
                  <a:pt x="4782910" y="787370"/>
                  <a:pt x="4800599" y="957496"/>
                </a:cubicBezTo>
                <a:cubicBezTo>
                  <a:pt x="4818288" y="1127622"/>
                  <a:pt x="4796129" y="1282968"/>
                  <a:pt x="4800599" y="1436244"/>
                </a:cubicBezTo>
                <a:cubicBezTo>
                  <a:pt x="4512663" y="1466823"/>
                  <a:pt x="4301344" y="1430200"/>
                  <a:pt x="4114799" y="1436244"/>
                </a:cubicBezTo>
                <a:cubicBezTo>
                  <a:pt x="3928254" y="1442288"/>
                  <a:pt x="3784580" y="1446260"/>
                  <a:pt x="3477005" y="1436244"/>
                </a:cubicBezTo>
                <a:cubicBezTo>
                  <a:pt x="3169430" y="1426228"/>
                  <a:pt x="3040789" y="1403391"/>
                  <a:pt x="2695193" y="1436244"/>
                </a:cubicBezTo>
                <a:cubicBezTo>
                  <a:pt x="2349597" y="1469097"/>
                  <a:pt x="2120657" y="1404070"/>
                  <a:pt x="1913382" y="1436244"/>
                </a:cubicBezTo>
                <a:cubicBezTo>
                  <a:pt x="1706107" y="1468418"/>
                  <a:pt x="1614433" y="1459448"/>
                  <a:pt x="1323594" y="1436244"/>
                </a:cubicBezTo>
                <a:cubicBezTo>
                  <a:pt x="1032755" y="1413040"/>
                  <a:pt x="964462" y="1416831"/>
                  <a:pt x="637794" y="1436244"/>
                </a:cubicBezTo>
                <a:cubicBezTo>
                  <a:pt x="311126" y="1455657"/>
                  <a:pt x="244693" y="1438903"/>
                  <a:pt x="0" y="1436244"/>
                </a:cubicBezTo>
                <a:cubicBezTo>
                  <a:pt x="2568" y="1272219"/>
                  <a:pt x="-12257" y="1107708"/>
                  <a:pt x="0" y="957496"/>
                </a:cubicBezTo>
                <a:cubicBezTo>
                  <a:pt x="12257" y="807284"/>
                  <a:pt x="-6399" y="599756"/>
                  <a:pt x="0" y="507473"/>
                </a:cubicBezTo>
                <a:cubicBezTo>
                  <a:pt x="6399" y="415190"/>
                  <a:pt x="12278" y="220955"/>
                  <a:pt x="0" y="0"/>
                </a:cubicBezTo>
                <a:close/>
              </a:path>
            </a:pathLst>
          </a:custGeom>
          <a:noFill/>
          <a:ln w="9525">
            <a:solidFill>
              <a:srgbClr val="D6DFEF"/>
            </a:solidFill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24CC026-77FE-D910-512F-FF1FFBA00E06}"/>
              </a:ext>
            </a:extLst>
          </p:cNvPr>
          <p:cNvSpPr txBox="1"/>
          <p:nvPr/>
        </p:nvSpPr>
        <p:spPr>
          <a:xfrm>
            <a:off x="3189100" y="4556477"/>
            <a:ext cx="1894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i="1" dirty="0">
                <a:solidFill>
                  <a:schemeClr val="bg1"/>
                </a:solidFill>
                <a:latin typeface="IBM Plex Sans" charset="0"/>
                <a:ea typeface="IBM Plex Sans" charset="0"/>
                <a:cs typeface="IBM Plex Sans" charset="0"/>
              </a:rPr>
              <a:t>Spatio-temporal dynamics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82056FD3-870B-1C04-4170-9178749BD6ED}"/>
              </a:ext>
            </a:extLst>
          </p:cNvPr>
          <p:cNvSpPr/>
          <p:nvPr/>
        </p:nvSpPr>
        <p:spPr bwMode="auto">
          <a:xfrm>
            <a:off x="4466833" y="5983135"/>
            <a:ext cx="1433999" cy="283580"/>
          </a:xfrm>
          <a:prstGeom prst="roundRect">
            <a:avLst/>
          </a:prstGeom>
          <a:solidFill>
            <a:srgbClr val="E5EEDB"/>
          </a:solidFill>
          <a:ln w="19050">
            <a:solidFill>
              <a:srgbClr val="3DDBDA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defTabSz="685983"/>
            <a:r>
              <a:rPr lang="en-US" sz="10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Markov Chains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C9B6DE6B-C72C-F608-156D-89B831CC6EAE}"/>
              </a:ext>
            </a:extLst>
          </p:cNvPr>
          <p:cNvSpPr/>
          <p:nvPr/>
        </p:nvSpPr>
        <p:spPr bwMode="auto">
          <a:xfrm>
            <a:off x="2910430" y="5973003"/>
            <a:ext cx="1433999" cy="283580"/>
          </a:xfrm>
          <a:prstGeom prst="roundRect">
            <a:avLst/>
          </a:prstGeom>
          <a:solidFill>
            <a:srgbClr val="E5EEDB"/>
          </a:solidFill>
          <a:ln w="19050">
            <a:solidFill>
              <a:srgbClr val="3DDBDA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defTabSz="685983"/>
            <a:r>
              <a:rPr lang="en-US" sz="10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Autoregressive wavelet decomposition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82883220-10DE-4AA5-2F9E-646181F699DB}"/>
              </a:ext>
            </a:extLst>
          </p:cNvPr>
          <p:cNvSpPr/>
          <p:nvPr/>
        </p:nvSpPr>
        <p:spPr bwMode="auto">
          <a:xfrm>
            <a:off x="6023236" y="5983135"/>
            <a:ext cx="1433999" cy="283580"/>
          </a:xfrm>
          <a:prstGeom prst="roundRect">
            <a:avLst/>
          </a:prstGeom>
          <a:solidFill>
            <a:srgbClr val="E5EEDB"/>
          </a:solidFill>
          <a:ln w="19050">
            <a:solidFill>
              <a:srgbClr val="3DDBDA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defTabSz="685983"/>
            <a:r>
              <a:rPr lang="en-US" sz="10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K-nearest-neighbor simulator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CFCD6D-1AA5-3449-108F-CC52868134B9}"/>
              </a:ext>
            </a:extLst>
          </p:cNvPr>
          <p:cNvSpPr txBox="1"/>
          <p:nvPr/>
        </p:nvSpPr>
        <p:spPr>
          <a:xfrm rot="16200000">
            <a:off x="491240" y="2318962"/>
            <a:ext cx="1459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IBM Plex Sans" charset="0"/>
                <a:ea typeface="IBM Plex Sans" charset="0"/>
                <a:cs typeface="IBM Plex Sans" charset="0"/>
              </a:rPr>
              <a:t>IBM PAIRS</a:t>
            </a:r>
          </a:p>
        </p:txBody>
      </p:sp>
    </p:spTree>
    <p:extLst>
      <p:ext uri="{BB962C8B-B14F-4D97-AF65-F5344CB8AC3E}">
        <p14:creationId xmlns:p14="http://schemas.microsoft.com/office/powerpoint/2010/main" val="690476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5">
            <a:extLst>
              <a:ext uri="{FF2B5EF4-FFF2-40B4-BE49-F238E27FC236}">
                <a16:creationId xmlns:a16="http://schemas.microsoft.com/office/drawing/2014/main" id="{396510B7-DFF8-6846-068A-044079E6A68A}"/>
              </a:ext>
            </a:extLst>
          </p:cNvPr>
          <p:cNvSpPr txBox="1">
            <a:spLocks/>
          </p:cNvSpPr>
          <p:nvPr/>
        </p:nvSpPr>
        <p:spPr>
          <a:xfrm>
            <a:off x="9751017" y="6606413"/>
            <a:ext cx="2438309" cy="2222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F923E8B-1E96-AD4D-9B8E-54439167B9CB}" type="slidenum">
              <a:rPr lang="en-US" sz="1000" smtClean="0">
                <a:solidFill>
                  <a:schemeClr val="bg1"/>
                </a:solidFill>
                <a:latin typeface="IBM Plex Sans" panose="020B0503050203000203" pitchFamily="34" charset="0"/>
              </a:rPr>
              <a:pPr algn="r">
                <a:defRPr/>
              </a:pPr>
              <a:t>3</a:t>
            </a:fld>
            <a:endParaRPr lang="en-US" sz="1000">
              <a:solidFill>
                <a:schemeClr val="bg1"/>
              </a:solidFill>
              <a:latin typeface="IBM Plex Sans" panose="020B0503050203000203" pitchFamily="34" charset="0"/>
            </a:endParaRP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0F52B4D7-2199-1C09-B901-52F4D4427C68}"/>
              </a:ext>
            </a:extLst>
          </p:cNvPr>
          <p:cNvSpPr txBox="1">
            <a:spLocks/>
          </p:cNvSpPr>
          <p:nvPr/>
        </p:nvSpPr>
        <p:spPr>
          <a:xfrm>
            <a:off x="13166" y="6631042"/>
            <a:ext cx="5486313" cy="22224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marR="0" indent="0" algn="l" defTabSz="6859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" kern="1200">
                <a:solidFill>
                  <a:schemeClr val="bg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9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IBM Research  / </a:t>
            </a:r>
            <a:fld id="{999ACFD6-8DD7-474C-A788-A6A8F7687458}" type="datetime4">
              <a:rPr kumimoji="0" lang="en-US" sz="100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pPr marL="0" marR="0" lvl="0" indent="0" algn="l" defTabSz="6859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May 21, 2022</a:t>
            </a:fld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/ © </a:t>
            </a:r>
            <a:fld id="{F374B465-936C-9F40-A700-F0CE85D935A7}" type="datetimeyyyy">
              <a:rPr kumimoji="0" lang="en-US" sz="1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pPr marL="0" marR="0" lvl="0" indent="0" algn="l" defTabSz="6859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</a:t>
            </a:fld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 IBM Corporation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106262C-5A69-791D-B126-BA719A45C873}"/>
              </a:ext>
            </a:extLst>
          </p:cNvPr>
          <p:cNvSpPr/>
          <p:nvPr/>
        </p:nvSpPr>
        <p:spPr>
          <a:xfrm>
            <a:off x="0" y="0"/>
            <a:ext cx="12192000" cy="873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Introducing the IBM WeatherGen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0A8361-AC1D-E496-4BA3-83E2A735131A}"/>
              </a:ext>
            </a:extLst>
          </p:cNvPr>
          <p:cNvSpPr txBox="1"/>
          <p:nvPr/>
        </p:nvSpPr>
        <p:spPr>
          <a:xfrm>
            <a:off x="8775585" y="4356603"/>
            <a:ext cx="305757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  <a:latin typeface="IBM Plex Sans" charset="0"/>
                <a:ea typeface="IBM Plex Sans" charset="0"/>
                <a:cs typeface="IBM Plex Sans" charset="0"/>
              </a:rPr>
              <a:t>Sequences of high-resolution synthetic weather fields </a:t>
            </a:r>
          </a:p>
          <a:p>
            <a:pPr algn="l"/>
            <a:endParaRPr lang="en-US" sz="600" dirty="0">
              <a:solidFill>
                <a:schemeClr val="bg1"/>
              </a:solidFill>
              <a:latin typeface="IBM Plex Sans" charset="0"/>
              <a:ea typeface="IBM Plex Sans" charset="0"/>
              <a:cs typeface="IBM Plex Sans" charset="0"/>
            </a:endParaRPr>
          </a:p>
          <a:p>
            <a:pPr marL="285750" indent="-285750" algn="l">
              <a:buFont typeface="Wingdings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  <a:latin typeface="IBM Plex Sans" charset="0"/>
                <a:ea typeface="IBM Plex Sans" charset="0"/>
                <a:cs typeface="IBM Plex Sans" charset="0"/>
              </a:rPr>
              <a:t>Statistically equivalent to observed data</a:t>
            </a:r>
          </a:p>
          <a:p>
            <a:pPr marL="285750" indent="-285750" algn="l">
              <a:buFont typeface="Wingdings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  <a:latin typeface="IBM Plex Sans" charset="0"/>
                <a:ea typeface="IBM Plex Sans" charset="0"/>
                <a:cs typeface="IBM Plex Sans" charset="0"/>
              </a:rPr>
              <a:t>Synthesis control </a:t>
            </a:r>
          </a:p>
          <a:p>
            <a:pPr marL="285750" indent="-285750" algn="l">
              <a:buFont typeface="Wingdings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  <a:latin typeface="IBM Plex Sans" charset="0"/>
                <a:ea typeface="IBM Plex Sans" charset="0"/>
                <a:cs typeface="IBM Plex Sans" charset="0"/>
              </a:rPr>
              <a:t>Computationally fast</a:t>
            </a:r>
          </a:p>
        </p:txBody>
      </p:sp>
      <p:sp>
        <p:nvSpPr>
          <p:cNvPr id="17" name="Can 16">
            <a:extLst>
              <a:ext uri="{FF2B5EF4-FFF2-40B4-BE49-F238E27FC236}">
                <a16:creationId xmlns:a16="http://schemas.microsoft.com/office/drawing/2014/main" id="{09077D1F-C698-917B-0806-7DBCFDA7CEF5}"/>
              </a:ext>
            </a:extLst>
          </p:cNvPr>
          <p:cNvSpPr/>
          <p:nvPr/>
        </p:nvSpPr>
        <p:spPr bwMode="auto">
          <a:xfrm>
            <a:off x="1577983" y="1908359"/>
            <a:ext cx="1400537" cy="1203767"/>
          </a:xfrm>
          <a:prstGeom prst="can">
            <a:avLst/>
          </a:prstGeom>
          <a:solidFill>
            <a:srgbClr val="F1CCB1"/>
          </a:solidFill>
          <a:ln w="19050">
            <a:solidFill>
              <a:srgbClr val="3DDBDA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Historical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high-resolution climate data</a:t>
            </a:r>
          </a:p>
        </p:txBody>
      </p:sp>
      <p:sp>
        <p:nvSpPr>
          <p:cNvPr id="18" name="Snip and Round Single Corner Rectangle 17">
            <a:extLst>
              <a:ext uri="{FF2B5EF4-FFF2-40B4-BE49-F238E27FC236}">
                <a16:creationId xmlns:a16="http://schemas.microsoft.com/office/drawing/2014/main" id="{208367AC-F2D2-05B3-C7DE-E5725AEB7F34}"/>
              </a:ext>
            </a:extLst>
          </p:cNvPr>
          <p:cNvSpPr/>
          <p:nvPr/>
        </p:nvSpPr>
        <p:spPr bwMode="auto">
          <a:xfrm>
            <a:off x="1577983" y="1114547"/>
            <a:ext cx="1400537" cy="567160"/>
          </a:xfrm>
          <a:prstGeom prst="snipRoundRect">
            <a:avLst/>
          </a:prstGeom>
          <a:solidFill>
            <a:srgbClr val="E5EEDB"/>
          </a:solidFill>
          <a:ln w="19050">
            <a:solidFill>
              <a:srgbClr val="3DDBDA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defTabSz="685983"/>
            <a:r>
              <a:rPr lang="en-US" sz="14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Control variables</a:t>
            </a:r>
          </a:p>
        </p:txBody>
      </p:sp>
      <p:sp>
        <p:nvSpPr>
          <p:cNvPr id="19" name="Snip and Round Single Corner Rectangle 18">
            <a:extLst>
              <a:ext uri="{FF2B5EF4-FFF2-40B4-BE49-F238E27FC236}">
                <a16:creationId xmlns:a16="http://schemas.microsoft.com/office/drawing/2014/main" id="{31CD0E8A-D351-169A-B868-C2883FF62736}"/>
              </a:ext>
            </a:extLst>
          </p:cNvPr>
          <p:cNvSpPr/>
          <p:nvPr/>
        </p:nvSpPr>
        <p:spPr bwMode="auto">
          <a:xfrm>
            <a:off x="1577983" y="3371308"/>
            <a:ext cx="1400537" cy="567160"/>
          </a:xfrm>
          <a:prstGeom prst="snipRoundRect">
            <a:avLst/>
          </a:prstGeom>
          <a:solidFill>
            <a:srgbClr val="E5EEDB"/>
          </a:solidFill>
          <a:ln w="19050">
            <a:solidFill>
              <a:srgbClr val="3DDBDA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defTabSz="685983"/>
            <a:r>
              <a:rPr lang="en-US" sz="14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Climate projections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F8512E1-100B-FC81-02FA-FE1609624525}"/>
              </a:ext>
            </a:extLst>
          </p:cNvPr>
          <p:cNvSpPr/>
          <p:nvPr/>
        </p:nvSpPr>
        <p:spPr bwMode="auto">
          <a:xfrm>
            <a:off x="4290298" y="2025552"/>
            <a:ext cx="1861458" cy="969380"/>
          </a:xfrm>
          <a:prstGeom prst="roundRect">
            <a:avLst/>
          </a:prstGeom>
          <a:solidFill>
            <a:srgbClr val="D6DFEF"/>
          </a:solidFill>
          <a:ln w="19050">
            <a:solidFill>
              <a:srgbClr val="3DDBDA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BM Plex Sans" charset="0"/>
                <a:ea typeface="IBM Plex Sans" charset="0"/>
                <a:cs typeface="IBM Plex Sans" charset="0"/>
              </a:rPr>
              <a:t>IBM WeatherGen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700BC8A-7F08-1132-6921-D4EB02D3B6B3}"/>
              </a:ext>
            </a:extLst>
          </p:cNvPr>
          <p:cNvGrpSpPr/>
          <p:nvPr/>
        </p:nvGrpSpPr>
        <p:grpSpPr>
          <a:xfrm>
            <a:off x="7400682" y="1056338"/>
            <a:ext cx="2903690" cy="2715347"/>
            <a:chOff x="7454902" y="2411623"/>
            <a:chExt cx="2903690" cy="271534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22A71F8-6CA7-D16C-E7FE-B3257B793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71583" y="2411623"/>
              <a:ext cx="1987009" cy="198119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2AA1F39-4980-A996-B334-0F831F249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7273" y="2522026"/>
              <a:ext cx="1993900" cy="19812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D77A90A-0475-D21D-8969-69BC01B81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72413" y="2644645"/>
              <a:ext cx="1974744" cy="197474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FD2F951-1BCA-7196-4E90-72E50336F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11445" y="2760181"/>
              <a:ext cx="1987009" cy="198119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5AA1EF1-7D94-67F4-9F6C-E06CA49D6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71314" y="2886930"/>
              <a:ext cx="1974744" cy="197474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CFB653F-C27D-F14B-8A66-7ED79498B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08285" y="3000799"/>
              <a:ext cx="1993901" cy="197641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469AE1C-40B7-BD45-6822-D4165BE4F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54902" y="3145770"/>
              <a:ext cx="1993900" cy="19812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cxnSp>
        <p:nvCxnSpPr>
          <p:cNvPr id="29" name="Elbow Connector 28">
            <a:extLst>
              <a:ext uri="{FF2B5EF4-FFF2-40B4-BE49-F238E27FC236}">
                <a16:creationId xmlns:a16="http://schemas.microsoft.com/office/drawing/2014/main" id="{0C215BDF-8358-04A6-40E0-74D57200C4C3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2526116" y="1850530"/>
            <a:ext cx="1133523" cy="228715"/>
          </a:xfrm>
          <a:prstGeom prst="bentConnector3">
            <a:avLst>
              <a:gd name="adj1" fmla="val 2674"/>
            </a:avLst>
          </a:prstGeom>
          <a:ln w="19050">
            <a:solidFill>
              <a:schemeClr val="bg1"/>
            </a:solidFill>
            <a:prstDash val="solid"/>
            <a:headEnd type="none" w="med" len="med"/>
            <a:tailEnd type="non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A352E429-911D-A447-38BB-9D8E9CD7AFA0}"/>
              </a:ext>
            </a:extLst>
          </p:cNvPr>
          <p:cNvCxnSpPr>
            <a:cxnSpLocks/>
            <a:stCxn id="19" idx="0"/>
          </p:cNvCxnSpPr>
          <p:nvPr/>
        </p:nvCxnSpPr>
        <p:spPr bwMode="auto">
          <a:xfrm flipV="1">
            <a:off x="2978520" y="2539038"/>
            <a:ext cx="228715" cy="1115850"/>
          </a:xfrm>
          <a:prstGeom prst="bentConnector2">
            <a:avLst/>
          </a:prstGeom>
          <a:ln w="19050">
            <a:solidFill>
              <a:schemeClr val="bg1"/>
            </a:solidFill>
            <a:prstDash val="solid"/>
            <a:headEnd type="none" w="med" len="med"/>
            <a:tailEnd type="non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59D8FB8-5DE8-FAED-C49C-DB1E5D24FC5F}"/>
              </a:ext>
            </a:extLst>
          </p:cNvPr>
          <p:cNvCxnSpPr>
            <a:cxnSpLocks/>
            <a:stCxn id="17" idx="4"/>
            <a:endCxn id="20" idx="1"/>
          </p:cNvCxnSpPr>
          <p:nvPr/>
        </p:nvCxnSpPr>
        <p:spPr bwMode="auto">
          <a:xfrm flipV="1">
            <a:off x="2978520" y="2510242"/>
            <a:ext cx="1311778" cy="1"/>
          </a:xfrm>
          <a:prstGeom prst="line">
            <a:avLst/>
          </a:prstGeom>
          <a:ln w="19050">
            <a:solidFill>
              <a:schemeClr val="bg1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844C00E-A800-8F93-F507-BAF1CE61FBF1}"/>
              </a:ext>
            </a:extLst>
          </p:cNvPr>
          <p:cNvCxnSpPr>
            <a:cxnSpLocks/>
            <a:stCxn id="20" idx="3"/>
          </p:cNvCxnSpPr>
          <p:nvPr/>
        </p:nvCxnSpPr>
        <p:spPr bwMode="auto">
          <a:xfrm>
            <a:off x="6151756" y="2510242"/>
            <a:ext cx="1236154" cy="0"/>
          </a:xfrm>
          <a:prstGeom prst="line">
            <a:avLst/>
          </a:prstGeom>
          <a:ln w="19050">
            <a:solidFill>
              <a:schemeClr val="bg1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669F9CBC-FDAA-577D-C8E1-68E279388B46}"/>
              </a:ext>
            </a:extLst>
          </p:cNvPr>
          <p:cNvSpPr/>
          <p:nvPr/>
        </p:nvSpPr>
        <p:spPr bwMode="auto">
          <a:xfrm>
            <a:off x="5399999" y="4571412"/>
            <a:ext cx="1861458" cy="478199"/>
          </a:xfrm>
          <a:prstGeom prst="roundRect">
            <a:avLst/>
          </a:prstGeom>
          <a:solidFill>
            <a:srgbClr val="D6DFEF"/>
          </a:solidFill>
          <a:ln w="19050">
            <a:solidFill>
              <a:srgbClr val="3DDBDA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defTabSz="685983"/>
            <a:r>
              <a:rPr lang="en-US" sz="14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Correlation structures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10A3B29A-3997-9E6C-701D-B34AA06C16B1}"/>
              </a:ext>
            </a:extLst>
          </p:cNvPr>
          <p:cNvSpPr/>
          <p:nvPr/>
        </p:nvSpPr>
        <p:spPr bwMode="auto">
          <a:xfrm>
            <a:off x="3222359" y="5219181"/>
            <a:ext cx="1861458" cy="478199"/>
          </a:xfrm>
          <a:prstGeom prst="roundRect">
            <a:avLst/>
          </a:prstGeom>
          <a:solidFill>
            <a:srgbClr val="D6DFEF"/>
          </a:solidFill>
          <a:ln w="19050">
            <a:solidFill>
              <a:srgbClr val="3DDBDA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BM Plex Sans" charset="0"/>
                <a:ea typeface="IBM Plex Sans" charset="0"/>
                <a:cs typeface="IBM Plex Sans" charset="0"/>
              </a:rPr>
              <a:t>Climate change </a:t>
            </a:r>
          </a:p>
          <a:p>
            <a:pPr marL="0" marR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BM Plex Sans" charset="0"/>
                <a:ea typeface="IBM Plex Sans" charset="0"/>
                <a:cs typeface="IBM Plex Sans" charset="0"/>
              </a:rPr>
              <a:t>and variability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9C0749FB-E0A2-5CAA-0EE4-71D8DFD9911F}"/>
              </a:ext>
            </a:extLst>
          </p:cNvPr>
          <p:cNvSpPr/>
          <p:nvPr/>
        </p:nvSpPr>
        <p:spPr bwMode="auto">
          <a:xfrm>
            <a:off x="5399999" y="5213405"/>
            <a:ext cx="1861458" cy="478199"/>
          </a:xfrm>
          <a:prstGeom prst="roundRect">
            <a:avLst/>
          </a:prstGeom>
          <a:solidFill>
            <a:srgbClr val="D6DFEF"/>
          </a:solidFill>
          <a:ln w="19050">
            <a:solidFill>
              <a:srgbClr val="3DDBDA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defTabSz="685983"/>
            <a:r>
              <a:rPr lang="en-US" sz="14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Simulation of extremes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DE152C9-22A2-A7A7-D023-01B080C63CBC}"/>
              </a:ext>
            </a:extLst>
          </p:cNvPr>
          <p:cNvCxnSpPr>
            <a:cxnSpLocks/>
            <a:stCxn id="20" idx="2"/>
            <a:endCxn id="37" idx="0"/>
          </p:cNvCxnSpPr>
          <p:nvPr/>
        </p:nvCxnSpPr>
        <p:spPr bwMode="auto">
          <a:xfrm>
            <a:off x="5221027" y="2994932"/>
            <a:ext cx="9559" cy="1442637"/>
          </a:xfrm>
          <a:prstGeom prst="line">
            <a:avLst/>
          </a:prstGeom>
          <a:ln w="9525">
            <a:solidFill>
              <a:schemeClr val="bg1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79B4C1D4-A8E3-5BA2-F3BE-418068FC01AC}"/>
              </a:ext>
            </a:extLst>
          </p:cNvPr>
          <p:cNvSpPr/>
          <p:nvPr/>
        </p:nvSpPr>
        <p:spPr bwMode="auto">
          <a:xfrm>
            <a:off x="2830286" y="4437569"/>
            <a:ext cx="4800599" cy="1436244"/>
          </a:xfrm>
          <a:custGeom>
            <a:avLst/>
            <a:gdLst>
              <a:gd name="connsiteX0" fmla="*/ 0 w 4800599"/>
              <a:gd name="connsiteY0" fmla="*/ 0 h 1436244"/>
              <a:gd name="connsiteX1" fmla="*/ 637794 w 4800599"/>
              <a:gd name="connsiteY1" fmla="*/ 0 h 1436244"/>
              <a:gd name="connsiteX2" fmla="*/ 1179576 w 4800599"/>
              <a:gd name="connsiteY2" fmla="*/ 0 h 1436244"/>
              <a:gd name="connsiteX3" fmla="*/ 1961388 w 4800599"/>
              <a:gd name="connsiteY3" fmla="*/ 0 h 1436244"/>
              <a:gd name="connsiteX4" fmla="*/ 2599181 w 4800599"/>
              <a:gd name="connsiteY4" fmla="*/ 0 h 1436244"/>
              <a:gd name="connsiteX5" fmla="*/ 3236975 w 4800599"/>
              <a:gd name="connsiteY5" fmla="*/ 0 h 1436244"/>
              <a:gd name="connsiteX6" fmla="*/ 4018787 w 4800599"/>
              <a:gd name="connsiteY6" fmla="*/ 0 h 1436244"/>
              <a:gd name="connsiteX7" fmla="*/ 4800599 w 4800599"/>
              <a:gd name="connsiteY7" fmla="*/ 0 h 1436244"/>
              <a:gd name="connsiteX8" fmla="*/ 4800599 w 4800599"/>
              <a:gd name="connsiteY8" fmla="*/ 507473 h 1436244"/>
              <a:gd name="connsiteX9" fmla="*/ 4800599 w 4800599"/>
              <a:gd name="connsiteY9" fmla="*/ 957496 h 1436244"/>
              <a:gd name="connsiteX10" fmla="*/ 4800599 w 4800599"/>
              <a:gd name="connsiteY10" fmla="*/ 1436244 h 1436244"/>
              <a:gd name="connsiteX11" fmla="*/ 4114799 w 4800599"/>
              <a:gd name="connsiteY11" fmla="*/ 1436244 h 1436244"/>
              <a:gd name="connsiteX12" fmla="*/ 3477005 w 4800599"/>
              <a:gd name="connsiteY12" fmla="*/ 1436244 h 1436244"/>
              <a:gd name="connsiteX13" fmla="*/ 2695193 w 4800599"/>
              <a:gd name="connsiteY13" fmla="*/ 1436244 h 1436244"/>
              <a:gd name="connsiteX14" fmla="*/ 1913382 w 4800599"/>
              <a:gd name="connsiteY14" fmla="*/ 1436244 h 1436244"/>
              <a:gd name="connsiteX15" fmla="*/ 1323594 w 4800599"/>
              <a:gd name="connsiteY15" fmla="*/ 1436244 h 1436244"/>
              <a:gd name="connsiteX16" fmla="*/ 637794 w 4800599"/>
              <a:gd name="connsiteY16" fmla="*/ 1436244 h 1436244"/>
              <a:gd name="connsiteX17" fmla="*/ 0 w 4800599"/>
              <a:gd name="connsiteY17" fmla="*/ 1436244 h 1436244"/>
              <a:gd name="connsiteX18" fmla="*/ 0 w 4800599"/>
              <a:gd name="connsiteY18" fmla="*/ 957496 h 1436244"/>
              <a:gd name="connsiteX19" fmla="*/ 0 w 4800599"/>
              <a:gd name="connsiteY19" fmla="*/ 507473 h 1436244"/>
              <a:gd name="connsiteX20" fmla="*/ 0 w 4800599"/>
              <a:gd name="connsiteY20" fmla="*/ 0 h 143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00599" h="1436244" extrusionOk="0">
                <a:moveTo>
                  <a:pt x="0" y="0"/>
                </a:moveTo>
                <a:cubicBezTo>
                  <a:pt x="153281" y="-15651"/>
                  <a:pt x="509295" y="-30214"/>
                  <a:pt x="637794" y="0"/>
                </a:cubicBezTo>
                <a:cubicBezTo>
                  <a:pt x="766293" y="30214"/>
                  <a:pt x="958657" y="-26510"/>
                  <a:pt x="1179576" y="0"/>
                </a:cubicBezTo>
                <a:cubicBezTo>
                  <a:pt x="1400495" y="26510"/>
                  <a:pt x="1647822" y="-19098"/>
                  <a:pt x="1961388" y="0"/>
                </a:cubicBezTo>
                <a:cubicBezTo>
                  <a:pt x="2274954" y="19098"/>
                  <a:pt x="2347519" y="6780"/>
                  <a:pt x="2599181" y="0"/>
                </a:cubicBezTo>
                <a:cubicBezTo>
                  <a:pt x="2850843" y="-6780"/>
                  <a:pt x="2926948" y="23474"/>
                  <a:pt x="3236975" y="0"/>
                </a:cubicBezTo>
                <a:cubicBezTo>
                  <a:pt x="3547002" y="-23474"/>
                  <a:pt x="3636395" y="21066"/>
                  <a:pt x="4018787" y="0"/>
                </a:cubicBezTo>
                <a:cubicBezTo>
                  <a:pt x="4401179" y="-21066"/>
                  <a:pt x="4612389" y="34960"/>
                  <a:pt x="4800599" y="0"/>
                </a:cubicBezTo>
                <a:cubicBezTo>
                  <a:pt x="4796260" y="170994"/>
                  <a:pt x="4802686" y="335647"/>
                  <a:pt x="4800599" y="507473"/>
                </a:cubicBezTo>
                <a:cubicBezTo>
                  <a:pt x="4798512" y="679299"/>
                  <a:pt x="4782910" y="787370"/>
                  <a:pt x="4800599" y="957496"/>
                </a:cubicBezTo>
                <a:cubicBezTo>
                  <a:pt x="4818288" y="1127622"/>
                  <a:pt x="4796129" y="1282968"/>
                  <a:pt x="4800599" y="1436244"/>
                </a:cubicBezTo>
                <a:cubicBezTo>
                  <a:pt x="4512663" y="1466823"/>
                  <a:pt x="4301344" y="1430200"/>
                  <a:pt x="4114799" y="1436244"/>
                </a:cubicBezTo>
                <a:cubicBezTo>
                  <a:pt x="3928254" y="1442288"/>
                  <a:pt x="3784580" y="1446260"/>
                  <a:pt x="3477005" y="1436244"/>
                </a:cubicBezTo>
                <a:cubicBezTo>
                  <a:pt x="3169430" y="1426228"/>
                  <a:pt x="3040789" y="1403391"/>
                  <a:pt x="2695193" y="1436244"/>
                </a:cubicBezTo>
                <a:cubicBezTo>
                  <a:pt x="2349597" y="1469097"/>
                  <a:pt x="2120657" y="1404070"/>
                  <a:pt x="1913382" y="1436244"/>
                </a:cubicBezTo>
                <a:cubicBezTo>
                  <a:pt x="1706107" y="1468418"/>
                  <a:pt x="1614433" y="1459448"/>
                  <a:pt x="1323594" y="1436244"/>
                </a:cubicBezTo>
                <a:cubicBezTo>
                  <a:pt x="1032755" y="1413040"/>
                  <a:pt x="964462" y="1416831"/>
                  <a:pt x="637794" y="1436244"/>
                </a:cubicBezTo>
                <a:cubicBezTo>
                  <a:pt x="311126" y="1455657"/>
                  <a:pt x="244693" y="1438903"/>
                  <a:pt x="0" y="1436244"/>
                </a:cubicBezTo>
                <a:cubicBezTo>
                  <a:pt x="2568" y="1272219"/>
                  <a:pt x="-12257" y="1107708"/>
                  <a:pt x="0" y="957496"/>
                </a:cubicBezTo>
                <a:cubicBezTo>
                  <a:pt x="12257" y="807284"/>
                  <a:pt x="-6399" y="599756"/>
                  <a:pt x="0" y="507473"/>
                </a:cubicBezTo>
                <a:cubicBezTo>
                  <a:pt x="6399" y="415190"/>
                  <a:pt x="12278" y="220955"/>
                  <a:pt x="0" y="0"/>
                </a:cubicBezTo>
                <a:close/>
              </a:path>
            </a:pathLst>
          </a:custGeom>
          <a:noFill/>
          <a:ln w="9525">
            <a:solidFill>
              <a:srgbClr val="D6DFEF"/>
            </a:solidFill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24CC026-77FE-D910-512F-FF1FFBA00E06}"/>
              </a:ext>
            </a:extLst>
          </p:cNvPr>
          <p:cNvSpPr txBox="1"/>
          <p:nvPr/>
        </p:nvSpPr>
        <p:spPr>
          <a:xfrm>
            <a:off x="3189100" y="4556477"/>
            <a:ext cx="1894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i="1" dirty="0">
                <a:solidFill>
                  <a:schemeClr val="bg1"/>
                </a:solidFill>
                <a:latin typeface="IBM Plex Sans" charset="0"/>
                <a:ea typeface="IBM Plex Sans" charset="0"/>
                <a:cs typeface="IBM Plex Sans" charset="0"/>
              </a:rPr>
              <a:t>Spatio-temporal dynamics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82056FD3-870B-1C04-4170-9178749BD6ED}"/>
              </a:ext>
            </a:extLst>
          </p:cNvPr>
          <p:cNvSpPr/>
          <p:nvPr/>
        </p:nvSpPr>
        <p:spPr bwMode="auto">
          <a:xfrm>
            <a:off x="4466833" y="5983135"/>
            <a:ext cx="1433999" cy="283580"/>
          </a:xfrm>
          <a:prstGeom prst="roundRect">
            <a:avLst/>
          </a:prstGeom>
          <a:solidFill>
            <a:srgbClr val="E5EEDB"/>
          </a:solidFill>
          <a:ln w="19050">
            <a:solidFill>
              <a:srgbClr val="3DDBDA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defTabSz="685983"/>
            <a:r>
              <a:rPr lang="en-US" sz="10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Markov Chains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C9B6DE6B-C72C-F608-156D-89B831CC6EAE}"/>
              </a:ext>
            </a:extLst>
          </p:cNvPr>
          <p:cNvSpPr/>
          <p:nvPr/>
        </p:nvSpPr>
        <p:spPr bwMode="auto">
          <a:xfrm>
            <a:off x="2910430" y="5973003"/>
            <a:ext cx="1433999" cy="283580"/>
          </a:xfrm>
          <a:prstGeom prst="roundRect">
            <a:avLst/>
          </a:prstGeom>
          <a:solidFill>
            <a:srgbClr val="E5EEDB"/>
          </a:solidFill>
          <a:ln w="19050">
            <a:solidFill>
              <a:srgbClr val="3DDBDA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defTabSz="685983"/>
            <a:r>
              <a:rPr lang="en-US" sz="10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Autoregressive wavelet decomposition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82883220-10DE-4AA5-2F9E-646181F699DB}"/>
              </a:ext>
            </a:extLst>
          </p:cNvPr>
          <p:cNvSpPr/>
          <p:nvPr/>
        </p:nvSpPr>
        <p:spPr bwMode="auto">
          <a:xfrm>
            <a:off x="6023236" y="5983135"/>
            <a:ext cx="1433999" cy="283580"/>
          </a:xfrm>
          <a:prstGeom prst="roundRect">
            <a:avLst/>
          </a:prstGeom>
          <a:solidFill>
            <a:srgbClr val="E5EEDB"/>
          </a:solidFill>
          <a:ln w="19050">
            <a:solidFill>
              <a:srgbClr val="3DDBDA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defTabSz="685983"/>
            <a:r>
              <a:rPr lang="en-US" sz="10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K-nearest-neighbor simulator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BC79172-350D-080E-B75B-47B8BFD978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8197" y="936947"/>
            <a:ext cx="8595606" cy="544808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49226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2DBE9A5E-D97E-1E76-2670-2ABB9859E170}"/>
              </a:ext>
            </a:extLst>
          </p:cNvPr>
          <p:cNvSpPr/>
          <p:nvPr/>
        </p:nvSpPr>
        <p:spPr bwMode="auto">
          <a:xfrm>
            <a:off x="1920698" y="3349853"/>
            <a:ext cx="8350603" cy="3109895"/>
          </a:xfrm>
          <a:prstGeom prst="rect">
            <a:avLst/>
          </a:prstGeom>
          <a:solidFill>
            <a:srgbClr val="F4F4F4"/>
          </a:solidFill>
          <a:ln w="19050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4" name="Slide Number Placeholder 15">
            <a:extLst>
              <a:ext uri="{FF2B5EF4-FFF2-40B4-BE49-F238E27FC236}">
                <a16:creationId xmlns:a16="http://schemas.microsoft.com/office/drawing/2014/main" id="{396510B7-DFF8-6846-068A-044079E6A68A}"/>
              </a:ext>
            </a:extLst>
          </p:cNvPr>
          <p:cNvSpPr txBox="1">
            <a:spLocks/>
          </p:cNvSpPr>
          <p:nvPr/>
        </p:nvSpPr>
        <p:spPr>
          <a:xfrm>
            <a:off x="9751017" y="6606413"/>
            <a:ext cx="2438309" cy="2222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F923E8B-1E96-AD4D-9B8E-54439167B9CB}" type="slidenum">
              <a:rPr lang="en-US" sz="1000" smtClean="0">
                <a:solidFill>
                  <a:schemeClr val="bg1"/>
                </a:solidFill>
                <a:latin typeface="IBM Plex Sans" panose="020B0503050203000203" pitchFamily="34" charset="0"/>
              </a:rPr>
              <a:pPr algn="r">
                <a:defRPr/>
              </a:pPr>
              <a:t>4</a:t>
            </a:fld>
            <a:endParaRPr lang="en-US" sz="1000">
              <a:solidFill>
                <a:schemeClr val="bg1"/>
              </a:solidFill>
              <a:latin typeface="IBM Plex Sans" panose="020B0503050203000203" pitchFamily="34" charset="0"/>
            </a:endParaRP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0F52B4D7-2199-1C09-B901-52F4D4427C68}"/>
              </a:ext>
            </a:extLst>
          </p:cNvPr>
          <p:cNvSpPr txBox="1">
            <a:spLocks/>
          </p:cNvSpPr>
          <p:nvPr/>
        </p:nvSpPr>
        <p:spPr>
          <a:xfrm>
            <a:off x="13166" y="6631042"/>
            <a:ext cx="5486313" cy="22224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marR="0" indent="0" algn="l" defTabSz="6859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" kern="1200">
                <a:solidFill>
                  <a:schemeClr val="bg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9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IBM Research  / </a:t>
            </a:r>
            <a:fld id="{999ACFD6-8DD7-474C-A788-A6A8F7687458}" type="datetime4">
              <a:rPr kumimoji="0" lang="en-US" sz="100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pPr marL="0" marR="0" lvl="0" indent="0" algn="l" defTabSz="6859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May 21, 2022</a:t>
            </a:fld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/ © </a:t>
            </a:r>
            <a:fld id="{F374B465-936C-9F40-A700-F0CE85D935A7}" type="datetimeyyyy">
              <a:rPr kumimoji="0" lang="en-US" sz="1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pPr marL="0" marR="0" lvl="0" indent="0" algn="l" defTabSz="6859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</a:t>
            </a:fld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 IBM Corporation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298F89F-6E10-0BDA-42DC-5DDA800A837F}"/>
              </a:ext>
            </a:extLst>
          </p:cNvPr>
          <p:cNvGrpSpPr/>
          <p:nvPr/>
        </p:nvGrpSpPr>
        <p:grpSpPr>
          <a:xfrm>
            <a:off x="608314" y="1342284"/>
            <a:ext cx="10975372" cy="1455029"/>
            <a:chOff x="608314" y="1792224"/>
            <a:chExt cx="10975372" cy="145502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62A0B377-9D23-0BE2-EFB4-C169B94C65A0}"/>
                </a:ext>
              </a:extLst>
            </p:cNvPr>
            <p:cNvSpPr/>
            <p:nvPr/>
          </p:nvSpPr>
          <p:spPr bwMode="auto">
            <a:xfrm>
              <a:off x="825377" y="2020634"/>
              <a:ext cx="1861458" cy="969380"/>
            </a:xfrm>
            <a:prstGeom prst="roundRect">
              <a:avLst/>
            </a:prstGeom>
            <a:solidFill>
              <a:srgbClr val="D6DFEF"/>
            </a:solidFill>
            <a:ln w="19050">
              <a:solidFill>
                <a:srgbClr val="3DDBDA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IBM Plex Sans" charset="0"/>
                  <a:ea typeface="IBM Plex Sans" charset="0"/>
                  <a:cs typeface="IBM Plex Sans" charset="0"/>
                </a:rPr>
                <a:t>Deep</a:t>
              </a:r>
              <a:r>
                <a:rPr kumimoji="0" lang="en-US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IBM Plex Sans" charset="0"/>
                  <a:ea typeface="IBM Plex Sans" charset="0"/>
                  <a:cs typeface="IBM Plex Sans" charset="0"/>
                </a:rPr>
                <a:t> WeatherGen</a:t>
              </a:r>
            </a:p>
          </p:txBody>
        </p: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175BC28B-7359-053E-2AFB-C0239E1F6118}"/>
                </a:ext>
              </a:extLst>
            </p:cNvPr>
            <p:cNvSpPr/>
            <p:nvPr/>
          </p:nvSpPr>
          <p:spPr bwMode="auto">
            <a:xfrm>
              <a:off x="9595774" y="1980396"/>
              <a:ext cx="1861458" cy="478199"/>
            </a:xfrm>
            <a:prstGeom prst="roundRect">
              <a:avLst/>
            </a:prstGeom>
            <a:solidFill>
              <a:srgbClr val="E5EEDB"/>
            </a:solidFill>
            <a:ln w="19050">
              <a:solidFill>
                <a:srgbClr val="3DDBDA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983"/>
              <a:r>
                <a:rPr lang="en-US" sz="1200" dirty="0">
                  <a:solidFill>
                    <a:schemeClr val="tx1"/>
                  </a:solidFill>
                  <a:latin typeface="IBM Plex Sans" charset="0"/>
                  <a:ea typeface="IBM Plex Sans" charset="0"/>
                  <a:cs typeface="IBM Plex Sans" charset="0"/>
                </a:rPr>
                <a:t>Quantized Reconstruction Losses</a:t>
              </a:r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00D22E0F-323E-4C70-8ECC-BADFCB36C389}"/>
                </a:ext>
              </a:extLst>
            </p:cNvPr>
            <p:cNvSpPr/>
            <p:nvPr/>
          </p:nvSpPr>
          <p:spPr bwMode="auto">
            <a:xfrm>
              <a:off x="7418134" y="2628165"/>
              <a:ext cx="1861458" cy="478199"/>
            </a:xfrm>
            <a:prstGeom prst="roundRect">
              <a:avLst/>
            </a:prstGeom>
            <a:solidFill>
              <a:srgbClr val="E5EEDB"/>
            </a:solidFill>
            <a:ln w="19050">
              <a:solidFill>
                <a:srgbClr val="3DDBDA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983"/>
              <a:r>
                <a:rPr lang="en-US" sz="1400" dirty="0">
                  <a:solidFill>
                    <a:schemeClr val="tx1"/>
                  </a:solidFill>
                  <a:latin typeface="IBM Plex Sans" charset="0"/>
                  <a:ea typeface="IBM Plex Sans" charset="0"/>
                  <a:cs typeface="IBM Plex Sans" charset="0"/>
                </a:rPr>
                <a:t>Variational autoencoders</a:t>
              </a:r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D6F6253C-88CD-83FC-6647-1BAB8E310D2B}"/>
                </a:ext>
              </a:extLst>
            </p:cNvPr>
            <p:cNvSpPr/>
            <p:nvPr/>
          </p:nvSpPr>
          <p:spPr bwMode="auto">
            <a:xfrm>
              <a:off x="9595774" y="2622389"/>
              <a:ext cx="1861458" cy="478199"/>
            </a:xfrm>
            <a:prstGeom prst="roundRect">
              <a:avLst/>
            </a:prstGeom>
            <a:solidFill>
              <a:srgbClr val="E5EEDB"/>
            </a:solidFill>
            <a:ln w="19050">
              <a:solidFill>
                <a:srgbClr val="3DDBDA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983"/>
              <a:r>
                <a:rPr lang="en-US" sz="1400" dirty="0">
                  <a:solidFill>
                    <a:schemeClr val="tx1"/>
                  </a:solidFill>
                  <a:latin typeface="IBM Plex Sans" charset="0"/>
                  <a:ea typeface="IBM Plex Sans" charset="0"/>
                  <a:cs typeface="IBM Plex Sans" charset="0"/>
                </a:rPr>
                <a:t>Latent space clustering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34D2145-B1C6-D996-39F5-70C72263633B}"/>
                </a:ext>
              </a:extLst>
            </p:cNvPr>
            <p:cNvSpPr/>
            <p:nvPr/>
          </p:nvSpPr>
          <p:spPr bwMode="auto">
            <a:xfrm>
              <a:off x="608314" y="1792224"/>
              <a:ext cx="10975372" cy="1455029"/>
            </a:xfrm>
            <a:custGeom>
              <a:avLst/>
              <a:gdLst>
                <a:gd name="connsiteX0" fmla="*/ 0 w 10975372"/>
                <a:gd name="connsiteY0" fmla="*/ 0 h 1455029"/>
                <a:gd name="connsiteX1" fmla="*/ 576207 w 10975372"/>
                <a:gd name="connsiteY1" fmla="*/ 0 h 1455029"/>
                <a:gd name="connsiteX2" fmla="*/ 932907 w 10975372"/>
                <a:gd name="connsiteY2" fmla="*/ 0 h 1455029"/>
                <a:gd name="connsiteX3" fmla="*/ 1838375 w 10975372"/>
                <a:gd name="connsiteY3" fmla="*/ 0 h 1455029"/>
                <a:gd name="connsiteX4" fmla="*/ 2414582 w 10975372"/>
                <a:gd name="connsiteY4" fmla="*/ 0 h 1455029"/>
                <a:gd name="connsiteX5" fmla="*/ 2990789 w 10975372"/>
                <a:gd name="connsiteY5" fmla="*/ 0 h 1455029"/>
                <a:gd name="connsiteX6" fmla="*/ 3896257 w 10975372"/>
                <a:gd name="connsiteY6" fmla="*/ 0 h 1455029"/>
                <a:gd name="connsiteX7" fmla="*/ 4362710 w 10975372"/>
                <a:gd name="connsiteY7" fmla="*/ 0 h 1455029"/>
                <a:gd name="connsiteX8" fmla="*/ 5268179 w 10975372"/>
                <a:gd name="connsiteY8" fmla="*/ 0 h 1455029"/>
                <a:gd name="connsiteX9" fmla="*/ 6173647 w 10975372"/>
                <a:gd name="connsiteY9" fmla="*/ 0 h 1455029"/>
                <a:gd name="connsiteX10" fmla="*/ 6859608 w 10975372"/>
                <a:gd name="connsiteY10" fmla="*/ 0 h 1455029"/>
                <a:gd name="connsiteX11" fmla="*/ 7765076 w 10975372"/>
                <a:gd name="connsiteY11" fmla="*/ 0 h 1455029"/>
                <a:gd name="connsiteX12" fmla="*/ 8341283 w 10975372"/>
                <a:gd name="connsiteY12" fmla="*/ 0 h 1455029"/>
                <a:gd name="connsiteX13" fmla="*/ 8917490 w 10975372"/>
                <a:gd name="connsiteY13" fmla="*/ 0 h 1455029"/>
                <a:gd name="connsiteX14" fmla="*/ 9713204 w 10975372"/>
                <a:gd name="connsiteY14" fmla="*/ 0 h 1455029"/>
                <a:gd name="connsiteX15" fmla="*/ 10289411 w 10975372"/>
                <a:gd name="connsiteY15" fmla="*/ 0 h 1455029"/>
                <a:gd name="connsiteX16" fmla="*/ 10975372 w 10975372"/>
                <a:gd name="connsiteY16" fmla="*/ 0 h 1455029"/>
                <a:gd name="connsiteX17" fmla="*/ 10975372 w 10975372"/>
                <a:gd name="connsiteY17" fmla="*/ 514110 h 1455029"/>
                <a:gd name="connsiteX18" fmla="*/ 10975372 w 10975372"/>
                <a:gd name="connsiteY18" fmla="*/ 1013670 h 1455029"/>
                <a:gd name="connsiteX19" fmla="*/ 10975372 w 10975372"/>
                <a:gd name="connsiteY19" fmla="*/ 1455029 h 1455029"/>
                <a:gd name="connsiteX20" fmla="*/ 10618672 w 10975372"/>
                <a:gd name="connsiteY20" fmla="*/ 1455029 h 1455029"/>
                <a:gd name="connsiteX21" fmla="*/ 9713204 w 10975372"/>
                <a:gd name="connsiteY21" fmla="*/ 1455029 h 1455029"/>
                <a:gd name="connsiteX22" fmla="*/ 9027243 w 10975372"/>
                <a:gd name="connsiteY22" fmla="*/ 1455029 h 1455029"/>
                <a:gd name="connsiteX23" fmla="*/ 8560790 w 10975372"/>
                <a:gd name="connsiteY23" fmla="*/ 1455029 h 1455029"/>
                <a:gd name="connsiteX24" fmla="*/ 7874829 w 10975372"/>
                <a:gd name="connsiteY24" fmla="*/ 1455029 h 1455029"/>
                <a:gd name="connsiteX25" fmla="*/ 7518130 w 10975372"/>
                <a:gd name="connsiteY25" fmla="*/ 1455029 h 1455029"/>
                <a:gd name="connsiteX26" fmla="*/ 7161430 w 10975372"/>
                <a:gd name="connsiteY26" fmla="*/ 1455029 h 1455029"/>
                <a:gd name="connsiteX27" fmla="*/ 6475469 w 10975372"/>
                <a:gd name="connsiteY27" fmla="*/ 1455029 h 1455029"/>
                <a:gd name="connsiteX28" fmla="*/ 6009016 w 10975372"/>
                <a:gd name="connsiteY28" fmla="*/ 1455029 h 1455029"/>
                <a:gd name="connsiteX29" fmla="*/ 5213302 w 10975372"/>
                <a:gd name="connsiteY29" fmla="*/ 1455029 h 1455029"/>
                <a:gd name="connsiteX30" fmla="*/ 4746848 w 10975372"/>
                <a:gd name="connsiteY30" fmla="*/ 1455029 h 1455029"/>
                <a:gd name="connsiteX31" fmla="*/ 3951134 w 10975372"/>
                <a:gd name="connsiteY31" fmla="*/ 1455029 h 1455029"/>
                <a:gd name="connsiteX32" fmla="*/ 3594434 w 10975372"/>
                <a:gd name="connsiteY32" fmla="*/ 1455029 h 1455029"/>
                <a:gd name="connsiteX33" fmla="*/ 2798720 w 10975372"/>
                <a:gd name="connsiteY33" fmla="*/ 1455029 h 1455029"/>
                <a:gd name="connsiteX34" fmla="*/ 2332267 w 10975372"/>
                <a:gd name="connsiteY34" fmla="*/ 1455029 h 1455029"/>
                <a:gd name="connsiteX35" fmla="*/ 1975567 w 10975372"/>
                <a:gd name="connsiteY35" fmla="*/ 1455029 h 1455029"/>
                <a:gd name="connsiteX36" fmla="*/ 1509114 w 10975372"/>
                <a:gd name="connsiteY36" fmla="*/ 1455029 h 1455029"/>
                <a:gd name="connsiteX37" fmla="*/ 713399 w 10975372"/>
                <a:gd name="connsiteY37" fmla="*/ 1455029 h 1455029"/>
                <a:gd name="connsiteX38" fmla="*/ 0 w 10975372"/>
                <a:gd name="connsiteY38" fmla="*/ 1455029 h 1455029"/>
                <a:gd name="connsiteX39" fmla="*/ 0 w 10975372"/>
                <a:gd name="connsiteY39" fmla="*/ 1013670 h 1455029"/>
                <a:gd name="connsiteX40" fmla="*/ 0 w 10975372"/>
                <a:gd name="connsiteY40" fmla="*/ 572311 h 1455029"/>
                <a:gd name="connsiteX41" fmla="*/ 0 w 10975372"/>
                <a:gd name="connsiteY41" fmla="*/ 0 h 1455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975372" h="1455029" extrusionOk="0">
                  <a:moveTo>
                    <a:pt x="0" y="0"/>
                  </a:moveTo>
                  <a:cubicBezTo>
                    <a:pt x="138031" y="5111"/>
                    <a:pt x="289773" y="-14161"/>
                    <a:pt x="576207" y="0"/>
                  </a:cubicBezTo>
                  <a:cubicBezTo>
                    <a:pt x="862641" y="14161"/>
                    <a:pt x="812079" y="12314"/>
                    <a:pt x="932907" y="0"/>
                  </a:cubicBezTo>
                  <a:cubicBezTo>
                    <a:pt x="1053735" y="-12314"/>
                    <a:pt x="1401752" y="43975"/>
                    <a:pt x="1838375" y="0"/>
                  </a:cubicBezTo>
                  <a:cubicBezTo>
                    <a:pt x="2274998" y="-43975"/>
                    <a:pt x="2181434" y="1173"/>
                    <a:pt x="2414582" y="0"/>
                  </a:cubicBezTo>
                  <a:cubicBezTo>
                    <a:pt x="2647730" y="-1173"/>
                    <a:pt x="2805011" y="-18293"/>
                    <a:pt x="2990789" y="0"/>
                  </a:cubicBezTo>
                  <a:cubicBezTo>
                    <a:pt x="3176567" y="18293"/>
                    <a:pt x="3518228" y="41327"/>
                    <a:pt x="3896257" y="0"/>
                  </a:cubicBezTo>
                  <a:cubicBezTo>
                    <a:pt x="4274286" y="-41327"/>
                    <a:pt x="4248408" y="-2291"/>
                    <a:pt x="4362710" y="0"/>
                  </a:cubicBezTo>
                  <a:cubicBezTo>
                    <a:pt x="4477012" y="2291"/>
                    <a:pt x="4881516" y="18182"/>
                    <a:pt x="5268179" y="0"/>
                  </a:cubicBezTo>
                  <a:cubicBezTo>
                    <a:pt x="5654842" y="-18182"/>
                    <a:pt x="5978799" y="21434"/>
                    <a:pt x="6173647" y="0"/>
                  </a:cubicBezTo>
                  <a:cubicBezTo>
                    <a:pt x="6368495" y="-21434"/>
                    <a:pt x="6671254" y="-2291"/>
                    <a:pt x="6859608" y="0"/>
                  </a:cubicBezTo>
                  <a:cubicBezTo>
                    <a:pt x="7047962" y="2291"/>
                    <a:pt x="7582349" y="39664"/>
                    <a:pt x="7765076" y="0"/>
                  </a:cubicBezTo>
                  <a:cubicBezTo>
                    <a:pt x="7947803" y="-39664"/>
                    <a:pt x="8150431" y="6456"/>
                    <a:pt x="8341283" y="0"/>
                  </a:cubicBezTo>
                  <a:cubicBezTo>
                    <a:pt x="8532135" y="-6456"/>
                    <a:pt x="8640753" y="7255"/>
                    <a:pt x="8917490" y="0"/>
                  </a:cubicBezTo>
                  <a:cubicBezTo>
                    <a:pt x="9194227" y="-7255"/>
                    <a:pt x="9543292" y="-25903"/>
                    <a:pt x="9713204" y="0"/>
                  </a:cubicBezTo>
                  <a:cubicBezTo>
                    <a:pt x="9883116" y="25903"/>
                    <a:pt x="10001904" y="18723"/>
                    <a:pt x="10289411" y="0"/>
                  </a:cubicBezTo>
                  <a:cubicBezTo>
                    <a:pt x="10576918" y="-18723"/>
                    <a:pt x="10733900" y="26308"/>
                    <a:pt x="10975372" y="0"/>
                  </a:cubicBezTo>
                  <a:cubicBezTo>
                    <a:pt x="10986044" y="174485"/>
                    <a:pt x="10953475" y="286422"/>
                    <a:pt x="10975372" y="514110"/>
                  </a:cubicBezTo>
                  <a:cubicBezTo>
                    <a:pt x="10997270" y="741798"/>
                    <a:pt x="10972621" y="843910"/>
                    <a:pt x="10975372" y="1013670"/>
                  </a:cubicBezTo>
                  <a:cubicBezTo>
                    <a:pt x="10978123" y="1183430"/>
                    <a:pt x="10995576" y="1240188"/>
                    <a:pt x="10975372" y="1455029"/>
                  </a:cubicBezTo>
                  <a:cubicBezTo>
                    <a:pt x="10862653" y="1440781"/>
                    <a:pt x="10712992" y="1455151"/>
                    <a:pt x="10618672" y="1455029"/>
                  </a:cubicBezTo>
                  <a:cubicBezTo>
                    <a:pt x="10524352" y="1454907"/>
                    <a:pt x="10153491" y="1417434"/>
                    <a:pt x="9713204" y="1455029"/>
                  </a:cubicBezTo>
                  <a:cubicBezTo>
                    <a:pt x="9272917" y="1492624"/>
                    <a:pt x="9214311" y="1437292"/>
                    <a:pt x="9027243" y="1455029"/>
                  </a:cubicBezTo>
                  <a:cubicBezTo>
                    <a:pt x="8840175" y="1472766"/>
                    <a:pt x="8693331" y="1441097"/>
                    <a:pt x="8560790" y="1455029"/>
                  </a:cubicBezTo>
                  <a:cubicBezTo>
                    <a:pt x="8428249" y="1468961"/>
                    <a:pt x="8128055" y="1450399"/>
                    <a:pt x="7874829" y="1455029"/>
                  </a:cubicBezTo>
                  <a:cubicBezTo>
                    <a:pt x="7621603" y="1459659"/>
                    <a:pt x="7691036" y="1464988"/>
                    <a:pt x="7518130" y="1455029"/>
                  </a:cubicBezTo>
                  <a:cubicBezTo>
                    <a:pt x="7345224" y="1445070"/>
                    <a:pt x="7303618" y="1463624"/>
                    <a:pt x="7161430" y="1455029"/>
                  </a:cubicBezTo>
                  <a:cubicBezTo>
                    <a:pt x="7019242" y="1446434"/>
                    <a:pt x="6806257" y="1432099"/>
                    <a:pt x="6475469" y="1455029"/>
                  </a:cubicBezTo>
                  <a:cubicBezTo>
                    <a:pt x="6144681" y="1477959"/>
                    <a:pt x="6220023" y="1450864"/>
                    <a:pt x="6009016" y="1455029"/>
                  </a:cubicBezTo>
                  <a:cubicBezTo>
                    <a:pt x="5798009" y="1459194"/>
                    <a:pt x="5404417" y="1493744"/>
                    <a:pt x="5213302" y="1455029"/>
                  </a:cubicBezTo>
                  <a:cubicBezTo>
                    <a:pt x="5022187" y="1416314"/>
                    <a:pt x="4944036" y="1468532"/>
                    <a:pt x="4746848" y="1455029"/>
                  </a:cubicBezTo>
                  <a:cubicBezTo>
                    <a:pt x="4549660" y="1441526"/>
                    <a:pt x="4201858" y="1483085"/>
                    <a:pt x="3951134" y="1455029"/>
                  </a:cubicBezTo>
                  <a:cubicBezTo>
                    <a:pt x="3700410" y="1426973"/>
                    <a:pt x="3744434" y="1459036"/>
                    <a:pt x="3594434" y="1455029"/>
                  </a:cubicBezTo>
                  <a:cubicBezTo>
                    <a:pt x="3444434" y="1451022"/>
                    <a:pt x="3050967" y="1459089"/>
                    <a:pt x="2798720" y="1455029"/>
                  </a:cubicBezTo>
                  <a:cubicBezTo>
                    <a:pt x="2546473" y="1450969"/>
                    <a:pt x="2475865" y="1470353"/>
                    <a:pt x="2332267" y="1455029"/>
                  </a:cubicBezTo>
                  <a:cubicBezTo>
                    <a:pt x="2188669" y="1439705"/>
                    <a:pt x="2137074" y="1441269"/>
                    <a:pt x="1975567" y="1455029"/>
                  </a:cubicBezTo>
                  <a:cubicBezTo>
                    <a:pt x="1814060" y="1468789"/>
                    <a:pt x="1628494" y="1463811"/>
                    <a:pt x="1509114" y="1455029"/>
                  </a:cubicBezTo>
                  <a:cubicBezTo>
                    <a:pt x="1389734" y="1446247"/>
                    <a:pt x="982265" y="1494441"/>
                    <a:pt x="713399" y="1455029"/>
                  </a:cubicBezTo>
                  <a:cubicBezTo>
                    <a:pt x="444533" y="1415617"/>
                    <a:pt x="330194" y="1469642"/>
                    <a:pt x="0" y="1455029"/>
                  </a:cubicBezTo>
                  <a:cubicBezTo>
                    <a:pt x="18563" y="1274074"/>
                    <a:pt x="9091" y="1218916"/>
                    <a:pt x="0" y="1013670"/>
                  </a:cubicBezTo>
                  <a:cubicBezTo>
                    <a:pt x="-9091" y="808424"/>
                    <a:pt x="5730" y="733973"/>
                    <a:pt x="0" y="572311"/>
                  </a:cubicBezTo>
                  <a:cubicBezTo>
                    <a:pt x="-5730" y="410649"/>
                    <a:pt x="-12983" y="211143"/>
                    <a:pt x="0" y="0"/>
                  </a:cubicBezTo>
                  <a:close/>
                </a:path>
              </a:pathLst>
            </a:custGeom>
            <a:noFill/>
            <a:ln w="9525">
              <a:solidFill>
                <a:srgbClr val="D6DFEF"/>
              </a:solidFill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781229D-7CF4-E6CE-E02F-04171F331A97}"/>
                </a:ext>
              </a:extLst>
            </p:cNvPr>
            <p:cNvSpPr txBox="1"/>
            <p:nvPr/>
          </p:nvSpPr>
          <p:spPr>
            <a:xfrm>
              <a:off x="7384875" y="2120041"/>
              <a:ext cx="18947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i="1" dirty="0">
                  <a:solidFill>
                    <a:schemeClr val="bg1"/>
                  </a:solidFill>
                  <a:latin typeface="IBM Plex Sans" charset="0"/>
                  <a:ea typeface="IBM Plex Sans" charset="0"/>
                  <a:cs typeface="IBM Plex Sans" charset="0"/>
                </a:rPr>
                <a:t>Components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6BDC631-BFE3-D0FD-31E0-8B142587FB37}"/>
                </a:ext>
              </a:extLst>
            </p:cNvPr>
            <p:cNvSpPr txBox="1"/>
            <p:nvPr/>
          </p:nvSpPr>
          <p:spPr>
            <a:xfrm>
              <a:off x="3193378" y="2134738"/>
              <a:ext cx="4033406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Deep generative models for extreme event synthesis</a:t>
              </a:r>
              <a:endParaRPr lang="en-US" sz="2000">
                <a:solidFill>
                  <a:schemeClr val="bg1"/>
                </a:solidFill>
              </a:endParaRPr>
            </a:p>
          </p:txBody>
        </p: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1CEA2A95-824D-7087-F562-9A4D540AA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117" y="3349853"/>
            <a:ext cx="6576060" cy="2552023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4ECFDDC-45CE-A5E7-7A08-261B9C259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698" y="4073076"/>
            <a:ext cx="1070282" cy="109126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D3E86417-0B48-12AC-ACCC-AA3A5606C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1019" y="4071637"/>
            <a:ext cx="1070282" cy="1091268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2A35329C-3211-D322-8F3D-B6DE1B44D60D}"/>
              </a:ext>
            </a:extLst>
          </p:cNvPr>
          <p:cNvSpPr txBox="1"/>
          <p:nvPr/>
        </p:nvSpPr>
        <p:spPr>
          <a:xfrm>
            <a:off x="4258873" y="5284001"/>
            <a:ext cx="3596446" cy="523220"/>
          </a:xfrm>
          <a:prstGeom prst="rect">
            <a:avLst/>
          </a:prstGeom>
          <a:solidFill>
            <a:srgbClr val="F4F4F4"/>
          </a:solidFill>
        </p:spPr>
        <p:txBody>
          <a:bodyPr wrap="square" rtlCol="0">
            <a:spAutoFit/>
          </a:bodyPr>
          <a:lstStyle/>
          <a:p>
            <a:pPr algn="l"/>
            <a:endParaRPr lang="en-US" sz="1400" dirty="0">
              <a:latin typeface="IBM Plex Sans" charset="0"/>
              <a:ea typeface="IBM Plex Sans" charset="0"/>
              <a:cs typeface="IBM Plex Sans" charset="0"/>
            </a:endParaRPr>
          </a:p>
          <a:p>
            <a:pPr algn="l"/>
            <a:endParaRPr lang="en-US" sz="1400" dirty="0"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AEFD3EB-7C31-7B17-85BB-1F0F1685873E}"/>
              </a:ext>
            </a:extLst>
          </p:cNvPr>
          <p:cNvSpPr/>
          <p:nvPr/>
        </p:nvSpPr>
        <p:spPr bwMode="auto">
          <a:xfrm>
            <a:off x="1920699" y="5545612"/>
            <a:ext cx="8340854" cy="356264"/>
          </a:xfrm>
          <a:prstGeom prst="rect">
            <a:avLst/>
          </a:prstGeom>
          <a:solidFill>
            <a:srgbClr val="F4F4F4"/>
          </a:solidFill>
          <a:ln w="19050">
            <a:solidFill>
              <a:srgbClr val="F4F4F4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64B3D3D-A9C7-6F98-FC40-7D99F44A4B7E}"/>
              </a:ext>
            </a:extLst>
          </p:cNvPr>
          <p:cNvSpPr/>
          <p:nvPr/>
        </p:nvSpPr>
        <p:spPr>
          <a:xfrm>
            <a:off x="0" y="0"/>
            <a:ext cx="12192000" cy="873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Deep Weather Generation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0D0CFCF-B45D-825A-9592-24D4C970179F}"/>
              </a:ext>
            </a:extLst>
          </p:cNvPr>
          <p:cNvSpPr txBox="1"/>
          <p:nvPr/>
        </p:nvSpPr>
        <p:spPr>
          <a:xfrm>
            <a:off x="4688303" y="3350371"/>
            <a:ext cx="2696572" cy="584775"/>
          </a:xfrm>
          <a:prstGeom prst="rect">
            <a:avLst/>
          </a:prstGeom>
          <a:solidFill>
            <a:srgbClr val="F4F4F4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IBM Plex Sans" charset="0"/>
                <a:ea typeface="IBM Plex Sans" charset="0"/>
                <a:cs typeface="IBM Plex Sans" charset="0"/>
              </a:rPr>
              <a:t>Variational Autoencoder</a:t>
            </a:r>
          </a:p>
          <a:p>
            <a:pPr algn="l"/>
            <a:endParaRPr lang="en-US" sz="1400" dirty="0"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45B083B-5737-DF92-4B17-8A5A04465DB7}"/>
              </a:ext>
            </a:extLst>
          </p:cNvPr>
          <p:cNvSpPr txBox="1"/>
          <p:nvPr/>
        </p:nvSpPr>
        <p:spPr>
          <a:xfrm>
            <a:off x="5022981" y="5115454"/>
            <a:ext cx="2050561" cy="307777"/>
          </a:xfrm>
          <a:prstGeom prst="rect">
            <a:avLst/>
          </a:prstGeom>
          <a:solidFill>
            <a:srgbClr val="F4F4F4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latin typeface="IBM Plex Sans" charset="0"/>
                <a:ea typeface="IBM Plex Sans" charset="0"/>
                <a:cs typeface="IBM Plex Sans" charset="0"/>
              </a:rPr>
              <a:t>Information bottleneck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E105B7-C263-6A62-96A5-8F72F4ED0ECE}"/>
              </a:ext>
            </a:extLst>
          </p:cNvPr>
          <p:cNvSpPr/>
          <p:nvPr/>
        </p:nvSpPr>
        <p:spPr bwMode="auto">
          <a:xfrm>
            <a:off x="5062165" y="4024185"/>
            <a:ext cx="1959121" cy="968888"/>
          </a:xfrm>
          <a:prstGeom prst="rect">
            <a:avLst/>
          </a:prstGeom>
          <a:solidFill>
            <a:srgbClr val="F4F4F4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BM Plex Sans" panose="020B0503050203000203" pitchFamily="34" charset="0"/>
              </a:rPr>
              <a:t>z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CCC09B5-E33B-6E80-413C-DEBD40164635}"/>
              </a:ext>
            </a:extLst>
          </p:cNvPr>
          <p:cNvSpPr/>
          <p:nvPr/>
        </p:nvSpPr>
        <p:spPr bwMode="auto">
          <a:xfrm>
            <a:off x="3660811" y="5556806"/>
            <a:ext cx="4688052" cy="467451"/>
          </a:xfrm>
          <a:prstGeom prst="rect">
            <a:avLst/>
          </a:prstGeom>
          <a:solidFill>
            <a:srgbClr val="F4F4F4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/>
                </a:solidFill>
                <a:latin typeface="IBM Plex Sans" panose="020B0503050203000203" pitchFamily="34" charset="0"/>
              </a:rPr>
              <a:t>A compact, efficient and discriminant representation of the input…</a:t>
            </a:r>
          </a:p>
        </p:txBody>
      </p:sp>
    </p:spTree>
    <p:extLst>
      <p:ext uri="{BB962C8B-B14F-4D97-AF65-F5344CB8AC3E}">
        <p14:creationId xmlns:p14="http://schemas.microsoft.com/office/powerpoint/2010/main" val="21236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2DBE9A5E-D97E-1E76-2670-2ABB9859E170}"/>
              </a:ext>
            </a:extLst>
          </p:cNvPr>
          <p:cNvSpPr/>
          <p:nvPr/>
        </p:nvSpPr>
        <p:spPr bwMode="auto">
          <a:xfrm>
            <a:off x="1920698" y="3349853"/>
            <a:ext cx="8350603" cy="3109895"/>
          </a:xfrm>
          <a:prstGeom prst="rect">
            <a:avLst/>
          </a:prstGeom>
          <a:solidFill>
            <a:srgbClr val="F4F4F4"/>
          </a:solidFill>
          <a:ln w="19050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4" name="Slide Number Placeholder 15">
            <a:extLst>
              <a:ext uri="{FF2B5EF4-FFF2-40B4-BE49-F238E27FC236}">
                <a16:creationId xmlns:a16="http://schemas.microsoft.com/office/drawing/2014/main" id="{396510B7-DFF8-6846-068A-044079E6A68A}"/>
              </a:ext>
            </a:extLst>
          </p:cNvPr>
          <p:cNvSpPr txBox="1">
            <a:spLocks/>
          </p:cNvSpPr>
          <p:nvPr/>
        </p:nvSpPr>
        <p:spPr>
          <a:xfrm>
            <a:off x="9751017" y="6606413"/>
            <a:ext cx="2438309" cy="2222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F923E8B-1E96-AD4D-9B8E-54439167B9CB}" type="slidenum">
              <a:rPr lang="en-US" sz="1000" smtClean="0">
                <a:solidFill>
                  <a:schemeClr val="bg1"/>
                </a:solidFill>
                <a:latin typeface="IBM Plex Sans" panose="020B0503050203000203" pitchFamily="34" charset="0"/>
              </a:rPr>
              <a:pPr algn="r">
                <a:defRPr/>
              </a:pPr>
              <a:t>5</a:t>
            </a:fld>
            <a:endParaRPr lang="en-US" sz="1000">
              <a:solidFill>
                <a:schemeClr val="bg1"/>
              </a:solidFill>
              <a:latin typeface="IBM Plex Sans" panose="020B0503050203000203" pitchFamily="34" charset="0"/>
            </a:endParaRP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0F52B4D7-2199-1C09-B901-52F4D4427C68}"/>
              </a:ext>
            </a:extLst>
          </p:cNvPr>
          <p:cNvSpPr txBox="1">
            <a:spLocks/>
          </p:cNvSpPr>
          <p:nvPr/>
        </p:nvSpPr>
        <p:spPr>
          <a:xfrm>
            <a:off x="13166" y="6631042"/>
            <a:ext cx="5486313" cy="22224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marR="0" indent="0" algn="l" defTabSz="6859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" kern="1200">
                <a:solidFill>
                  <a:schemeClr val="bg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9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IBM Research  / </a:t>
            </a:r>
            <a:fld id="{999ACFD6-8DD7-474C-A788-A6A8F7687458}" type="datetime4">
              <a:rPr kumimoji="0" lang="en-US" sz="100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pPr marL="0" marR="0" lvl="0" indent="0" algn="l" defTabSz="6859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May 21, 2022</a:t>
            </a:fld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/ © </a:t>
            </a:r>
            <a:fld id="{F374B465-936C-9F40-A700-F0CE85D935A7}" type="datetimeyyyy">
              <a:rPr kumimoji="0" lang="en-US" sz="1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pPr marL="0" marR="0" lvl="0" indent="0" algn="l" defTabSz="6859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</a:t>
            </a:fld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 IBM Corporation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298F89F-6E10-0BDA-42DC-5DDA800A837F}"/>
              </a:ext>
            </a:extLst>
          </p:cNvPr>
          <p:cNvGrpSpPr/>
          <p:nvPr/>
        </p:nvGrpSpPr>
        <p:grpSpPr>
          <a:xfrm>
            <a:off x="608314" y="1342284"/>
            <a:ext cx="10975372" cy="1455029"/>
            <a:chOff x="608314" y="1792224"/>
            <a:chExt cx="10975372" cy="145502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62A0B377-9D23-0BE2-EFB4-C169B94C65A0}"/>
                </a:ext>
              </a:extLst>
            </p:cNvPr>
            <p:cNvSpPr/>
            <p:nvPr/>
          </p:nvSpPr>
          <p:spPr bwMode="auto">
            <a:xfrm>
              <a:off x="825377" y="2020634"/>
              <a:ext cx="1861458" cy="969380"/>
            </a:xfrm>
            <a:prstGeom prst="roundRect">
              <a:avLst/>
            </a:prstGeom>
            <a:solidFill>
              <a:srgbClr val="D6DFEF"/>
            </a:solidFill>
            <a:ln w="19050">
              <a:solidFill>
                <a:srgbClr val="3DDBDA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IBM Plex Sans" charset="0"/>
                  <a:ea typeface="IBM Plex Sans" charset="0"/>
                  <a:cs typeface="IBM Plex Sans" charset="0"/>
                </a:rPr>
                <a:t>Deep</a:t>
              </a:r>
              <a:r>
                <a:rPr kumimoji="0" lang="en-US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IBM Plex Sans" charset="0"/>
                  <a:ea typeface="IBM Plex Sans" charset="0"/>
                  <a:cs typeface="IBM Plex Sans" charset="0"/>
                </a:rPr>
                <a:t> WeatherGen</a:t>
              </a:r>
            </a:p>
          </p:txBody>
        </p: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175BC28B-7359-053E-2AFB-C0239E1F6118}"/>
                </a:ext>
              </a:extLst>
            </p:cNvPr>
            <p:cNvSpPr/>
            <p:nvPr/>
          </p:nvSpPr>
          <p:spPr bwMode="auto">
            <a:xfrm>
              <a:off x="9595774" y="1980396"/>
              <a:ext cx="1861458" cy="478199"/>
            </a:xfrm>
            <a:prstGeom prst="roundRect">
              <a:avLst/>
            </a:prstGeom>
            <a:solidFill>
              <a:srgbClr val="E5EEDB"/>
            </a:solidFill>
            <a:ln w="19050">
              <a:solidFill>
                <a:srgbClr val="3DDBDA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983"/>
              <a:r>
                <a:rPr lang="en-US" sz="1200" dirty="0">
                  <a:solidFill>
                    <a:schemeClr val="tx1"/>
                  </a:solidFill>
                  <a:latin typeface="IBM Plex Sans" charset="0"/>
                  <a:ea typeface="IBM Plex Sans" charset="0"/>
                  <a:cs typeface="IBM Plex Sans" charset="0"/>
                </a:rPr>
                <a:t>Quantized Reconstruction Losses</a:t>
              </a:r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00D22E0F-323E-4C70-8ECC-BADFCB36C389}"/>
                </a:ext>
              </a:extLst>
            </p:cNvPr>
            <p:cNvSpPr/>
            <p:nvPr/>
          </p:nvSpPr>
          <p:spPr bwMode="auto">
            <a:xfrm>
              <a:off x="7418134" y="2628165"/>
              <a:ext cx="1861458" cy="478199"/>
            </a:xfrm>
            <a:prstGeom prst="roundRect">
              <a:avLst/>
            </a:prstGeom>
            <a:solidFill>
              <a:srgbClr val="E5EEDB"/>
            </a:solidFill>
            <a:ln w="19050">
              <a:solidFill>
                <a:srgbClr val="3DDBDA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983"/>
              <a:r>
                <a:rPr lang="en-US" sz="1400" dirty="0">
                  <a:solidFill>
                    <a:schemeClr val="tx1"/>
                  </a:solidFill>
                  <a:latin typeface="IBM Plex Sans" charset="0"/>
                  <a:ea typeface="IBM Plex Sans" charset="0"/>
                  <a:cs typeface="IBM Plex Sans" charset="0"/>
                </a:rPr>
                <a:t>Variational autoencoders</a:t>
              </a:r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D6F6253C-88CD-83FC-6647-1BAB8E310D2B}"/>
                </a:ext>
              </a:extLst>
            </p:cNvPr>
            <p:cNvSpPr/>
            <p:nvPr/>
          </p:nvSpPr>
          <p:spPr bwMode="auto">
            <a:xfrm>
              <a:off x="9595774" y="2622389"/>
              <a:ext cx="1861458" cy="478199"/>
            </a:xfrm>
            <a:prstGeom prst="roundRect">
              <a:avLst/>
            </a:prstGeom>
            <a:solidFill>
              <a:srgbClr val="E5EEDB"/>
            </a:solidFill>
            <a:ln w="19050">
              <a:solidFill>
                <a:srgbClr val="3DDBDA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983"/>
              <a:r>
                <a:rPr lang="en-US" sz="1400" dirty="0">
                  <a:solidFill>
                    <a:schemeClr val="tx1"/>
                  </a:solidFill>
                  <a:latin typeface="IBM Plex Sans" charset="0"/>
                  <a:ea typeface="IBM Plex Sans" charset="0"/>
                  <a:cs typeface="IBM Plex Sans" charset="0"/>
                </a:rPr>
                <a:t>Latent space clustering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34D2145-B1C6-D996-39F5-70C72263633B}"/>
                </a:ext>
              </a:extLst>
            </p:cNvPr>
            <p:cNvSpPr/>
            <p:nvPr/>
          </p:nvSpPr>
          <p:spPr bwMode="auto">
            <a:xfrm>
              <a:off x="608314" y="1792224"/>
              <a:ext cx="10975372" cy="1455029"/>
            </a:xfrm>
            <a:custGeom>
              <a:avLst/>
              <a:gdLst>
                <a:gd name="connsiteX0" fmla="*/ 0 w 10975372"/>
                <a:gd name="connsiteY0" fmla="*/ 0 h 1455029"/>
                <a:gd name="connsiteX1" fmla="*/ 576207 w 10975372"/>
                <a:gd name="connsiteY1" fmla="*/ 0 h 1455029"/>
                <a:gd name="connsiteX2" fmla="*/ 932907 w 10975372"/>
                <a:gd name="connsiteY2" fmla="*/ 0 h 1455029"/>
                <a:gd name="connsiteX3" fmla="*/ 1838375 w 10975372"/>
                <a:gd name="connsiteY3" fmla="*/ 0 h 1455029"/>
                <a:gd name="connsiteX4" fmla="*/ 2414582 w 10975372"/>
                <a:gd name="connsiteY4" fmla="*/ 0 h 1455029"/>
                <a:gd name="connsiteX5" fmla="*/ 2990789 w 10975372"/>
                <a:gd name="connsiteY5" fmla="*/ 0 h 1455029"/>
                <a:gd name="connsiteX6" fmla="*/ 3896257 w 10975372"/>
                <a:gd name="connsiteY6" fmla="*/ 0 h 1455029"/>
                <a:gd name="connsiteX7" fmla="*/ 4362710 w 10975372"/>
                <a:gd name="connsiteY7" fmla="*/ 0 h 1455029"/>
                <a:gd name="connsiteX8" fmla="*/ 5268179 w 10975372"/>
                <a:gd name="connsiteY8" fmla="*/ 0 h 1455029"/>
                <a:gd name="connsiteX9" fmla="*/ 6173647 w 10975372"/>
                <a:gd name="connsiteY9" fmla="*/ 0 h 1455029"/>
                <a:gd name="connsiteX10" fmla="*/ 6859608 w 10975372"/>
                <a:gd name="connsiteY10" fmla="*/ 0 h 1455029"/>
                <a:gd name="connsiteX11" fmla="*/ 7765076 w 10975372"/>
                <a:gd name="connsiteY11" fmla="*/ 0 h 1455029"/>
                <a:gd name="connsiteX12" fmla="*/ 8341283 w 10975372"/>
                <a:gd name="connsiteY12" fmla="*/ 0 h 1455029"/>
                <a:gd name="connsiteX13" fmla="*/ 8917490 w 10975372"/>
                <a:gd name="connsiteY13" fmla="*/ 0 h 1455029"/>
                <a:gd name="connsiteX14" fmla="*/ 9713204 w 10975372"/>
                <a:gd name="connsiteY14" fmla="*/ 0 h 1455029"/>
                <a:gd name="connsiteX15" fmla="*/ 10289411 w 10975372"/>
                <a:gd name="connsiteY15" fmla="*/ 0 h 1455029"/>
                <a:gd name="connsiteX16" fmla="*/ 10975372 w 10975372"/>
                <a:gd name="connsiteY16" fmla="*/ 0 h 1455029"/>
                <a:gd name="connsiteX17" fmla="*/ 10975372 w 10975372"/>
                <a:gd name="connsiteY17" fmla="*/ 514110 h 1455029"/>
                <a:gd name="connsiteX18" fmla="*/ 10975372 w 10975372"/>
                <a:gd name="connsiteY18" fmla="*/ 1013670 h 1455029"/>
                <a:gd name="connsiteX19" fmla="*/ 10975372 w 10975372"/>
                <a:gd name="connsiteY19" fmla="*/ 1455029 h 1455029"/>
                <a:gd name="connsiteX20" fmla="*/ 10618672 w 10975372"/>
                <a:gd name="connsiteY20" fmla="*/ 1455029 h 1455029"/>
                <a:gd name="connsiteX21" fmla="*/ 9713204 w 10975372"/>
                <a:gd name="connsiteY21" fmla="*/ 1455029 h 1455029"/>
                <a:gd name="connsiteX22" fmla="*/ 9027243 w 10975372"/>
                <a:gd name="connsiteY22" fmla="*/ 1455029 h 1455029"/>
                <a:gd name="connsiteX23" fmla="*/ 8560790 w 10975372"/>
                <a:gd name="connsiteY23" fmla="*/ 1455029 h 1455029"/>
                <a:gd name="connsiteX24" fmla="*/ 7874829 w 10975372"/>
                <a:gd name="connsiteY24" fmla="*/ 1455029 h 1455029"/>
                <a:gd name="connsiteX25" fmla="*/ 7518130 w 10975372"/>
                <a:gd name="connsiteY25" fmla="*/ 1455029 h 1455029"/>
                <a:gd name="connsiteX26" fmla="*/ 7161430 w 10975372"/>
                <a:gd name="connsiteY26" fmla="*/ 1455029 h 1455029"/>
                <a:gd name="connsiteX27" fmla="*/ 6475469 w 10975372"/>
                <a:gd name="connsiteY27" fmla="*/ 1455029 h 1455029"/>
                <a:gd name="connsiteX28" fmla="*/ 6009016 w 10975372"/>
                <a:gd name="connsiteY28" fmla="*/ 1455029 h 1455029"/>
                <a:gd name="connsiteX29" fmla="*/ 5213302 w 10975372"/>
                <a:gd name="connsiteY29" fmla="*/ 1455029 h 1455029"/>
                <a:gd name="connsiteX30" fmla="*/ 4746848 w 10975372"/>
                <a:gd name="connsiteY30" fmla="*/ 1455029 h 1455029"/>
                <a:gd name="connsiteX31" fmla="*/ 3951134 w 10975372"/>
                <a:gd name="connsiteY31" fmla="*/ 1455029 h 1455029"/>
                <a:gd name="connsiteX32" fmla="*/ 3594434 w 10975372"/>
                <a:gd name="connsiteY32" fmla="*/ 1455029 h 1455029"/>
                <a:gd name="connsiteX33" fmla="*/ 2798720 w 10975372"/>
                <a:gd name="connsiteY33" fmla="*/ 1455029 h 1455029"/>
                <a:gd name="connsiteX34" fmla="*/ 2332267 w 10975372"/>
                <a:gd name="connsiteY34" fmla="*/ 1455029 h 1455029"/>
                <a:gd name="connsiteX35" fmla="*/ 1975567 w 10975372"/>
                <a:gd name="connsiteY35" fmla="*/ 1455029 h 1455029"/>
                <a:gd name="connsiteX36" fmla="*/ 1509114 w 10975372"/>
                <a:gd name="connsiteY36" fmla="*/ 1455029 h 1455029"/>
                <a:gd name="connsiteX37" fmla="*/ 713399 w 10975372"/>
                <a:gd name="connsiteY37" fmla="*/ 1455029 h 1455029"/>
                <a:gd name="connsiteX38" fmla="*/ 0 w 10975372"/>
                <a:gd name="connsiteY38" fmla="*/ 1455029 h 1455029"/>
                <a:gd name="connsiteX39" fmla="*/ 0 w 10975372"/>
                <a:gd name="connsiteY39" fmla="*/ 1013670 h 1455029"/>
                <a:gd name="connsiteX40" fmla="*/ 0 w 10975372"/>
                <a:gd name="connsiteY40" fmla="*/ 572311 h 1455029"/>
                <a:gd name="connsiteX41" fmla="*/ 0 w 10975372"/>
                <a:gd name="connsiteY41" fmla="*/ 0 h 1455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975372" h="1455029" extrusionOk="0">
                  <a:moveTo>
                    <a:pt x="0" y="0"/>
                  </a:moveTo>
                  <a:cubicBezTo>
                    <a:pt x="138031" y="5111"/>
                    <a:pt x="289773" y="-14161"/>
                    <a:pt x="576207" y="0"/>
                  </a:cubicBezTo>
                  <a:cubicBezTo>
                    <a:pt x="862641" y="14161"/>
                    <a:pt x="812079" y="12314"/>
                    <a:pt x="932907" y="0"/>
                  </a:cubicBezTo>
                  <a:cubicBezTo>
                    <a:pt x="1053735" y="-12314"/>
                    <a:pt x="1401752" y="43975"/>
                    <a:pt x="1838375" y="0"/>
                  </a:cubicBezTo>
                  <a:cubicBezTo>
                    <a:pt x="2274998" y="-43975"/>
                    <a:pt x="2181434" y="1173"/>
                    <a:pt x="2414582" y="0"/>
                  </a:cubicBezTo>
                  <a:cubicBezTo>
                    <a:pt x="2647730" y="-1173"/>
                    <a:pt x="2805011" y="-18293"/>
                    <a:pt x="2990789" y="0"/>
                  </a:cubicBezTo>
                  <a:cubicBezTo>
                    <a:pt x="3176567" y="18293"/>
                    <a:pt x="3518228" y="41327"/>
                    <a:pt x="3896257" y="0"/>
                  </a:cubicBezTo>
                  <a:cubicBezTo>
                    <a:pt x="4274286" y="-41327"/>
                    <a:pt x="4248408" y="-2291"/>
                    <a:pt x="4362710" y="0"/>
                  </a:cubicBezTo>
                  <a:cubicBezTo>
                    <a:pt x="4477012" y="2291"/>
                    <a:pt x="4881516" y="18182"/>
                    <a:pt x="5268179" y="0"/>
                  </a:cubicBezTo>
                  <a:cubicBezTo>
                    <a:pt x="5654842" y="-18182"/>
                    <a:pt x="5978799" y="21434"/>
                    <a:pt x="6173647" y="0"/>
                  </a:cubicBezTo>
                  <a:cubicBezTo>
                    <a:pt x="6368495" y="-21434"/>
                    <a:pt x="6671254" y="-2291"/>
                    <a:pt x="6859608" y="0"/>
                  </a:cubicBezTo>
                  <a:cubicBezTo>
                    <a:pt x="7047962" y="2291"/>
                    <a:pt x="7582349" y="39664"/>
                    <a:pt x="7765076" y="0"/>
                  </a:cubicBezTo>
                  <a:cubicBezTo>
                    <a:pt x="7947803" y="-39664"/>
                    <a:pt x="8150431" y="6456"/>
                    <a:pt x="8341283" y="0"/>
                  </a:cubicBezTo>
                  <a:cubicBezTo>
                    <a:pt x="8532135" y="-6456"/>
                    <a:pt x="8640753" y="7255"/>
                    <a:pt x="8917490" y="0"/>
                  </a:cubicBezTo>
                  <a:cubicBezTo>
                    <a:pt x="9194227" y="-7255"/>
                    <a:pt x="9543292" y="-25903"/>
                    <a:pt x="9713204" y="0"/>
                  </a:cubicBezTo>
                  <a:cubicBezTo>
                    <a:pt x="9883116" y="25903"/>
                    <a:pt x="10001904" y="18723"/>
                    <a:pt x="10289411" y="0"/>
                  </a:cubicBezTo>
                  <a:cubicBezTo>
                    <a:pt x="10576918" y="-18723"/>
                    <a:pt x="10733900" y="26308"/>
                    <a:pt x="10975372" y="0"/>
                  </a:cubicBezTo>
                  <a:cubicBezTo>
                    <a:pt x="10986044" y="174485"/>
                    <a:pt x="10953475" y="286422"/>
                    <a:pt x="10975372" y="514110"/>
                  </a:cubicBezTo>
                  <a:cubicBezTo>
                    <a:pt x="10997270" y="741798"/>
                    <a:pt x="10972621" y="843910"/>
                    <a:pt x="10975372" y="1013670"/>
                  </a:cubicBezTo>
                  <a:cubicBezTo>
                    <a:pt x="10978123" y="1183430"/>
                    <a:pt x="10995576" y="1240188"/>
                    <a:pt x="10975372" y="1455029"/>
                  </a:cubicBezTo>
                  <a:cubicBezTo>
                    <a:pt x="10862653" y="1440781"/>
                    <a:pt x="10712992" y="1455151"/>
                    <a:pt x="10618672" y="1455029"/>
                  </a:cubicBezTo>
                  <a:cubicBezTo>
                    <a:pt x="10524352" y="1454907"/>
                    <a:pt x="10153491" y="1417434"/>
                    <a:pt x="9713204" y="1455029"/>
                  </a:cubicBezTo>
                  <a:cubicBezTo>
                    <a:pt x="9272917" y="1492624"/>
                    <a:pt x="9214311" y="1437292"/>
                    <a:pt x="9027243" y="1455029"/>
                  </a:cubicBezTo>
                  <a:cubicBezTo>
                    <a:pt x="8840175" y="1472766"/>
                    <a:pt x="8693331" y="1441097"/>
                    <a:pt x="8560790" y="1455029"/>
                  </a:cubicBezTo>
                  <a:cubicBezTo>
                    <a:pt x="8428249" y="1468961"/>
                    <a:pt x="8128055" y="1450399"/>
                    <a:pt x="7874829" y="1455029"/>
                  </a:cubicBezTo>
                  <a:cubicBezTo>
                    <a:pt x="7621603" y="1459659"/>
                    <a:pt x="7691036" y="1464988"/>
                    <a:pt x="7518130" y="1455029"/>
                  </a:cubicBezTo>
                  <a:cubicBezTo>
                    <a:pt x="7345224" y="1445070"/>
                    <a:pt x="7303618" y="1463624"/>
                    <a:pt x="7161430" y="1455029"/>
                  </a:cubicBezTo>
                  <a:cubicBezTo>
                    <a:pt x="7019242" y="1446434"/>
                    <a:pt x="6806257" y="1432099"/>
                    <a:pt x="6475469" y="1455029"/>
                  </a:cubicBezTo>
                  <a:cubicBezTo>
                    <a:pt x="6144681" y="1477959"/>
                    <a:pt x="6220023" y="1450864"/>
                    <a:pt x="6009016" y="1455029"/>
                  </a:cubicBezTo>
                  <a:cubicBezTo>
                    <a:pt x="5798009" y="1459194"/>
                    <a:pt x="5404417" y="1493744"/>
                    <a:pt x="5213302" y="1455029"/>
                  </a:cubicBezTo>
                  <a:cubicBezTo>
                    <a:pt x="5022187" y="1416314"/>
                    <a:pt x="4944036" y="1468532"/>
                    <a:pt x="4746848" y="1455029"/>
                  </a:cubicBezTo>
                  <a:cubicBezTo>
                    <a:pt x="4549660" y="1441526"/>
                    <a:pt x="4201858" y="1483085"/>
                    <a:pt x="3951134" y="1455029"/>
                  </a:cubicBezTo>
                  <a:cubicBezTo>
                    <a:pt x="3700410" y="1426973"/>
                    <a:pt x="3744434" y="1459036"/>
                    <a:pt x="3594434" y="1455029"/>
                  </a:cubicBezTo>
                  <a:cubicBezTo>
                    <a:pt x="3444434" y="1451022"/>
                    <a:pt x="3050967" y="1459089"/>
                    <a:pt x="2798720" y="1455029"/>
                  </a:cubicBezTo>
                  <a:cubicBezTo>
                    <a:pt x="2546473" y="1450969"/>
                    <a:pt x="2475865" y="1470353"/>
                    <a:pt x="2332267" y="1455029"/>
                  </a:cubicBezTo>
                  <a:cubicBezTo>
                    <a:pt x="2188669" y="1439705"/>
                    <a:pt x="2137074" y="1441269"/>
                    <a:pt x="1975567" y="1455029"/>
                  </a:cubicBezTo>
                  <a:cubicBezTo>
                    <a:pt x="1814060" y="1468789"/>
                    <a:pt x="1628494" y="1463811"/>
                    <a:pt x="1509114" y="1455029"/>
                  </a:cubicBezTo>
                  <a:cubicBezTo>
                    <a:pt x="1389734" y="1446247"/>
                    <a:pt x="982265" y="1494441"/>
                    <a:pt x="713399" y="1455029"/>
                  </a:cubicBezTo>
                  <a:cubicBezTo>
                    <a:pt x="444533" y="1415617"/>
                    <a:pt x="330194" y="1469642"/>
                    <a:pt x="0" y="1455029"/>
                  </a:cubicBezTo>
                  <a:cubicBezTo>
                    <a:pt x="18563" y="1274074"/>
                    <a:pt x="9091" y="1218916"/>
                    <a:pt x="0" y="1013670"/>
                  </a:cubicBezTo>
                  <a:cubicBezTo>
                    <a:pt x="-9091" y="808424"/>
                    <a:pt x="5730" y="733973"/>
                    <a:pt x="0" y="572311"/>
                  </a:cubicBezTo>
                  <a:cubicBezTo>
                    <a:pt x="-5730" y="410649"/>
                    <a:pt x="-12983" y="211143"/>
                    <a:pt x="0" y="0"/>
                  </a:cubicBezTo>
                  <a:close/>
                </a:path>
              </a:pathLst>
            </a:custGeom>
            <a:noFill/>
            <a:ln w="9525">
              <a:solidFill>
                <a:srgbClr val="D6DFEF"/>
              </a:solidFill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781229D-7CF4-E6CE-E02F-04171F331A97}"/>
                </a:ext>
              </a:extLst>
            </p:cNvPr>
            <p:cNvSpPr txBox="1"/>
            <p:nvPr/>
          </p:nvSpPr>
          <p:spPr>
            <a:xfrm>
              <a:off x="7384875" y="2120041"/>
              <a:ext cx="18947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i="1" dirty="0">
                  <a:solidFill>
                    <a:schemeClr val="bg1"/>
                  </a:solidFill>
                  <a:latin typeface="IBM Plex Sans" charset="0"/>
                  <a:ea typeface="IBM Plex Sans" charset="0"/>
                  <a:cs typeface="IBM Plex Sans" charset="0"/>
                </a:rPr>
                <a:t>Components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6BDC631-BFE3-D0FD-31E0-8B142587FB37}"/>
                </a:ext>
              </a:extLst>
            </p:cNvPr>
            <p:cNvSpPr txBox="1"/>
            <p:nvPr/>
          </p:nvSpPr>
          <p:spPr>
            <a:xfrm>
              <a:off x="3193378" y="2134738"/>
              <a:ext cx="4033406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Deep generative models for extreme event synthesis</a:t>
              </a:r>
              <a:endParaRPr lang="en-US" sz="2000">
                <a:solidFill>
                  <a:schemeClr val="bg1"/>
                </a:solidFill>
              </a:endParaRPr>
            </a:p>
          </p:txBody>
        </p: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1CEA2A95-824D-7087-F562-9A4D540AA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117" y="3349853"/>
            <a:ext cx="6576060" cy="2552023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4ECFDDC-45CE-A5E7-7A08-261B9C259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698" y="4073076"/>
            <a:ext cx="1070282" cy="109126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D3E86417-0B48-12AC-ACCC-AA3A5606C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1019" y="4071637"/>
            <a:ext cx="1070282" cy="1091268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2A35329C-3211-D322-8F3D-B6DE1B44D60D}"/>
              </a:ext>
            </a:extLst>
          </p:cNvPr>
          <p:cNvSpPr txBox="1"/>
          <p:nvPr/>
        </p:nvSpPr>
        <p:spPr>
          <a:xfrm>
            <a:off x="4258873" y="5284001"/>
            <a:ext cx="3596446" cy="523220"/>
          </a:xfrm>
          <a:prstGeom prst="rect">
            <a:avLst/>
          </a:prstGeom>
          <a:solidFill>
            <a:srgbClr val="F4F4F4"/>
          </a:solidFill>
        </p:spPr>
        <p:txBody>
          <a:bodyPr wrap="square" rtlCol="0">
            <a:spAutoFit/>
          </a:bodyPr>
          <a:lstStyle/>
          <a:p>
            <a:pPr algn="l"/>
            <a:endParaRPr lang="en-US" sz="1400" dirty="0">
              <a:latin typeface="IBM Plex Sans" charset="0"/>
              <a:ea typeface="IBM Plex Sans" charset="0"/>
              <a:cs typeface="IBM Plex Sans" charset="0"/>
            </a:endParaRPr>
          </a:p>
          <a:p>
            <a:pPr algn="l"/>
            <a:endParaRPr lang="en-US" sz="1400" dirty="0"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AEFD3EB-7C31-7B17-85BB-1F0F1685873E}"/>
              </a:ext>
            </a:extLst>
          </p:cNvPr>
          <p:cNvSpPr/>
          <p:nvPr/>
        </p:nvSpPr>
        <p:spPr bwMode="auto">
          <a:xfrm>
            <a:off x="1920699" y="5545612"/>
            <a:ext cx="8340854" cy="356264"/>
          </a:xfrm>
          <a:prstGeom prst="rect">
            <a:avLst/>
          </a:prstGeom>
          <a:solidFill>
            <a:srgbClr val="F4F4F4"/>
          </a:solidFill>
          <a:ln w="19050">
            <a:solidFill>
              <a:srgbClr val="F4F4F4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64B3D3D-A9C7-6F98-FC40-7D99F44A4B7E}"/>
              </a:ext>
            </a:extLst>
          </p:cNvPr>
          <p:cNvSpPr/>
          <p:nvPr/>
        </p:nvSpPr>
        <p:spPr>
          <a:xfrm>
            <a:off x="0" y="0"/>
            <a:ext cx="12192000" cy="873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Deep Weather Generation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0D0CFCF-B45D-825A-9592-24D4C970179F}"/>
              </a:ext>
            </a:extLst>
          </p:cNvPr>
          <p:cNvSpPr txBox="1"/>
          <p:nvPr/>
        </p:nvSpPr>
        <p:spPr>
          <a:xfrm>
            <a:off x="4688303" y="3350371"/>
            <a:ext cx="2696572" cy="584775"/>
          </a:xfrm>
          <a:prstGeom prst="rect">
            <a:avLst/>
          </a:prstGeom>
          <a:solidFill>
            <a:srgbClr val="F4F4F4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IBM Plex Sans" charset="0"/>
                <a:ea typeface="IBM Plex Sans" charset="0"/>
                <a:cs typeface="IBM Plex Sans" charset="0"/>
              </a:rPr>
              <a:t>Variational Autoencoder</a:t>
            </a:r>
          </a:p>
          <a:p>
            <a:pPr algn="l"/>
            <a:endParaRPr lang="en-US" sz="1400" dirty="0"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45B083B-5737-DF92-4B17-8A5A04465DB7}"/>
              </a:ext>
            </a:extLst>
          </p:cNvPr>
          <p:cNvSpPr txBox="1"/>
          <p:nvPr/>
        </p:nvSpPr>
        <p:spPr>
          <a:xfrm>
            <a:off x="5022981" y="5115454"/>
            <a:ext cx="2050561" cy="307777"/>
          </a:xfrm>
          <a:prstGeom prst="rect">
            <a:avLst/>
          </a:prstGeom>
          <a:solidFill>
            <a:srgbClr val="F4F4F4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latin typeface="IBM Plex Sans" charset="0"/>
                <a:ea typeface="IBM Plex Sans" charset="0"/>
                <a:cs typeface="IBM Plex Sans" charset="0"/>
              </a:rPr>
              <a:t>Information bottleneck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E105B7-C263-6A62-96A5-8F72F4ED0ECE}"/>
              </a:ext>
            </a:extLst>
          </p:cNvPr>
          <p:cNvSpPr/>
          <p:nvPr/>
        </p:nvSpPr>
        <p:spPr bwMode="auto">
          <a:xfrm>
            <a:off x="5062165" y="4024185"/>
            <a:ext cx="1959121" cy="968888"/>
          </a:xfrm>
          <a:prstGeom prst="rect">
            <a:avLst/>
          </a:prstGeom>
          <a:solidFill>
            <a:srgbClr val="F4F4F4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BM Plex Sans" panose="020B0503050203000203" pitchFamily="34" charset="0"/>
              </a:rPr>
              <a:t>z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CCC09B5-E33B-6E80-413C-DEBD40164635}"/>
              </a:ext>
            </a:extLst>
          </p:cNvPr>
          <p:cNvSpPr/>
          <p:nvPr/>
        </p:nvSpPr>
        <p:spPr bwMode="auto">
          <a:xfrm>
            <a:off x="3660811" y="5556806"/>
            <a:ext cx="4688052" cy="467451"/>
          </a:xfrm>
          <a:prstGeom prst="rect">
            <a:avLst/>
          </a:prstGeom>
          <a:solidFill>
            <a:srgbClr val="F4F4F4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/>
                </a:solidFill>
                <a:latin typeface="IBM Plex Sans" panose="020B0503050203000203" pitchFamily="34" charset="0"/>
              </a:rPr>
              <a:t>A compact, efficient and discriminant representation of the input…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700" dirty="0">
              <a:solidFill>
                <a:schemeClr val="tx1"/>
              </a:solidFill>
              <a:latin typeface="IBM Plex Sans" panose="020B0503050203000203" pitchFamily="34" charset="0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tx1"/>
                </a:solidFill>
                <a:latin typeface="IBM Plex Sans" panose="020B0503050203000203" pitchFamily="34" charset="0"/>
              </a:rPr>
              <a:t>BUT it’s unconstrained</a:t>
            </a:r>
          </a:p>
        </p:txBody>
      </p:sp>
    </p:spTree>
    <p:extLst>
      <p:ext uri="{BB962C8B-B14F-4D97-AF65-F5344CB8AC3E}">
        <p14:creationId xmlns:p14="http://schemas.microsoft.com/office/powerpoint/2010/main" val="4138676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5">
            <a:extLst>
              <a:ext uri="{FF2B5EF4-FFF2-40B4-BE49-F238E27FC236}">
                <a16:creationId xmlns:a16="http://schemas.microsoft.com/office/drawing/2014/main" id="{396510B7-DFF8-6846-068A-044079E6A68A}"/>
              </a:ext>
            </a:extLst>
          </p:cNvPr>
          <p:cNvSpPr txBox="1">
            <a:spLocks/>
          </p:cNvSpPr>
          <p:nvPr/>
        </p:nvSpPr>
        <p:spPr>
          <a:xfrm>
            <a:off x="9751017" y="6606413"/>
            <a:ext cx="2438309" cy="2222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F923E8B-1E96-AD4D-9B8E-54439167B9CB}" type="slidenum">
              <a:rPr lang="en-US" sz="1000" smtClean="0">
                <a:solidFill>
                  <a:schemeClr val="bg1"/>
                </a:solidFill>
                <a:latin typeface="IBM Plex Sans" panose="020B0503050203000203" pitchFamily="34" charset="0"/>
              </a:rPr>
              <a:pPr algn="r">
                <a:defRPr/>
              </a:pPr>
              <a:t>6</a:t>
            </a:fld>
            <a:endParaRPr lang="en-US" sz="1000">
              <a:solidFill>
                <a:schemeClr val="bg1"/>
              </a:solidFill>
              <a:latin typeface="IBM Plex Sans" panose="020B0503050203000203" pitchFamily="34" charset="0"/>
            </a:endParaRP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0F52B4D7-2199-1C09-B901-52F4D4427C68}"/>
              </a:ext>
            </a:extLst>
          </p:cNvPr>
          <p:cNvSpPr txBox="1">
            <a:spLocks/>
          </p:cNvSpPr>
          <p:nvPr/>
        </p:nvSpPr>
        <p:spPr>
          <a:xfrm>
            <a:off x="13166" y="6631042"/>
            <a:ext cx="5486313" cy="22224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marR="0" indent="0" algn="l" defTabSz="6859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" kern="1200">
                <a:solidFill>
                  <a:schemeClr val="bg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9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IBM Research  / </a:t>
            </a:r>
            <a:fld id="{999ACFD6-8DD7-474C-A788-A6A8F7687458}" type="datetime4">
              <a:rPr kumimoji="0" lang="en-US" sz="100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pPr marL="0" marR="0" lvl="0" indent="0" algn="l" defTabSz="6859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May 21, 2022</a:t>
            </a:fld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/ © </a:t>
            </a:r>
            <a:fld id="{F374B465-936C-9F40-A700-F0CE85D935A7}" type="datetimeyyyy">
              <a:rPr kumimoji="0" lang="en-US" sz="1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pPr marL="0" marR="0" lvl="0" indent="0" algn="l" defTabSz="6859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</a:t>
            </a:fld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 IBM Corporation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298F89F-6E10-0BDA-42DC-5DDA800A837F}"/>
              </a:ext>
            </a:extLst>
          </p:cNvPr>
          <p:cNvGrpSpPr/>
          <p:nvPr/>
        </p:nvGrpSpPr>
        <p:grpSpPr>
          <a:xfrm>
            <a:off x="608314" y="1342284"/>
            <a:ext cx="10975372" cy="1455029"/>
            <a:chOff x="608314" y="1792224"/>
            <a:chExt cx="10975372" cy="145502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62A0B377-9D23-0BE2-EFB4-C169B94C65A0}"/>
                </a:ext>
              </a:extLst>
            </p:cNvPr>
            <p:cNvSpPr/>
            <p:nvPr/>
          </p:nvSpPr>
          <p:spPr bwMode="auto">
            <a:xfrm>
              <a:off x="825377" y="2020634"/>
              <a:ext cx="1861458" cy="969380"/>
            </a:xfrm>
            <a:prstGeom prst="roundRect">
              <a:avLst/>
            </a:prstGeom>
            <a:solidFill>
              <a:srgbClr val="D6DFEF"/>
            </a:solidFill>
            <a:ln w="19050">
              <a:solidFill>
                <a:srgbClr val="3DDBDA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IBM Plex Sans" charset="0"/>
                  <a:ea typeface="IBM Plex Sans" charset="0"/>
                  <a:cs typeface="IBM Plex Sans" charset="0"/>
                </a:rPr>
                <a:t>Deep</a:t>
              </a:r>
              <a:r>
                <a:rPr kumimoji="0" lang="en-US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IBM Plex Sans" charset="0"/>
                  <a:ea typeface="IBM Plex Sans" charset="0"/>
                  <a:cs typeface="IBM Plex Sans" charset="0"/>
                </a:rPr>
                <a:t> WeatherGen</a:t>
              </a:r>
            </a:p>
          </p:txBody>
        </p: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175BC28B-7359-053E-2AFB-C0239E1F6118}"/>
                </a:ext>
              </a:extLst>
            </p:cNvPr>
            <p:cNvSpPr/>
            <p:nvPr/>
          </p:nvSpPr>
          <p:spPr bwMode="auto">
            <a:xfrm>
              <a:off x="9595774" y="1980396"/>
              <a:ext cx="1861458" cy="478199"/>
            </a:xfrm>
            <a:prstGeom prst="roundRect">
              <a:avLst/>
            </a:prstGeom>
            <a:solidFill>
              <a:srgbClr val="E5EEDB"/>
            </a:solidFill>
            <a:ln w="19050">
              <a:solidFill>
                <a:srgbClr val="3DDBDA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983"/>
              <a:r>
                <a:rPr lang="en-US" sz="1200" dirty="0">
                  <a:solidFill>
                    <a:schemeClr val="tx1"/>
                  </a:solidFill>
                  <a:latin typeface="IBM Plex Sans" charset="0"/>
                  <a:ea typeface="IBM Plex Sans" charset="0"/>
                  <a:cs typeface="IBM Plex Sans" charset="0"/>
                </a:rPr>
                <a:t>Quantized Reconstruction Losses</a:t>
              </a:r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00D22E0F-323E-4C70-8ECC-BADFCB36C389}"/>
                </a:ext>
              </a:extLst>
            </p:cNvPr>
            <p:cNvSpPr/>
            <p:nvPr/>
          </p:nvSpPr>
          <p:spPr bwMode="auto">
            <a:xfrm>
              <a:off x="7418134" y="2628165"/>
              <a:ext cx="1861458" cy="478199"/>
            </a:xfrm>
            <a:prstGeom prst="roundRect">
              <a:avLst/>
            </a:prstGeom>
            <a:solidFill>
              <a:srgbClr val="E5EEDB"/>
            </a:solidFill>
            <a:ln w="19050">
              <a:solidFill>
                <a:srgbClr val="3DDBDA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983"/>
              <a:r>
                <a:rPr lang="en-US" sz="1400" dirty="0">
                  <a:solidFill>
                    <a:schemeClr val="tx1"/>
                  </a:solidFill>
                  <a:latin typeface="IBM Plex Sans" charset="0"/>
                  <a:ea typeface="IBM Plex Sans" charset="0"/>
                  <a:cs typeface="IBM Plex Sans" charset="0"/>
                </a:rPr>
                <a:t>Variational autoencoders</a:t>
              </a:r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D6F6253C-88CD-83FC-6647-1BAB8E310D2B}"/>
                </a:ext>
              </a:extLst>
            </p:cNvPr>
            <p:cNvSpPr/>
            <p:nvPr/>
          </p:nvSpPr>
          <p:spPr bwMode="auto">
            <a:xfrm>
              <a:off x="9595774" y="2622389"/>
              <a:ext cx="1861458" cy="478199"/>
            </a:xfrm>
            <a:prstGeom prst="roundRect">
              <a:avLst/>
            </a:prstGeom>
            <a:solidFill>
              <a:srgbClr val="E5EEDB"/>
            </a:solidFill>
            <a:ln w="19050">
              <a:solidFill>
                <a:srgbClr val="3DDBDA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983"/>
              <a:r>
                <a:rPr lang="en-US" sz="1400" dirty="0">
                  <a:solidFill>
                    <a:schemeClr val="tx1"/>
                  </a:solidFill>
                  <a:latin typeface="IBM Plex Sans" charset="0"/>
                  <a:ea typeface="IBM Plex Sans" charset="0"/>
                  <a:cs typeface="IBM Plex Sans" charset="0"/>
                </a:rPr>
                <a:t>Latent space clustering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34D2145-B1C6-D996-39F5-70C72263633B}"/>
                </a:ext>
              </a:extLst>
            </p:cNvPr>
            <p:cNvSpPr/>
            <p:nvPr/>
          </p:nvSpPr>
          <p:spPr bwMode="auto">
            <a:xfrm>
              <a:off x="608314" y="1792224"/>
              <a:ext cx="10975372" cy="1455029"/>
            </a:xfrm>
            <a:custGeom>
              <a:avLst/>
              <a:gdLst>
                <a:gd name="connsiteX0" fmla="*/ 0 w 10975372"/>
                <a:gd name="connsiteY0" fmla="*/ 0 h 1455029"/>
                <a:gd name="connsiteX1" fmla="*/ 576207 w 10975372"/>
                <a:gd name="connsiteY1" fmla="*/ 0 h 1455029"/>
                <a:gd name="connsiteX2" fmla="*/ 932907 w 10975372"/>
                <a:gd name="connsiteY2" fmla="*/ 0 h 1455029"/>
                <a:gd name="connsiteX3" fmla="*/ 1838375 w 10975372"/>
                <a:gd name="connsiteY3" fmla="*/ 0 h 1455029"/>
                <a:gd name="connsiteX4" fmla="*/ 2414582 w 10975372"/>
                <a:gd name="connsiteY4" fmla="*/ 0 h 1455029"/>
                <a:gd name="connsiteX5" fmla="*/ 2990789 w 10975372"/>
                <a:gd name="connsiteY5" fmla="*/ 0 h 1455029"/>
                <a:gd name="connsiteX6" fmla="*/ 3896257 w 10975372"/>
                <a:gd name="connsiteY6" fmla="*/ 0 h 1455029"/>
                <a:gd name="connsiteX7" fmla="*/ 4362710 w 10975372"/>
                <a:gd name="connsiteY7" fmla="*/ 0 h 1455029"/>
                <a:gd name="connsiteX8" fmla="*/ 5268179 w 10975372"/>
                <a:gd name="connsiteY8" fmla="*/ 0 h 1455029"/>
                <a:gd name="connsiteX9" fmla="*/ 6173647 w 10975372"/>
                <a:gd name="connsiteY9" fmla="*/ 0 h 1455029"/>
                <a:gd name="connsiteX10" fmla="*/ 6859608 w 10975372"/>
                <a:gd name="connsiteY10" fmla="*/ 0 h 1455029"/>
                <a:gd name="connsiteX11" fmla="*/ 7765076 w 10975372"/>
                <a:gd name="connsiteY11" fmla="*/ 0 h 1455029"/>
                <a:gd name="connsiteX12" fmla="*/ 8341283 w 10975372"/>
                <a:gd name="connsiteY12" fmla="*/ 0 h 1455029"/>
                <a:gd name="connsiteX13" fmla="*/ 8917490 w 10975372"/>
                <a:gd name="connsiteY13" fmla="*/ 0 h 1455029"/>
                <a:gd name="connsiteX14" fmla="*/ 9713204 w 10975372"/>
                <a:gd name="connsiteY14" fmla="*/ 0 h 1455029"/>
                <a:gd name="connsiteX15" fmla="*/ 10289411 w 10975372"/>
                <a:gd name="connsiteY15" fmla="*/ 0 h 1455029"/>
                <a:gd name="connsiteX16" fmla="*/ 10975372 w 10975372"/>
                <a:gd name="connsiteY16" fmla="*/ 0 h 1455029"/>
                <a:gd name="connsiteX17" fmla="*/ 10975372 w 10975372"/>
                <a:gd name="connsiteY17" fmla="*/ 514110 h 1455029"/>
                <a:gd name="connsiteX18" fmla="*/ 10975372 w 10975372"/>
                <a:gd name="connsiteY18" fmla="*/ 1013670 h 1455029"/>
                <a:gd name="connsiteX19" fmla="*/ 10975372 w 10975372"/>
                <a:gd name="connsiteY19" fmla="*/ 1455029 h 1455029"/>
                <a:gd name="connsiteX20" fmla="*/ 10618672 w 10975372"/>
                <a:gd name="connsiteY20" fmla="*/ 1455029 h 1455029"/>
                <a:gd name="connsiteX21" fmla="*/ 9713204 w 10975372"/>
                <a:gd name="connsiteY21" fmla="*/ 1455029 h 1455029"/>
                <a:gd name="connsiteX22" fmla="*/ 9027243 w 10975372"/>
                <a:gd name="connsiteY22" fmla="*/ 1455029 h 1455029"/>
                <a:gd name="connsiteX23" fmla="*/ 8560790 w 10975372"/>
                <a:gd name="connsiteY23" fmla="*/ 1455029 h 1455029"/>
                <a:gd name="connsiteX24" fmla="*/ 7874829 w 10975372"/>
                <a:gd name="connsiteY24" fmla="*/ 1455029 h 1455029"/>
                <a:gd name="connsiteX25" fmla="*/ 7518130 w 10975372"/>
                <a:gd name="connsiteY25" fmla="*/ 1455029 h 1455029"/>
                <a:gd name="connsiteX26" fmla="*/ 7161430 w 10975372"/>
                <a:gd name="connsiteY26" fmla="*/ 1455029 h 1455029"/>
                <a:gd name="connsiteX27" fmla="*/ 6475469 w 10975372"/>
                <a:gd name="connsiteY27" fmla="*/ 1455029 h 1455029"/>
                <a:gd name="connsiteX28" fmla="*/ 6009016 w 10975372"/>
                <a:gd name="connsiteY28" fmla="*/ 1455029 h 1455029"/>
                <a:gd name="connsiteX29" fmla="*/ 5213302 w 10975372"/>
                <a:gd name="connsiteY29" fmla="*/ 1455029 h 1455029"/>
                <a:gd name="connsiteX30" fmla="*/ 4746848 w 10975372"/>
                <a:gd name="connsiteY30" fmla="*/ 1455029 h 1455029"/>
                <a:gd name="connsiteX31" fmla="*/ 3951134 w 10975372"/>
                <a:gd name="connsiteY31" fmla="*/ 1455029 h 1455029"/>
                <a:gd name="connsiteX32" fmla="*/ 3594434 w 10975372"/>
                <a:gd name="connsiteY32" fmla="*/ 1455029 h 1455029"/>
                <a:gd name="connsiteX33" fmla="*/ 2798720 w 10975372"/>
                <a:gd name="connsiteY33" fmla="*/ 1455029 h 1455029"/>
                <a:gd name="connsiteX34" fmla="*/ 2332267 w 10975372"/>
                <a:gd name="connsiteY34" fmla="*/ 1455029 h 1455029"/>
                <a:gd name="connsiteX35" fmla="*/ 1975567 w 10975372"/>
                <a:gd name="connsiteY35" fmla="*/ 1455029 h 1455029"/>
                <a:gd name="connsiteX36" fmla="*/ 1509114 w 10975372"/>
                <a:gd name="connsiteY36" fmla="*/ 1455029 h 1455029"/>
                <a:gd name="connsiteX37" fmla="*/ 713399 w 10975372"/>
                <a:gd name="connsiteY37" fmla="*/ 1455029 h 1455029"/>
                <a:gd name="connsiteX38" fmla="*/ 0 w 10975372"/>
                <a:gd name="connsiteY38" fmla="*/ 1455029 h 1455029"/>
                <a:gd name="connsiteX39" fmla="*/ 0 w 10975372"/>
                <a:gd name="connsiteY39" fmla="*/ 1013670 h 1455029"/>
                <a:gd name="connsiteX40" fmla="*/ 0 w 10975372"/>
                <a:gd name="connsiteY40" fmla="*/ 572311 h 1455029"/>
                <a:gd name="connsiteX41" fmla="*/ 0 w 10975372"/>
                <a:gd name="connsiteY41" fmla="*/ 0 h 1455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975372" h="1455029" extrusionOk="0">
                  <a:moveTo>
                    <a:pt x="0" y="0"/>
                  </a:moveTo>
                  <a:cubicBezTo>
                    <a:pt x="138031" y="5111"/>
                    <a:pt x="289773" y="-14161"/>
                    <a:pt x="576207" y="0"/>
                  </a:cubicBezTo>
                  <a:cubicBezTo>
                    <a:pt x="862641" y="14161"/>
                    <a:pt x="812079" y="12314"/>
                    <a:pt x="932907" y="0"/>
                  </a:cubicBezTo>
                  <a:cubicBezTo>
                    <a:pt x="1053735" y="-12314"/>
                    <a:pt x="1401752" y="43975"/>
                    <a:pt x="1838375" y="0"/>
                  </a:cubicBezTo>
                  <a:cubicBezTo>
                    <a:pt x="2274998" y="-43975"/>
                    <a:pt x="2181434" y="1173"/>
                    <a:pt x="2414582" y="0"/>
                  </a:cubicBezTo>
                  <a:cubicBezTo>
                    <a:pt x="2647730" y="-1173"/>
                    <a:pt x="2805011" y="-18293"/>
                    <a:pt x="2990789" y="0"/>
                  </a:cubicBezTo>
                  <a:cubicBezTo>
                    <a:pt x="3176567" y="18293"/>
                    <a:pt x="3518228" y="41327"/>
                    <a:pt x="3896257" y="0"/>
                  </a:cubicBezTo>
                  <a:cubicBezTo>
                    <a:pt x="4274286" y="-41327"/>
                    <a:pt x="4248408" y="-2291"/>
                    <a:pt x="4362710" y="0"/>
                  </a:cubicBezTo>
                  <a:cubicBezTo>
                    <a:pt x="4477012" y="2291"/>
                    <a:pt x="4881516" y="18182"/>
                    <a:pt x="5268179" y="0"/>
                  </a:cubicBezTo>
                  <a:cubicBezTo>
                    <a:pt x="5654842" y="-18182"/>
                    <a:pt x="5978799" y="21434"/>
                    <a:pt x="6173647" y="0"/>
                  </a:cubicBezTo>
                  <a:cubicBezTo>
                    <a:pt x="6368495" y="-21434"/>
                    <a:pt x="6671254" y="-2291"/>
                    <a:pt x="6859608" y="0"/>
                  </a:cubicBezTo>
                  <a:cubicBezTo>
                    <a:pt x="7047962" y="2291"/>
                    <a:pt x="7582349" y="39664"/>
                    <a:pt x="7765076" y="0"/>
                  </a:cubicBezTo>
                  <a:cubicBezTo>
                    <a:pt x="7947803" y="-39664"/>
                    <a:pt x="8150431" y="6456"/>
                    <a:pt x="8341283" y="0"/>
                  </a:cubicBezTo>
                  <a:cubicBezTo>
                    <a:pt x="8532135" y="-6456"/>
                    <a:pt x="8640753" y="7255"/>
                    <a:pt x="8917490" y="0"/>
                  </a:cubicBezTo>
                  <a:cubicBezTo>
                    <a:pt x="9194227" y="-7255"/>
                    <a:pt x="9543292" y="-25903"/>
                    <a:pt x="9713204" y="0"/>
                  </a:cubicBezTo>
                  <a:cubicBezTo>
                    <a:pt x="9883116" y="25903"/>
                    <a:pt x="10001904" y="18723"/>
                    <a:pt x="10289411" y="0"/>
                  </a:cubicBezTo>
                  <a:cubicBezTo>
                    <a:pt x="10576918" y="-18723"/>
                    <a:pt x="10733900" y="26308"/>
                    <a:pt x="10975372" y="0"/>
                  </a:cubicBezTo>
                  <a:cubicBezTo>
                    <a:pt x="10986044" y="174485"/>
                    <a:pt x="10953475" y="286422"/>
                    <a:pt x="10975372" y="514110"/>
                  </a:cubicBezTo>
                  <a:cubicBezTo>
                    <a:pt x="10997270" y="741798"/>
                    <a:pt x="10972621" y="843910"/>
                    <a:pt x="10975372" y="1013670"/>
                  </a:cubicBezTo>
                  <a:cubicBezTo>
                    <a:pt x="10978123" y="1183430"/>
                    <a:pt x="10995576" y="1240188"/>
                    <a:pt x="10975372" y="1455029"/>
                  </a:cubicBezTo>
                  <a:cubicBezTo>
                    <a:pt x="10862653" y="1440781"/>
                    <a:pt x="10712992" y="1455151"/>
                    <a:pt x="10618672" y="1455029"/>
                  </a:cubicBezTo>
                  <a:cubicBezTo>
                    <a:pt x="10524352" y="1454907"/>
                    <a:pt x="10153491" y="1417434"/>
                    <a:pt x="9713204" y="1455029"/>
                  </a:cubicBezTo>
                  <a:cubicBezTo>
                    <a:pt x="9272917" y="1492624"/>
                    <a:pt x="9214311" y="1437292"/>
                    <a:pt x="9027243" y="1455029"/>
                  </a:cubicBezTo>
                  <a:cubicBezTo>
                    <a:pt x="8840175" y="1472766"/>
                    <a:pt x="8693331" y="1441097"/>
                    <a:pt x="8560790" y="1455029"/>
                  </a:cubicBezTo>
                  <a:cubicBezTo>
                    <a:pt x="8428249" y="1468961"/>
                    <a:pt x="8128055" y="1450399"/>
                    <a:pt x="7874829" y="1455029"/>
                  </a:cubicBezTo>
                  <a:cubicBezTo>
                    <a:pt x="7621603" y="1459659"/>
                    <a:pt x="7691036" y="1464988"/>
                    <a:pt x="7518130" y="1455029"/>
                  </a:cubicBezTo>
                  <a:cubicBezTo>
                    <a:pt x="7345224" y="1445070"/>
                    <a:pt x="7303618" y="1463624"/>
                    <a:pt x="7161430" y="1455029"/>
                  </a:cubicBezTo>
                  <a:cubicBezTo>
                    <a:pt x="7019242" y="1446434"/>
                    <a:pt x="6806257" y="1432099"/>
                    <a:pt x="6475469" y="1455029"/>
                  </a:cubicBezTo>
                  <a:cubicBezTo>
                    <a:pt x="6144681" y="1477959"/>
                    <a:pt x="6220023" y="1450864"/>
                    <a:pt x="6009016" y="1455029"/>
                  </a:cubicBezTo>
                  <a:cubicBezTo>
                    <a:pt x="5798009" y="1459194"/>
                    <a:pt x="5404417" y="1493744"/>
                    <a:pt x="5213302" y="1455029"/>
                  </a:cubicBezTo>
                  <a:cubicBezTo>
                    <a:pt x="5022187" y="1416314"/>
                    <a:pt x="4944036" y="1468532"/>
                    <a:pt x="4746848" y="1455029"/>
                  </a:cubicBezTo>
                  <a:cubicBezTo>
                    <a:pt x="4549660" y="1441526"/>
                    <a:pt x="4201858" y="1483085"/>
                    <a:pt x="3951134" y="1455029"/>
                  </a:cubicBezTo>
                  <a:cubicBezTo>
                    <a:pt x="3700410" y="1426973"/>
                    <a:pt x="3744434" y="1459036"/>
                    <a:pt x="3594434" y="1455029"/>
                  </a:cubicBezTo>
                  <a:cubicBezTo>
                    <a:pt x="3444434" y="1451022"/>
                    <a:pt x="3050967" y="1459089"/>
                    <a:pt x="2798720" y="1455029"/>
                  </a:cubicBezTo>
                  <a:cubicBezTo>
                    <a:pt x="2546473" y="1450969"/>
                    <a:pt x="2475865" y="1470353"/>
                    <a:pt x="2332267" y="1455029"/>
                  </a:cubicBezTo>
                  <a:cubicBezTo>
                    <a:pt x="2188669" y="1439705"/>
                    <a:pt x="2137074" y="1441269"/>
                    <a:pt x="1975567" y="1455029"/>
                  </a:cubicBezTo>
                  <a:cubicBezTo>
                    <a:pt x="1814060" y="1468789"/>
                    <a:pt x="1628494" y="1463811"/>
                    <a:pt x="1509114" y="1455029"/>
                  </a:cubicBezTo>
                  <a:cubicBezTo>
                    <a:pt x="1389734" y="1446247"/>
                    <a:pt x="982265" y="1494441"/>
                    <a:pt x="713399" y="1455029"/>
                  </a:cubicBezTo>
                  <a:cubicBezTo>
                    <a:pt x="444533" y="1415617"/>
                    <a:pt x="330194" y="1469642"/>
                    <a:pt x="0" y="1455029"/>
                  </a:cubicBezTo>
                  <a:cubicBezTo>
                    <a:pt x="18563" y="1274074"/>
                    <a:pt x="9091" y="1218916"/>
                    <a:pt x="0" y="1013670"/>
                  </a:cubicBezTo>
                  <a:cubicBezTo>
                    <a:pt x="-9091" y="808424"/>
                    <a:pt x="5730" y="733973"/>
                    <a:pt x="0" y="572311"/>
                  </a:cubicBezTo>
                  <a:cubicBezTo>
                    <a:pt x="-5730" y="410649"/>
                    <a:pt x="-12983" y="211143"/>
                    <a:pt x="0" y="0"/>
                  </a:cubicBezTo>
                  <a:close/>
                </a:path>
              </a:pathLst>
            </a:custGeom>
            <a:noFill/>
            <a:ln w="9525">
              <a:solidFill>
                <a:srgbClr val="D6DFEF"/>
              </a:solidFill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781229D-7CF4-E6CE-E02F-04171F331A97}"/>
                </a:ext>
              </a:extLst>
            </p:cNvPr>
            <p:cNvSpPr txBox="1"/>
            <p:nvPr/>
          </p:nvSpPr>
          <p:spPr>
            <a:xfrm>
              <a:off x="7384875" y="2120041"/>
              <a:ext cx="18947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i="1" dirty="0">
                  <a:solidFill>
                    <a:schemeClr val="bg1"/>
                  </a:solidFill>
                  <a:latin typeface="IBM Plex Sans" charset="0"/>
                  <a:ea typeface="IBM Plex Sans" charset="0"/>
                  <a:cs typeface="IBM Plex Sans" charset="0"/>
                </a:rPr>
                <a:t>Components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6BDC631-BFE3-D0FD-31E0-8B142587FB37}"/>
                </a:ext>
              </a:extLst>
            </p:cNvPr>
            <p:cNvSpPr txBox="1"/>
            <p:nvPr/>
          </p:nvSpPr>
          <p:spPr>
            <a:xfrm>
              <a:off x="3193378" y="2134738"/>
              <a:ext cx="4033406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Deep generative models for extreme event synthesis</a:t>
              </a:r>
              <a:endParaRPr lang="en-US" sz="2000">
                <a:solidFill>
                  <a:schemeClr val="bg1"/>
                </a:solidFill>
              </a:endParaRP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26253AF3-0119-2E9F-4B1A-010E4C8E499F}"/>
              </a:ext>
            </a:extLst>
          </p:cNvPr>
          <p:cNvSpPr/>
          <p:nvPr/>
        </p:nvSpPr>
        <p:spPr bwMode="auto">
          <a:xfrm>
            <a:off x="1920698" y="3349853"/>
            <a:ext cx="8350603" cy="3109895"/>
          </a:xfrm>
          <a:prstGeom prst="rect">
            <a:avLst/>
          </a:prstGeom>
          <a:solidFill>
            <a:srgbClr val="F4F4F4"/>
          </a:solidFill>
          <a:ln w="19050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IBM Plex Sans" charset="0"/>
              <a:ea typeface="IBM Plex Sans" charset="0"/>
              <a:cs typeface="IBM Plex Sans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1CEA2A95-824D-7087-F562-9A4D540AA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117" y="3349853"/>
            <a:ext cx="6576060" cy="2552023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4ECFDDC-45CE-A5E7-7A08-261B9C259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698" y="4073076"/>
            <a:ext cx="1070282" cy="109126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D3E86417-0B48-12AC-ACCC-AA3A5606C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1019" y="4071637"/>
            <a:ext cx="1070282" cy="1091268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2A35329C-3211-D322-8F3D-B6DE1B44D60D}"/>
              </a:ext>
            </a:extLst>
          </p:cNvPr>
          <p:cNvSpPr txBox="1"/>
          <p:nvPr/>
        </p:nvSpPr>
        <p:spPr>
          <a:xfrm>
            <a:off x="4258873" y="5284001"/>
            <a:ext cx="3596446" cy="523220"/>
          </a:xfrm>
          <a:prstGeom prst="rect">
            <a:avLst/>
          </a:prstGeom>
          <a:solidFill>
            <a:srgbClr val="F4F4F4"/>
          </a:solidFill>
        </p:spPr>
        <p:txBody>
          <a:bodyPr wrap="square" rtlCol="0">
            <a:spAutoFit/>
          </a:bodyPr>
          <a:lstStyle/>
          <a:p>
            <a:pPr algn="l"/>
            <a:endParaRPr lang="en-US" sz="1400" dirty="0">
              <a:latin typeface="IBM Plex Sans" charset="0"/>
              <a:ea typeface="IBM Plex Sans" charset="0"/>
              <a:cs typeface="IBM Plex Sans" charset="0"/>
            </a:endParaRPr>
          </a:p>
          <a:p>
            <a:pPr algn="l"/>
            <a:endParaRPr lang="en-US" sz="1400" dirty="0"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AEFD3EB-7C31-7B17-85BB-1F0F1685873E}"/>
              </a:ext>
            </a:extLst>
          </p:cNvPr>
          <p:cNvSpPr/>
          <p:nvPr/>
        </p:nvSpPr>
        <p:spPr bwMode="auto">
          <a:xfrm>
            <a:off x="1920699" y="5545612"/>
            <a:ext cx="8340854" cy="356264"/>
          </a:xfrm>
          <a:prstGeom prst="rect">
            <a:avLst/>
          </a:prstGeom>
          <a:solidFill>
            <a:srgbClr val="F4F4F4"/>
          </a:solidFill>
          <a:ln w="19050">
            <a:solidFill>
              <a:srgbClr val="F4F4F4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64B3D3D-A9C7-6F98-FC40-7D99F44A4B7E}"/>
              </a:ext>
            </a:extLst>
          </p:cNvPr>
          <p:cNvSpPr/>
          <p:nvPr/>
        </p:nvSpPr>
        <p:spPr>
          <a:xfrm>
            <a:off x="0" y="0"/>
            <a:ext cx="12192000" cy="873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Deep Weather Generation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0D0CFCF-B45D-825A-9592-24D4C970179F}"/>
                  </a:ext>
                </a:extLst>
              </p:cNvPr>
              <p:cNvSpPr txBox="1"/>
              <p:nvPr/>
            </p:nvSpPr>
            <p:spPr>
              <a:xfrm>
                <a:off x="5022981" y="3361492"/>
                <a:ext cx="2135649" cy="553998"/>
              </a:xfrm>
              <a:prstGeom prst="rect">
                <a:avLst/>
              </a:prstGeom>
              <a:solidFill>
                <a:srgbClr val="F4F4F4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latin typeface="IBM Plex Sans" charset="0"/>
                    <a:ea typeface="IBM Plex Sans" charset="0"/>
                    <a:cs typeface="IBM Plex Sans" charset="0"/>
                  </a:rPr>
                  <a:t>Regularization loss</a:t>
                </a:r>
              </a:p>
              <a:p>
                <a:pPr algn="ctr"/>
                <a:r>
                  <a:rPr lang="en-US" sz="1400" dirty="0"/>
                  <a:t>L</a:t>
                </a:r>
                <a:r>
                  <a:rPr lang="en-US" sz="1400" baseline="-25000" dirty="0"/>
                  <a:t>reg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𝐾𝐿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</m:t>
                        </m:r>
                        <m:r>
                          <a:rPr lang="pt-BR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BR" sz="1400" dirty="0"/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0D0CFCF-B45D-825A-9592-24D4C9701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2981" y="3361492"/>
                <a:ext cx="2135649" cy="553998"/>
              </a:xfrm>
              <a:prstGeom prst="rect">
                <a:avLst/>
              </a:prstGeom>
              <a:blipFill>
                <a:blip r:embed="rId4"/>
                <a:stretch>
                  <a:fillRect l="-592" t="-2222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D45B083B-5737-DF92-4B17-8A5A04465DB7}"/>
              </a:ext>
            </a:extLst>
          </p:cNvPr>
          <p:cNvSpPr txBox="1"/>
          <p:nvPr/>
        </p:nvSpPr>
        <p:spPr>
          <a:xfrm>
            <a:off x="5022981" y="5115454"/>
            <a:ext cx="2050561" cy="307777"/>
          </a:xfrm>
          <a:prstGeom prst="rect">
            <a:avLst/>
          </a:prstGeom>
          <a:solidFill>
            <a:srgbClr val="F4F4F4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latin typeface="IBM Plex Sans" charset="0"/>
                <a:ea typeface="IBM Plex Sans" charset="0"/>
                <a:cs typeface="IBM Plex Sans" charset="0"/>
              </a:rPr>
              <a:t>Information bottleneck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EE20A9F-0969-D650-65C9-309B12C604DA}"/>
              </a:ext>
            </a:extLst>
          </p:cNvPr>
          <p:cNvSpPr txBox="1"/>
          <p:nvPr/>
        </p:nvSpPr>
        <p:spPr>
          <a:xfrm>
            <a:off x="4588050" y="5131634"/>
            <a:ext cx="2570580" cy="338554"/>
          </a:xfrm>
          <a:prstGeom prst="rect">
            <a:avLst/>
          </a:prstGeom>
          <a:solidFill>
            <a:srgbClr val="F4F4F4"/>
          </a:solidFill>
        </p:spPr>
        <p:txBody>
          <a:bodyPr wrap="square" rtlCol="0">
            <a:spAutoFit/>
          </a:bodyPr>
          <a:lstStyle/>
          <a:p>
            <a:pPr algn="ctr"/>
            <a:endParaRPr lang="en-BR" sz="1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19B2C1-5679-2671-D454-D72464A599AD}"/>
              </a:ext>
            </a:extLst>
          </p:cNvPr>
          <p:cNvSpPr txBox="1"/>
          <p:nvPr/>
        </p:nvSpPr>
        <p:spPr>
          <a:xfrm>
            <a:off x="4164156" y="5332868"/>
            <a:ext cx="3746538" cy="584775"/>
          </a:xfrm>
          <a:prstGeom prst="rect">
            <a:avLst/>
          </a:prstGeom>
          <a:solidFill>
            <a:srgbClr val="F4F4F4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</a:t>
            </a:r>
            <a:r>
              <a:rPr lang="en-US" sz="1600" dirty="0">
                <a:solidFill>
                  <a:srgbClr val="FF0000"/>
                </a:solidFill>
              </a:rPr>
              <a:t>re</a:t>
            </a:r>
            <a:r>
              <a:rPr lang="en-BR" sz="1600" dirty="0">
                <a:solidFill>
                  <a:srgbClr val="FF0000"/>
                </a:solidFill>
              </a:rPr>
              <a:t>gularize</a:t>
            </a:r>
            <a:r>
              <a:rPr lang="en-BR" sz="1600" dirty="0"/>
              <a:t> the latent space to </a:t>
            </a:r>
            <a:br>
              <a:rPr lang="en-BR" sz="1600" dirty="0"/>
            </a:br>
            <a:r>
              <a:rPr lang="en-BR" sz="1600" dirty="0"/>
              <a:t>force it to a known, normal distribution</a:t>
            </a:r>
            <a:endParaRPr lang="en-US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F8E795-ED4B-B2CD-A7BC-4B030F498783}"/>
              </a:ext>
            </a:extLst>
          </p:cNvPr>
          <p:cNvSpPr txBox="1"/>
          <p:nvPr/>
        </p:nvSpPr>
        <p:spPr>
          <a:xfrm>
            <a:off x="3683329" y="5751489"/>
            <a:ext cx="484619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1400" dirty="0"/>
          </a:p>
          <a:p>
            <a:pPr algn="ctr"/>
            <a:r>
              <a:rPr lang="en-BR" sz="1400" dirty="0"/>
              <a:t>Now, we can sample from </a:t>
            </a:r>
            <a:r>
              <a:rPr lang="en-BR" sz="1400" i="1" dirty="0">
                <a:solidFill>
                  <a:srgbClr val="FF0000"/>
                </a:solidFill>
              </a:rPr>
              <a:t>N(</a:t>
            </a:r>
            <a:r>
              <a:rPr lang="en-BR" sz="1400" i="1">
                <a:solidFill>
                  <a:srgbClr val="FF0000"/>
                </a:solidFill>
              </a:rPr>
              <a:t>0,</a:t>
            </a:r>
            <a:r>
              <a:rPr lang="pt-BR" sz="1400" i="1" dirty="0" err="1">
                <a:solidFill>
                  <a:srgbClr val="FF0000"/>
                </a:solidFill>
              </a:rPr>
              <a:t>I</a:t>
            </a:r>
            <a:r>
              <a:rPr lang="en-BR" sz="1400" i="1">
                <a:solidFill>
                  <a:srgbClr val="FF0000"/>
                </a:solidFill>
              </a:rPr>
              <a:t>)</a:t>
            </a:r>
            <a:r>
              <a:rPr lang="en-BR" sz="1400"/>
              <a:t> </a:t>
            </a:r>
            <a:r>
              <a:rPr lang="en-BR" sz="1400" dirty="0"/>
              <a:t>for realistic synthesis</a:t>
            </a:r>
          </a:p>
          <a:p>
            <a:pPr algn="l"/>
            <a:endParaRPr lang="en-US" sz="140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605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tângulo 41">
            <a:extLst>
              <a:ext uri="{FF2B5EF4-FFF2-40B4-BE49-F238E27FC236}">
                <a16:creationId xmlns:a16="http://schemas.microsoft.com/office/drawing/2014/main" id="{3FC254A4-ADD2-931C-A3DD-662875C865B5}"/>
              </a:ext>
            </a:extLst>
          </p:cNvPr>
          <p:cNvSpPr/>
          <p:nvPr/>
        </p:nvSpPr>
        <p:spPr bwMode="auto">
          <a:xfrm>
            <a:off x="602634" y="1242592"/>
            <a:ext cx="10986731" cy="471306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8000" tIns="48000" rIns="48000" bIns="48000" numCol="1" rtlCol="0" anchor="t" anchorCtr="0" compatLnSpc="1">
            <a:prstTxWarp prst="textNoShape">
              <a:avLst/>
            </a:prstTxWarp>
          </a:bodyPr>
          <a:lstStyle/>
          <a:p>
            <a:pPr defTabSz="914621"/>
            <a:endParaRPr lang="pt-BR" sz="1867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4" name="Slide Number Placeholder 15">
            <a:extLst>
              <a:ext uri="{FF2B5EF4-FFF2-40B4-BE49-F238E27FC236}">
                <a16:creationId xmlns:a16="http://schemas.microsoft.com/office/drawing/2014/main" id="{396510B7-DFF8-6846-068A-044079E6A68A}"/>
              </a:ext>
            </a:extLst>
          </p:cNvPr>
          <p:cNvSpPr txBox="1">
            <a:spLocks/>
          </p:cNvSpPr>
          <p:nvPr/>
        </p:nvSpPr>
        <p:spPr>
          <a:xfrm>
            <a:off x="9751017" y="6606413"/>
            <a:ext cx="2438309" cy="2222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F923E8B-1E96-AD4D-9B8E-54439167B9CB}" type="slidenum">
              <a:rPr lang="en-US" sz="1000" smtClean="0">
                <a:solidFill>
                  <a:schemeClr val="bg1"/>
                </a:solidFill>
                <a:latin typeface="IBM Plex Sans" panose="020B0503050203000203" pitchFamily="34" charset="0"/>
              </a:rPr>
              <a:pPr algn="r">
                <a:defRPr/>
              </a:pPr>
              <a:t>7</a:t>
            </a:fld>
            <a:endParaRPr lang="en-US" sz="1000">
              <a:solidFill>
                <a:schemeClr val="bg1"/>
              </a:solidFill>
              <a:latin typeface="IBM Plex Sans" panose="020B0503050203000203" pitchFamily="34" charset="0"/>
            </a:endParaRP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0F52B4D7-2199-1C09-B901-52F4D4427C68}"/>
              </a:ext>
            </a:extLst>
          </p:cNvPr>
          <p:cNvSpPr txBox="1">
            <a:spLocks/>
          </p:cNvSpPr>
          <p:nvPr/>
        </p:nvSpPr>
        <p:spPr>
          <a:xfrm>
            <a:off x="13166" y="6631042"/>
            <a:ext cx="5486313" cy="22224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marR="0" indent="0" algn="l" defTabSz="6859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" kern="1200">
                <a:solidFill>
                  <a:schemeClr val="bg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9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IBM Research  / </a:t>
            </a:r>
            <a:fld id="{999ACFD6-8DD7-474C-A788-A6A8F7687458}" type="datetime4">
              <a:rPr kumimoji="0" lang="en-US" sz="100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pPr marL="0" marR="0" lvl="0" indent="0" algn="l" defTabSz="6859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May 21, 2022</a:t>
            </a:fld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/ © </a:t>
            </a:r>
            <a:fld id="{F374B465-936C-9F40-A700-F0CE85D935A7}" type="datetimeyyyy">
              <a:rPr kumimoji="0" lang="en-US" sz="1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pPr marL="0" marR="0" lvl="0" indent="0" algn="l" defTabSz="6859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</a:t>
            </a:fld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 IBM Corporation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A9D227D-CE30-282A-E6AF-B8232C4CF56A}"/>
              </a:ext>
            </a:extLst>
          </p:cNvPr>
          <p:cNvSpPr txBox="1"/>
          <p:nvPr/>
        </p:nvSpPr>
        <p:spPr>
          <a:xfrm>
            <a:off x="1620800" y="1242592"/>
            <a:ext cx="8965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BR" sz="2400" dirty="0"/>
              <a:t>How </a:t>
            </a:r>
            <a:r>
              <a:rPr lang="en-BR" sz="2400"/>
              <a:t>are </a:t>
            </a:r>
            <a:r>
              <a:rPr lang="en-US" sz="2400" dirty="0">
                <a:solidFill>
                  <a:srgbClr val="FF0000"/>
                </a:solidFill>
              </a:rPr>
              <a:t>weather events </a:t>
            </a:r>
            <a:r>
              <a:rPr lang="en-BR" sz="2400"/>
              <a:t>distributed </a:t>
            </a:r>
            <a:r>
              <a:rPr lang="en-BR" sz="2400" dirty="0"/>
              <a:t>in the latent space ~</a:t>
            </a:r>
            <a:r>
              <a:rPr lang="en-BR" sz="2400" i="1" dirty="0"/>
              <a:t> N(</a:t>
            </a:r>
            <a:r>
              <a:rPr lang="en-BR" sz="2400" i="1"/>
              <a:t>0,</a:t>
            </a:r>
            <a:r>
              <a:rPr lang="pt-BR" sz="2400" i="1" dirty="0" err="1"/>
              <a:t>I</a:t>
            </a:r>
            <a:r>
              <a:rPr lang="en-BR" sz="2400" i="1"/>
              <a:t>)</a:t>
            </a:r>
            <a:r>
              <a:rPr lang="en-BR" sz="2400"/>
              <a:t>?</a:t>
            </a:r>
            <a:endParaRPr lang="en-BR" sz="2400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9D3A976-C305-C1D8-AE43-C6249564FAF1}"/>
              </a:ext>
            </a:extLst>
          </p:cNvPr>
          <p:cNvGrpSpPr/>
          <p:nvPr/>
        </p:nvGrpSpPr>
        <p:grpSpPr>
          <a:xfrm>
            <a:off x="698816" y="1737073"/>
            <a:ext cx="5810249" cy="4171951"/>
            <a:chOff x="2752726" y="1883133"/>
            <a:chExt cx="6978154" cy="4543425"/>
          </a:xfrm>
        </p:grpSpPr>
        <p:pic>
          <p:nvPicPr>
            <p:cNvPr id="31" name="Picture 2" descr="Normality is a myth | Andrey Akinshin">
              <a:extLst>
                <a:ext uri="{FF2B5EF4-FFF2-40B4-BE49-F238E27FC236}">
                  <a16:creationId xmlns:a16="http://schemas.microsoft.com/office/drawing/2014/main" id="{C28FAC48-6D32-3CB4-EBE5-3E0B18A2FA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2726" y="1883133"/>
              <a:ext cx="6978154" cy="4543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2690CD9-79AA-04BB-C226-EB8CC9ECBB94}"/>
                </a:ext>
              </a:extLst>
            </p:cNvPr>
            <p:cNvSpPr txBox="1"/>
            <p:nvPr/>
          </p:nvSpPr>
          <p:spPr>
            <a:xfrm>
              <a:off x="7014378" y="2438400"/>
              <a:ext cx="1369216" cy="301663"/>
            </a:xfrm>
            <a:prstGeom prst="rect">
              <a:avLst/>
            </a:prstGeom>
            <a:solidFill>
              <a:srgbClr val="E4D0DC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BR" sz="1200" dirty="0"/>
                <a:t>Very common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31576F0-0EC7-D82E-FF63-D87D6AD7B6A0}"/>
                </a:ext>
              </a:extLst>
            </p:cNvPr>
            <p:cNvSpPr txBox="1"/>
            <p:nvPr/>
          </p:nvSpPr>
          <p:spPr>
            <a:xfrm>
              <a:off x="4230326" y="2438400"/>
              <a:ext cx="1392319" cy="301663"/>
            </a:xfrm>
            <a:prstGeom prst="rect">
              <a:avLst/>
            </a:prstGeom>
            <a:solidFill>
              <a:srgbClr val="E4D0DC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BR" sz="1200" dirty="0"/>
                <a:t>Very Common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7A325DC-DAD5-A5C5-390F-642DC0D08C82}"/>
                </a:ext>
              </a:extLst>
            </p:cNvPr>
            <p:cNvSpPr txBox="1"/>
            <p:nvPr/>
          </p:nvSpPr>
          <p:spPr>
            <a:xfrm>
              <a:off x="3728055" y="5483907"/>
              <a:ext cx="606830" cy="301663"/>
            </a:xfrm>
            <a:prstGeom prst="rect">
              <a:avLst/>
            </a:prstGeom>
            <a:solidFill>
              <a:srgbClr val="EBD8BC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BR" sz="1200" dirty="0"/>
                <a:t>Rare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697804A-7FA8-A01A-4394-C787AE0FCE59}"/>
                </a:ext>
              </a:extLst>
            </p:cNvPr>
            <p:cNvSpPr txBox="1"/>
            <p:nvPr/>
          </p:nvSpPr>
          <p:spPr>
            <a:xfrm>
              <a:off x="8328629" y="5475581"/>
              <a:ext cx="606830" cy="301663"/>
            </a:xfrm>
            <a:prstGeom prst="rect">
              <a:avLst/>
            </a:prstGeom>
            <a:solidFill>
              <a:srgbClr val="EBD8BC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BR" sz="1200" dirty="0"/>
                <a:t>Rare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5DC9F7D-D5C8-234B-8D38-33A6E2BDD60F}"/>
                </a:ext>
              </a:extLst>
            </p:cNvPr>
            <p:cNvSpPr txBox="1"/>
            <p:nvPr/>
          </p:nvSpPr>
          <p:spPr>
            <a:xfrm>
              <a:off x="4124983" y="4362098"/>
              <a:ext cx="901386" cy="301663"/>
            </a:xfrm>
            <a:prstGeom prst="rect">
              <a:avLst/>
            </a:prstGeom>
            <a:solidFill>
              <a:srgbClr val="C9DEEB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BR" sz="1200" dirty="0"/>
                <a:t>Not rare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02106EB-BA40-EE85-510E-DFCB9138409E}"/>
                </a:ext>
              </a:extLst>
            </p:cNvPr>
            <p:cNvSpPr txBox="1"/>
            <p:nvPr/>
          </p:nvSpPr>
          <p:spPr>
            <a:xfrm>
              <a:off x="7667085" y="4362098"/>
              <a:ext cx="901386" cy="301663"/>
            </a:xfrm>
            <a:prstGeom prst="rect">
              <a:avLst/>
            </a:prstGeom>
            <a:solidFill>
              <a:srgbClr val="C9DEEB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BR" sz="1200" dirty="0"/>
                <a:t>Not rare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812B572-391C-7D30-8763-F7724B47AA1E}"/>
              </a:ext>
            </a:extLst>
          </p:cNvPr>
          <p:cNvGrpSpPr/>
          <p:nvPr/>
        </p:nvGrpSpPr>
        <p:grpSpPr>
          <a:xfrm>
            <a:off x="7234616" y="2517675"/>
            <a:ext cx="3940308" cy="2591997"/>
            <a:chOff x="8267700" y="2513070"/>
            <a:chExt cx="2981325" cy="202208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AD5CD44-65CA-2307-DA1A-697EA12AA90B}"/>
                </a:ext>
              </a:extLst>
            </p:cNvPr>
            <p:cNvSpPr/>
            <p:nvPr/>
          </p:nvSpPr>
          <p:spPr>
            <a:xfrm>
              <a:off x="8267700" y="2513070"/>
              <a:ext cx="2981325" cy="2022081"/>
            </a:xfrm>
            <a:prstGeom prst="ellipse">
              <a:avLst/>
            </a:prstGeom>
            <a:solidFill>
              <a:srgbClr val="EBD8B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351" dirty="0">
                <a:solidFill>
                  <a:schemeClr val="tx1"/>
                </a:solidFill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564F057-B04B-797C-8D17-37285356D043}"/>
                </a:ext>
              </a:extLst>
            </p:cNvPr>
            <p:cNvSpPr/>
            <p:nvPr/>
          </p:nvSpPr>
          <p:spPr>
            <a:xfrm>
              <a:off x="8637791" y="2781300"/>
              <a:ext cx="2249284" cy="1482783"/>
            </a:xfrm>
            <a:prstGeom prst="ellipse">
              <a:avLst/>
            </a:prstGeom>
            <a:solidFill>
              <a:srgbClr val="C9DEE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351" dirty="0">
                <a:solidFill>
                  <a:schemeClr val="tx1"/>
                </a:solidFill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001DF9BB-1CA0-6F47-097A-3856BB767CC7}"/>
                </a:ext>
              </a:extLst>
            </p:cNvPr>
            <p:cNvSpPr/>
            <p:nvPr/>
          </p:nvSpPr>
          <p:spPr>
            <a:xfrm>
              <a:off x="8956857" y="3005717"/>
              <a:ext cx="1590495" cy="1031782"/>
            </a:xfrm>
            <a:prstGeom prst="ellipse">
              <a:avLst/>
            </a:prstGeom>
            <a:solidFill>
              <a:srgbClr val="E4D0D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BR" sz="1351" dirty="0">
                  <a:solidFill>
                    <a:schemeClr val="tx1"/>
                  </a:solidFill>
                </a:rPr>
                <a:t>Latent Space</a:t>
              </a:r>
            </a:p>
            <a:p>
              <a:pPr algn="ctr"/>
              <a:r>
                <a:rPr lang="en-BR" sz="1351" dirty="0">
                  <a:solidFill>
                    <a:schemeClr val="tx1"/>
                  </a:solidFill>
                </a:rPr>
                <a:t>~</a:t>
              </a:r>
              <a:r>
                <a:rPr lang="en-BR" sz="1351" i="1" dirty="0">
                  <a:solidFill>
                    <a:schemeClr val="tx1"/>
                  </a:solidFill>
                </a:rPr>
                <a:t>N(0,1)</a:t>
              </a:r>
              <a:endParaRPr lang="en-BR" sz="1351" dirty="0">
                <a:solidFill>
                  <a:schemeClr val="tx1"/>
                </a:solidFill>
              </a:endParaRPr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6AF087C2-B3AC-2F53-EB49-98102C52D8EA}"/>
              </a:ext>
            </a:extLst>
          </p:cNvPr>
          <p:cNvSpPr/>
          <p:nvPr/>
        </p:nvSpPr>
        <p:spPr>
          <a:xfrm>
            <a:off x="0" y="0"/>
            <a:ext cx="12192000" cy="873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Deep Weather Generation</a:t>
            </a:r>
          </a:p>
        </p:txBody>
      </p:sp>
    </p:spTree>
    <p:extLst>
      <p:ext uri="{BB962C8B-B14F-4D97-AF65-F5344CB8AC3E}">
        <p14:creationId xmlns:p14="http://schemas.microsoft.com/office/powerpoint/2010/main" val="1913666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tângulo 41">
            <a:extLst>
              <a:ext uri="{FF2B5EF4-FFF2-40B4-BE49-F238E27FC236}">
                <a16:creationId xmlns:a16="http://schemas.microsoft.com/office/drawing/2014/main" id="{4B01042F-C9DB-88C1-DA9B-690731E3236F}"/>
              </a:ext>
            </a:extLst>
          </p:cNvPr>
          <p:cNvSpPr/>
          <p:nvPr/>
        </p:nvSpPr>
        <p:spPr bwMode="auto">
          <a:xfrm>
            <a:off x="602634" y="1242592"/>
            <a:ext cx="10986731" cy="471306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8000" tIns="48000" rIns="48000" bIns="48000" numCol="1" rtlCol="0" anchor="t" anchorCtr="0" compatLnSpc="1">
            <a:prstTxWarp prst="textNoShape">
              <a:avLst/>
            </a:prstTxWarp>
          </a:bodyPr>
          <a:lstStyle/>
          <a:p>
            <a:pPr defTabSz="914621"/>
            <a:endParaRPr lang="pt-BR" sz="1867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4" name="Slide Number Placeholder 15">
            <a:extLst>
              <a:ext uri="{FF2B5EF4-FFF2-40B4-BE49-F238E27FC236}">
                <a16:creationId xmlns:a16="http://schemas.microsoft.com/office/drawing/2014/main" id="{396510B7-DFF8-6846-068A-044079E6A68A}"/>
              </a:ext>
            </a:extLst>
          </p:cNvPr>
          <p:cNvSpPr txBox="1">
            <a:spLocks/>
          </p:cNvSpPr>
          <p:nvPr/>
        </p:nvSpPr>
        <p:spPr>
          <a:xfrm>
            <a:off x="9751017" y="6606413"/>
            <a:ext cx="2438309" cy="2222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F923E8B-1E96-AD4D-9B8E-54439167B9CB}" type="slidenum">
              <a:rPr lang="en-US" sz="1000" smtClean="0">
                <a:solidFill>
                  <a:schemeClr val="bg1"/>
                </a:solidFill>
                <a:latin typeface="IBM Plex Sans" panose="020B0503050203000203" pitchFamily="34" charset="0"/>
              </a:rPr>
              <a:pPr algn="r">
                <a:defRPr/>
              </a:pPr>
              <a:t>8</a:t>
            </a:fld>
            <a:endParaRPr lang="en-US" sz="1000">
              <a:solidFill>
                <a:schemeClr val="bg1"/>
              </a:solidFill>
              <a:latin typeface="IBM Plex Sans" panose="020B0503050203000203" pitchFamily="34" charset="0"/>
            </a:endParaRP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0F52B4D7-2199-1C09-B901-52F4D4427C68}"/>
              </a:ext>
            </a:extLst>
          </p:cNvPr>
          <p:cNvSpPr txBox="1">
            <a:spLocks/>
          </p:cNvSpPr>
          <p:nvPr/>
        </p:nvSpPr>
        <p:spPr>
          <a:xfrm>
            <a:off x="13166" y="6631042"/>
            <a:ext cx="5486313" cy="22224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marR="0" indent="0" algn="l" defTabSz="6859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" kern="1200">
                <a:solidFill>
                  <a:schemeClr val="bg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9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IBM Research  / </a:t>
            </a:r>
            <a:fld id="{999ACFD6-8DD7-474C-A788-A6A8F7687458}" type="datetime4">
              <a:rPr kumimoji="0" lang="en-US" sz="100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pPr marL="0" marR="0" lvl="0" indent="0" algn="l" defTabSz="6859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May 21, 2022</a:t>
            </a:fld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/ © </a:t>
            </a:r>
            <a:fld id="{F374B465-936C-9F40-A700-F0CE85D935A7}" type="datetimeyyyy">
              <a:rPr kumimoji="0" lang="en-US" sz="1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pPr marL="0" marR="0" lvl="0" indent="0" algn="l" defTabSz="6859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</a:t>
            </a:fld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 IBM Corporation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45E8EF-0C2F-6742-9462-33F227254BEA}"/>
              </a:ext>
            </a:extLst>
          </p:cNvPr>
          <p:cNvSpPr txBox="1"/>
          <p:nvPr/>
        </p:nvSpPr>
        <p:spPr>
          <a:xfrm>
            <a:off x="8738506" y="4538842"/>
            <a:ext cx="2805291" cy="508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R" sz="1351" dirty="0"/>
              <a:t>Controlling Weather</a:t>
            </a:r>
            <a:br>
              <a:rPr lang="en-BR" sz="1351" dirty="0"/>
            </a:br>
            <a:r>
              <a:rPr lang="en-BR" sz="1351" dirty="0"/>
              <a:t>Field Synthesis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55290CC-55BB-8E70-E02A-4FBB670870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353"/>
          <a:stretch/>
        </p:blipFill>
        <p:spPr>
          <a:xfrm>
            <a:off x="6221936" y="1275881"/>
            <a:ext cx="2712151" cy="323593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880D7A55-37DF-240B-A66C-3DDFEEB8B116}"/>
              </a:ext>
            </a:extLst>
          </p:cNvPr>
          <p:cNvGrpSpPr/>
          <p:nvPr/>
        </p:nvGrpSpPr>
        <p:grpSpPr>
          <a:xfrm>
            <a:off x="9339799" y="2875388"/>
            <a:ext cx="1484156" cy="1488461"/>
            <a:chOff x="5659060" y="2678603"/>
            <a:chExt cx="2268137" cy="2168957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ADE27A8-6B45-7462-3B57-CABF29F6F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60479" y="2678603"/>
              <a:ext cx="1666718" cy="168390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E42989A-01E7-3FB9-005F-DF24F659C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36578" y="2784957"/>
              <a:ext cx="1666718" cy="1683901"/>
            </a:xfrm>
            <a:prstGeom prst="rect">
              <a:avLst/>
            </a:prstGeom>
          </p:spPr>
        </p:pic>
        <p:pic>
          <p:nvPicPr>
            <p:cNvPr id="26" name="Picture 25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CB3D47F2-E4F7-6B98-E903-5B1E5D5031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832" t="11076" r="9121" b="9478"/>
            <a:stretch/>
          </p:blipFill>
          <p:spPr>
            <a:xfrm>
              <a:off x="5990239" y="2867507"/>
              <a:ext cx="1698758" cy="1683901"/>
            </a:xfrm>
            <a:prstGeom prst="rect">
              <a:avLst/>
            </a:prstGeom>
          </p:spPr>
        </p:pic>
        <p:pic>
          <p:nvPicPr>
            <p:cNvPr id="27" name="Picture 26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F1E08424-96EF-9653-2089-8E95BA2B84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832" t="11076" r="9121" b="9478"/>
            <a:stretch/>
          </p:blipFill>
          <p:spPr>
            <a:xfrm>
              <a:off x="5875939" y="2950056"/>
              <a:ext cx="1698758" cy="1683901"/>
            </a:xfrm>
            <a:prstGeom prst="rect">
              <a:avLst/>
            </a:prstGeom>
          </p:spPr>
        </p:pic>
        <p:pic>
          <p:nvPicPr>
            <p:cNvPr id="42" name="Picture 41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83D44451-0385-BAEC-7E29-C2B9D4152A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832" t="11076" r="9121" b="9478"/>
            <a:stretch/>
          </p:blipFill>
          <p:spPr>
            <a:xfrm>
              <a:off x="5761639" y="3032606"/>
              <a:ext cx="1698758" cy="1683901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79B7F353-A612-7A2C-72BE-15D8DE1D5C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9060" y="3163659"/>
              <a:ext cx="1666718" cy="1683901"/>
            </a:xfrm>
            <a:prstGeom prst="rect">
              <a:avLst/>
            </a:prstGeom>
          </p:spPr>
        </p:pic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415ADCE9-0430-2913-82EA-0B8C59860943}"/>
              </a:ext>
            </a:extLst>
          </p:cNvPr>
          <p:cNvSpPr txBox="1"/>
          <p:nvPr/>
        </p:nvSpPr>
        <p:spPr>
          <a:xfrm>
            <a:off x="1862616" y="3881473"/>
            <a:ext cx="622286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sz="1351" i="1" dirty="0"/>
              <a:t>N(0,1)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8BF3DF1-9DD3-130D-959A-35C8B318E00A}"/>
              </a:ext>
            </a:extLst>
          </p:cNvPr>
          <p:cNvGrpSpPr/>
          <p:nvPr/>
        </p:nvGrpSpPr>
        <p:grpSpPr>
          <a:xfrm>
            <a:off x="751161" y="1722422"/>
            <a:ext cx="2981325" cy="2022081"/>
            <a:chOff x="8267700" y="2513070"/>
            <a:chExt cx="2981325" cy="2022081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E3625CF-4BFD-4171-5FC2-A976077DC611}"/>
                </a:ext>
              </a:extLst>
            </p:cNvPr>
            <p:cNvSpPr/>
            <p:nvPr/>
          </p:nvSpPr>
          <p:spPr>
            <a:xfrm>
              <a:off x="8267700" y="2513070"/>
              <a:ext cx="2981325" cy="2022081"/>
            </a:xfrm>
            <a:prstGeom prst="ellipse">
              <a:avLst/>
            </a:prstGeom>
            <a:solidFill>
              <a:srgbClr val="EBD8B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351" dirty="0">
                <a:solidFill>
                  <a:schemeClr val="tx1"/>
                </a:solidFill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D1D8B10-8909-7F5A-27F9-D7D6F20EE573}"/>
                </a:ext>
              </a:extLst>
            </p:cNvPr>
            <p:cNvSpPr/>
            <p:nvPr/>
          </p:nvSpPr>
          <p:spPr>
            <a:xfrm>
              <a:off x="8637791" y="2781300"/>
              <a:ext cx="2249284" cy="1482783"/>
            </a:xfrm>
            <a:prstGeom prst="ellipse">
              <a:avLst/>
            </a:prstGeom>
            <a:solidFill>
              <a:srgbClr val="C9DEE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351" dirty="0">
                <a:solidFill>
                  <a:schemeClr val="tx1"/>
                </a:solidFill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7BDDE32-483F-43D0-42F9-E1E0AA0A9325}"/>
                </a:ext>
              </a:extLst>
            </p:cNvPr>
            <p:cNvSpPr/>
            <p:nvPr/>
          </p:nvSpPr>
          <p:spPr>
            <a:xfrm>
              <a:off x="8956857" y="3005717"/>
              <a:ext cx="1590495" cy="1031782"/>
            </a:xfrm>
            <a:prstGeom prst="ellipse">
              <a:avLst/>
            </a:prstGeom>
            <a:solidFill>
              <a:srgbClr val="E4D0D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BR" sz="1351" dirty="0">
                  <a:solidFill>
                    <a:schemeClr val="tx1"/>
                  </a:solidFill>
                </a:rPr>
                <a:t>Latent Space</a:t>
              </a: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3D9EDC84-645B-762C-F23C-3C67251C5D56}"/>
              </a:ext>
            </a:extLst>
          </p:cNvPr>
          <p:cNvSpPr/>
          <p:nvPr/>
        </p:nvSpPr>
        <p:spPr>
          <a:xfrm>
            <a:off x="3935636" y="2088204"/>
            <a:ext cx="1173604" cy="1217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R" sz="1351" dirty="0"/>
              <a:t>Sampler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67CF3C6-25CF-368F-4A76-524735972785}"/>
              </a:ext>
            </a:extLst>
          </p:cNvPr>
          <p:cNvSpPr/>
          <p:nvPr/>
        </p:nvSpPr>
        <p:spPr>
          <a:xfrm>
            <a:off x="5320730" y="2088204"/>
            <a:ext cx="742947" cy="375392"/>
          </a:xfrm>
          <a:prstGeom prst="rect">
            <a:avLst/>
          </a:prstGeom>
          <a:solidFill>
            <a:srgbClr val="E4D0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R" sz="1351" dirty="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14311A9-A68E-006E-368B-596B84A59B83}"/>
              </a:ext>
            </a:extLst>
          </p:cNvPr>
          <p:cNvSpPr/>
          <p:nvPr/>
        </p:nvSpPr>
        <p:spPr>
          <a:xfrm>
            <a:off x="5320730" y="2922423"/>
            <a:ext cx="742947" cy="375392"/>
          </a:xfrm>
          <a:prstGeom prst="rect">
            <a:avLst/>
          </a:prstGeom>
          <a:solidFill>
            <a:srgbClr val="EBD8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R" sz="1351" dirty="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6066516-B6F0-B569-A527-3B44E283BB75}"/>
              </a:ext>
            </a:extLst>
          </p:cNvPr>
          <p:cNvSpPr/>
          <p:nvPr/>
        </p:nvSpPr>
        <p:spPr>
          <a:xfrm>
            <a:off x="5320730" y="2505313"/>
            <a:ext cx="742947" cy="375392"/>
          </a:xfrm>
          <a:prstGeom prst="rect">
            <a:avLst/>
          </a:prstGeom>
          <a:solidFill>
            <a:srgbClr val="C9DE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R" sz="1351" dirty="0">
                <a:solidFill>
                  <a:schemeClr val="tx1"/>
                </a:solidFill>
              </a:rPr>
              <a:t>Z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563C994-D456-B65B-6369-1F3520D13DF2}"/>
              </a:ext>
            </a:extLst>
          </p:cNvPr>
          <p:cNvCxnSpPr>
            <a:cxnSpLocks/>
          </p:cNvCxnSpPr>
          <p:nvPr/>
        </p:nvCxnSpPr>
        <p:spPr>
          <a:xfrm flipH="1" flipV="1">
            <a:off x="3370536" y="2365853"/>
            <a:ext cx="56510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02EFDE04-2D76-B2D0-D804-5F44B4061133}"/>
              </a:ext>
            </a:extLst>
          </p:cNvPr>
          <p:cNvCxnSpPr>
            <a:cxnSpLocks/>
          </p:cNvCxnSpPr>
          <p:nvPr/>
        </p:nvCxnSpPr>
        <p:spPr>
          <a:xfrm flipH="1">
            <a:off x="3113362" y="2871180"/>
            <a:ext cx="8953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0897E28-A5CF-B2D6-0186-F0E6A943A2E7}"/>
              </a:ext>
            </a:extLst>
          </p:cNvPr>
          <p:cNvCxnSpPr>
            <a:cxnSpLocks/>
          </p:cNvCxnSpPr>
          <p:nvPr/>
        </p:nvCxnSpPr>
        <p:spPr>
          <a:xfrm flipH="1">
            <a:off x="2702410" y="2623027"/>
            <a:ext cx="13063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D984346-876E-4A53-51A7-422D1F5EF573}"/>
              </a:ext>
            </a:extLst>
          </p:cNvPr>
          <p:cNvGrpSpPr/>
          <p:nvPr/>
        </p:nvGrpSpPr>
        <p:grpSpPr>
          <a:xfrm>
            <a:off x="9339798" y="1361801"/>
            <a:ext cx="1477312" cy="1384148"/>
            <a:chOff x="5761639" y="2599267"/>
            <a:chExt cx="2220959" cy="2117240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D92352DA-B542-BA06-9C83-66EC6AF6E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15880" y="2599267"/>
              <a:ext cx="1666718" cy="1683901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E50BF4FD-C7D4-99F0-B572-1D8DF66C6A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23275" y="2696278"/>
              <a:ext cx="1666718" cy="1683901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40319272-20D6-47FE-9707-F7A5194C3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30670" y="2778828"/>
              <a:ext cx="1666718" cy="1683901"/>
            </a:xfrm>
            <a:prstGeom prst="rect">
              <a:avLst/>
            </a:prstGeom>
          </p:spPr>
        </p:pic>
        <p:pic>
          <p:nvPicPr>
            <p:cNvPr id="69" name="Picture 68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BD6C3317-ADFC-6B5D-F587-B8F42F5BC5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832" t="11076" r="9121" b="9478"/>
            <a:stretch/>
          </p:blipFill>
          <p:spPr>
            <a:xfrm>
              <a:off x="5990239" y="2867507"/>
              <a:ext cx="1698758" cy="1683901"/>
            </a:xfrm>
            <a:prstGeom prst="rect">
              <a:avLst/>
            </a:prstGeom>
          </p:spPr>
        </p:pic>
        <p:pic>
          <p:nvPicPr>
            <p:cNvPr id="70" name="Picture 69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4A1F2BCF-F2C5-6E2F-110E-5807766094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832" t="11076" r="9121" b="9478"/>
            <a:stretch/>
          </p:blipFill>
          <p:spPr>
            <a:xfrm>
              <a:off x="5875939" y="2950056"/>
              <a:ext cx="1698758" cy="1683901"/>
            </a:xfrm>
            <a:prstGeom prst="rect">
              <a:avLst/>
            </a:prstGeom>
          </p:spPr>
        </p:pic>
        <p:pic>
          <p:nvPicPr>
            <p:cNvPr id="71" name="Picture 70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5FAF6AC3-D74B-92C7-9642-CC8D6B6909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832" t="11076" r="9121" b="9478"/>
            <a:stretch/>
          </p:blipFill>
          <p:spPr>
            <a:xfrm>
              <a:off x="5761639" y="3032606"/>
              <a:ext cx="1698758" cy="1683901"/>
            </a:xfrm>
            <a:prstGeom prst="rect">
              <a:avLst/>
            </a:prstGeom>
          </p:spPr>
        </p:pic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DE4BE60C-99B2-98E8-DFB5-EA43727A2163}"/>
              </a:ext>
            </a:extLst>
          </p:cNvPr>
          <p:cNvSpPr/>
          <p:nvPr/>
        </p:nvSpPr>
        <p:spPr>
          <a:xfrm>
            <a:off x="0" y="0"/>
            <a:ext cx="12192000" cy="873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Deep Weather Generation</a:t>
            </a:r>
          </a:p>
        </p:txBody>
      </p:sp>
      <p:sp>
        <p:nvSpPr>
          <p:cNvPr id="76" name="CaixaDeTexto 2">
            <a:extLst>
              <a:ext uri="{FF2B5EF4-FFF2-40B4-BE49-F238E27FC236}">
                <a16:creationId xmlns:a16="http://schemas.microsoft.com/office/drawing/2014/main" id="{4B9A9B5F-3530-3440-6F60-7BCA570EBB18}"/>
              </a:ext>
            </a:extLst>
          </p:cNvPr>
          <p:cNvSpPr txBox="1"/>
          <p:nvPr/>
        </p:nvSpPr>
        <p:spPr>
          <a:xfrm>
            <a:off x="1094271" y="4852855"/>
            <a:ext cx="4156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IBM Plex Sans" charset="0"/>
                <a:ea typeface="IBM Plex Sans" charset="0"/>
                <a:cs typeface="IBM Plex Sans" charset="0"/>
              </a:rPr>
              <a:t>To focus the training on under-represented values, we apply a </a:t>
            </a:r>
            <a:r>
              <a:rPr lang="en-US" sz="1600" dirty="0">
                <a:solidFill>
                  <a:srgbClr val="FF0000"/>
                </a:solidFill>
                <a:latin typeface="IBM Plex Sans" charset="0"/>
                <a:ea typeface="IBM Plex Sans" charset="0"/>
                <a:cs typeface="IBM Plex Sans" charset="0"/>
              </a:rPr>
              <a:t>weighted quantized MSE</a:t>
            </a:r>
            <a:r>
              <a:rPr lang="en-US" sz="1600" dirty="0">
                <a:latin typeface="IBM Plex Sans" charset="0"/>
                <a:ea typeface="IBM Plex Sans" charset="0"/>
                <a:cs typeface="IBM Plex Sans" charset="0"/>
              </a:rPr>
              <a:t> for reconstruction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14">
                <a:extLst>
                  <a:ext uri="{FF2B5EF4-FFF2-40B4-BE49-F238E27FC236}">
                    <a16:creationId xmlns:a16="http://schemas.microsoft.com/office/drawing/2014/main" id="{5A710E90-DBE7-B451-E384-A5B062C0C13E}"/>
                  </a:ext>
                </a:extLst>
              </p:cNvPr>
              <p:cNvSpPr txBox="1"/>
              <p:nvPr/>
            </p:nvSpPr>
            <p:spPr>
              <a:xfrm>
                <a:off x="5588882" y="4937481"/>
                <a:ext cx="3419577" cy="6555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BR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𝑤𝑞𝑡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pt-B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l-GR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m:rPr>
                                          <m:sty m:val="p"/>
                                          <m:brk m:alnAt="7"/>
                                        </m:rPr>
                                        <a:rPr lang="el-GR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pt-BR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pt-B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pt-B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pt-B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l-GR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  <m:brk m:alnAt="7"/>
                                        </m:rPr>
                                        <a:rPr lang="el-GR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pt-BR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pt-BR" sz="1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pt-B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pt-B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BR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)⋅</m:t>
                                  </m:r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pt-BR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pt-BR" sz="1400" i="1" baseline="-250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BR" sz="1400" dirty="0"/>
              </a:p>
            </p:txBody>
          </p:sp>
        </mc:Choice>
        <mc:Fallback>
          <p:sp>
            <p:nvSpPr>
              <p:cNvPr id="77" name="TextBox 14">
                <a:extLst>
                  <a:ext uri="{FF2B5EF4-FFF2-40B4-BE49-F238E27FC236}">
                    <a16:creationId xmlns:a16="http://schemas.microsoft.com/office/drawing/2014/main" id="{5A710E90-DBE7-B451-E384-A5B062C0C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882" y="4937481"/>
                <a:ext cx="3419577" cy="655564"/>
              </a:xfrm>
              <a:prstGeom prst="rect">
                <a:avLst/>
              </a:prstGeom>
              <a:blipFill>
                <a:blip r:embed="rId5"/>
                <a:stretch>
                  <a:fillRect t="-103774" b="-1566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Arrow 1">
            <a:extLst>
              <a:ext uri="{FF2B5EF4-FFF2-40B4-BE49-F238E27FC236}">
                <a16:creationId xmlns:a16="http://schemas.microsoft.com/office/drawing/2014/main" id="{5F92C936-0B52-47E2-D7E0-543CCDA7AD87}"/>
              </a:ext>
            </a:extLst>
          </p:cNvPr>
          <p:cNvSpPr/>
          <p:nvPr/>
        </p:nvSpPr>
        <p:spPr bwMode="auto">
          <a:xfrm>
            <a:off x="5282792" y="5265263"/>
            <a:ext cx="331200" cy="55574"/>
          </a:xfrm>
          <a:prstGeom prst="rightArrow">
            <a:avLst/>
          </a:prstGeom>
          <a:solidFill>
            <a:schemeClr val="tx1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IBM Plex Sans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948736"/>
      </p:ext>
    </p:extLst>
  </p:cSld>
  <p:clrMapOvr>
    <a:masterClrMapping/>
  </p:clrMapOvr>
</p:sld>
</file>

<file path=ppt/theme/theme1.xml><?xml version="1.0" encoding="utf-8"?>
<a:theme xmlns:a="http://schemas.openxmlformats.org/drawingml/2006/main" name="14_blk_background_2017">
  <a:themeElements>
    <a:clrScheme name="IBM Master Presentation 20170523 1">
      <a:dk1>
        <a:srgbClr val="000000"/>
      </a:dk1>
      <a:lt1>
        <a:srgbClr val="000E5E"/>
      </a:lt1>
      <a:dk2>
        <a:srgbClr val="EAEAEA"/>
      </a:dk2>
      <a:lt2>
        <a:srgbClr val="FFFFFF"/>
      </a:lt2>
      <a:accent1>
        <a:srgbClr val="69A6FF"/>
      </a:accent1>
      <a:accent2>
        <a:srgbClr val="0064FF"/>
      </a:accent2>
      <a:accent3>
        <a:srgbClr val="003BC9"/>
      </a:accent3>
      <a:accent4>
        <a:srgbClr val="1FB3CF"/>
      </a:accent4>
      <a:accent5>
        <a:srgbClr val="6E177D"/>
      </a:accent5>
      <a:accent6>
        <a:srgbClr val="DB2663"/>
      </a:accent6>
      <a:hlink>
        <a:srgbClr val="0064FF"/>
      </a:hlink>
      <a:folHlink>
        <a:srgbClr val="E0E0E0"/>
      </a:folHlink>
    </a:clrScheme>
    <a:fontScheme name="IBM Master PPT Template">
      <a:majorFont>
        <a:latin typeface="IBM Plex Sans"/>
        <a:ea typeface=""/>
        <a:cs typeface=""/>
      </a:majorFont>
      <a:minorFont>
        <a:latin typeface="IBM Plex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 lIns="0" tIns="0" rIns="0" bIns="0">
        <a:noAutofit/>
      </a:bodyPr>
      <a:lstStyle>
        <a:defPPr>
          <a:defRPr sz="1200" dirty="0" err="1">
            <a:solidFill>
              <a:srgbClr val="FFFFFF"/>
            </a:solidFill>
            <a:latin typeface="Arial"/>
            <a:cs typeface="Arial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BM_Master_Presentation_2017_v23_plex" id="{9703D799-5C8D-3249-8B0E-7EB5E8B92432}" vid="{63BADC01-3A43-A242-BFBA-ED0B13C564A3}"/>
    </a:ext>
  </a:extLst>
</a:theme>
</file>

<file path=ppt/theme/theme2.xml><?xml version="1.0" encoding="utf-8"?>
<a:theme xmlns:a="http://schemas.openxmlformats.org/drawingml/2006/main" name="IBM 2019 Master template (black background)">
  <a:themeElements>
    <a:clrScheme name="Custom 3">
      <a:dk1>
        <a:srgbClr val="FFFFFF"/>
      </a:dk1>
      <a:lt1>
        <a:srgbClr val="000000"/>
      </a:lt1>
      <a:dk2>
        <a:srgbClr val="565656"/>
      </a:dk2>
      <a:lt2>
        <a:srgbClr val="F3F3F3"/>
      </a:lt2>
      <a:accent1>
        <a:srgbClr val="6F6F6F"/>
      </a:accent1>
      <a:accent2>
        <a:srgbClr val="0062FF"/>
      </a:accent2>
      <a:accent3>
        <a:srgbClr val="D12765"/>
      </a:accent3>
      <a:accent4>
        <a:srgbClr val="8A3FFC"/>
      </a:accent4>
      <a:accent5>
        <a:srgbClr val="007D79"/>
      </a:accent5>
      <a:accent6>
        <a:srgbClr val="697077"/>
      </a:accent6>
      <a:hlink>
        <a:srgbClr val="408BFC"/>
      </a:hlink>
      <a:folHlink>
        <a:srgbClr val="6EA6FF"/>
      </a:folHlink>
    </a:clrScheme>
    <a:fontScheme name="IBM Plex">
      <a:majorFont>
        <a:latin typeface="IBM Plex Sans Bold"/>
        <a:ea typeface=""/>
        <a:cs typeface=""/>
      </a:majorFont>
      <a:minorFont>
        <a:latin typeface="IBM Plex Sans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>
          <a:solidFill>
            <a:schemeClr val="bg1"/>
          </a:solidFill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t" anchorCtr="0" compatLnSpc="1">
        <a:prstTxWarp prst="textNoShape">
          <a:avLst/>
        </a:prstTxWarp>
      </a:bodyPr>
      <a:lstStyle>
        <a:defPPr marL="0" marR="0" indent="0" algn="l" defTabSz="685983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IBM Plex Sans" charset="0"/>
            <a:ea typeface="IBM Plex Sans" charset="0"/>
            <a:cs typeface="IBM Plex Sans" charset="0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 bwMode="auto">
        <a:ln w="19050">
          <a:solidFill>
            <a:schemeClr val="bg1"/>
          </a:solidFill>
          <a:headEnd type="none" w="med" len="med"/>
          <a:tailEnd type="none" w="med" len="med"/>
        </a:ln>
        <a:effectLst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400" dirty="0" smtClean="0">
            <a:solidFill>
              <a:schemeClr val="bg1"/>
            </a:solidFill>
            <a:latin typeface="IBM Plex Sans" charset="0"/>
            <a:ea typeface="IBM Plex Sans" charset="0"/>
            <a:cs typeface="IBM Plex Sans" charset="0"/>
          </a:defRPr>
        </a:defPPr>
      </a:lstStyle>
    </a:txDef>
  </a:objectDefaults>
  <a:extraClrSchemeLst/>
  <a:custClrLst>
    <a:custClr name="Magenta 100">
      <a:srgbClr val="2A0A16"/>
    </a:custClr>
    <a:custClr name="Magenta 90">
      <a:srgbClr val="57002B"/>
    </a:custClr>
    <a:custClr name="Magenta 80">
      <a:srgbClr val="760A3A"/>
    </a:custClr>
    <a:custClr name="Magenta 70">
      <a:srgbClr val="A11950"/>
    </a:custClr>
    <a:custClr name="Magenta 60">
      <a:srgbClr val="D12765"/>
    </a:custClr>
    <a:custClr name="Magenta 50">
      <a:srgbClr val="EE538B"/>
    </a:custClr>
    <a:custClr name="Magenta 40">
      <a:srgbClr val="FA75A6"/>
    </a:custClr>
    <a:custClr name="Magenta 30">
      <a:srgbClr val="FFA0C2"/>
    </a:custClr>
    <a:custClr name="Magenta 20">
      <a:srgbClr val="FFCFE1"/>
    </a:custClr>
    <a:custClr name="Magenta 10">
      <a:srgbClr val="FFF0F6"/>
    </a:custClr>
    <a:custClr name="Purple 100">
      <a:srgbClr val="1E1033"/>
    </a:custClr>
    <a:custClr name="Purple 90">
      <a:srgbClr val="38146B"/>
    </a:custClr>
    <a:custClr name="Purple 80">
      <a:srgbClr val="4F2196"/>
    </a:custClr>
    <a:custClr name="Purple 70">
      <a:srgbClr val="6E32C9"/>
    </a:custClr>
    <a:custClr name="Purple 60">
      <a:srgbClr val="8A3FFC"/>
    </a:custClr>
    <a:custClr name="Purple 50">
      <a:srgbClr val="A66EFA"/>
    </a:custClr>
    <a:custClr name="Purple 40">
      <a:srgbClr val="BB8EFF"/>
    </a:custClr>
    <a:custClr name="Purple 30">
      <a:srgbClr val="D0B0FF"/>
    </a:custClr>
    <a:custClr name="Purple 20">
      <a:srgbClr val="E6D6FF"/>
    </a:custClr>
    <a:custClr name="Purple 10">
      <a:srgbClr val="F7F1FF"/>
    </a:custClr>
    <a:custClr name="Blue 100">
      <a:srgbClr val="051243"/>
    </a:custClr>
    <a:custClr name="Blue 90">
      <a:srgbClr val="061F80"/>
    </a:custClr>
    <a:custClr name="Blue 80">
      <a:srgbClr val="0530AD"/>
    </a:custClr>
    <a:custClr name="Blue 70">
      <a:srgbClr val="054ADA"/>
    </a:custClr>
    <a:custClr name="Blue 60">
      <a:srgbClr val="0062FF"/>
    </a:custClr>
    <a:custClr name="Blue 50">
      <a:srgbClr val="408BFC"/>
    </a:custClr>
    <a:custClr name="Blue 40">
      <a:srgbClr val="6EA6FF"/>
    </a:custClr>
    <a:custClr name="Blue 30">
      <a:srgbClr val="97C1FF"/>
    </a:custClr>
    <a:custClr name="Blue 20">
      <a:srgbClr val="C9DEFF"/>
    </a:custClr>
    <a:custClr name="Blue 10">
      <a:srgbClr val="EDF4FF"/>
    </a:custClr>
    <a:custClr name="Teal 100">
      <a:srgbClr val="081A1C"/>
    </a:custClr>
    <a:custClr name="Teal 90">
      <a:srgbClr val="003137"/>
    </a:custClr>
    <a:custClr name="Teal 80">
      <a:srgbClr val="004548"/>
    </a:custClr>
    <a:custClr name="Teal 70">
      <a:srgbClr val="006161"/>
    </a:custClr>
    <a:custClr name="Teal 60">
      <a:srgbClr val="007D79"/>
    </a:custClr>
    <a:custClr name="Teal 50">
      <a:srgbClr val="009C98"/>
    </a:custClr>
    <a:custClr name="Teal 40">
      <a:srgbClr val="00BAB6"/>
    </a:custClr>
    <a:custClr name="Teal 30">
      <a:srgbClr val="20D5D2"/>
    </a:custClr>
    <a:custClr name="Teal 20">
      <a:srgbClr val="92EEEE"/>
    </a:custClr>
    <a:custClr name="Teal 10">
      <a:srgbClr val="DBFBFB"/>
    </a:custClr>
    <a:custClr name="Gray 100">
      <a:srgbClr val="171717"/>
    </a:custClr>
    <a:custClr name="Gray 90">
      <a:srgbClr val="282828"/>
    </a:custClr>
    <a:custClr name="Gray 80">
      <a:srgbClr val="3D3D3D"/>
    </a:custClr>
    <a:custClr name="Gray 70">
      <a:srgbClr val="565656"/>
    </a:custClr>
    <a:custClr name="Gray 60">
      <a:srgbClr val="6F6F6F"/>
    </a:custClr>
    <a:custClr name="Gray 50">
      <a:srgbClr val="8C8C8C"/>
    </a:custClr>
    <a:custClr name="Gray 40">
      <a:srgbClr val="A4A4A4"/>
    </a:custClr>
    <a:custClr name="Gray 30">
      <a:srgbClr val="BEBEBE"/>
    </a:custClr>
    <a:custClr name="Gray 20">
      <a:srgbClr val="DCDCDC"/>
    </a:custClr>
    <a:custClr name="Gray 10">
      <a:srgbClr val="F3F3F3"/>
    </a:custClr>
  </a:custClrLst>
  <a:extLst>
    <a:ext uri="{05A4C25C-085E-4340-85A3-A5531E510DB2}">
      <thm15:themeFamily xmlns:thm15="http://schemas.microsoft.com/office/thememl/2012/main" name="IBM_Master_Presentation_2019_V01_Plex" id="{570BCD8D-F9BA-FE4D-A5E6-8D1DC87465ED}" vid="{9961C7CC-94ED-7C47-95C1-780480ED64F7}"/>
    </a:ext>
  </a:extLst>
</a:theme>
</file>

<file path=ppt/theme/theme3.xml><?xml version="1.0" encoding="utf-8"?>
<a:theme xmlns:a="http://schemas.openxmlformats.org/drawingml/2006/main" name="1_IBM 2019 Master template (black background)">
  <a:themeElements>
    <a:clrScheme name="Custom 3">
      <a:dk1>
        <a:srgbClr val="FFFFFF"/>
      </a:dk1>
      <a:lt1>
        <a:srgbClr val="000000"/>
      </a:lt1>
      <a:dk2>
        <a:srgbClr val="565656"/>
      </a:dk2>
      <a:lt2>
        <a:srgbClr val="F3F3F3"/>
      </a:lt2>
      <a:accent1>
        <a:srgbClr val="6F6F6F"/>
      </a:accent1>
      <a:accent2>
        <a:srgbClr val="0062FF"/>
      </a:accent2>
      <a:accent3>
        <a:srgbClr val="D12765"/>
      </a:accent3>
      <a:accent4>
        <a:srgbClr val="8A3FFC"/>
      </a:accent4>
      <a:accent5>
        <a:srgbClr val="007D79"/>
      </a:accent5>
      <a:accent6>
        <a:srgbClr val="697077"/>
      </a:accent6>
      <a:hlink>
        <a:srgbClr val="408BFC"/>
      </a:hlink>
      <a:folHlink>
        <a:srgbClr val="6EA6FF"/>
      </a:folHlink>
    </a:clrScheme>
    <a:fontScheme name="IBM Plex">
      <a:majorFont>
        <a:latin typeface="IBM Plex Sans Bold"/>
        <a:ea typeface=""/>
        <a:cs typeface=""/>
      </a:majorFont>
      <a:minorFont>
        <a:latin typeface="IBM Plex Sans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>
          <a:solidFill>
            <a:schemeClr val="bg1"/>
          </a:solidFill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t" anchorCtr="0" compatLnSpc="1">
        <a:prstTxWarp prst="textNoShape">
          <a:avLst/>
        </a:prstTxWarp>
      </a:bodyPr>
      <a:lstStyle>
        <a:defPPr marL="0" marR="0" indent="0" algn="l" defTabSz="685983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IBM Plex Sans" charset="0"/>
            <a:ea typeface="IBM Plex Sans" charset="0"/>
            <a:cs typeface="IBM Plex Sans" charset="0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 bwMode="auto">
        <a:ln w="19050">
          <a:solidFill>
            <a:schemeClr val="bg1"/>
          </a:solidFill>
          <a:headEnd type="none" w="med" len="med"/>
          <a:tailEnd type="none" w="med" len="med"/>
        </a:ln>
        <a:effectLst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400" dirty="0" smtClean="0">
            <a:solidFill>
              <a:schemeClr val="bg1"/>
            </a:solidFill>
            <a:latin typeface="IBM Plex Sans" charset="0"/>
            <a:ea typeface="IBM Plex Sans" charset="0"/>
            <a:cs typeface="IBM Plex Sans" charset="0"/>
          </a:defRPr>
        </a:defPPr>
      </a:lstStyle>
    </a:txDef>
  </a:objectDefaults>
  <a:extraClrSchemeLst/>
  <a:custClrLst>
    <a:custClr name="Magenta 100">
      <a:srgbClr val="2A0A16"/>
    </a:custClr>
    <a:custClr name="Magenta 90">
      <a:srgbClr val="57002B"/>
    </a:custClr>
    <a:custClr name="Magenta 80">
      <a:srgbClr val="760A3A"/>
    </a:custClr>
    <a:custClr name="Magenta 70">
      <a:srgbClr val="A11950"/>
    </a:custClr>
    <a:custClr name="Magenta 60">
      <a:srgbClr val="D12765"/>
    </a:custClr>
    <a:custClr name="Magenta 50">
      <a:srgbClr val="EE538B"/>
    </a:custClr>
    <a:custClr name="Magenta 40">
      <a:srgbClr val="FA75A6"/>
    </a:custClr>
    <a:custClr name="Magenta 30">
      <a:srgbClr val="FFA0C2"/>
    </a:custClr>
    <a:custClr name="Magenta 20">
      <a:srgbClr val="FFCFE1"/>
    </a:custClr>
    <a:custClr name="Magenta 10">
      <a:srgbClr val="FFF0F6"/>
    </a:custClr>
    <a:custClr name="Purple 100">
      <a:srgbClr val="1E1033"/>
    </a:custClr>
    <a:custClr name="Purple 90">
      <a:srgbClr val="38146B"/>
    </a:custClr>
    <a:custClr name="Purple 80">
      <a:srgbClr val="4F2196"/>
    </a:custClr>
    <a:custClr name="Purple 70">
      <a:srgbClr val="6E32C9"/>
    </a:custClr>
    <a:custClr name="Purple 60">
      <a:srgbClr val="8A3FFC"/>
    </a:custClr>
    <a:custClr name="Purple 50">
      <a:srgbClr val="A66EFA"/>
    </a:custClr>
    <a:custClr name="Purple 40">
      <a:srgbClr val="BB8EFF"/>
    </a:custClr>
    <a:custClr name="Purple 30">
      <a:srgbClr val="D0B0FF"/>
    </a:custClr>
    <a:custClr name="Purple 20">
      <a:srgbClr val="E6D6FF"/>
    </a:custClr>
    <a:custClr name="Purple 10">
      <a:srgbClr val="F7F1FF"/>
    </a:custClr>
    <a:custClr name="Blue 100">
      <a:srgbClr val="051243"/>
    </a:custClr>
    <a:custClr name="Blue 90">
      <a:srgbClr val="061F80"/>
    </a:custClr>
    <a:custClr name="Blue 80">
      <a:srgbClr val="0530AD"/>
    </a:custClr>
    <a:custClr name="Blue 70">
      <a:srgbClr val="054ADA"/>
    </a:custClr>
    <a:custClr name="Blue 60">
      <a:srgbClr val="0062FF"/>
    </a:custClr>
    <a:custClr name="Blue 50">
      <a:srgbClr val="408BFC"/>
    </a:custClr>
    <a:custClr name="Blue 40">
      <a:srgbClr val="6EA6FF"/>
    </a:custClr>
    <a:custClr name="Blue 30">
      <a:srgbClr val="97C1FF"/>
    </a:custClr>
    <a:custClr name="Blue 20">
      <a:srgbClr val="C9DEFF"/>
    </a:custClr>
    <a:custClr name="Blue 10">
      <a:srgbClr val="EDF4FF"/>
    </a:custClr>
    <a:custClr name="Teal 100">
      <a:srgbClr val="081A1C"/>
    </a:custClr>
    <a:custClr name="Teal 90">
      <a:srgbClr val="003137"/>
    </a:custClr>
    <a:custClr name="Teal 80">
      <a:srgbClr val="004548"/>
    </a:custClr>
    <a:custClr name="Teal 70">
      <a:srgbClr val="006161"/>
    </a:custClr>
    <a:custClr name="Teal 60">
      <a:srgbClr val="007D79"/>
    </a:custClr>
    <a:custClr name="Teal 50">
      <a:srgbClr val="009C98"/>
    </a:custClr>
    <a:custClr name="Teal 40">
      <a:srgbClr val="00BAB6"/>
    </a:custClr>
    <a:custClr name="Teal 30">
      <a:srgbClr val="20D5D2"/>
    </a:custClr>
    <a:custClr name="Teal 20">
      <a:srgbClr val="92EEEE"/>
    </a:custClr>
    <a:custClr name="Teal 10">
      <a:srgbClr val="DBFBFB"/>
    </a:custClr>
    <a:custClr name="Gray 100">
      <a:srgbClr val="171717"/>
    </a:custClr>
    <a:custClr name="Gray 90">
      <a:srgbClr val="282828"/>
    </a:custClr>
    <a:custClr name="Gray 80">
      <a:srgbClr val="3D3D3D"/>
    </a:custClr>
    <a:custClr name="Gray 70">
      <a:srgbClr val="565656"/>
    </a:custClr>
    <a:custClr name="Gray 60">
      <a:srgbClr val="6F6F6F"/>
    </a:custClr>
    <a:custClr name="Gray 50">
      <a:srgbClr val="8C8C8C"/>
    </a:custClr>
    <a:custClr name="Gray 40">
      <a:srgbClr val="A4A4A4"/>
    </a:custClr>
    <a:custClr name="Gray 30">
      <a:srgbClr val="BEBEBE"/>
    </a:custClr>
    <a:custClr name="Gray 20">
      <a:srgbClr val="DCDCDC"/>
    </a:custClr>
    <a:custClr name="Gray 10">
      <a:srgbClr val="F3F3F3"/>
    </a:custClr>
  </a:custClrLst>
  <a:extLst>
    <a:ext uri="{05A4C25C-085E-4340-85A3-A5531E510DB2}">
      <thm15:themeFamily xmlns:thm15="http://schemas.microsoft.com/office/thememl/2012/main" name="IBM_Master_Presentation_2019_V01_Plex" id="{570BCD8D-F9BA-FE4D-A5E6-8D1DC87465ED}" vid="{9961C7CC-94ED-7C47-95C1-780480ED64F7}"/>
    </a:ext>
  </a:extLst>
</a:theme>
</file>

<file path=ppt/theme/theme4.xml><?xml version="1.0" encoding="utf-8"?>
<a:theme xmlns:a="http://schemas.openxmlformats.org/drawingml/2006/main" name="2_IBM BxD 2018 black background">
  <a:themeElements>
    <a:clrScheme name="IBM BxD palette 2018">
      <a:dk1>
        <a:srgbClr val="FFFFFF"/>
      </a:dk1>
      <a:lt1>
        <a:srgbClr val="000000"/>
      </a:lt1>
      <a:dk2>
        <a:srgbClr val="565656"/>
      </a:dk2>
      <a:lt2>
        <a:srgbClr val="F3F3F3"/>
      </a:lt2>
      <a:accent1>
        <a:srgbClr val="767676"/>
      </a:accent1>
      <a:accent2>
        <a:srgbClr val="0F6FFF"/>
      </a:accent2>
      <a:accent3>
        <a:srgbClr val="D7306D"/>
      </a:accent3>
      <a:accent4>
        <a:srgbClr val="924CFC"/>
      </a:accent4>
      <a:accent5>
        <a:srgbClr val="008381"/>
      </a:accent5>
      <a:accent6>
        <a:srgbClr val="6E757C"/>
      </a:accent6>
      <a:hlink>
        <a:srgbClr val="0F6FFF"/>
      </a:hlink>
      <a:folHlink>
        <a:srgbClr val="6EA6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>
          <a:solidFill>
            <a:schemeClr val="bg1"/>
          </a:solidFill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rgbClr val="191919"/>
            </a:solidFill>
            <a:effectLst/>
            <a:latin typeface="HelvNeue Light for IBM" pitchFamily="34" charset="0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 bwMode="auto">
        <a:ln w="19050">
          <a:solidFill>
            <a:schemeClr val="bg1"/>
          </a:solidFill>
          <a:headEnd type="none" w="med" len="med"/>
          <a:tailEnd type="none" w="med" len="med"/>
        </a:ln>
        <a:effectLst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smtClean="0">
            <a:solidFill>
              <a:schemeClr val="bg1"/>
            </a:solidFill>
            <a:latin typeface="IBM Plex Sans" charset="0"/>
            <a:ea typeface="IBM Plex Sans" charset="0"/>
            <a:cs typeface="IBM Plex Sans" charset="0"/>
          </a:defRPr>
        </a:defPPr>
      </a:lstStyle>
    </a:txDef>
  </a:objectDefaults>
  <a:extraClrSchemeLst/>
  <a:custClrLst>
    <a:custClr name="Magenta 100">
      <a:srgbClr val="2A0A16"/>
    </a:custClr>
    <a:custClr name="Magenta 90">
      <a:srgbClr val="4F0027"/>
    </a:custClr>
    <a:custClr name="Magenta 80">
      <a:srgbClr val="760A3A"/>
    </a:custClr>
    <a:custClr name="Magenta 70">
      <a:srgbClr val="A11950"/>
    </a:custClr>
    <a:custClr name="Magenta 60">
      <a:srgbClr val="D7306D"/>
    </a:custClr>
    <a:custClr name="Magenta 50">
      <a:srgbClr val="EE538B"/>
    </a:custClr>
    <a:custClr name="Magenta 40">
      <a:srgbClr val="FA75A6"/>
    </a:custClr>
    <a:custClr name="Magenta 30">
      <a:srgbClr val="FFA0C2"/>
    </a:custClr>
    <a:custClr name="Magenta 20">
      <a:srgbClr val="FFCFE1"/>
    </a:custClr>
    <a:custClr name="Magenta 10">
      <a:srgbClr val="FFF0F6"/>
    </a:custClr>
    <a:custClr name="Purple 100">
      <a:srgbClr val="1E1033"/>
    </a:custClr>
    <a:custClr name="Purple 90">
      <a:srgbClr val="321260"/>
    </a:custClr>
    <a:custClr name="Purple 80">
      <a:srgbClr val="4F2196"/>
    </a:custClr>
    <a:custClr name="Purple 70">
      <a:srgbClr val="6E32C9"/>
    </a:custClr>
    <a:custClr name="Purple 60">
      <a:srgbClr val="924CFC"/>
    </a:custClr>
    <a:custClr name="Purple 50">
      <a:srgbClr val="A970FF"/>
    </a:custClr>
    <a:custClr name="Purple 40">
      <a:srgbClr val="BB8EFF"/>
    </a:custClr>
    <a:custClr name="Purple 30">
      <a:srgbClr val="D0B0FF"/>
    </a:custClr>
    <a:custClr name="Purple 20">
      <a:srgbClr val="E6D6FF"/>
    </a:custClr>
    <a:custClr name="Purple 10">
      <a:srgbClr val="F7F1FF"/>
    </a:custClr>
    <a:custClr name="Blue 100">
      <a:srgbClr val="051243"/>
    </a:custClr>
    <a:custClr name="Blue 90">
      <a:srgbClr val="051B75"/>
    </a:custClr>
    <a:custClr name="Blue 80">
      <a:srgbClr val="0530AD"/>
    </a:custClr>
    <a:custClr name="Blue 70">
      <a:srgbClr val="054ADA"/>
    </a:custClr>
    <a:custClr name="Blue 60">
      <a:srgbClr val="0F6FFF"/>
    </a:custClr>
    <a:custClr name="Blue 50">
      <a:srgbClr val="418CFF"/>
    </a:custClr>
    <a:custClr name="Blue 40">
      <a:srgbClr val="6EA6FF"/>
    </a:custClr>
    <a:custClr name="Blue 30">
      <a:srgbClr val="97C1FF"/>
    </a:custClr>
    <a:custClr name="Blue 20">
      <a:srgbClr val="C9DEFF"/>
    </a:custClr>
    <a:custClr name="Blue 10">
      <a:srgbClr val="EDF4FF"/>
    </a:custClr>
    <a:custClr name="Teal 100">
      <a:srgbClr val="081A1C"/>
    </a:custClr>
    <a:custClr name="Teal 90">
      <a:srgbClr val="002B30"/>
    </a:custClr>
    <a:custClr name="Teal 80">
      <a:srgbClr val="004548"/>
    </a:custClr>
    <a:custClr name="Teal 70">
      <a:srgbClr val="006161"/>
    </a:custClr>
    <a:custClr name="Teal 60">
      <a:srgbClr val="008381"/>
    </a:custClr>
    <a:custClr name="Teal 50">
      <a:srgbClr val="009E9A"/>
    </a:custClr>
    <a:custClr name="Teal 40">
      <a:srgbClr val="00BAB6"/>
    </a:custClr>
    <a:custClr name="Teal 30">
      <a:srgbClr val="20D5D2"/>
    </a:custClr>
    <a:custClr name="Teal 20">
      <a:srgbClr val="87EDED"/>
    </a:custClr>
    <a:custClr name="Teal 10">
      <a:srgbClr val="DBFBFB"/>
    </a:custClr>
    <a:custClr name="Gray 100">
      <a:srgbClr val="171717"/>
    </a:custClr>
    <a:custClr name="Gray 90">
      <a:srgbClr val="252525"/>
    </a:custClr>
    <a:custClr name="Gray 80">
      <a:srgbClr val="3D3D3D"/>
    </a:custClr>
    <a:custClr name="Gray 70">
      <a:srgbClr val="565656"/>
    </a:custClr>
    <a:custClr name="Gray 60">
      <a:srgbClr val="767676"/>
    </a:custClr>
    <a:custClr name="Gray 50">
      <a:srgbClr val="8C8C8C"/>
    </a:custClr>
    <a:custClr name="Gray 40">
      <a:srgbClr val="A4A4A4"/>
    </a:custClr>
    <a:custClr name="Gray 30">
      <a:srgbClr val="BEBEBE"/>
    </a:custClr>
    <a:custClr name="Gray 20">
      <a:srgbClr val="DCDCDC"/>
    </a:custClr>
    <a:custClr name="Gray 10">
      <a:srgbClr val="F3F3F3"/>
    </a:custClr>
  </a:custClrLst>
  <a:extLst>
    <a:ext uri="{05A4C25C-085E-4340-85A3-A5531E510DB2}">
      <thm15:themeFamily xmlns:thm15="http://schemas.microsoft.com/office/thememl/2012/main" name="ESSENTIAL U.WATSON ADS AND NEW TECH DEEP DIVE.potx" id="{F0ACDA6E-13B4-4921-A079-B00F2B2043CA}" vid="{C4B86821-48A6-4A88-BB5F-90420E1FF1F4}"/>
    </a:ext>
  </a:extLst>
</a:theme>
</file>

<file path=ppt/theme/theme5.xml><?xml version="1.0" encoding="utf-8"?>
<a:theme xmlns:a="http://schemas.openxmlformats.org/drawingml/2006/main" name="IBM 2020 Master template (black background)">
  <a:themeElements>
    <a:clrScheme name="Custom 3">
      <a:dk1>
        <a:srgbClr val="FFFFFF"/>
      </a:dk1>
      <a:lt1>
        <a:srgbClr val="000000"/>
      </a:lt1>
      <a:dk2>
        <a:srgbClr val="525252"/>
      </a:dk2>
      <a:lt2>
        <a:srgbClr val="F4F4F4"/>
      </a:lt2>
      <a:accent1>
        <a:srgbClr val="0F62FE"/>
      </a:accent1>
      <a:accent2>
        <a:srgbClr val="002D9C"/>
      </a:accent2>
      <a:accent3>
        <a:srgbClr val="D12771"/>
      </a:accent3>
      <a:accent4>
        <a:srgbClr val="8A3FFC"/>
      </a:accent4>
      <a:accent5>
        <a:srgbClr val="007D79"/>
      </a:accent5>
      <a:accent6>
        <a:srgbClr val="697077"/>
      </a:accent6>
      <a:hlink>
        <a:srgbClr val="4589FF"/>
      </a:hlink>
      <a:folHlink>
        <a:srgbClr val="6F6F6F"/>
      </a:folHlink>
    </a:clrScheme>
    <a:fontScheme name="IBM Plex">
      <a:majorFont>
        <a:latin typeface="IBM Plex Sans Bold"/>
        <a:ea typeface=""/>
        <a:cs typeface=""/>
      </a:majorFont>
      <a:minorFont>
        <a:latin typeface="IBM Plex Sans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>
          <a:solidFill>
            <a:schemeClr val="bg1"/>
          </a:solidFill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t" anchorCtr="0" compatLnSpc="1">
        <a:prstTxWarp prst="textNoShape">
          <a:avLst/>
        </a:prstTxWarp>
      </a:bodyPr>
      <a:lstStyle>
        <a:defPPr marL="0" marR="0" indent="0" algn="l" defTabSz="685983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IBM Plex Sans" charset="0"/>
            <a:ea typeface="IBM Plex Sans" charset="0"/>
            <a:cs typeface="IBM Plex Sans" charset="0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 bwMode="auto">
        <a:ln w="19050">
          <a:solidFill>
            <a:schemeClr val="bg1"/>
          </a:solidFill>
          <a:headEnd type="none" w="med" len="med"/>
          <a:tailEnd type="none" w="med" len="med"/>
        </a:ln>
        <a:effectLst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400" dirty="0" smtClean="0">
            <a:solidFill>
              <a:schemeClr val="bg1"/>
            </a:solidFill>
            <a:latin typeface="IBM Plex Sans" charset="0"/>
            <a:ea typeface="IBM Plex Sans" charset="0"/>
            <a:cs typeface="IBM Plex Sans" charset="0"/>
          </a:defRPr>
        </a:defPPr>
      </a:lstStyle>
    </a:txDef>
  </a:objectDefaults>
  <a:extraClrSchemeLst/>
  <a:custClrLst>
    <a:custClr name="Magenta 100">
      <a:srgbClr val="2A0A18"/>
    </a:custClr>
    <a:custClr name="Magenta 90">
      <a:srgbClr val="510224"/>
    </a:custClr>
    <a:custClr name="Magenta 80">
      <a:srgbClr val="740937"/>
    </a:custClr>
    <a:custClr name="Magenta 70">
      <a:srgbClr val="9F1853"/>
    </a:custClr>
    <a:custClr name="Magenta 60">
      <a:srgbClr val="D12771"/>
    </a:custClr>
    <a:custClr name="Magenta 50">
      <a:srgbClr val="EE5396"/>
    </a:custClr>
    <a:custClr name="Magenta 40">
      <a:srgbClr val="FF7EB6"/>
    </a:custClr>
    <a:custClr name="Magenta 30">
      <a:srgbClr val="FFAFD2"/>
    </a:custClr>
    <a:custClr name="Magenta 20">
      <a:srgbClr val="FFD6E8"/>
    </a:custClr>
    <a:custClr name="Magenta 10">
      <a:srgbClr val="FFF0F7"/>
    </a:custClr>
    <a:custClr name="Purple 100">
      <a:srgbClr val="1C0F30"/>
    </a:custClr>
    <a:custClr name="Purple 90">
      <a:srgbClr val="31135E"/>
    </a:custClr>
    <a:custClr name="Purple 80">
      <a:srgbClr val="491D8B"/>
    </a:custClr>
    <a:custClr name="Purple 70">
      <a:srgbClr val="6929C4"/>
    </a:custClr>
    <a:custClr name="Purple 60">
      <a:srgbClr val="8A3FFC"/>
    </a:custClr>
    <a:custClr name="Purple 50">
      <a:srgbClr val="A56EFF"/>
    </a:custClr>
    <a:custClr name="Purple 40">
      <a:srgbClr val="BE95FF"/>
    </a:custClr>
    <a:custClr name="Purple 30">
      <a:srgbClr val="D4BBFF"/>
    </a:custClr>
    <a:custClr name="Purple 20">
      <a:srgbClr val="E8DAFF"/>
    </a:custClr>
    <a:custClr name="Purple 10">
      <a:srgbClr val="F6F2FF"/>
    </a:custClr>
    <a:custClr name="Blue 100">
      <a:srgbClr val="001141"/>
    </a:custClr>
    <a:custClr name="Blue 90">
      <a:srgbClr val="001D6C"/>
    </a:custClr>
    <a:custClr name="Blue 80">
      <a:srgbClr val="002D9C"/>
    </a:custClr>
    <a:custClr name="Blue 70">
      <a:srgbClr val="0043CE"/>
    </a:custClr>
    <a:custClr name="Blue 60">
      <a:srgbClr val="0F62FE"/>
    </a:custClr>
    <a:custClr name="Blue 50">
      <a:srgbClr val="4589FF"/>
    </a:custClr>
    <a:custClr name="Blue 40">
      <a:srgbClr val="78A9FF"/>
    </a:custClr>
    <a:custClr name="Blue 30">
      <a:srgbClr val="A6C8FF"/>
    </a:custClr>
    <a:custClr name="Blue 20">
      <a:srgbClr val="D0E2FF"/>
    </a:custClr>
    <a:custClr name="Blue 10">
      <a:srgbClr val="EDF5FF"/>
    </a:custClr>
    <a:custClr name="Teal 100">
      <a:srgbClr val="081A1C"/>
    </a:custClr>
    <a:custClr name="Teal 90">
      <a:srgbClr val="022B30"/>
    </a:custClr>
    <a:custClr name="Teal 80">
      <a:srgbClr val="004548"/>
    </a:custClr>
    <a:custClr name="Teal 70">
      <a:srgbClr val="005D5D"/>
    </a:custClr>
    <a:custClr name="Teal 60">
      <a:srgbClr val="007D79"/>
    </a:custClr>
    <a:custClr name="Teal 50">
      <a:srgbClr val="009C98"/>
    </a:custClr>
    <a:custClr name="Teal 40">
      <a:srgbClr val="08BDBA"/>
    </a:custClr>
    <a:custClr name="Teal 30">
      <a:srgbClr val="3DDBD9"/>
    </a:custClr>
    <a:custClr name="Teal 20">
      <a:srgbClr val="9EF0F0"/>
    </a:custClr>
    <a:custClr name="Teal 10">
      <a:srgbClr val="D9FBFB"/>
    </a:custClr>
    <a:custClr name="Gray 100">
      <a:srgbClr val="161616"/>
    </a:custClr>
    <a:custClr name="Gray 90">
      <a:srgbClr val="262626"/>
    </a:custClr>
    <a:custClr name="Gray 80">
      <a:srgbClr val="393939"/>
    </a:custClr>
    <a:custClr name="Gray 70">
      <a:srgbClr val="525252"/>
    </a:custClr>
    <a:custClr name="Gray 60">
      <a:srgbClr val="6F6F6F"/>
    </a:custClr>
    <a:custClr name="Gray 50">
      <a:srgbClr val="8D8D8D"/>
    </a:custClr>
    <a:custClr name="Gray 40">
      <a:srgbClr val="A8A8A8"/>
    </a:custClr>
    <a:custClr name="Gray 30">
      <a:srgbClr val="C6C6C6"/>
    </a:custClr>
    <a:custClr name="Gray 20">
      <a:srgbClr val="E0E0E0"/>
    </a:custClr>
    <a:custClr name="Gray 10">
      <a:srgbClr val="F4F4F4"/>
    </a:custClr>
  </a:custClrLst>
  <a:extLst>
    <a:ext uri="{05A4C25C-085E-4340-85A3-A5531E510DB2}">
      <thm15:themeFamily xmlns:thm15="http://schemas.microsoft.com/office/thememl/2012/main" name="Final_GTO_Template_v4.potx" id="{80C343FD-542F-1F44-8628-D189644D4F2D}" vid="{5F2FE42D-7B88-E846-88EF-0FDAD244EA26}"/>
    </a:ext>
  </a:extLst>
</a:theme>
</file>

<file path=ppt/theme/theme6.xml><?xml version="1.0" encoding="utf-8"?>
<a:theme xmlns:a="http://schemas.openxmlformats.org/drawingml/2006/main" name="1_IBM 2020 Master template (black background)">
  <a:themeElements>
    <a:clrScheme name="Custom 3">
      <a:dk1>
        <a:srgbClr val="FFFFFF"/>
      </a:dk1>
      <a:lt1>
        <a:srgbClr val="000000"/>
      </a:lt1>
      <a:dk2>
        <a:srgbClr val="525252"/>
      </a:dk2>
      <a:lt2>
        <a:srgbClr val="F4F4F4"/>
      </a:lt2>
      <a:accent1>
        <a:srgbClr val="0F62FE"/>
      </a:accent1>
      <a:accent2>
        <a:srgbClr val="002D9C"/>
      </a:accent2>
      <a:accent3>
        <a:srgbClr val="D12771"/>
      </a:accent3>
      <a:accent4>
        <a:srgbClr val="8A3FFC"/>
      </a:accent4>
      <a:accent5>
        <a:srgbClr val="007D79"/>
      </a:accent5>
      <a:accent6>
        <a:srgbClr val="697077"/>
      </a:accent6>
      <a:hlink>
        <a:srgbClr val="4589FF"/>
      </a:hlink>
      <a:folHlink>
        <a:srgbClr val="6F6F6F"/>
      </a:folHlink>
    </a:clrScheme>
    <a:fontScheme name="IBM Plex">
      <a:majorFont>
        <a:latin typeface="IBM Plex Sans Bold"/>
        <a:ea typeface=""/>
        <a:cs typeface=""/>
      </a:majorFont>
      <a:minorFont>
        <a:latin typeface="IBM Plex Sans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>
          <a:solidFill>
            <a:schemeClr val="bg1"/>
          </a:solidFill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t" anchorCtr="0" compatLnSpc="1">
        <a:prstTxWarp prst="textNoShape">
          <a:avLst/>
        </a:prstTxWarp>
      </a:bodyPr>
      <a:lstStyle>
        <a:defPPr marL="0" marR="0" indent="0" algn="l" defTabSz="685983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IBM Plex Sans" charset="0"/>
            <a:ea typeface="IBM Plex Sans" charset="0"/>
            <a:cs typeface="IBM Plex Sans" charset="0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 bwMode="auto">
        <a:ln w="19050">
          <a:solidFill>
            <a:schemeClr val="bg1"/>
          </a:solidFill>
          <a:headEnd type="none" w="med" len="med"/>
          <a:tailEnd type="none" w="med" len="med"/>
        </a:ln>
        <a:effectLst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400" dirty="0" smtClean="0">
            <a:solidFill>
              <a:schemeClr val="bg1"/>
            </a:solidFill>
            <a:latin typeface="IBM Plex Sans" charset="0"/>
            <a:ea typeface="IBM Plex Sans" charset="0"/>
            <a:cs typeface="IBM Plex Sans" charset="0"/>
          </a:defRPr>
        </a:defPPr>
      </a:lstStyle>
    </a:txDef>
  </a:objectDefaults>
  <a:extraClrSchemeLst/>
  <a:custClrLst>
    <a:custClr name="Magenta 100">
      <a:srgbClr val="2A0A18"/>
    </a:custClr>
    <a:custClr name="Magenta 90">
      <a:srgbClr val="510224"/>
    </a:custClr>
    <a:custClr name="Magenta 80">
      <a:srgbClr val="740937"/>
    </a:custClr>
    <a:custClr name="Magenta 70">
      <a:srgbClr val="9F1853"/>
    </a:custClr>
    <a:custClr name="Magenta 60">
      <a:srgbClr val="D12771"/>
    </a:custClr>
    <a:custClr name="Magenta 50">
      <a:srgbClr val="EE5396"/>
    </a:custClr>
    <a:custClr name="Magenta 40">
      <a:srgbClr val="FF7EB6"/>
    </a:custClr>
    <a:custClr name="Magenta 30">
      <a:srgbClr val="FFAFD2"/>
    </a:custClr>
    <a:custClr name="Magenta 20">
      <a:srgbClr val="FFD6E8"/>
    </a:custClr>
    <a:custClr name="Magenta 10">
      <a:srgbClr val="FFF0F7"/>
    </a:custClr>
    <a:custClr name="Purple 100">
      <a:srgbClr val="1C0F30"/>
    </a:custClr>
    <a:custClr name="Purple 90">
      <a:srgbClr val="31135E"/>
    </a:custClr>
    <a:custClr name="Purple 80">
      <a:srgbClr val="491D8B"/>
    </a:custClr>
    <a:custClr name="Purple 70">
      <a:srgbClr val="6929C4"/>
    </a:custClr>
    <a:custClr name="Purple 60">
      <a:srgbClr val="8A3FFC"/>
    </a:custClr>
    <a:custClr name="Purple 50">
      <a:srgbClr val="A56EFF"/>
    </a:custClr>
    <a:custClr name="Purple 40">
      <a:srgbClr val="BE95FF"/>
    </a:custClr>
    <a:custClr name="Purple 30">
      <a:srgbClr val="D4BBFF"/>
    </a:custClr>
    <a:custClr name="Purple 20">
      <a:srgbClr val="E8DAFF"/>
    </a:custClr>
    <a:custClr name="Purple 10">
      <a:srgbClr val="F6F2FF"/>
    </a:custClr>
    <a:custClr name="Blue 100">
      <a:srgbClr val="001141"/>
    </a:custClr>
    <a:custClr name="Blue 90">
      <a:srgbClr val="001D6C"/>
    </a:custClr>
    <a:custClr name="Blue 80">
      <a:srgbClr val="002D9C"/>
    </a:custClr>
    <a:custClr name="Blue 70">
      <a:srgbClr val="0043CE"/>
    </a:custClr>
    <a:custClr name="Blue 60">
      <a:srgbClr val="0F62FE"/>
    </a:custClr>
    <a:custClr name="Blue 50">
      <a:srgbClr val="4589FF"/>
    </a:custClr>
    <a:custClr name="Blue 40">
      <a:srgbClr val="78A9FF"/>
    </a:custClr>
    <a:custClr name="Blue 30">
      <a:srgbClr val="A6C8FF"/>
    </a:custClr>
    <a:custClr name="Blue 20">
      <a:srgbClr val="D0E2FF"/>
    </a:custClr>
    <a:custClr name="Blue 10">
      <a:srgbClr val="EDF5FF"/>
    </a:custClr>
    <a:custClr name="Teal 100">
      <a:srgbClr val="081A1C"/>
    </a:custClr>
    <a:custClr name="Teal 90">
      <a:srgbClr val="022B30"/>
    </a:custClr>
    <a:custClr name="Teal 80">
      <a:srgbClr val="004548"/>
    </a:custClr>
    <a:custClr name="Teal 70">
      <a:srgbClr val="005D5D"/>
    </a:custClr>
    <a:custClr name="Teal 60">
      <a:srgbClr val="007D79"/>
    </a:custClr>
    <a:custClr name="Teal 50">
      <a:srgbClr val="009C98"/>
    </a:custClr>
    <a:custClr name="Teal 40">
      <a:srgbClr val="08BDBA"/>
    </a:custClr>
    <a:custClr name="Teal 30">
      <a:srgbClr val="3DDBD9"/>
    </a:custClr>
    <a:custClr name="Teal 20">
      <a:srgbClr val="9EF0F0"/>
    </a:custClr>
    <a:custClr name="Teal 10">
      <a:srgbClr val="D9FBFB"/>
    </a:custClr>
    <a:custClr name="Gray 100">
      <a:srgbClr val="161616"/>
    </a:custClr>
    <a:custClr name="Gray 90">
      <a:srgbClr val="262626"/>
    </a:custClr>
    <a:custClr name="Gray 80">
      <a:srgbClr val="393939"/>
    </a:custClr>
    <a:custClr name="Gray 70">
      <a:srgbClr val="525252"/>
    </a:custClr>
    <a:custClr name="Gray 60">
      <a:srgbClr val="6F6F6F"/>
    </a:custClr>
    <a:custClr name="Gray 50">
      <a:srgbClr val="8D8D8D"/>
    </a:custClr>
    <a:custClr name="Gray 40">
      <a:srgbClr val="A8A8A8"/>
    </a:custClr>
    <a:custClr name="Gray 30">
      <a:srgbClr val="C6C6C6"/>
    </a:custClr>
    <a:custClr name="Gray 20">
      <a:srgbClr val="E0E0E0"/>
    </a:custClr>
    <a:custClr name="Gray 10">
      <a:srgbClr val="F4F4F4"/>
    </a:custClr>
  </a:custClrLst>
  <a:extLst>
    <a:ext uri="{05A4C25C-085E-4340-85A3-A5531E510DB2}">
      <thm15:themeFamily xmlns:thm15="http://schemas.microsoft.com/office/thememl/2012/main" name="Final_GTO_Template_v4.potx" id="{80C343FD-542F-1F44-8628-D189644D4F2D}" vid="{5F2FE42D-7B88-E846-88EF-0FDAD244EA26}"/>
    </a:ext>
  </a:extLst>
</a:theme>
</file>

<file path=ppt/theme/theme7.xml><?xml version="1.0" encoding="utf-8"?>
<a:theme xmlns:a="http://schemas.openxmlformats.org/drawingml/2006/main" name="IBM 2020 Master template (light gray background)">
  <a:themeElements>
    <a:clrScheme name="Custom 3">
      <a:dk1>
        <a:srgbClr val="FFFFFF"/>
      </a:dk1>
      <a:lt1>
        <a:srgbClr val="000000"/>
      </a:lt1>
      <a:dk2>
        <a:srgbClr val="525252"/>
      </a:dk2>
      <a:lt2>
        <a:srgbClr val="F4F4F4"/>
      </a:lt2>
      <a:accent1>
        <a:srgbClr val="0F62FE"/>
      </a:accent1>
      <a:accent2>
        <a:srgbClr val="002D9C"/>
      </a:accent2>
      <a:accent3>
        <a:srgbClr val="D12771"/>
      </a:accent3>
      <a:accent4>
        <a:srgbClr val="8A3FFC"/>
      </a:accent4>
      <a:accent5>
        <a:srgbClr val="007D79"/>
      </a:accent5>
      <a:accent6>
        <a:srgbClr val="697077"/>
      </a:accent6>
      <a:hlink>
        <a:srgbClr val="4589FF"/>
      </a:hlink>
      <a:folHlink>
        <a:srgbClr val="6F6F6F"/>
      </a:folHlink>
    </a:clrScheme>
    <a:fontScheme name="IBM Plex">
      <a:majorFont>
        <a:latin typeface="IBM Plex Sans Bold"/>
        <a:ea typeface=""/>
        <a:cs typeface=""/>
      </a:majorFont>
      <a:minorFont>
        <a:latin typeface="IBM Plex Sans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9050">
          <a:solidFill>
            <a:schemeClr val="accent2"/>
          </a:solidFill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IBM Plex Sans" panose="020B0503050203000203" pitchFamily="34" charset="0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 bwMode="auto">
        <a:ln w="19050">
          <a:solidFill>
            <a:schemeClr val="tx1"/>
          </a:solidFill>
          <a:headEnd type="none" w="med" len="med"/>
          <a:tailEnd type="none" w="med" len="med"/>
        </a:ln>
        <a:effectLst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400" dirty="0" smtClean="0">
            <a:solidFill>
              <a:schemeClr val="tx1"/>
            </a:solidFill>
            <a:latin typeface="IBM Plex Sans" charset="0"/>
            <a:ea typeface="IBM Plex Sans" charset="0"/>
            <a:cs typeface="IBM Plex Sans" charset="0"/>
          </a:defRPr>
        </a:defPPr>
      </a:lstStyle>
    </a:txDef>
  </a:objectDefaults>
  <a:extraClrSchemeLst/>
  <a:custClrLst>
    <a:custClr name="Magenta 100">
      <a:srgbClr val="2A0A18"/>
    </a:custClr>
    <a:custClr name="Magenta 90">
      <a:srgbClr val="510224"/>
    </a:custClr>
    <a:custClr name="Magenta 80">
      <a:srgbClr val="740937"/>
    </a:custClr>
    <a:custClr name="Magenta 70">
      <a:srgbClr val="9F1853"/>
    </a:custClr>
    <a:custClr name="Magenta 60">
      <a:srgbClr val="D12771"/>
    </a:custClr>
    <a:custClr name="Magenta 50">
      <a:srgbClr val="EE5396"/>
    </a:custClr>
    <a:custClr name="Magenta 40">
      <a:srgbClr val="FF7EB6"/>
    </a:custClr>
    <a:custClr name="Magenta 30">
      <a:srgbClr val="FFAFD2"/>
    </a:custClr>
    <a:custClr name="Magenta 20">
      <a:srgbClr val="FFD6E8"/>
    </a:custClr>
    <a:custClr name="Magenta 10">
      <a:srgbClr val="FFF0F7"/>
    </a:custClr>
    <a:custClr name="Purple 100">
      <a:srgbClr val="1C0F30"/>
    </a:custClr>
    <a:custClr name="Purple 90">
      <a:srgbClr val="31135E"/>
    </a:custClr>
    <a:custClr name="Purple 80">
      <a:srgbClr val="491D8B"/>
    </a:custClr>
    <a:custClr name="Purple 70">
      <a:srgbClr val="6929C4"/>
    </a:custClr>
    <a:custClr name="Purple 60">
      <a:srgbClr val="8A3FFC"/>
    </a:custClr>
    <a:custClr name="Purple 50">
      <a:srgbClr val="A56EFF"/>
    </a:custClr>
    <a:custClr name="Purple 40">
      <a:srgbClr val="BE95FF"/>
    </a:custClr>
    <a:custClr name="Purple 30">
      <a:srgbClr val="D4BBFF"/>
    </a:custClr>
    <a:custClr name="Purple 20">
      <a:srgbClr val="E8DAFF"/>
    </a:custClr>
    <a:custClr name="Purple 10">
      <a:srgbClr val="F6F2FF"/>
    </a:custClr>
    <a:custClr name="Blue 100">
      <a:srgbClr val="001141"/>
    </a:custClr>
    <a:custClr name="Blue 90">
      <a:srgbClr val="001D6C"/>
    </a:custClr>
    <a:custClr name="Blue 80">
      <a:srgbClr val="002D9C"/>
    </a:custClr>
    <a:custClr name="Blue 70">
      <a:srgbClr val="0043CE"/>
    </a:custClr>
    <a:custClr name="Blue 60">
      <a:srgbClr val="0F62FE"/>
    </a:custClr>
    <a:custClr name="Blue 50">
      <a:srgbClr val="4589FF"/>
    </a:custClr>
    <a:custClr name="Blue 40">
      <a:srgbClr val="78A9FF"/>
    </a:custClr>
    <a:custClr name="Blue 30">
      <a:srgbClr val="A6C8FF"/>
    </a:custClr>
    <a:custClr name="Blue 20">
      <a:srgbClr val="D0E2FF"/>
    </a:custClr>
    <a:custClr name="Blue 10">
      <a:srgbClr val="EDF5FF"/>
    </a:custClr>
    <a:custClr name="Teal 100">
      <a:srgbClr val="081A1C"/>
    </a:custClr>
    <a:custClr name="Teal 90">
      <a:srgbClr val="022B30"/>
    </a:custClr>
    <a:custClr name="Teal 80">
      <a:srgbClr val="004548"/>
    </a:custClr>
    <a:custClr name="Teal 70">
      <a:srgbClr val="005D5D"/>
    </a:custClr>
    <a:custClr name="Teal 60">
      <a:srgbClr val="007D79"/>
    </a:custClr>
    <a:custClr name="Teal 50">
      <a:srgbClr val="009C98"/>
    </a:custClr>
    <a:custClr name="Teal 40">
      <a:srgbClr val="08BDBA"/>
    </a:custClr>
    <a:custClr name="Teal 30">
      <a:srgbClr val="3DDBD9"/>
    </a:custClr>
    <a:custClr name="Teal 20">
      <a:srgbClr val="9EF0F0"/>
    </a:custClr>
    <a:custClr name="Teal 10">
      <a:srgbClr val="D9FBFB"/>
    </a:custClr>
    <a:custClr name="Gray 100">
      <a:srgbClr val="161616"/>
    </a:custClr>
    <a:custClr name="Gray 90">
      <a:srgbClr val="262626"/>
    </a:custClr>
    <a:custClr name="Gray 80">
      <a:srgbClr val="393939"/>
    </a:custClr>
    <a:custClr name="Gray 70">
      <a:srgbClr val="525252"/>
    </a:custClr>
    <a:custClr name="Gray 60">
      <a:srgbClr val="6F6F6F"/>
    </a:custClr>
    <a:custClr name="Gray 50">
      <a:srgbClr val="8D8D8D"/>
    </a:custClr>
    <a:custClr name="Gray 40">
      <a:srgbClr val="A8A8A8"/>
    </a:custClr>
    <a:custClr name="Gray 30">
      <a:srgbClr val="C6C6C6"/>
    </a:custClr>
    <a:custClr name="Gray 20">
      <a:srgbClr val="E0E0E0"/>
    </a:custClr>
    <a:custClr name="Gray 10">
      <a:srgbClr val="F4F4F4"/>
    </a:custClr>
  </a:custClrLst>
  <a:extLst>
    <a:ext uri="{05A4C25C-085E-4340-85A3-A5531E510DB2}">
      <thm15:themeFamily xmlns:thm15="http://schemas.microsoft.com/office/thememl/2012/main" name="Final_GTO_Template_v4.potx" id="{80C343FD-542F-1F44-8628-D189644D4F2D}" vid="{F4010169-C6EA-BC47-B0E5-6EBB6C7D0C74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18392</TotalTime>
  <Words>721</Words>
  <Application>Microsoft Macintosh PowerPoint</Application>
  <PresentationFormat>Widescreen</PresentationFormat>
  <Paragraphs>149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12</vt:i4>
      </vt:variant>
    </vt:vector>
  </HeadingPairs>
  <TitlesOfParts>
    <vt:vector size="28" baseType="lpstr">
      <vt:lpstr>.AppleSystemUIFont</vt:lpstr>
      <vt:lpstr>Arial</vt:lpstr>
      <vt:lpstr>Calibri</vt:lpstr>
      <vt:lpstr>Cambria Math</vt:lpstr>
      <vt:lpstr>HelvNeue Light for IBM</vt:lpstr>
      <vt:lpstr>IBM Plex Sans</vt:lpstr>
      <vt:lpstr>IBM Plex Sans Light</vt:lpstr>
      <vt:lpstr>IBM Plex Sans Regular</vt:lpstr>
      <vt:lpstr>Wingdings</vt:lpstr>
      <vt:lpstr>14_blk_background_2017</vt:lpstr>
      <vt:lpstr>IBM 2019 Master template (black background)</vt:lpstr>
      <vt:lpstr>1_IBM 2019 Master template (black background)</vt:lpstr>
      <vt:lpstr>2_IBM BxD 2018 black background</vt:lpstr>
      <vt:lpstr>IBM 2020 Master template (black background)</vt:lpstr>
      <vt:lpstr>1_IBM 2020 Master template (black background)</vt:lpstr>
      <vt:lpstr>IBM 2020 Master template (light gray background)</vt:lpstr>
      <vt:lpstr> Choose your own weather adventure  Deep weather generation for  “what-if” climate scenarios    Campbell Watson &lt;cwatson@us.ibm.com&gt;  Dario Oliveira*, Daniela Szwarcman, Jorge Luis Guevara Diaz,  Leonardo Tizzei, Maysa Macedo, Bianca Zadrozny   IBM Research – USA &amp; Brazil *TU Munich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STACEY Gifford</dc:creator>
  <cp:lastModifiedBy>Campbell D Watson</cp:lastModifiedBy>
  <cp:revision>268</cp:revision>
  <cp:lastPrinted>2021-05-10T08:57:51Z</cp:lastPrinted>
  <dcterms:created xsi:type="dcterms:W3CDTF">2020-01-28T20:58:04Z</dcterms:created>
  <dcterms:modified xsi:type="dcterms:W3CDTF">2022-05-21T10:18:36Z</dcterms:modified>
</cp:coreProperties>
</file>