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62" r:id="rId4"/>
    <p:sldId id="266" r:id="rId5"/>
    <p:sldId id="277" r:id="rId6"/>
    <p:sldId id="270" r:id="rId7"/>
    <p:sldId id="283" r:id="rId8"/>
    <p:sldId id="265" r:id="rId9"/>
    <p:sldId id="26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8B7"/>
    <a:srgbClr val="000000"/>
    <a:srgbClr val="CC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68B85-0C7F-4879-B735-E9A5660E7E6E}" v="281" dt="2022-05-24T02:49:57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95178" autoAdjust="0"/>
  </p:normalViewPr>
  <p:slideViewPr>
    <p:cSldViewPr snapToGrid="0" showGuides="1">
      <p:cViewPr varScale="1">
        <p:scale>
          <a:sx n="81" d="100"/>
          <a:sy n="81" d="100"/>
        </p:scale>
        <p:origin x="136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w02014@student.ubc.ca" userId="b0d4cdee-45d7-4fd7-b816-c54f288aba5b" providerId="ADAL" clId="{9054530E-A7B1-45D5-9BF9-4250C047EFBA}"/>
    <pc:docChg chg="delSld">
      <pc:chgData name="sew02014@student.ubc.ca" userId="b0d4cdee-45d7-4fd7-b816-c54f288aba5b" providerId="ADAL" clId="{9054530E-A7B1-45D5-9BF9-4250C047EFBA}" dt="2022-05-24T02:56:24.397" v="0" actId="47"/>
      <pc:docMkLst>
        <pc:docMk/>
      </pc:docMkLst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2861946192" sldId="271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3294309386" sldId="274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659741373" sldId="275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1062882192" sldId="276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2368230629" sldId="278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3560600827" sldId="279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1409162823" sldId="280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1098570029" sldId="281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2866668219" sldId="282"/>
        </pc:sldMkLst>
      </pc:sldChg>
      <pc:sldChg chg="del">
        <pc:chgData name="sew02014@student.ubc.ca" userId="b0d4cdee-45d7-4fd7-b816-c54f288aba5b" providerId="ADAL" clId="{9054530E-A7B1-45D5-9BF9-4250C047EFBA}" dt="2022-05-24T02:56:24.397" v="0" actId="47"/>
        <pc:sldMkLst>
          <pc:docMk/>
          <pc:sldMk cId="2061829705" sldId="284"/>
        </pc:sldMkLst>
      </pc:sldChg>
    </pc:docChg>
  </pc:docChgLst>
  <pc:docChgLst>
    <pc:chgData name="sew02014@student.ubc.ca" userId="b0d4cdee-45d7-4fd7-b816-c54f288aba5b" providerId="ADAL" clId="{1C74C679-1C7F-480C-9E3B-E288F7BC7428}"/>
    <pc:docChg chg="undo custSel addSld delSld modSld sldOrd">
      <pc:chgData name="sew02014@student.ubc.ca" userId="b0d4cdee-45d7-4fd7-b816-c54f288aba5b" providerId="ADAL" clId="{1C74C679-1C7F-480C-9E3B-E288F7BC7428}" dt="2021-08-24T00:45:23.419" v="2465" actId="1076"/>
      <pc:docMkLst>
        <pc:docMk/>
      </pc:docMkLst>
      <pc:sldChg chg="addSp modSp mod modClrScheme chgLayout">
        <pc:chgData name="sew02014@student.ubc.ca" userId="b0d4cdee-45d7-4fd7-b816-c54f288aba5b" providerId="ADAL" clId="{1C74C679-1C7F-480C-9E3B-E288F7BC7428}" dt="2021-08-24T00:25:04.653" v="2355" actId="1076"/>
        <pc:sldMkLst>
          <pc:docMk/>
          <pc:sldMk cId="1670377638" sldId="256"/>
        </pc:sldMkLst>
        <pc:spChg chg="mod ord">
          <ac:chgData name="sew02014@student.ubc.ca" userId="b0d4cdee-45d7-4fd7-b816-c54f288aba5b" providerId="ADAL" clId="{1C74C679-1C7F-480C-9E3B-E288F7BC7428}" dt="2021-08-24T00:22:10.419" v="2282" actId="122"/>
          <ac:spMkLst>
            <pc:docMk/>
            <pc:sldMk cId="1670377638" sldId="256"/>
            <ac:spMk id="2" creationId="{36F5EBED-0B24-467C-8FA8-6A9F4009F378}"/>
          </ac:spMkLst>
        </pc:spChg>
        <pc:spChg chg="mod ord">
          <ac:chgData name="sew02014@student.ubc.ca" userId="b0d4cdee-45d7-4fd7-b816-c54f288aba5b" providerId="ADAL" clId="{1C74C679-1C7F-480C-9E3B-E288F7BC7428}" dt="2021-08-24T00:24:57.146" v="2353" actId="1036"/>
          <ac:spMkLst>
            <pc:docMk/>
            <pc:sldMk cId="1670377638" sldId="256"/>
            <ac:spMk id="3" creationId="{A59DA41E-A93D-4D1B-B58D-EE491BB50FA3}"/>
          </ac:spMkLst>
        </pc:spChg>
        <pc:spChg chg="mod ord">
          <ac:chgData name="sew02014@student.ubc.ca" userId="b0d4cdee-45d7-4fd7-b816-c54f288aba5b" providerId="ADAL" clId="{1C74C679-1C7F-480C-9E3B-E288F7BC7428}" dt="2021-08-24T00:18:40.410" v="2251" actId="700"/>
          <ac:spMkLst>
            <pc:docMk/>
            <pc:sldMk cId="1670377638" sldId="256"/>
            <ac:spMk id="4" creationId="{DCE9BF82-F45D-48CD-87DE-230CF7B1AB85}"/>
          </ac:spMkLst>
        </pc:spChg>
        <pc:spChg chg="add mod">
          <ac:chgData name="sew02014@student.ubc.ca" userId="b0d4cdee-45d7-4fd7-b816-c54f288aba5b" providerId="ADAL" clId="{1C74C679-1C7F-480C-9E3B-E288F7BC7428}" dt="2021-08-24T00:22:40.112" v="2333" actId="1076"/>
          <ac:spMkLst>
            <pc:docMk/>
            <pc:sldMk cId="1670377638" sldId="256"/>
            <ac:spMk id="7" creationId="{2306581A-A703-4FF3-875C-48826C9BC120}"/>
          </ac:spMkLst>
        </pc:spChg>
        <pc:picChg chg="add mod">
          <ac:chgData name="sew02014@student.ubc.ca" userId="b0d4cdee-45d7-4fd7-b816-c54f288aba5b" providerId="ADAL" clId="{1C74C679-1C7F-480C-9E3B-E288F7BC7428}" dt="2021-08-24T00:25:04.653" v="2355" actId="1076"/>
          <ac:picMkLst>
            <pc:docMk/>
            <pc:sldMk cId="1670377638" sldId="256"/>
            <ac:picMk id="5" creationId="{AF99DF09-4983-4D19-92E5-541FFF7C963C}"/>
          </ac:picMkLst>
        </pc:picChg>
      </pc:sldChg>
      <pc:sldChg chg="del">
        <pc:chgData name="sew02014@student.ubc.ca" userId="b0d4cdee-45d7-4fd7-b816-c54f288aba5b" providerId="ADAL" clId="{1C74C679-1C7F-480C-9E3B-E288F7BC7428}" dt="2021-08-23T17:18:25.868" v="464" actId="47"/>
        <pc:sldMkLst>
          <pc:docMk/>
          <pc:sldMk cId="494034649" sldId="257"/>
        </pc:sldMkLst>
      </pc:sldChg>
      <pc:sldChg chg="modSp add del mod">
        <pc:chgData name="sew02014@student.ubc.ca" userId="b0d4cdee-45d7-4fd7-b816-c54f288aba5b" providerId="ADAL" clId="{1C74C679-1C7F-480C-9E3B-E288F7BC7428}" dt="2021-08-23T17:20:19.853" v="469" actId="20577"/>
        <pc:sldMkLst>
          <pc:docMk/>
          <pc:sldMk cId="4145885803" sldId="258"/>
        </pc:sldMkLst>
        <pc:spChg chg="mod">
          <ac:chgData name="sew02014@student.ubc.ca" userId="b0d4cdee-45d7-4fd7-b816-c54f288aba5b" providerId="ADAL" clId="{1C74C679-1C7F-480C-9E3B-E288F7BC7428}" dt="2021-08-23T17:20:19.853" v="469" actId="20577"/>
          <ac:spMkLst>
            <pc:docMk/>
            <pc:sldMk cId="4145885803" sldId="258"/>
            <ac:spMk id="2" creationId="{D2215B8B-695A-47D8-8AD7-0AC73DC06BB6}"/>
          </ac:spMkLst>
        </pc:spChg>
      </pc:sldChg>
      <pc:sldChg chg="del">
        <pc:chgData name="sew02014@student.ubc.ca" userId="b0d4cdee-45d7-4fd7-b816-c54f288aba5b" providerId="ADAL" clId="{1C74C679-1C7F-480C-9E3B-E288F7BC7428}" dt="2021-08-23T17:18:40.104" v="465" actId="47"/>
        <pc:sldMkLst>
          <pc:docMk/>
          <pc:sldMk cId="4106467284" sldId="259"/>
        </pc:sldMkLst>
      </pc:sldChg>
      <pc:sldChg chg="modSp mod ord">
        <pc:chgData name="sew02014@student.ubc.ca" userId="b0d4cdee-45d7-4fd7-b816-c54f288aba5b" providerId="ADAL" clId="{1C74C679-1C7F-480C-9E3B-E288F7BC7428}" dt="2021-08-23T17:46:24.373" v="577" actId="20577"/>
        <pc:sldMkLst>
          <pc:docMk/>
          <pc:sldMk cId="693301687" sldId="260"/>
        </pc:sldMkLst>
        <pc:spChg chg="mod">
          <ac:chgData name="sew02014@student.ubc.ca" userId="b0d4cdee-45d7-4fd7-b816-c54f288aba5b" providerId="ADAL" clId="{1C74C679-1C7F-480C-9E3B-E288F7BC7428}" dt="2021-08-23T17:46:24.373" v="577" actId="20577"/>
          <ac:spMkLst>
            <pc:docMk/>
            <pc:sldMk cId="693301687" sldId="260"/>
            <ac:spMk id="3" creationId="{4D14DA64-C3E0-493A-9C98-134621141310}"/>
          </ac:spMkLst>
        </pc:spChg>
      </pc:sldChg>
      <pc:sldChg chg="ord">
        <pc:chgData name="sew02014@student.ubc.ca" userId="b0d4cdee-45d7-4fd7-b816-c54f288aba5b" providerId="ADAL" clId="{1C74C679-1C7F-480C-9E3B-E288F7BC7428}" dt="2021-08-23T17:20:29.825" v="473"/>
        <pc:sldMkLst>
          <pc:docMk/>
          <pc:sldMk cId="1336552015" sldId="261"/>
        </pc:sldMkLst>
      </pc:sldChg>
      <pc:sldChg chg="modSp mod">
        <pc:chgData name="sew02014@student.ubc.ca" userId="b0d4cdee-45d7-4fd7-b816-c54f288aba5b" providerId="ADAL" clId="{1C74C679-1C7F-480C-9E3B-E288F7BC7428}" dt="2021-08-23T17:24:24.081" v="573" actId="20577"/>
        <pc:sldMkLst>
          <pc:docMk/>
          <pc:sldMk cId="81471343" sldId="263"/>
        </pc:sldMkLst>
        <pc:spChg chg="mod">
          <ac:chgData name="sew02014@student.ubc.ca" userId="b0d4cdee-45d7-4fd7-b816-c54f288aba5b" providerId="ADAL" clId="{1C74C679-1C7F-480C-9E3B-E288F7BC7428}" dt="2021-08-23T17:24:24.081" v="573" actId="20577"/>
          <ac:spMkLst>
            <pc:docMk/>
            <pc:sldMk cId="81471343" sldId="263"/>
            <ac:spMk id="2" creationId="{04E89F2A-7973-4FEB-BA42-932A9253600F}"/>
          </ac:spMkLst>
        </pc:spChg>
        <pc:spChg chg="mod">
          <ac:chgData name="sew02014@student.ubc.ca" userId="b0d4cdee-45d7-4fd7-b816-c54f288aba5b" providerId="ADAL" clId="{1C74C679-1C7F-480C-9E3B-E288F7BC7428}" dt="2021-08-23T17:23:28.169" v="527" actId="20577"/>
          <ac:spMkLst>
            <pc:docMk/>
            <pc:sldMk cId="81471343" sldId="263"/>
            <ac:spMk id="3" creationId="{2778B202-FD83-4293-BBA5-D2BDBE1414FC}"/>
          </ac:spMkLst>
        </pc:spChg>
        <pc:spChg chg="mod">
          <ac:chgData name="sew02014@student.ubc.ca" userId="b0d4cdee-45d7-4fd7-b816-c54f288aba5b" providerId="ADAL" clId="{1C74C679-1C7F-480C-9E3B-E288F7BC7428}" dt="2021-08-23T17:24:13.252" v="570" actId="20577"/>
          <ac:spMkLst>
            <pc:docMk/>
            <pc:sldMk cId="81471343" sldId="263"/>
            <ac:spMk id="5" creationId="{2E8514BC-2940-4447-93FF-C78ADFE74D19}"/>
          </ac:spMkLst>
        </pc:spChg>
      </pc:sldChg>
      <pc:sldChg chg="addSp delSp modSp mod delAnim">
        <pc:chgData name="sew02014@student.ubc.ca" userId="b0d4cdee-45d7-4fd7-b816-c54f288aba5b" providerId="ADAL" clId="{1C74C679-1C7F-480C-9E3B-E288F7BC7428}" dt="2021-08-24T00:45:23.419" v="2465" actId="1076"/>
        <pc:sldMkLst>
          <pc:docMk/>
          <pc:sldMk cId="1316544900" sldId="265"/>
        </pc:sldMkLst>
        <pc:spChg chg="add del mod">
          <ac:chgData name="sew02014@student.ubc.ca" userId="b0d4cdee-45d7-4fd7-b816-c54f288aba5b" providerId="ADAL" clId="{1C74C679-1C7F-480C-9E3B-E288F7BC7428}" dt="2021-08-24T00:33:26.616" v="2402" actId="478"/>
          <ac:spMkLst>
            <pc:docMk/>
            <pc:sldMk cId="1316544900" sldId="265"/>
            <ac:spMk id="5" creationId="{11ED0FA1-9B12-45C6-BAA3-D95D7895DEA9}"/>
          </ac:spMkLst>
        </pc:spChg>
        <pc:spChg chg="del mod topLvl">
          <ac:chgData name="sew02014@student.ubc.ca" userId="b0d4cdee-45d7-4fd7-b816-c54f288aba5b" providerId="ADAL" clId="{1C74C679-1C7F-480C-9E3B-E288F7BC7428}" dt="2021-08-24T00:33:11.044" v="2398" actId="478"/>
          <ac:spMkLst>
            <pc:docMk/>
            <pc:sldMk cId="1316544900" sldId="265"/>
            <ac:spMk id="22" creationId="{680FA328-DD04-4EAB-9E81-A5B61A52E74A}"/>
          </ac:spMkLst>
        </pc:spChg>
        <pc:grpChg chg="del">
          <ac:chgData name="sew02014@student.ubc.ca" userId="b0d4cdee-45d7-4fd7-b816-c54f288aba5b" providerId="ADAL" clId="{1C74C679-1C7F-480C-9E3B-E288F7BC7428}" dt="2021-08-24T00:33:20.151" v="2401" actId="478"/>
          <ac:grpSpMkLst>
            <pc:docMk/>
            <pc:sldMk cId="1316544900" sldId="265"/>
            <ac:grpSpMk id="19" creationId="{C2FDCA7E-1CE2-4A8C-88C5-D003C74E77D8}"/>
          </ac:grpSpMkLst>
        </pc:grpChg>
        <pc:grpChg chg="del">
          <ac:chgData name="sew02014@student.ubc.ca" userId="b0d4cdee-45d7-4fd7-b816-c54f288aba5b" providerId="ADAL" clId="{1C74C679-1C7F-480C-9E3B-E288F7BC7428}" dt="2021-08-24T00:33:11.044" v="2398" actId="478"/>
          <ac:grpSpMkLst>
            <pc:docMk/>
            <pc:sldMk cId="1316544900" sldId="265"/>
            <ac:grpSpMk id="23" creationId="{FF179453-C876-421B-A067-09D1BF746DBF}"/>
          </ac:grpSpMkLst>
        </pc:grpChg>
        <pc:grpChg chg="add mod">
          <ac:chgData name="sew02014@student.ubc.ca" userId="b0d4cdee-45d7-4fd7-b816-c54f288aba5b" providerId="ADAL" clId="{1C74C679-1C7F-480C-9E3B-E288F7BC7428}" dt="2021-08-24T00:45:21.336" v="2464" actId="1076"/>
          <ac:grpSpMkLst>
            <pc:docMk/>
            <pc:sldMk cId="1316544900" sldId="265"/>
            <ac:grpSpMk id="24" creationId="{E7FC726E-38FD-4DF3-9545-DBA8859CD812}"/>
          </ac:grpSpMkLst>
        </pc:grpChg>
        <pc:picChg chg="del">
          <ac:chgData name="sew02014@student.ubc.ca" userId="b0d4cdee-45d7-4fd7-b816-c54f288aba5b" providerId="ADAL" clId="{1C74C679-1C7F-480C-9E3B-E288F7BC7428}" dt="2021-08-24T00:33:02.045" v="2395" actId="478"/>
          <ac:picMkLst>
            <pc:docMk/>
            <pc:sldMk cId="1316544900" sldId="265"/>
            <ac:picMk id="12" creationId="{1D76EB32-5A52-4103-AFAA-00C5830A91ED}"/>
          </ac:picMkLst>
        </pc:picChg>
        <pc:picChg chg="add mod">
          <ac:chgData name="sew02014@student.ubc.ca" userId="b0d4cdee-45d7-4fd7-b816-c54f288aba5b" providerId="ADAL" clId="{1C74C679-1C7F-480C-9E3B-E288F7BC7428}" dt="2021-08-24T00:45:23.419" v="2465" actId="1076"/>
          <ac:picMkLst>
            <pc:docMk/>
            <pc:sldMk cId="1316544900" sldId="265"/>
            <ac:picMk id="17" creationId="{1C18447B-332F-4F7B-BDCE-80189F41774D}"/>
          </ac:picMkLst>
        </pc:picChg>
        <pc:picChg chg="del">
          <ac:chgData name="sew02014@student.ubc.ca" userId="b0d4cdee-45d7-4fd7-b816-c54f288aba5b" providerId="ADAL" clId="{1C74C679-1C7F-480C-9E3B-E288F7BC7428}" dt="2021-08-24T00:33:07.661" v="2396" actId="478"/>
          <ac:picMkLst>
            <pc:docMk/>
            <pc:sldMk cId="1316544900" sldId="265"/>
            <ac:picMk id="20" creationId="{72A304F9-D58A-4E1D-8B48-DB49D93AA4FF}"/>
          </ac:picMkLst>
        </pc:picChg>
        <pc:picChg chg="del mod topLvl">
          <ac:chgData name="sew02014@student.ubc.ca" userId="b0d4cdee-45d7-4fd7-b816-c54f288aba5b" providerId="ADAL" clId="{1C74C679-1C7F-480C-9E3B-E288F7BC7428}" dt="2021-08-24T00:33:15.283" v="2400" actId="478"/>
          <ac:picMkLst>
            <pc:docMk/>
            <pc:sldMk cId="1316544900" sldId="265"/>
            <ac:picMk id="21" creationId="{9EB4FA54-A62F-404C-B91E-1298DD7EF9D6}"/>
          </ac:picMkLst>
        </pc:picChg>
        <pc:picChg chg="mod">
          <ac:chgData name="sew02014@student.ubc.ca" userId="b0d4cdee-45d7-4fd7-b816-c54f288aba5b" providerId="ADAL" clId="{1C74C679-1C7F-480C-9E3B-E288F7BC7428}" dt="2021-08-24T00:45:13.576" v="2463"/>
          <ac:picMkLst>
            <pc:docMk/>
            <pc:sldMk cId="1316544900" sldId="265"/>
            <ac:picMk id="25" creationId="{B7411E97-FF05-44DD-85CB-49C389EDC80F}"/>
          </ac:picMkLst>
        </pc:picChg>
        <pc:picChg chg="mod">
          <ac:chgData name="sew02014@student.ubc.ca" userId="b0d4cdee-45d7-4fd7-b816-c54f288aba5b" providerId="ADAL" clId="{1C74C679-1C7F-480C-9E3B-E288F7BC7428}" dt="2021-08-24T00:45:13.576" v="2463"/>
          <ac:picMkLst>
            <pc:docMk/>
            <pc:sldMk cId="1316544900" sldId="265"/>
            <ac:picMk id="26" creationId="{C3049E32-54C6-46A8-8381-0B86B5F4E881}"/>
          </ac:picMkLst>
        </pc:picChg>
      </pc:sldChg>
      <pc:sldChg chg="delSp modSp mod modAnim">
        <pc:chgData name="sew02014@student.ubc.ca" userId="b0d4cdee-45d7-4fd7-b816-c54f288aba5b" providerId="ADAL" clId="{1C74C679-1C7F-480C-9E3B-E288F7BC7428}" dt="2021-08-24T00:32:52.585" v="2394" actId="478"/>
        <pc:sldMkLst>
          <pc:docMk/>
          <pc:sldMk cId="696623558" sldId="266"/>
        </pc:sldMkLst>
        <pc:spChg chg="mod">
          <ac:chgData name="sew02014@student.ubc.ca" userId="b0d4cdee-45d7-4fd7-b816-c54f288aba5b" providerId="ADAL" clId="{1C74C679-1C7F-480C-9E3B-E288F7BC7428}" dt="2021-08-23T18:10:57.490" v="931" actId="20577"/>
          <ac:spMkLst>
            <pc:docMk/>
            <pc:sldMk cId="696623558" sldId="266"/>
            <ac:spMk id="11" creationId="{E37F03BA-FCBC-4618-9CC7-02467DC1EE7E}"/>
          </ac:spMkLst>
        </pc:spChg>
        <pc:grpChg chg="del">
          <ac:chgData name="sew02014@student.ubc.ca" userId="b0d4cdee-45d7-4fd7-b816-c54f288aba5b" providerId="ADAL" clId="{1C74C679-1C7F-480C-9E3B-E288F7BC7428}" dt="2021-08-24T00:32:52.585" v="2394" actId="478"/>
          <ac:grpSpMkLst>
            <pc:docMk/>
            <pc:sldMk cId="696623558" sldId="266"/>
            <ac:grpSpMk id="14" creationId="{03361558-4033-4103-95E5-FE78D6F7F3BD}"/>
          </ac:grpSpMkLst>
        </pc:grpChg>
      </pc:sldChg>
      <pc:sldChg chg="modSp modAnim">
        <pc:chgData name="sew02014@student.ubc.ca" userId="b0d4cdee-45d7-4fd7-b816-c54f288aba5b" providerId="ADAL" clId="{1C74C679-1C7F-480C-9E3B-E288F7BC7428}" dt="2021-08-23T18:10:08.792" v="879" actId="20577"/>
        <pc:sldMkLst>
          <pc:docMk/>
          <pc:sldMk cId="1044929025" sldId="267"/>
        </pc:sldMkLst>
        <pc:spChg chg="mod">
          <ac:chgData name="sew02014@student.ubc.ca" userId="b0d4cdee-45d7-4fd7-b816-c54f288aba5b" providerId="ADAL" clId="{1C74C679-1C7F-480C-9E3B-E288F7BC7428}" dt="2021-08-23T18:10:08.792" v="879" actId="20577"/>
          <ac:spMkLst>
            <pc:docMk/>
            <pc:sldMk cId="1044929025" sldId="267"/>
            <ac:spMk id="6" creationId="{82AE6E0B-D19B-4643-AD9C-DE7E1BBC8799}"/>
          </ac:spMkLst>
        </pc:spChg>
      </pc:sldChg>
      <pc:sldChg chg="del">
        <pc:chgData name="sew02014@student.ubc.ca" userId="b0d4cdee-45d7-4fd7-b816-c54f288aba5b" providerId="ADAL" clId="{1C74C679-1C7F-480C-9E3B-E288F7BC7428}" dt="2021-08-23T17:25:01.867" v="575" actId="47"/>
        <pc:sldMkLst>
          <pc:docMk/>
          <pc:sldMk cId="3473391082" sldId="268"/>
        </pc:sldMkLst>
      </pc:sldChg>
      <pc:sldChg chg="del">
        <pc:chgData name="sew02014@student.ubc.ca" userId="b0d4cdee-45d7-4fd7-b816-c54f288aba5b" providerId="ADAL" clId="{1C74C679-1C7F-480C-9E3B-E288F7BC7428}" dt="2021-08-23T17:24:58.832" v="574" actId="47"/>
        <pc:sldMkLst>
          <pc:docMk/>
          <pc:sldMk cId="3910375388" sldId="269"/>
        </pc:sldMkLst>
      </pc:sldChg>
      <pc:sldChg chg="addSp modSp mod">
        <pc:chgData name="sew02014@student.ubc.ca" userId="b0d4cdee-45d7-4fd7-b816-c54f288aba5b" providerId="ADAL" clId="{1C74C679-1C7F-480C-9E3B-E288F7BC7428}" dt="2021-08-24T00:25:51.895" v="2393" actId="20577"/>
        <pc:sldMkLst>
          <pc:docMk/>
          <pc:sldMk cId="2473950364" sldId="270"/>
        </pc:sldMkLst>
        <pc:spChg chg="mod">
          <ac:chgData name="sew02014@student.ubc.ca" userId="b0d4cdee-45d7-4fd7-b816-c54f288aba5b" providerId="ADAL" clId="{1C74C679-1C7F-480C-9E3B-E288F7BC7428}" dt="2021-08-24T00:25:51.895" v="2393" actId="20577"/>
          <ac:spMkLst>
            <pc:docMk/>
            <pc:sldMk cId="2473950364" sldId="270"/>
            <ac:spMk id="3" creationId="{A7A37B6C-8250-499D-868E-F8E559B9FB10}"/>
          </ac:spMkLst>
        </pc:spChg>
        <pc:picChg chg="mod">
          <ac:chgData name="sew02014@student.ubc.ca" userId="b0d4cdee-45d7-4fd7-b816-c54f288aba5b" providerId="ADAL" clId="{1C74C679-1C7F-480C-9E3B-E288F7BC7428}" dt="2021-08-24T00:04:15.786" v="2237" actId="14100"/>
          <ac:picMkLst>
            <pc:docMk/>
            <pc:sldMk cId="2473950364" sldId="270"/>
            <ac:picMk id="6" creationId="{18F5A290-44DE-4B92-8C89-82A854CBC058}"/>
          </ac:picMkLst>
        </pc:picChg>
        <pc:picChg chg="add mod">
          <ac:chgData name="sew02014@student.ubc.ca" userId="b0d4cdee-45d7-4fd7-b816-c54f288aba5b" providerId="ADAL" clId="{1C74C679-1C7F-480C-9E3B-E288F7BC7428}" dt="2021-08-24T00:04:44.791" v="2242" actId="14100"/>
          <ac:picMkLst>
            <pc:docMk/>
            <pc:sldMk cId="2473950364" sldId="270"/>
            <ac:picMk id="7" creationId="{1E96D505-8318-4394-892B-536EEC600801}"/>
          </ac:picMkLst>
        </pc:picChg>
      </pc:sldChg>
      <pc:sldChg chg="addSp delSp modSp mod">
        <pc:chgData name="sew02014@student.ubc.ca" userId="b0d4cdee-45d7-4fd7-b816-c54f288aba5b" providerId="ADAL" clId="{1C74C679-1C7F-480C-9E3B-E288F7BC7428}" dt="2021-08-23T19:42:43.923" v="1153" actId="1076"/>
        <pc:sldMkLst>
          <pc:docMk/>
          <pc:sldMk cId="2861946192" sldId="271"/>
        </pc:sldMkLst>
        <pc:spChg chg="mod">
          <ac:chgData name="sew02014@student.ubc.ca" userId="b0d4cdee-45d7-4fd7-b816-c54f288aba5b" providerId="ADAL" clId="{1C74C679-1C7F-480C-9E3B-E288F7BC7428}" dt="2021-08-23T19:34:38.369" v="1048" actId="20577"/>
          <ac:spMkLst>
            <pc:docMk/>
            <pc:sldMk cId="2861946192" sldId="271"/>
            <ac:spMk id="5" creationId="{13F432EB-906F-43CF-B6FD-F15BB0E372AE}"/>
          </ac:spMkLst>
        </pc:spChg>
        <pc:spChg chg="add del">
          <ac:chgData name="sew02014@student.ubc.ca" userId="b0d4cdee-45d7-4fd7-b816-c54f288aba5b" providerId="ADAL" clId="{1C74C679-1C7F-480C-9E3B-E288F7BC7428}" dt="2021-08-23T19:26:57.565" v="947" actId="22"/>
          <ac:spMkLst>
            <pc:docMk/>
            <pc:sldMk cId="2861946192" sldId="271"/>
            <ac:spMk id="10" creationId="{F0DB7311-7FC6-4727-9739-38F4A27B84A5}"/>
          </ac:spMkLst>
        </pc:spChg>
        <pc:grpChg chg="add mod">
          <ac:chgData name="sew02014@student.ubc.ca" userId="b0d4cdee-45d7-4fd7-b816-c54f288aba5b" providerId="ADAL" clId="{1C74C679-1C7F-480C-9E3B-E288F7BC7428}" dt="2021-08-23T19:34:12.206" v="1039" actId="1037"/>
          <ac:grpSpMkLst>
            <pc:docMk/>
            <pc:sldMk cId="2861946192" sldId="271"/>
            <ac:grpSpMk id="14" creationId="{C7D25E5D-7724-40E6-960A-058F15E7783A}"/>
          </ac:grpSpMkLst>
        </pc:grpChg>
        <pc:grpChg chg="add mod">
          <ac:chgData name="sew02014@student.ubc.ca" userId="b0d4cdee-45d7-4fd7-b816-c54f288aba5b" providerId="ADAL" clId="{1C74C679-1C7F-480C-9E3B-E288F7BC7428}" dt="2021-08-23T19:42:43.923" v="1153" actId="1076"/>
          <ac:grpSpMkLst>
            <pc:docMk/>
            <pc:sldMk cId="2861946192" sldId="271"/>
            <ac:grpSpMk id="15" creationId="{DFC18F4F-69FF-4C69-A9E3-A50A48E1B894}"/>
          </ac:grpSpMkLst>
        </pc:grpChg>
        <pc:picChg chg="add mod modCrop">
          <ac:chgData name="sew02014@student.ubc.ca" userId="b0d4cdee-45d7-4fd7-b816-c54f288aba5b" providerId="ADAL" clId="{1C74C679-1C7F-480C-9E3B-E288F7BC7428}" dt="2021-08-23T19:33:59.249" v="1028" actId="1035"/>
          <ac:picMkLst>
            <pc:docMk/>
            <pc:sldMk cId="2861946192" sldId="271"/>
            <ac:picMk id="3" creationId="{3368C1C9-08CD-458C-93A1-4A286942CFE6}"/>
          </ac:picMkLst>
        </pc:picChg>
        <pc:picChg chg="del">
          <ac:chgData name="sew02014@student.ubc.ca" userId="b0d4cdee-45d7-4fd7-b816-c54f288aba5b" providerId="ADAL" clId="{1C74C679-1C7F-480C-9E3B-E288F7BC7428}" dt="2021-08-23T19:25:49.856" v="940" actId="478"/>
          <ac:picMkLst>
            <pc:docMk/>
            <pc:sldMk cId="2861946192" sldId="271"/>
            <ac:picMk id="6" creationId="{A90CC4CB-E3BB-40C8-BA42-719DA5DBAA49}"/>
          </ac:picMkLst>
        </pc:picChg>
        <pc:picChg chg="del">
          <ac:chgData name="sew02014@student.ubc.ca" userId="b0d4cdee-45d7-4fd7-b816-c54f288aba5b" providerId="ADAL" clId="{1C74C679-1C7F-480C-9E3B-E288F7BC7428}" dt="2021-08-23T19:25:55.640" v="941" actId="478"/>
          <ac:picMkLst>
            <pc:docMk/>
            <pc:sldMk cId="2861946192" sldId="271"/>
            <ac:picMk id="7" creationId="{6A44FB64-8DB8-4A02-B925-18A6517BCEDE}"/>
          </ac:picMkLst>
        </pc:picChg>
        <pc:picChg chg="del">
          <ac:chgData name="sew02014@student.ubc.ca" userId="b0d4cdee-45d7-4fd7-b816-c54f288aba5b" providerId="ADAL" clId="{1C74C679-1C7F-480C-9E3B-E288F7BC7428}" dt="2021-08-23T19:25:58.042" v="942" actId="478"/>
          <ac:picMkLst>
            <pc:docMk/>
            <pc:sldMk cId="2861946192" sldId="271"/>
            <ac:picMk id="8" creationId="{B2BECE20-49E1-415C-BA5F-78AFB0941BB7}"/>
          </ac:picMkLst>
        </pc:picChg>
        <pc:picChg chg="add mod modCrop">
          <ac:chgData name="sew02014@student.ubc.ca" userId="b0d4cdee-45d7-4fd7-b816-c54f288aba5b" providerId="ADAL" clId="{1C74C679-1C7F-480C-9E3B-E288F7BC7428}" dt="2021-08-23T19:32:52.516" v="1011" actId="164"/>
          <ac:picMkLst>
            <pc:docMk/>
            <pc:sldMk cId="2861946192" sldId="271"/>
            <ac:picMk id="11" creationId="{2581F021-A816-4F4B-9494-E104C03D22FD}"/>
          </ac:picMkLst>
        </pc:picChg>
        <pc:picChg chg="add mod modCrop">
          <ac:chgData name="sew02014@student.ubc.ca" userId="b0d4cdee-45d7-4fd7-b816-c54f288aba5b" providerId="ADAL" clId="{1C74C679-1C7F-480C-9E3B-E288F7BC7428}" dt="2021-08-23T19:32:29.528" v="1006" actId="164"/>
          <ac:picMkLst>
            <pc:docMk/>
            <pc:sldMk cId="2861946192" sldId="271"/>
            <ac:picMk id="12" creationId="{2274C3C7-DFD1-4F99-9A7A-BF818043946A}"/>
          </ac:picMkLst>
        </pc:picChg>
        <pc:picChg chg="add mod modCrop">
          <ac:chgData name="sew02014@student.ubc.ca" userId="b0d4cdee-45d7-4fd7-b816-c54f288aba5b" providerId="ADAL" clId="{1C74C679-1C7F-480C-9E3B-E288F7BC7428}" dt="2021-08-23T19:32:52.516" v="1011" actId="164"/>
          <ac:picMkLst>
            <pc:docMk/>
            <pc:sldMk cId="2861946192" sldId="271"/>
            <ac:picMk id="13" creationId="{271E5DEF-BFF4-4630-B94D-59FE82117F86}"/>
          </ac:picMkLst>
        </pc:picChg>
        <pc:picChg chg="add mod">
          <ac:chgData name="sew02014@student.ubc.ca" userId="b0d4cdee-45d7-4fd7-b816-c54f288aba5b" providerId="ADAL" clId="{1C74C679-1C7F-480C-9E3B-E288F7BC7428}" dt="2021-08-23T19:33:47.613" v="1019" actId="1076"/>
          <ac:picMkLst>
            <pc:docMk/>
            <pc:sldMk cId="2861946192" sldId="271"/>
            <ac:picMk id="17" creationId="{BF51061E-66D0-4DBC-9DA8-635A1876ECDB}"/>
          </ac:picMkLst>
        </pc:picChg>
      </pc:sldChg>
      <pc:sldChg chg="del">
        <pc:chgData name="sew02014@student.ubc.ca" userId="b0d4cdee-45d7-4fd7-b816-c54f288aba5b" providerId="ADAL" clId="{1C74C679-1C7F-480C-9E3B-E288F7BC7428}" dt="2021-08-23T19:35:00.228" v="1049" actId="47"/>
        <pc:sldMkLst>
          <pc:docMk/>
          <pc:sldMk cId="2892710493" sldId="272"/>
        </pc:sldMkLst>
      </pc:sldChg>
      <pc:sldChg chg="addSp delSp modSp mod ord">
        <pc:chgData name="sew02014@student.ubc.ca" userId="b0d4cdee-45d7-4fd7-b816-c54f288aba5b" providerId="ADAL" clId="{1C74C679-1C7F-480C-9E3B-E288F7BC7428}" dt="2021-08-23T19:35:03.042" v="1051"/>
        <pc:sldMkLst>
          <pc:docMk/>
          <pc:sldMk cId="1873938124" sldId="273"/>
        </pc:sldMkLst>
        <pc:picChg chg="del">
          <ac:chgData name="sew02014@student.ubc.ca" userId="b0d4cdee-45d7-4fd7-b816-c54f288aba5b" providerId="ADAL" clId="{1C74C679-1C7F-480C-9E3B-E288F7BC7428}" dt="2021-08-23T19:24:17.670" v="932" actId="478"/>
          <ac:picMkLst>
            <pc:docMk/>
            <pc:sldMk cId="1873938124" sldId="273"/>
            <ac:picMk id="3" creationId="{0008EB33-3E51-4E24-A787-4239C9CFB87E}"/>
          </ac:picMkLst>
        </pc:picChg>
        <pc:picChg chg="add mod">
          <ac:chgData name="sew02014@student.ubc.ca" userId="b0d4cdee-45d7-4fd7-b816-c54f288aba5b" providerId="ADAL" clId="{1C74C679-1C7F-480C-9E3B-E288F7BC7428}" dt="2021-08-23T19:25:30.943" v="939" actId="12788"/>
          <ac:picMkLst>
            <pc:docMk/>
            <pc:sldMk cId="1873938124" sldId="273"/>
            <ac:picMk id="6" creationId="{E3D5C288-CF3B-4232-80EF-A43A54B6267C}"/>
          </ac:picMkLst>
        </pc:picChg>
      </pc:sldChg>
      <pc:sldChg chg="addSp delSp modSp mod">
        <pc:chgData name="sew02014@student.ubc.ca" userId="b0d4cdee-45d7-4fd7-b816-c54f288aba5b" providerId="ADAL" clId="{1C74C679-1C7F-480C-9E3B-E288F7BC7428}" dt="2021-08-23T19:50:45.260" v="1685" actId="113"/>
        <pc:sldMkLst>
          <pc:docMk/>
          <pc:sldMk cId="3294309386" sldId="274"/>
        </pc:sldMkLst>
        <pc:graphicFrameChg chg="add mod modGraphic">
          <ac:chgData name="sew02014@student.ubc.ca" userId="b0d4cdee-45d7-4fd7-b816-c54f288aba5b" providerId="ADAL" clId="{1C74C679-1C7F-480C-9E3B-E288F7BC7428}" dt="2021-08-23T19:50:45.260" v="1685" actId="113"/>
          <ac:graphicFrameMkLst>
            <pc:docMk/>
            <pc:sldMk cId="3294309386" sldId="274"/>
            <ac:graphicFrameMk id="6" creationId="{C24580C8-ECBE-4593-BBB3-56D855C0A25D}"/>
          </ac:graphicFrameMkLst>
        </pc:graphicFrameChg>
        <pc:picChg chg="del">
          <ac:chgData name="sew02014@student.ubc.ca" userId="b0d4cdee-45d7-4fd7-b816-c54f288aba5b" providerId="ADAL" clId="{1C74C679-1C7F-480C-9E3B-E288F7BC7428}" dt="2021-08-23T19:50:05.468" v="1680" actId="478"/>
          <ac:picMkLst>
            <pc:docMk/>
            <pc:sldMk cId="3294309386" sldId="274"/>
            <ac:picMk id="5" creationId="{62376A07-92AC-405A-8E25-1B578028F88B}"/>
          </ac:picMkLst>
        </pc:picChg>
      </pc:sldChg>
      <pc:sldChg chg="addSp delSp modSp mod">
        <pc:chgData name="sew02014@student.ubc.ca" userId="b0d4cdee-45d7-4fd7-b816-c54f288aba5b" providerId="ADAL" clId="{1C74C679-1C7F-480C-9E3B-E288F7BC7428}" dt="2021-08-23T19:52:51.518" v="1707" actId="20577"/>
        <pc:sldMkLst>
          <pc:docMk/>
          <pc:sldMk cId="659741373" sldId="275"/>
        </pc:sldMkLst>
        <pc:spChg chg="mod">
          <ac:chgData name="sew02014@student.ubc.ca" userId="b0d4cdee-45d7-4fd7-b816-c54f288aba5b" providerId="ADAL" clId="{1C74C679-1C7F-480C-9E3B-E288F7BC7428}" dt="2021-08-23T19:52:51.518" v="1707" actId="20577"/>
          <ac:spMkLst>
            <pc:docMk/>
            <pc:sldMk cId="659741373" sldId="275"/>
            <ac:spMk id="3" creationId="{C55A776B-3B6E-4D72-9703-728875040A46}"/>
          </ac:spMkLst>
        </pc:spChg>
        <pc:graphicFrameChg chg="add del modGraphic">
          <ac:chgData name="sew02014@student.ubc.ca" userId="b0d4cdee-45d7-4fd7-b816-c54f288aba5b" providerId="ADAL" clId="{1C74C679-1C7F-480C-9E3B-E288F7BC7428}" dt="2021-08-23T19:52:22.766" v="1691" actId="2165"/>
          <ac:graphicFrameMkLst>
            <pc:docMk/>
            <pc:sldMk cId="659741373" sldId="275"/>
            <ac:graphicFrameMk id="6" creationId="{0E10606F-3F4F-4A05-A16D-5F843B26720C}"/>
          </ac:graphicFrameMkLst>
        </pc:graphicFrameChg>
      </pc:sldChg>
      <pc:sldChg chg="modSp mod">
        <pc:chgData name="sew02014@student.ubc.ca" userId="b0d4cdee-45d7-4fd7-b816-c54f288aba5b" providerId="ADAL" clId="{1C74C679-1C7F-480C-9E3B-E288F7BC7428}" dt="2021-08-23T19:54:35.256" v="1788" actId="20577"/>
        <pc:sldMkLst>
          <pc:docMk/>
          <pc:sldMk cId="1062882192" sldId="276"/>
        </pc:sldMkLst>
        <pc:spChg chg="mod">
          <ac:chgData name="sew02014@student.ubc.ca" userId="b0d4cdee-45d7-4fd7-b816-c54f288aba5b" providerId="ADAL" clId="{1C74C679-1C7F-480C-9E3B-E288F7BC7428}" dt="2021-08-23T19:54:35.256" v="1788" actId="20577"/>
          <ac:spMkLst>
            <pc:docMk/>
            <pc:sldMk cId="1062882192" sldId="276"/>
            <ac:spMk id="3" creationId="{AB9B5784-C614-4B33-B0EC-0E96C0252D9A}"/>
          </ac:spMkLst>
        </pc:spChg>
      </pc:sldChg>
      <pc:sldChg chg="modSp new mod">
        <pc:chgData name="sew02014@student.ubc.ca" userId="b0d4cdee-45d7-4fd7-b816-c54f288aba5b" providerId="ADAL" clId="{1C74C679-1C7F-480C-9E3B-E288F7BC7428}" dt="2021-08-23T18:00:05.579" v="611" actId="27636"/>
        <pc:sldMkLst>
          <pc:docMk/>
          <pc:sldMk cId="4186817292" sldId="277"/>
        </pc:sldMkLst>
        <pc:spChg chg="mod">
          <ac:chgData name="sew02014@student.ubc.ca" userId="b0d4cdee-45d7-4fd7-b816-c54f288aba5b" providerId="ADAL" clId="{1C74C679-1C7F-480C-9E3B-E288F7BC7428}" dt="2021-08-23T17:55:15.280" v="602" actId="20577"/>
          <ac:spMkLst>
            <pc:docMk/>
            <pc:sldMk cId="4186817292" sldId="277"/>
            <ac:spMk id="2" creationId="{BCBF1537-0011-4052-8AA9-B21CF84BD67C}"/>
          </ac:spMkLst>
        </pc:spChg>
        <pc:spChg chg="mod">
          <ac:chgData name="sew02014@student.ubc.ca" userId="b0d4cdee-45d7-4fd7-b816-c54f288aba5b" providerId="ADAL" clId="{1C74C679-1C7F-480C-9E3B-E288F7BC7428}" dt="2021-08-23T18:00:05.579" v="611" actId="27636"/>
          <ac:spMkLst>
            <pc:docMk/>
            <pc:sldMk cId="4186817292" sldId="277"/>
            <ac:spMk id="3" creationId="{E8FB1BB1-D651-4355-8263-EE02F67BFF87}"/>
          </ac:spMkLst>
        </pc:spChg>
      </pc:sldChg>
      <pc:sldChg chg="addSp delSp modSp add mod">
        <pc:chgData name="sew02014@student.ubc.ca" userId="b0d4cdee-45d7-4fd7-b816-c54f288aba5b" providerId="ADAL" clId="{1C74C679-1C7F-480C-9E3B-E288F7BC7428}" dt="2021-08-23T21:54:16.849" v="2038" actId="1076"/>
        <pc:sldMkLst>
          <pc:docMk/>
          <pc:sldMk cId="2368230629" sldId="278"/>
        </pc:sldMkLst>
        <pc:spChg chg="mod ord">
          <ac:chgData name="sew02014@student.ubc.ca" userId="b0d4cdee-45d7-4fd7-b816-c54f288aba5b" providerId="ADAL" clId="{1C74C679-1C7F-480C-9E3B-E288F7BC7428}" dt="2021-08-23T21:54:12.557" v="2037" actId="166"/>
          <ac:spMkLst>
            <pc:docMk/>
            <pc:sldMk cId="2368230629" sldId="278"/>
            <ac:spMk id="5" creationId="{13F432EB-906F-43CF-B6FD-F15BB0E372AE}"/>
          </ac:spMkLst>
        </pc:spChg>
        <pc:grpChg chg="add mod">
          <ac:chgData name="sew02014@student.ubc.ca" userId="b0d4cdee-45d7-4fd7-b816-c54f288aba5b" providerId="ADAL" clId="{1C74C679-1C7F-480C-9E3B-E288F7BC7428}" dt="2021-08-23T21:54:16.849" v="2038" actId="1076"/>
          <ac:grpSpMkLst>
            <pc:docMk/>
            <pc:sldMk cId="2368230629" sldId="278"/>
            <ac:grpSpMk id="7" creationId="{DE56DFE0-47B5-4957-AC9E-454C586A4F85}"/>
          </ac:grpSpMkLst>
        </pc:grpChg>
        <pc:grpChg chg="add mod">
          <ac:chgData name="sew02014@student.ubc.ca" userId="b0d4cdee-45d7-4fd7-b816-c54f288aba5b" providerId="ADAL" clId="{1C74C679-1C7F-480C-9E3B-E288F7BC7428}" dt="2021-08-23T21:54:03.526" v="2036" actId="1076"/>
          <ac:grpSpMkLst>
            <pc:docMk/>
            <pc:sldMk cId="2368230629" sldId="278"/>
            <ac:grpSpMk id="8" creationId="{F5B76C55-C08F-4F90-B2EC-9CB17E491042}"/>
          </ac:grpSpMkLst>
        </pc:grpChg>
        <pc:grpChg chg="del">
          <ac:chgData name="sew02014@student.ubc.ca" userId="b0d4cdee-45d7-4fd7-b816-c54f288aba5b" providerId="ADAL" clId="{1C74C679-1C7F-480C-9E3B-E288F7BC7428}" dt="2021-08-23T19:36:35.455" v="1067" actId="478"/>
          <ac:grpSpMkLst>
            <pc:docMk/>
            <pc:sldMk cId="2368230629" sldId="278"/>
            <ac:grpSpMk id="14" creationId="{C7D25E5D-7724-40E6-960A-058F15E7783A}"/>
          </ac:grpSpMkLst>
        </pc:grpChg>
        <pc:grpChg chg="del">
          <ac:chgData name="sew02014@student.ubc.ca" userId="b0d4cdee-45d7-4fd7-b816-c54f288aba5b" providerId="ADAL" clId="{1C74C679-1C7F-480C-9E3B-E288F7BC7428}" dt="2021-08-23T19:36:37.585" v="1068" actId="478"/>
          <ac:grpSpMkLst>
            <pc:docMk/>
            <pc:sldMk cId="2368230629" sldId="278"/>
            <ac:grpSpMk id="15" creationId="{DFC18F4F-69FF-4C69-A9E3-A50A48E1B894}"/>
          </ac:grpSpMkLst>
        </pc:grpChg>
        <pc:picChg chg="add mod modCrop">
          <ac:chgData name="sew02014@student.ubc.ca" userId="b0d4cdee-45d7-4fd7-b816-c54f288aba5b" providerId="ADAL" clId="{1C74C679-1C7F-480C-9E3B-E288F7BC7428}" dt="2021-08-23T19:40:40.525" v="1125" actId="732"/>
          <ac:picMkLst>
            <pc:docMk/>
            <pc:sldMk cId="2368230629" sldId="278"/>
            <ac:picMk id="6" creationId="{BD2453F8-53B2-4F30-A7C6-9F15DB3D3771}"/>
          </ac:picMkLst>
        </pc:picChg>
        <pc:picChg chg="add mod modCrop">
          <ac:chgData name="sew02014@student.ubc.ca" userId="b0d4cdee-45d7-4fd7-b816-c54f288aba5b" providerId="ADAL" clId="{1C74C679-1C7F-480C-9E3B-E288F7BC7428}" dt="2021-08-23T19:39:15.654" v="1100" actId="164"/>
          <ac:picMkLst>
            <pc:docMk/>
            <pc:sldMk cId="2368230629" sldId="278"/>
            <ac:picMk id="16" creationId="{6C049178-6201-4C1B-91AF-084CFE682EDE}"/>
          </ac:picMkLst>
        </pc:picChg>
        <pc:picChg chg="del">
          <ac:chgData name="sew02014@student.ubc.ca" userId="b0d4cdee-45d7-4fd7-b816-c54f288aba5b" providerId="ADAL" clId="{1C74C679-1C7F-480C-9E3B-E288F7BC7428}" dt="2021-08-23T19:36:33.432" v="1066" actId="478"/>
          <ac:picMkLst>
            <pc:docMk/>
            <pc:sldMk cId="2368230629" sldId="278"/>
            <ac:picMk id="17" creationId="{BF51061E-66D0-4DBC-9DA8-635A1876ECDB}"/>
          </ac:picMkLst>
        </pc:picChg>
        <pc:picChg chg="add mod modCrop">
          <ac:chgData name="sew02014@student.ubc.ca" userId="b0d4cdee-45d7-4fd7-b816-c54f288aba5b" providerId="ADAL" clId="{1C74C679-1C7F-480C-9E3B-E288F7BC7428}" dt="2021-08-23T19:38:16.420" v="1092" actId="164"/>
          <ac:picMkLst>
            <pc:docMk/>
            <pc:sldMk cId="2368230629" sldId="278"/>
            <ac:picMk id="18" creationId="{8BECC003-94FB-4C4E-AA68-5D3482A7F5B5}"/>
          </ac:picMkLst>
        </pc:picChg>
        <pc:picChg chg="add mod modCrop">
          <ac:chgData name="sew02014@student.ubc.ca" userId="b0d4cdee-45d7-4fd7-b816-c54f288aba5b" providerId="ADAL" clId="{1C74C679-1C7F-480C-9E3B-E288F7BC7428}" dt="2021-08-23T19:38:16.420" v="1092" actId="164"/>
          <ac:picMkLst>
            <pc:docMk/>
            <pc:sldMk cId="2368230629" sldId="278"/>
            <ac:picMk id="19" creationId="{7A9EF67A-A2B9-445F-9D62-5DBFF764D908}"/>
          </ac:picMkLst>
        </pc:picChg>
      </pc:sldChg>
      <pc:sldChg chg="new del">
        <pc:chgData name="sew02014@student.ubc.ca" userId="b0d4cdee-45d7-4fd7-b816-c54f288aba5b" providerId="ADAL" clId="{1C74C679-1C7F-480C-9E3B-E288F7BC7428}" dt="2021-08-23T19:42:53.167" v="1155" actId="680"/>
        <pc:sldMkLst>
          <pc:docMk/>
          <pc:sldMk cId="316444048" sldId="279"/>
        </pc:sldMkLst>
      </pc:sldChg>
      <pc:sldChg chg="addSp delSp modSp add mod">
        <pc:chgData name="sew02014@student.ubc.ca" userId="b0d4cdee-45d7-4fd7-b816-c54f288aba5b" providerId="ADAL" clId="{1C74C679-1C7F-480C-9E3B-E288F7BC7428}" dt="2021-08-23T19:59:18.146" v="1850" actId="1076"/>
        <pc:sldMkLst>
          <pc:docMk/>
          <pc:sldMk cId="3560600827" sldId="279"/>
        </pc:sldMkLst>
        <pc:spChg chg="mod">
          <ac:chgData name="sew02014@student.ubc.ca" userId="b0d4cdee-45d7-4fd7-b816-c54f288aba5b" providerId="ADAL" clId="{1C74C679-1C7F-480C-9E3B-E288F7BC7428}" dt="2021-08-23T19:43:31.644" v="1220" actId="20577"/>
          <ac:spMkLst>
            <pc:docMk/>
            <pc:sldMk cId="3560600827" sldId="279"/>
            <ac:spMk id="5" creationId="{13F432EB-906F-43CF-B6FD-F15BB0E372AE}"/>
          </ac:spMkLst>
        </pc:spChg>
        <pc:grpChg chg="del mod">
          <ac:chgData name="sew02014@student.ubc.ca" userId="b0d4cdee-45d7-4fd7-b816-c54f288aba5b" providerId="ADAL" clId="{1C74C679-1C7F-480C-9E3B-E288F7BC7428}" dt="2021-08-23T19:43:13.443" v="1160" actId="478"/>
          <ac:grpSpMkLst>
            <pc:docMk/>
            <pc:sldMk cId="3560600827" sldId="279"/>
            <ac:grpSpMk id="7" creationId="{DE56DFE0-47B5-4957-AC9E-454C586A4F85}"/>
          </ac:grpSpMkLst>
        </pc:grpChg>
        <pc:grpChg chg="del">
          <ac:chgData name="sew02014@student.ubc.ca" userId="b0d4cdee-45d7-4fd7-b816-c54f288aba5b" providerId="ADAL" clId="{1C74C679-1C7F-480C-9E3B-E288F7BC7428}" dt="2021-08-23T19:43:12.955" v="1158" actId="478"/>
          <ac:grpSpMkLst>
            <pc:docMk/>
            <pc:sldMk cId="3560600827" sldId="279"/>
            <ac:grpSpMk id="8" creationId="{F5B76C55-C08F-4F90-B2EC-9CB17E491042}"/>
          </ac:grpSpMkLst>
        </pc:grpChg>
        <pc:grpChg chg="add mod">
          <ac:chgData name="sew02014@student.ubc.ca" userId="b0d4cdee-45d7-4fd7-b816-c54f288aba5b" providerId="ADAL" clId="{1C74C679-1C7F-480C-9E3B-E288F7BC7428}" dt="2021-08-23T19:59:05.156" v="1846" actId="1076"/>
          <ac:grpSpMkLst>
            <pc:docMk/>
            <pc:sldMk cId="3560600827" sldId="279"/>
            <ac:grpSpMk id="11" creationId="{22353F15-D9AB-4FB8-AD97-0C1C2DC74B1C}"/>
          </ac:grpSpMkLst>
        </pc:grpChg>
        <pc:grpChg chg="add mod">
          <ac:chgData name="sew02014@student.ubc.ca" userId="b0d4cdee-45d7-4fd7-b816-c54f288aba5b" providerId="ADAL" clId="{1C74C679-1C7F-480C-9E3B-E288F7BC7428}" dt="2021-08-23T19:59:18.146" v="1850" actId="1076"/>
          <ac:grpSpMkLst>
            <pc:docMk/>
            <pc:sldMk cId="3560600827" sldId="279"/>
            <ac:grpSpMk id="12" creationId="{37ADA7FC-494E-40DA-AE14-32027559BD4B}"/>
          </ac:grpSpMkLst>
        </pc:grpChg>
        <pc:picChg chg="add mod">
          <ac:chgData name="sew02014@student.ubc.ca" userId="b0d4cdee-45d7-4fd7-b816-c54f288aba5b" providerId="ADAL" clId="{1C74C679-1C7F-480C-9E3B-E288F7BC7428}" dt="2021-08-23T19:55:33.134" v="1796" actId="1076"/>
          <ac:picMkLst>
            <pc:docMk/>
            <pc:sldMk cId="3560600827" sldId="279"/>
            <ac:picMk id="3" creationId="{E5FC78BE-22F6-431F-AECD-5FE0A22C2AF7}"/>
          </ac:picMkLst>
        </pc:picChg>
        <pc:picChg chg="add mod modCrop">
          <ac:chgData name="sew02014@student.ubc.ca" userId="b0d4cdee-45d7-4fd7-b816-c54f288aba5b" providerId="ADAL" clId="{1C74C679-1C7F-480C-9E3B-E288F7BC7428}" dt="2021-08-23T19:58:14.419" v="1829" actId="164"/>
          <ac:picMkLst>
            <pc:docMk/>
            <pc:sldMk cId="3560600827" sldId="279"/>
            <ac:picMk id="10" creationId="{F719F5A8-64B5-4B5E-B2DA-3FB1446CFCC6}"/>
          </ac:picMkLst>
        </pc:picChg>
        <pc:picChg chg="add mod modCrop">
          <ac:chgData name="sew02014@student.ubc.ca" userId="b0d4cdee-45d7-4fd7-b816-c54f288aba5b" providerId="ADAL" clId="{1C74C679-1C7F-480C-9E3B-E288F7BC7428}" dt="2021-08-23T19:57:57.580" v="1825" actId="164"/>
          <ac:picMkLst>
            <pc:docMk/>
            <pc:sldMk cId="3560600827" sldId="279"/>
            <ac:picMk id="14" creationId="{DD6AA3F8-50C2-46AB-AA62-3E464FD4D10D}"/>
          </ac:picMkLst>
        </pc:picChg>
        <pc:picChg chg="add mod modCrop">
          <ac:chgData name="sew02014@student.ubc.ca" userId="b0d4cdee-45d7-4fd7-b816-c54f288aba5b" providerId="ADAL" clId="{1C74C679-1C7F-480C-9E3B-E288F7BC7428}" dt="2021-08-23T19:58:14.419" v="1829" actId="164"/>
          <ac:picMkLst>
            <pc:docMk/>
            <pc:sldMk cId="3560600827" sldId="279"/>
            <ac:picMk id="15" creationId="{7636303E-E621-44B7-B200-E7FAD7953EBD}"/>
          </ac:picMkLst>
        </pc:picChg>
        <pc:picChg chg="add mod modCrop">
          <ac:chgData name="sew02014@student.ubc.ca" userId="b0d4cdee-45d7-4fd7-b816-c54f288aba5b" providerId="ADAL" clId="{1C74C679-1C7F-480C-9E3B-E288F7BC7428}" dt="2021-08-23T19:57:57.580" v="1825" actId="164"/>
          <ac:picMkLst>
            <pc:docMk/>
            <pc:sldMk cId="3560600827" sldId="279"/>
            <ac:picMk id="17" creationId="{42F4557E-C873-44D0-B973-FD6CAE585C84}"/>
          </ac:picMkLst>
        </pc:picChg>
      </pc:sldChg>
      <pc:sldChg chg="addSp delSp modSp add mod">
        <pc:chgData name="sew02014@student.ubc.ca" userId="b0d4cdee-45d7-4fd7-b816-c54f288aba5b" providerId="ADAL" clId="{1C74C679-1C7F-480C-9E3B-E288F7BC7428}" dt="2021-08-23T21:53:53.742" v="2035" actId="1076"/>
        <pc:sldMkLst>
          <pc:docMk/>
          <pc:sldMk cId="1409162823" sldId="280"/>
        </pc:sldMkLst>
        <pc:spChg chg="mod">
          <ac:chgData name="sew02014@student.ubc.ca" userId="b0d4cdee-45d7-4fd7-b816-c54f288aba5b" providerId="ADAL" clId="{1C74C679-1C7F-480C-9E3B-E288F7BC7428}" dt="2021-08-23T19:43:40.224" v="1240" actId="20577"/>
          <ac:spMkLst>
            <pc:docMk/>
            <pc:sldMk cId="1409162823" sldId="280"/>
            <ac:spMk id="5" creationId="{13F432EB-906F-43CF-B6FD-F15BB0E372AE}"/>
          </ac:spMkLst>
        </pc:spChg>
        <pc:grpChg chg="del">
          <ac:chgData name="sew02014@student.ubc.ca" userId="b0d4cdee-45d7-4fd7-b816-c54f288aba5b" providerId="ADAL" clId="{1C74C679-1C7F-480C-9E3B-E288F7BC7428}" dt="2021-08-23T19:43:44.609" v="1242" actId="478"/>
          <ac:grpSpMkLst>
            <pc:docMk/>
            <pc:sldMk cId="1409162823" sldId="280"/>
            <ac:grpSpMk id="7" creationId="{DE56DFE0-47B5-4957-AC9E-454C586A4F85}"/>
          </ac:grpSpMkLst>
        </pc:grpChg>
        <pc:grpChg chg="del">
          <ac:chgData name="sew02014@student.ubc.ca" userId="b0d4cdee-45d7-4fd7-b816-c54f288aba5b" providerId="ADAL" clId="{1C74C679-1C7F-480C-9E3B-E288F7BC7428}" dt="2021-08-23T19:43:43.631" v="1241" actId="478"/>
          <ac:grpSpMkLst>
            <pc:docMk/>
            <pc:sldMk cId="1409162823" sldId="280"/>
            <ac:grpSpMk id="8" creationId="{F5B76C55-C08F-4F90-B2EC-9CB17E491042}"/>
          </ac:grpSpMkLst>
        </pc:grpChg>
        <pc:grpChg chg="add mod">
          <ac:chgData name="sew02014@student.ubc.ca" userId="b0d4cdee-45d7-4fd7-b816-c54f288aba5b" providerId="ADAL" clId="{1C74C679-1C7F-480C-9E3B-E288F7BC7428}" dt="2021-08-23T21:53:53.742" v="2035" actId="1076"/>
          <ac:grpSpMkLst>
            <pc:docMk/>
            <pc:sldMk cId="1409162823" sldId="280"/>
            <ac:grpSpMk id="9" creationId="{BC332D63-14EC-4845-9B53-E2DDE234461E}"/>
          </ac:grpSpMkLst>
        </pc:grpChg>
        <pc:grpChg chg="add mod">
          <ac:chgData name="sew02014@student.ubc.ca" userId="b0d4cdee-45d7-4fd7-b816-c54f288aba5b" providerId="ADAL" clId="{1C74C679-1C7F-480C-9E3B-E288F7BC7428}" dt="2021-08-23T20:02:40.913" v="1885" actId="14100"/>
          <ac:grpSpMkLst>
            <pc:docMk/>
            <pc:sldMk cId="1409162823" sldId="280"/>
            <ac:grpSpMk id="10" creationId="{2EC9DF29-44BB-48F6-909B-BFE0D6843997}"/>
          </ac:grpSpMkLst>
        </pc:grpChg>
        <pc:picChg chg="add mod modCrop">
          <ac:chgData name="sew02014@student.ubc.ca" userId="b0d4cdee-45d7-4fd7-b816-c54f288aba5b" providerId="ADAL" clId="{1C74C679-1C7F-480C-9E3B-E288F7BC7428}" dt="2021-08-23T20:02:11.743" v="1875" actId="164"/>
          <ac:picMkLst>
            <pc:docMk/>
            <pc:sldMk cId="1409162823" sldId="280"/>
            <ac:picMk id="3" creationId="{7C8A9238-0A11-49D5-AA44-36F3803DE5ED}"/>
          </ac:picMkLst>
        </pc:picChg>
        <pc:picChg chg="del topLvl">
          <ac:chgData name="sew02014@student.ubc.ca" userId="b0d4cdee-45d7-4fd7-b816-c54f288aba5b" providerId="ADAL" clId="{1C74C679-1C7F-480C-9E3B-E288F7BC7428}" dt="2021-08-23T19:43:43.631" v="1241" actId="478"/>
          <ac:picMkLst>
            <pc:docMk/>
            <pc:sldMk cId="1409162823" sldId="280"/>
            <ac:picMk id="6" creationId="{BD2453F8-53B2-4F30-A7C6-9F15DB3D3771}"/>
          </ac:picMkLst>
        </pc:picChg>
        <pc:picChg chg="add mod modCrop">
          <ac:chgData name="sew02014@student.ubc.ca" userId="b0d4cdee-45d7-4fd7-b816-c54f288aba5b" providerId="ADAL" clId="{1C74C679-1C7F-480C-9E3B-E288F7BC7428}" dt="2021-08-23T20:01:23.708" v="1870" actId="164"/>
          <ac:picMkLst>
            <pc:docMk/>
            <pc:sldMk cId="1409162823" sldId="280"/>
            <ac:picMk id="12" creationId="{9815A2A2-8101-4BA5-8E05-6CD577086D6B}"/>
          </ac:picMkLst>
        </pc:picChg>
        <pc:picChg chg="add mod modCrop">
          <ac:chgData name="sew02014@student.ubc.ca" userId="b0d4cdee-45d7-4fd7-b816-c54f288aba5b" providerId="ADAL" clId="{1C74C679-1C7F-480C-9E3B-E288F7BC7428}" dt="2021-08-23T20:01:23.708" v="1870" actId="164"/>
          <ac:picMkLst>
            <pc:docMk/>
            <pc:sldMk cId="1409162823" sldId="280"/>
            <ac:picMk id="13" creationId="{5191700E-AF59-4124-B094-1967F4CE677C}"/>
          </ac:picMkLst>
        </pc:picChg>
        <pc:picChg chg="add mod modCrop">
          <ac:chgData name="sew02014@student.ubc.ca" userId="b0d4cdee-45d7-4fd7-b816-c54f288aba5b" providerId="ADAL" clId="{1C74C679-1C7F-480C-9E3B-E288F7BC7428}" dt="2021-08-23T20:02:11.743" v="1875" actId="164"/>
          <ac:picMkLst>
            <pc:docMk/>
            <pc:sldMk cId="1409162823" sldId="280"/>
            <ac:picMk id="14" creationId="{34E4E934-7E8B-426D-9E2F-5AE9C682FB18}"/>
          </ac:picMkLst>
        </pc:picChg>
        <pc:picChg chg="del topLvl">
          <ac:chgData name="sew02014@student.ubc.ca" userId="b0d4cdee-45d7-4fd7-b816-c54f288aba5b" providerId="ADAL" clId="{1C74C679-1C7F-480C-9E3B-E288F7BC7428}" dt="2021-08-23T19:43:45.786" v="1243" actId="478"/>
          <ac:picMkLst>
            <pc:docMk/>
            <pc:sldMk cId="1409162823" sldId="280"/>
            <ac:picMk id="16" creationId="{6C049178-6201-4C1B-91AF-084CFE682EDE}"/>
          </ac:picMkLst>
        </pc:picChg>
      </pc:sldChg>
      <pc:sldChg chg="addSp delSp modSp add mod">
        <pc:chgData name="sew02014@student.ubc.ca" userId="b0d4cdee-45d7-4fd7-b816-c54f288aba5b" providerId="ADAL" clId="{1C74C679-1C7F-480C-9E3B-E288F7BC7428}" dt="2021-08-23T21:55:33.685" v="2048" actId="1076"/>
        <pc:sldMkLst>
          <pc:docMk/>
          <pc:sldMk cId="1098570029" sldId="281"/>
        </pc:sldMkLst>
        <pc:spChg chg="del mod">
          <ac:chgData name="sew02014@student.ubc.ca" userId="b0d4cdee-45d7-4fd7-b816-c54f288aba5b" providerId="ADAL" clId="{1C74C679-1C7F-480C-9E3B-E288F7BC7428}" dt="2021-08-23T21:48:42.584" v="1917" actId="21"/>
          <ac:spMkLst>
            <pc:docMk/>
            <pc:sldMk cId="1098570029" sldId="281"/>
            <ac:spMk id="5" creationId="{13F432EB-906F-43CF-B6FD-F15BB0E372AE}"/>
          </ac:spMkLst>
        </pc:spChg>
        <pc:spChg chg="add mod">
          <ac:chgData name="sew02014@student.ubc.ca" userId="b0d4cdee-45d7-4fd7-b816-c54f288aba5b" providerId="ADAL" clId="{1C74C679-1C7F-480C-9E3B-E288F7BC7428}" dt="2021-08-23T21:50:30.267" v="1958" actId="20577"/>
          <ac:spMkLst>
            <pc:docMk/>
            <pc:sldMk cId="1098570029" sldId="281"/>
            <ac:spMk id="15" creationId="{99E779B9-A4D2-4204-9D9D-05B823B2F182}"/>
          </ac:spMkLst>
        </pc:spChg>
        <pc:spChg chg="add del mod">
          <ac:chgData name="sew02014@student.ubc.ca" userId="b0d4cdee-45d7-4fd7-b816-c54f288aba5b" providerId="ADAL" clId="{1C74C679-1C7F-480C-9E3B-E288F7BC7428}" dt="2021-08-23T21:54:28.883" v="2040"/>
          <ac:spMkLst>
            <pc:docMk/>
            <pc:sldMk cId="1098570029" sldId="281"/>
            <ac:spMk id="20" creationId="{FD8B0CA6-9BD5-4F34-BFF8-2310FCF8B233}"/>
          </ac:spMkLst>
        </pc:spChg>
        <pc:grpChg chg="del">
          <ac:chgData name="sew02014@student.ubc.ca" userId="b0d4cdee-45d7-4fd7-b816-c54f288aba5b" providerId="ADAL" clId="{1C74C679-1C7F-480C-9E3B-E288F7BC7428}" dt="2021-08-23T19:44:10.617" v="1265" actId="478"/>
          <ac:grpSpMkLst>
            <pc:docMk/>
            <pc:sldMk cId="1098570029" sldId="281"/>
            <ac:grpSpMk id="7" creationId="{DE56DFE0-47B5-4957-AC9E-454C586A4F85}"/>
          </ac:grpSpMkLst>
        </pc:grpChg>
        <pc:grpChg chg="del">
          <ac:chgData name="sew02014@student.ubc.ca" userId="b0d4cdee-45d7-4fd7-b816-c54f288aba5b" providerId="ADAL" clId="{1C74C679-1C7F-480C-9E3B-E288F7BC7428}" dt="2021-08-23T19:44:10.133" v="1264" actId="478"/>
          <ac:grpSpMkLst>
            <pc:docMk/>
            <pc:sldMk cId="1098570029" sldId="281"/>
            <ac:grpSpMk id="8" creationId="{F5B76C55-C08F-4F90-B2EC-9CB17E491042}"/>
          </ac:grpSpMkLst>
        </pc:grpChg>
        <pc:grpChg chg="add mod">
          <ac:chgData name="sew02014@student.ubc.ca" userId="b0d4cdee-45d7-4fd7-b816-c54f288aba5b" providerId="ADAL" clId="{1C74C679-1C7F-480C-9E3B-E288F7BC7428}" dt="2021-08-23T21:55:33.685" v="2048" actId="1076"/>
          <ac:grpSpMkLst>
            <pc:docMk/>
            <pc:sldMk cId="1098570029" sldId="281"/>
            <ac:grpSpMk id="9" creationId="{26656A4B-1F56-4AEB-8D62-B697513EFDAB}"/>
          </ac:grpSpMkLst>
        </pc:grpChg>
        <pc:grpChg chg="add mod">
          <ac:chgData name="sew02014@student.ubc.ca" userId="b0d4cdee-45d7-4fd7-b816-c54f288aba5b" providerId="ADAL" clId="{1C74C679-1C7F-480C-9E3B-E288F7BC7428}" dt="2021-08-23T21:55:30.302" v="2047" actId="1076"/>
          <ac:grpSpMkLst>
            <pc:docMk/>
            <pc:sldMk cId="1098570029" sldId="281"/>
            <ac:grpSpMk id="10" creationId="{28E7282D-D2EA-4A8B-BA6A-E1623657C75A}"/>
          </ac:grpSpMkLst>
        </pc:grpChg>
        <pc:picChg chg="add mod modCrop">
          <ac:chgData name="sew02014@student.ubc.ca" userId="b0d4cdee-45d7-4fd7-b816-c54f288aba5b" providerId="ADAL" clId="{1C74C679-1C7F-480C-9E3B-E288F7BC7428}" dt="2021-08-23T21:50:43.077" v="1961" actId="164"/>
          <ac:picMkLst>
            <pc:docMk/>
            <pc:sldMk cId="1098570029" sldId="281"/>
            <ac:picMk id="3" creationId="{3EAC07E7-44F7-47E6-A73C-82672B90F34E}"/>
          </ac:picMkLst>
        </pc:picChg>
        <pc:picChg chg="add mod modCrop">
          <ac:chgData name="sew02014@student.ubc.ca" userId="b0d4cdee-45d7-4fd7-b816-c54f288aba5b" providerId="ADAL" clId="{1C74C679-1C7F-480C-9E3B-E288F7BC7428}" dt="2021-08-23T21:50:43.077" v="1961" actId="164"/>
          <ac:picMkLst>
            <pc:docMk/>
            <pc:sldMk cId="1098570029" sldId="281"/>
            <ac:picMk id="12" creationId="{FBB2397F-89A3-4B6D-A096-DEB4E1BF1BDF}"/>
          </ac:picMkLst>
        </pc:picChg>
        <pc:picChg chg="add mod modCrop">
          <ac:chgData name="sew02014@student.ubc.ca" userId="b0d4cdee-45d7-4fd7-b816-c54f288aba5b" providerId="ADAL" clId="{1C74C679-1C7F-480C-9E3B-E288F7BC7428}" dt="2021-08-23T21:51:48.224" v="1973" actId="164"/>
          <ac:picMkLst>
            <pc:docMk/>
            <pc:sldMk cId="1098570029" sldId="281"/>
            <ac:picMk id="13" creationId="{4C0CEF87-4D82-445C-BB15-D1651C31EEED}"/>
          </ac:picMkLst>
        </pc:picChg>
        <pc:picChg chg="add mod modCrop">
          <ac:chgData name="sew02014@student.ubc.ca" userId="b0d4cdee-45d7-4fd7-b816-c54f288aba5b" providerId="ADAL" clId="{1C74C679-1C7F-480C-9E3B-E288F7BC7428}" dt="2021-08-23T21:53:07.649" v="2020" actId="1038"/>
          <ac:picMkLst>
            <pc:docMk/>
            <pc:sldMk cId="1098570029" sldId="281"/>
            <ac:picMk id="14" creationId="{2C0A7B75-CA46-4B3A-A006-0CCC4C4E57FC}"/>
          </ac:picMkLst>
        </pc:picChg>
      </pc:sldChg>
      <pc:sldChg chg="delSp modSp add del mod">
        <pc:chgData name="sew02014@student.ubc.ca" userId="b0d4cdee-45d7-4fd7-b816-c54f288aba5b" providerId="ADAL" clId="{1C74C679-1C7F-480C-9E3B-E288F7BC7428}" dt="2021-08-23T21:48:20.203" v="1916" actId="47"/>
        <pc:sldMkLst>
          <pc:docMk/>
          <pc:sldMk cId="1897585021" sldId="282"/>
        </pc:sldMkLst>
        <pc:spChg chg="mod">
          <ac:chgData name="sew02014@student.ubc.ca" userId="b0d4cdee-45d7-4fd7-b816-c54f288aba5b" providerId="ADAL" clId="{1C74C679-1C7F-480C-9E3B-E288F7BC7428}" dt="2021-08-23T19:44:19.866" v="1294" actId="20577"/>
          <ac:spMkLst>
            <pc:docMk/>
            <pc:sldMk cId="1897585021" sldId="282"/>
            <ac:spMk id="5" creationId="{13F432EB-906F-43CF-B6FD-F15BB0E372AE}"/>
          </ac:spMkLst>
        </pc:spChg>
        <pc:grpChg chg="del">
          <ac:chgData name="sew02014@student.ubc.ca" userId="b0d4cdee-45d7-4fd7-b816-c54f288aba5b" providerId="ADAL" clId="{1C74C679-1C7F-480C-9E3B-E288F7BC7428}" dt="2021-08-23T19:44:59.922" v="1296" actId="478"/>
          <ac:grpSpMkLst>
            <pc:docMk/>
            <pc:sldMk cId="1897585021" sldId="282"/>
            <ac:grpSpMk id="7" creationId="{DE56DFE0-47B5-4957-AC9E-454C586A4F85}"/>
          </ac:grpSpMkLst>
        </pc:grpChg>
        <pc:grpChg chg="del">
          <ac:chgData name="sew02014@student.ubc.ca" userId="b0d4cdee-45d7-4fd7-b816-c54f288aba5b" providerId="ADAL" clId="{1C74C679-1C7F-480C-9E3B-E288F7BC7428}" dt="2021-08-23T19:44:55.274" v="1295" actId="478"/>
          <ac:grpSpMkLst>
            <pc:docMk/>
            <pc:sldMk cId="1897585021" sldId="282"/>
            <ac:grpSpMk id="8" creationId="{F5B76C55-C08F-4F90-B2EC-9CB17E491042}"/>
          </ac:grpSpMkLst>
        </pc:grpChg>
      </pc:sldChg>
      <pc:sldChg chg="modSp add mod">
        <pc:chgData name="sew02014@student.ubc.ca" userId="b0d4cdee-45d7-4fd7-b816-c54f288aba5b" providerId="ADAL" clId="{1C74C679-1C7F-480C-9E3B-E288F7BC7428}" dt="2021-08-24T00:44:51.242" v="2462" actId="20577"/>
        <pc:sldMkLst>
          <pc:docMk/>
          <pc:sldMk cId="2866668219" sldId="282"/>
        </pc:sldMkLst>
        <pc:spChg chg="mod">
          <ac:chgData name="sew02014@student.ubc.ca" userId="b0d4cdee-45d7-4fd7-b816-c54f288aba5b" providerId="ADAL" clId="{1C74C679-1C7F-480C-9E3B-E288F7BC7428}" dt="2021-08-24T00:44:51.242" v="2462" actId="20577"/>
          <ac:spMkLst>
            <pc:docMk/>
            <pc:sldMk cId="2866668219" sldId="282"/>
            <ac:spMk id="15" creationId="{99E779B9-A4D2-4204-9D9D-05B823B2F182}"/>
          </ac:spMkLst>
        </pc:spChg>
        <pc:grpChg chg="mod">
          <ac:chgData name="sew02014@student.ubc.ca" userId="b0d4cdee-45d7-4fd7-b816-c54f288aba5b" providerId="ADAL" clId="{1C74C679-1C7F-480C-9E3B-E288F7BC7428}" dt="2021-08-23T21:55:56.258" v="2054" actId="1076"/>
          <ac:grpSpMkLst>
            <pc:docMk/>
            <pc:sldMk cId="2866668219" sldId="282"/>
            <ac:grpSpMk id="9" creationId="{26656A4B-1F56-4AEB-8D62-B697513EFDAB}"/>
          </ac:grpSpMkLst>
        </pc:grpChg>
        <pc:grpChg chg="mod">
          <ac:chgData name="sew02014@student.ubc.ca" userId="b0d4cdee-45d7-4fd7-b816-c54f288aba5b" providerId="ADAL" clId="{1C74C679-1C7F-480C-9E3B-E288F7BC7428}" dt="2021-08-23T21:56:09.048" v="2055" actId="14826"/>
          <ac:grpSpMkLst>
            <pc:docMk/>
            <pc:sldMk cId="2866668219" sldId="282"/>
            <ac:grpSpMk id="10" creationId="{28E7282D-D2EA-4A8B-BA6A-E1623657C75A}"/>
          </ac:grpSpMkLst>
        </pc:grpChg>
        <pc:picChg chg="mod modCrop">
          <ac:chgData name="sew02014@student.ubc.ca" userId="b0d4cdee-45d7-4fd7-b816-c54f288aba5b" providerId="ADAL" clId="{1C74C679-1C7F-480C-9E3B-E288F7BC7428}" dt="2021-08-23T21:55:14.340" v="2043" actId="18131"/>
          <ac:picMkLst>
            <pc:docMk/>
            <pc:sldMk cId="2866668219" sldId="282"/>
            <ac:picMk id="3" creationId="{3EAC07E7-44F7-47E6-A73C-82672B90F34E}"/>
          </ac:picMkLst>
        </pc:picChg>
        <pc:picChg chg="mod">
          <ac:chgData name="sew02014@student.ubc.ca" userId="b0d4cdee-45d7-4fd7-b816-c54f288aba5b" providerId="ADAL" clId="{1C74C679-1C7F-480C-9E3B-E288F7BC7428}" dt="2021-08-23T21:54:51.406" v="2042" actId="14826"/>
          <ac:picMkLst>
            <pc:docMk/>
            <pc:sldMk cId="2866668219" sldId="282"/>
            <ac:picMk id="12" creationId="{FBB2397F-89A3-4B6D-A096-DEB4E1BF1BDF}"/>
          </ac:picMkLst>
        </pc:picChg>
        <pc:picChg chg="mod">
          <ac:chgData name="sew02014@student.ubc.ca" userId="b0d4cdee-45d7-4fd7-b816-c54f288aba5b" providerId="ADAL" clId="{1C74C679-1C7F-480C-9E3B-E288F7BC7428}" dt="2021-08-23T21:56:09.048" v="2055" actId="14826"/>
          <ac:picMkLst>
            <pc:docMk/>
            <pc:sldMk cId="2866668219" sldId="282"/>
            <ac:picMk id="13" creationId="{4C0CEF87-4D82-445C-BB15-D1651C31EEED}"/>
          </ac:picMkLst>
        </pc:picChg>
        <pc:picChg chg="mod modCrop">
          <ac:chgData name="sew02014@student.ubc.ca" userId="b0d4cdee-45d7-4fd7-b816-c54f288aba5b" providerId="ADAL" clId="{1C74C679-1C7F-480C-9E3B-E288F7BC7428}" dt="2021-08-23T21:57:35.695" v="2069" actId="732"/>
          <ac:picMkLst>
            <pc:docMk/>
            <pc:sldMk cId="2866668219" sldId="282"/>
            <ac:picMk id="14" creationId="{2C0A7B75-CA46-4B3A-A006-0CCC4C4E57FC}"/>
          </ac:picMkLst>
        </pc:picChg>
      </pc:sldChg>
      <pc:sldChg chg="modSp new mod">
        <pc:chgData name="sew02014@student.ubc.ca" userId="b0d4cdee-45d7-4fd7-b816-c54f288aba5b" providerId="ADAL" clId="{1C74C679-1C7F-480C-9E3B-E288F7BC7428}" dt="2021-08-23T22:13:08.713" v="2214" actId="20577"/>
        <pc:sldMkLst>
          <pc:docMk/>
          <pc:sldMk cId="1196403644" sldId="283"/>
        </pc:sldMkLst>
        <pc:spChg chg="mod">
          <ac:chgData name="sew02014@student.ubc.ca" userId="b0d4cdee-45d7-4fd7-b816-c54f288aba5b" providerId="ADAL" clId="{1C74C679-1C7F-480C-9E3B-E288F7BC7428}" dt="2021-08-23T22:13:08.713" v="2214" actId="20577"/>
          <ac:spMkLst>
            <pc:docMk/>
            <pc:sldMk cId="1196403644" sldId="283"/>
            <ac:spMk id="2" creationId="{2BEAE78D-DCBD-4065-9547-8927B8DD89DE}"/>
          </ac:spMkLst>
        </pc:spChg>
        <pc:spChg chg="mod">
          <ac:chgData name="sew02014@student.ubc.ca" userId="b0d4cdee-45d7-4fd7-b816-c54f288aba5b" providerId="ADAL" clId="{1C74C679-1C7F-480C-9E3B-E288F7BC7428}" dt="2021-08-23T22:12:45.220" v="2201" actId="20577"/>
          <ac:spMkLst>
            <pc:docMk/>
            <pc:sldMk cId="1196403644" sldId="283"/>
            <ac:spMk id="3" creationId="{4B7FA068-6ACB-46FA-916D-D4195DC94E15}"/>
          </ac:spMkLst>
        </pc:spChg>
      </pc:sldChg>
      <pc:sldChg chg="new del">
        <pc:chgData name="sew02014@student.ubc.ca" userId="b0d4cdee-45d7-4fd7-b816-c54f288aba5b" providerId="ADAL" clId="{1C74C679-1C7F-480C-9E3B-E288F7BC7428}" dt="2021-08-24T00:17:13.368" v="2249" actId="47"/>
        <pc:sldMkLst>
          <pc:docMk/>
          <pc:sldMk cId="1443330614" sldId="284"/>
        </pc:sldMkLst>
      </pc:sldChg>
    </pc:docChg>
  </pc:docChgLst>
  <pc:docChgLst>
    <pc:chgData name="sew02014@student.ubc.ca" userId="b0d4cdee-45d7-4fd7-b816-c54f288aba5b" providerId="ADAL" clId="{9A968B85-0C7F-4879-B735-E9A5660E7E6E}"/>
    <pc:docChg chg="undo custSel addSld delSld modSld sldOrd">
      <pc:chgData name="sew02014@student.ubc.ca" userId="b0d4cdee-45d7-4fd7-b816-c54f288aba5b" providerId="ADAL" clId="{9A968B85-0C7F-4879-B735-E9A5660E7E6E}" dt="2022-05-24T02:49:57.041" v="659"/>
      <pc:docMkLst>
        <pc:docMk/>
      </pc:docMkLst>
      <pc:sldChg chg="addSp delSp modSp mod modTransition delAnim">
        <pc:chgData name="sew02014@student.ubc.ca" userId="b0d4cdee-45d7-4fd7-b816-c54f288aba5b" providerId="ADAL" clId="{9A968B85-0C7F-4879-B735-E9A5660E7E6E}" dt="2022-05-24T02:49:57.041" v="659"/>
        <pc:sldMkLst>
          <pc:docMk/>
          <pc:sldMk cId="1670377638" sldId="256"/>
        </pc:sldMkLst>
        <pc:spChg chg="add mod">
          <ac:chgData name="sew02014@student.ubc.ca" userId="b0d4cdee-45d7-4fd7-b816-c54f288aba5b" providerId="ADAL" clId="{9A968B85-0C7F-4879-B735-E9A5660E7E6E}" dt="2022-05-24T02:47:48.679" v="635" actId="947"/>
          <ac:spMkLst>
            <pc:docMk/>
            <pc:sldMk cId="1670377638" sldId="256"/>
            <ac:spMk id="6" creationId="{7D598B23-5C70-07DD-0004-C57D76AD8547}"/>
          </ac:spMkLst>
        </pc:spChg>
        <pc:spChg chg="mod">
          <ac:chgData name="sew02014@student.ubc.ca" userId="b0d4cdee-45d7-4fd7-b816-c54f288aba5b" providerId="ADAL" clId="{9A968B85-0C7F-4879-B735-E9A5660E7E6E}" dt="2022-05-16T22:46:06.173" v="42" actId="20577"/>
          <ac:spMkLst>
            <pc:docMk/>
            <pc:sldMk cId="1670377638" sldId="256"/>
            <ac:spMk id="7" creationId="{2306581A-A703-4FF3-875C-48826C9BC120}"/>
          </ac:spMkLst>
        </pc:spChg>
        <pc:picChg chg="add del mod">
          <ac:chgData name="sew02014@student.ubc.ca" userId="b0d4cdee-45d7-4fd7-b816-c54f288aba5b" providerId="ADAL" clId="{9A968B85-0C7F-4879-B735-E9A5660E7E6E}" dt="2022-05-20T18:55:23.376" v="339" actId="478"/>
          <ac:picMkLst>
            <pc:docMk/>
            <pc:sldMk cId="1670377638" sldId="256"/>
            <ac:picMk id="6" creationId="{EC27E2F4-0E95-641E-3A8B-644F65BCE67B}"/>
          </ac:picMkLst>
        </pc:picChg>
        <pc:picChg chg="add del mod">
          <ac:chgData name="sew02014@student.ubc.ca" userId="b0d4cdee-45d7-4fd7-b816-c54f288aba5b" providerId="ADAL" clId="{9A968B85-0C7F-4879-B735-E9A5660E7E6E}" dt="2022-05-20T19:16:55.699" v="342" actId="478"/>
          <ac:picMkLst>
            <pc:docMk/>
            <pc:sldMk cId="1670377638" sldId="256"/>
            <ac:picMk id="8" creationId="{6A416665-27AF-40BC-D69C-1E65BF61241C}"/>
          </ac:picMkLst>
        </pc:picChg>
        <pc:picChg chg="add del mod">
          <ac:chgData name="sew02014@student.ubc.ca" userId="b0d4cdee-45d7-4fd7-b816-c54f288aba5b" providerId="ADAL" clId="{9A968B85-0C7F-4879-B735-E9A5660E7E6E}" dt="2022-05-24T02:49:56.668" v="658" actId="478"/>
          <ac:picMkLst>
            <pc:docMk/>
            <pc:sldMk cId="1670377638" sldId="256"/>
            <ac:picMk id="8" creationId="{A411A20F-9682-F87A-5818-DEE6E00D2A58}"/>
          </ac:picMkLst>
        </pc:picChg>
        <pc:picChg chg="add mod">
          <ac:chgData name="sew02014@student.ubc.ca" userId="b0d4cdee-45d7-4fd7-b816-c54f288aba5b" providerId="ADAL" clId="{9A968B85-0C7F-4879-B735-E9A5660E7E6E}" dt="2022-05-24T02:49:57.041" v="659"/>
          <ac:picMkLst>
            <pc:docMk/>
            <pc:sldMk cId="1670377638" sldId="256"/>
            <ac:picMk id="9" creationId="{EE3124A1-D73B-8814-D46F-5B6BBD793336}"/>
          </ac:picMkLst>
        </pc:picChg>
      </pc:sldChg>
      <pc:sldChg chg="del">
        <pc:chgData name="sew02014@student.ubc.ca" userId="b0d4cdee-45d7-4fd7-b816-c54f288aba5b" providerId="ADAL" clId="{9A968B85-0C7F-4879-B735-E9A5660E7E6E}" dt="2022-05-16T22:48:44.347" v="43" actId="47"/>
        <pc:sldMkLst>
          <pc:docMk/>
          <pc:sldMk cId="4145885803" sldId="258"/>
        </pc:sldMkLst>
      </pc:sldChg>
      <pc:sldChg chg="addSp delSp modSp mod modTransition delAnim modAnim modNotesTx">
        <pc:chgData name="sew02014@student.ubc.ca" userId="b0d4cdee-45d7-4fd7-b816-c54f288aba5b" providerId="ADAL" clId="{9A968B85-0C7F-4879-B735-E9A5660E7E6E}" dt="2022-05-24T02:49:48.937" v="657"/>
        <pc:sldMkLst>
          <pc:docMk/>
          <pc:sldMk cId="693301687" sldId="260"/>
        </pc:sldMkLst>
        <pc:spChg chg="del mod">
          <ac:chgData name="sew02014@student.ubc.ca" userId="b0d4cdee-45d7-4fd7-b816-c54f288aba5b" providerId="ADAL" clId="{9A968B85-0C7F-4879-B735-E9A5660E7E6E}" dt="2022-05-24T02:38:42.829" v="549" actId="21"/>
          <ac:spMkLst>
            <pc:docMk/>
            <pc:sldMk cId="693301687" sldId="260"/>
            <ac:spMk id="3" creationId="{4D14DA64-C3E0-493A-9C98-134621141310}"/>
          </ac:spMkLst>
        </pc:spChg>
        <pc:spChg chg="add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5" creationId="{7FABD8FB-D8FB-82E9-7E43-10AC17660172}"/>
          </ac:spMkLst>
        </pc:spChg>
        <pc:spChg chg="add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6" creationId="{FC18371F-930A-397B-63B3-4EADA8728383}"/>
          </ac:spMkLst>
        </pc:spChg>
        <pc:spChg chg="add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7" creationId="{9647F18C-5F40-065C-5B3F-2003CED87185}"/>
          </ac:spMkLst>
        </pc:spChg>
        <pc:spChg chg="mod">
          <ac:chgData name="sew02014@student.ubc.ca" userId="b0d4cdee-45d7-4fd7-b816-c54f288aba5b" providerId="ADAL" clId="{9A968B85-0C7F-4879-B735-E9A5660E7E6E}" dt="2022-05-20T18:20:47.152" v="161" actId="1036"/>
          <ac:spMkLst>
            <pc:docMk/>
            <pc:sldMk cId="693301687" sldId="260"/>
            <ac:spMk id="8" creationId="{EA381B69-E05D-4E32-9825-A0E3BBAD9612}"/>
          </ac:spMkLst>
        </pc:spChg>
        <pc:spChg chg="add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9" creationId="{1B1DEF79-8C58-87AE-3DE7-C3138EC29FC6}"/>
          </ac:spMkLst>
        </pc:spChg>
        <pc:spChg chg="mod">
          <ac:chgData name="sew02014@student.ubc.ca" userId="b0d4cdee-45d7-4fd7-b816-c54f288aba5b" providerId="ADAL" clId="{9A968B85-0C7F-4879-B735-E9A5660E7E6E}" dt="2022-05-20T18:20:47.152" v="161" actId="1036"/>
          <ac:spMkLst>
            <pc:docMk/>
            <pc:sldMk cId="693301687" sldId="260"/>
            <ac:spMk id="10" creationId="{2FAD7E3D-899D-4239-9027-3AB9545573A6}"/>
          </ac:spMkLst>
        </pc:spChg>
        <pc:spChg chg="add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11" creationId="{AB7F168B-052A-0437-4B07-107D4D8DBBBE}"/>
          </ac:spMkLst>
        </pc:spChg>
        <pc:spChg chg="add del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12" creationId="{46D1E7D8-E38E-CF8A-502D-6EA88C345BF3}"/>
          </ac:spMkLst>
        </pc:spChg>
        <pc:spChg chg="add mod or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13" creationId="{489CEEFC-3A9B-B129-AA1E-6D2AE50B5206}"/>
          </ac:spMkLst>
        </pc:spChg>
        <pc:spChg chg="add mod">
          <ac:chgData name="sew02014@student.ubc.ca" userId="b0d4cdee-45d7-4fd7-b816-c54f288aba5b" providerId="ADAL" clId="{9A968B85-0C7F-4879-B735-E9A5660E7E6E}" dt="2022-05-24T02:38:11.245" v="544" actId="164"/>
          <ac:spMkLst>
            <pc:docMk/>
            <pc:sldMk cId="693301687" sldId="260"/>
            <ac:spMk id="14" creationId="{8EC62CF1-A711-E54C-0970-060500DF7D12}"/>
          </ac:spMkLst>
        </pc:spChg>
        <pc:spChg chg="add mod">
          <ac:chgData name="sew02014@student.ubc.ca" userId="b0d4cdee-45d7-4fd7-b816-c54f288aba5b" providerId="ADAL" clId="{9A968B85-0C7F-4879-B735-E9A5660E7E6E}" dt="2022-05-24T02:38:11.245" v="544" actId="164"/>
          <ac:spMkLst>
            <pc:docMk/>
            <pc:sldMk cId="693301687" sldId="260"/>
            <ac:spMk id="15" creationId="{6C59E31F-7DD4-F60B-367A-1913BD69F610}"/>
          </ac:spMkLst>
        </pc:spChg>
        <pc:spChg chg="add del mod">
          <ac:chgData name="sew02014@student.ubc.ca" userId="b0d4cdee-45d7-4fd7-b816-c54f288aba5b" providerId="ADAL" clId="{9A968B85-0C7F-4879-B735-E9A5660E7E6E}" dt="2022-05-24T02:39:10.389" v="552" actId="21"/>
          <ac:spMkLst>
            <pc:docMk/>
            <pc:sldMk cId="693301687" sldId="260"/>
            <ac:spMk id="17" creationId="{A44D2D8F-B53E-72EA-8E85-AFF3A2E7BBF6}"/>
          </ac:spMkLst>
        </pc:spChg>
        <pc:spChg chg="add mod ord">
          <ac:chgData name="sew02014@student.ubc.ca" userId="b0d4cdee-45d7-4fd7-b816-c54f288aba5b" providerId="ADAL" clId="{9A968B85-0C7F-4879-B735-E9A5660E7E6E}" dt="2022-05-24T02:43:19.278" v="618" actId="166"/>
          <ac:spMkLst>
            <pc:docMk/>
            <pc:sldMk cId="693301687" sldId="260"/>
            <ac:spMk id="18" creationId="{E3D35289-8C89-5BF9-4D12-7F72E7DEAE8E}"/>
          </ac:spMkLst>
        </pc:spChg>
        <pc:spChg chg="add del mod">
          <ac:chgData name="sew02014@student.ubc.ca" userId="b0d4cdee-45d7-4fd7-b816-c54f288aba5b" providerId="ADAL" clId="{9A968B85-0C7F-4879-B735-E9A5660E7E6E}" dt="2022-05-24T02:40:03.918" v="561"/>
          <ac:spMkLst>
            <pc:docMk/>
            <pc:sldMk cId="693301687" sldId="260"/>
            <ac:spMk id="19" creationId="{F3494A2B-140C-2BEC-ED41-48958E826024}"/>
          </ac:spMkLst>
        </pc:spChg>
        <pc:spChg chg="add mod">
          <ac:chgData name="sew02014@student.ubc.ca" userId="b0d4cdee-45d7-4fd7-b816-c54f288aba5b" providerId="ADAL" clId="{9A968B85-0C7F-4879-B735-E9A5660E7E6E}" dt="2022-05-24T02:41:31.354" v="576" actId="207"/>
          <ac:spMkLst>
            <pc:docMk/>
            <pc:sldMk cId="693301687" sldId="260"/>
            <ac:spMk id="20" creationId="{DD224BB6-AE07-1A54-2B0B-23A6AF45AC0B}"/>
          </ac:spMkLst>
        </pc:spChg>
        <pc:spChg chg="add mod">
          <ac:chgData name="sew02014@student.ubc.ca" userId="b0d4cdee-45d7-4fd7-b816-c54f288aba5b" providerId="ADAL" clId="{9A968B85-0C7F-4879-B735-E9A5660E7E6E}" dt="2022-05-24T02:41:18.711" v="575" actId="207"/>
          <ac:spMkLst>
            <pc:docMk/>
            <pc:sldMk cId="693301687" sldId="260"/>
            <ac:spMk id="21" creationId="{699BA0DB-3A13-974A-B042-63F82718EFF4}"/>
          </ac:spMkLst>
        </pc:spChg>
        <pc:spChg chg="add del mod">
          <ac:chgData name="sew02014@student.ubc.ca" userId="b0d4cdee-45d7-4fd7-b816-c54f288aba5b" providerId="ADAL" clId="{9A968B85-0C7F-4879-B735-E9A5660E7E6E}" dt="2022-05-24T02:41:50.778" v="579"/>
          <ac:spMkLst>
            <pc:docMk/>
            <pc:sldMk cId="693301687" sldId="260"/>
            <ac:spMk id="23" creationId="{EBE2A6DE-AD1F-7D60-635B-A34A8BB7499B}"/>
          </ac:spMkLst>
        </pc:spChg>
        <pc:spChg chg="add del mod">
          <ac:chgData name="sew02014@student.ubc.ca" userId="b0d4cdee-45d7-4fd7-b816-c54f288aba5b" providerId="ADAL" clId="{9A968B85-0C7F-4879-B735-E9A5660E7E6E}" dt="2022-05-24T02:41:50.778" v="579"/>
          <ac:spMkLst>
            <pc:docMk/>
            <pc:sldMk cId="693301687" sldId="260"/>
            <ac:spMk id="24" creationId="{CADA49E5-A9E7-446C-06A0-D0B4641697B5}"/>
          </ac:spMkLst>
        </pc:spChg>
        <pc:spChg chg="add mod">
          <ac:chgData name="sew02014@student.ubc.ca" userId="b0d4cdee-45d7-4fd7-b816-c54f288aba5b" providerId="ADAL" clId="{9A968B85-0C7F-4879-B735-E9A5660E7E6E}" dt="2022-05-24T02:43:07.006" v="616" actId="164"/>
          <ac:spMkLst>
            <pc:docMk/>
            <pc:sldMk cId="693301687" sldId="260"/>
            <ac:spMk id="25" creationId="{97298B2B-12CD-AC90-C4E6-2C58F6075FA7}"/>
          </ac:spMkLst>
        </pc:spChg>
        <pc:spChg chg="add del">
          <ac:chgData name="sew02014@student.ubc.ca" userId="b0d4cdee-45d7-4fd7-b816-c54f288aba5b" providerId="ADAL" clId="{9A968B85-0C7F-4879-B735-E9A5660E7E6E}" dt="2022-05-24T02:47:59.323" v="637" actId="22"/>
          <ac:spMkLst>
            <pc:docMk/>
            <pc:sldMk cId="693301687" sldId="260"/>
            <ac:spMk id="28" creationId="{FE32E43F-0019-B6C2-911F-E8EE82DC8504}"/>
          </ac:spMkLst>
        </pc:spChg>
        <pc:spChg chg="add mod">
          <ac:chgData name="sew02014@student.ubc.ca" userId="b0d4cdee-45d7-4fd7-b816-c54f288aba5b" providerId="ADAL" clId="{9A968B85-0C7F-4879-B735-E9A5660E7E6E}" dt="2022-05-24T02:48:07.418" v="638"/>
          <ac:spMkLst>
            <pc:docMk/>
            <pc:sldMk cId="693301687" sldId="260"/>
            <ac:spMk id="29" creationId="{EF09018F-FD33-2194-9FAC-5642563C5166}"/>
          </ac:spMkLst>
        </pc:spChg>
        <pc:grpChg chg="add mod ord">
          <ac:chgData name="sew02014@student.ubc.ca" userId="b0d4cdee-45d7-4fd7-b816-c54f288aba5b" providerId="ADAL" clId="{9A968B85-0C7F-4879-B735-E9A5660E7E6E}" dt="2022-05-24T02:43:07.006" v="616" actId="164"/>
          <ac:grpSpMkLst>
            <pc:docMk/>
            <pc:sldMk cId="693301687" sldId="260"/>
            <ac:grpSpMk id="16" creationId="{FFFDB884-DC1C-5DC1-63A7-B459F890327C}"/>
          </ac:grpSpMkLst>
        </pc:grpChg>
        <pc:grpChg chg="add mod">
          <ac:chgData name="sew02014@student.ubc.ca" userId="b0d4cdee-45d7-4fd7-b816-c54f288aba5b" providerId="ADAL" clId="{9A968B85-0C7F-4879-B735-E9A5660E7E6E}" dt="2022-05-24T02:43:07.006" v="616" actId="164"/>
          <ac:grpSpMkLst>
            <pc:docMk/>
            <pc:sldMk cId="693301687" sldId="260"/>
            <ac:grpSpMk id="22" creationId="{E62C3318-7B1C-C940-005F-15BCD411CD04}"/>
          </ac:grpSpMkLst>
        </pc:grpChg>
        <pc:grpChg chg="add mod">
          <ac:chgData name="sew02014@student.ubc.ca" userId="b0d4cdee-45d7-4fd7-b816-c54f288aba5b" providerId="ADAL" clId="{9A968B85-0C7F-4879-B735-E9A5660E7E6E}" dt="2022-05-24T02:43:11.980" v="617" actId="12788"/>
          <ac:grpSpMkLst>
            <pc:docMk/>
            <pc:sldMk cId="693301687" sldId="260"/>
            <ac:grpSpMk id="26" creationId="{80D021CA-D895-8601-6DA3-043D109FA33E}"/>
          </ac:grpSpMkLst>
        </pc:grpChg>
        <pc:picChg chg="add del mod">
          <ac:chgData name="sew02014@student.ubc.ca" userId="b0d4cdee-45d7-4fd7-b816-c54f288aba5b" providerId="ADAL" clId="{9A968B85-0C7F-4879-B735-E9A5660E7E6E}" dt="2022-05-20T18:55:17.552" v="338" actId="478"/>
          <ac:picMkLst>
            <pc:docMk/>
            <pc:sldMk cId="693301687" sldId="260"/>
            <ac:picMk id="5" creationId="{BEBE49DF-08DD-A554-19D3-1A1014290512}"/>
          </ac:picMkLst>
        </pc:picChg>
        <pc:picChg chg="add del mod">
          <ac:chgData name="sew02014@student.ubc.ca" userId="b0d4cdee-45d7-4fd7-b816-c54f288aba5b" providerId="ADAL" clId="{9A968B85-0C7F-4879-B735-E9A5660E7E6E}" dt="2022-05-20T19:16:59.112" v="343" actId="478"/>
          <ac:picMkLst>
            <pc:docMk/>
            <pc:sldMk cId="693301687" sldId="260"/>
            <ac:picMk id="6" creationId="{D5D70CC4-D2E5-00F1-DE3B-10595D75B89C}"/>
          </ac:picMkLst>
        </pc:picChg>
        <pc:picChg chg="add del mod">
          <ac:chgData name="sew02014@student.ubc.ca" userId="b0d4cdee-45d7-4fd7-b816-c54f288aba5b" providerId="ADAL" clId="{9A968B85-0C7F-4879-B735-E9A5660E7E6E}" dt="2022-05-24T02:49:48.563" v="656" actId="478"/>
          <ac:picMkLst>
            <pc:docMk/>
            <pc:sldMk cId="693301687" sldId="260"/>
            <ac:picMk id="31" creationId="{B2A2E97D-AE6D-EECB-851E-FA3755C389D0}"/>
          </ac:picMkLst>
        </pc:picChg>
        <pc:picChg chg="add mod">
          <ac:chgData name="sew02014@student.ubc.ca" userId="b0d4cdee-45d7-4fd7-b816-c54f288aba5b" providerId="ADAL" clId="{9A968B85-0C7F-4879-B735-E9A5660E7E6E}" dt="2022-05-24T02:49:48.937" v="657"/>
          <ac:picMkLst>
            <pc:docMk/>
            <pc:sldMk cId="693301687" sldId="260"/>
            <ac:picMk id="32" creationId="{6C309674-832E-90E6-04B1-423BF837917C}"/>
          </ac:picMkLst>
        </pc:picChg>
      </pc:sldChg>
      <pc:sldChg chg="addSp delSp modSp mod modTransition delAnim modAnim">
        <pc:chgData name="sew02014@student.ubc.ca" userId="b0d4cdee-45d7-4fd7-b816-c54f288aba5b" providerId="ADAL" clId="{9A968B85-0C7F-4879-B735-E9A5660E7E6E}" dt="2022-05-24T02:49:36.288" v="654" actId="478"/>
        <pc:sldMkLst>
          <pc:docMk/>
          <pc:sldMk cId="1869550035" sldId="262"/>
        </pc:sldMkLst>
        <pc:spChg chg="mod">
          <ac:chgData name="sew02014@student.ubc.ca" userId="b0d4cdee-45d7-4fd7-b816-c54f288aba5b" providerId="ADAL" clId="{9A968B85-0C7F-4879-B735-E9A5660E7E6E}" dt="2022-05-16T22:50:48.860" v="50" actId="14100"/>
          <ac:spMkLst>
            <pc:docMk/>
            <pc:sldMk cId="1869550035" sldId="262"/>
            <ac:spMk id="3" creationId="{F74003EB-5E02-4D39-AA90-A05F20BC1107}"/>
          </ac:spMkLst>
        </pc:spChg>
        <pc:spChg chg="add mod">
          <ac:chgData name="sew02014@student.ubc.ca" userId="b0d4cdee-45d7-4fd7-b816-c54f288aba5b" providerId="ADAL" clId="{9A968B85-0C7F-4879-B735-E9A5660E7E6E}" dt="2022-05-24T02:24:31.003" v="405" actId="1076"/>
          <ac:spMkLst>
            <pc:docMk/>
            <pc:sldMk cId="1869550035" sldId="262"/>
            <ac:spMk id="6" creationId="{E737C5F0-3B08-14F2-AF1E-0ED86DED125D}"/>
          </ac:spMkLst>
        </pc:spChg>
        <pc:spChg chg="add mod">
          <ac:chgData name="sew02014@student.ubc.ca" userId="b0d4cdee-45d7-4fd7-b816-c54f288aba5b" providerId="ADAL" clId="{9A968B85-0C7F-4879-B735-E9A5660E7E6E}" dt="2022-05-24T02:20:38.086" v="356" actId="14100"/>
          <ac:spMkLst>
            <pc:docMk/>
            <pc:sldMk cId="1869550035" sldId="262"/>
            <ac:spMk id="7" creationId="{BD4A248C-FEA7-0040-6F08-D68806AD3C0E}"/>
          </ac:spMkLst>
        </pc:spChg>
        <pc:spChg chg="add del">
          <ac:chgData name="sew02014@student.ubc.ca" userId="b0d4cdee-45d7-4fd7-b816-c54f288aba5b" providerId="ADAL" clId="{9A968B85-0C7F-4879-B735-E9A5660E7E6E}" dt="2022-05-16T22:52:47.821" v="71" actId="22"/>
          <ac:spMkLst>
            <pc:docMk/>
            <pc:sldMk cId="1869550035" sldId="262"/>
            <ac:spMk id="8" creationId="{E893088A-65F4-BB43-E30E-B7DB9FCA5E62}"/>
          </ac:spMkLst>
        </pc:spChg>
        <pc:spChg chg="add mod">
          <ac:chgData name="sew02014@student.ubc.ca" userId="b0d4cdee-45d7-4fd7-b816-c54f288aba5b" providerId="ADAL" clId="{9A968B85-0C7F-4879-B735-E9A5660E7E6E}" dt="2022-05-20T18:33:25.342" v="319" actId="20577"/>
          <ac:spMkLst>
            <pc:docMk/>
            <pc:sldMk cId="1869550035" sldId="262"/>
            <ac:spMk id="9" creationId="{DB080A4F-3D95-881E-C759-6431EF778A8B}"/>
          </ac:spMkLst>
        </pc:spChg>
        <pc:spChg chg="add mod">
          <ac:chgData name="sew02014@student.ubc.ca" userId="b0d4cdee-45d7-4fd7-b816-c54f288aba5b" providerId="ADAL" clId="{9A968B85-0C7F-4879-B735-E9A5660E7E6E}" dt="2022-05-24T02:21:10.536" v="363" actId="1076"/>
          <ac:spMkLst>
            <pc:docMk/>
            <pc:sldMk cId="1869550035" sldId="262"/>
            <ac:spMk id="10" creationId="{FCF1D899-E137-6AB4-0C3D-10D4DCBAEF76}"/>
          </ac:spMkLst>
        </pc:spChg>
        <pc:spChg chg="add del mod">
          <ac:chgData name="sew02014@student.ubc.ca" userId="b0d4cdee-45d7-4fd7-b816-c54f288aba5b" providerId="ADAL" clId="{9A968B85-0C7F-4879-B735-E9A5660E7E6E}" dt="2022-05-24T02:21:56.849" v="367"/>
          <ac:spMkLst>
            <pc:docMk/>
            <pc:sldMk cId="1869550035" sldId="262"/>
            <ac:spMk id="12" creationId="{816173F7-B7E3-4B1B-90DC-0F3153538ECA}"/>
          </ac:spMkLst>
        </pc:spChg>
        <pc:spChg chg="add mod">
          <ac:chgData name="sew02014@student.ubc.ca" userId="b0d4cdee-45d7-4fd7-b816-c54f288aba5b" providerId="ADAL" clId="{9A968B85-0C7F-4879-B735-E9A5660E7E6E}" dt="2022-05-24T02:24:46.426" v="408" actId="1076"/>
          <ac:spMkLst>
            <pc:docMk/>
            <pc:sldMk cId="1869550035" sldId="262"/>
            <ac:spMk id="14" creationId="{FA4AC6E9-03C5-234E-4825-41C0DC1A7702}"/>
          </ac:spMkLst>
        </pc:spChg>
        <pc:spChg chg="add mod">
          <ac:chgData name="sew02014@student.ubc.ca" userId="b0d4cdee-45d7-4fd7-b816-c54f288aba5b" providerId="ADAL" clId="{9A968B85-0C7F-4879-B735-E9A5660E7E6E}" dt="2022-05-24T02:25:16.480" v="415" actId="14100"/>
          <ac:spMkLst>
            <pc:docMk/>
            <pc:sldMk cId="1869550035" sldId="262"/>
            <ac:spMk id="16" creationId="{C4406357-78A1-8A7B-6324-DA85621B0A2B}"/>
          </ac:spMkLst>
        </pc:spChg>
        <pc:spChg chg="add mod">
          <ac:chgData name="sew02014@student.ubc.ca" userId="b0d4cdee-45d7-4fd7-b816-c54f288aba5b" providerId="ADAL" clId="{9A968B85-0C7F-4879-B735-E9A5660E7E6E}" dt="2022-05-24T02:26:41.005" v="429" actId="1076"/>
          <ac:spMkLst>
            <pc:docMk/>
            <pc:sldMk cId="1869550035" sldId="262"/>
            <ac:spMk id="19" creationId="{447AD318-0A5E-052A-A00C-113EDC1C68E0}"/>
          </ac:spMkLst>
        </pc:spChg>
        <pc:spChg chg="add mod">
          <ac:chgData name="sew02014@student.ubc.ca" userId="b0d4cdee-45d7-4fd7-b816-c54f288aba5b" providerId="ADAL" clId="{9A968B85-0C7F-4879-B735-E9A5660E7E6E}" dt="2022-05-24T02:48:09.701" v="639"/>
          <ac:spMkLst>
            <pc:docMk/>
            <pc:sldMk cId="1869550035" sldId="262"/>
            <ac:spMk id="20" creationId="{1BB80A8A-A453-01CF-7C36-FAC86722E933}"/>
          </ac:spMkLst>
        </pc:spChg>
        <pc:picChg chg="add mod">
          <ac:chgData name="sew02014@student.ubc.ca" userId="b0d4cdee-45d7-4fd7-b816-c54f288aba5b" providerId="ADAL" clId="{9A968B85-0C7F-4879-B735-E9A5660E7E6E}" dt="2022-05-24T02:20:59.344" v="361" actId="1076"/>
          <ac:picMkLst>
            <pc:docMk/>
            <pc:sldMk cId="1869550035" sldId="262"/>
            <ac:picMk id="8" creationId="{742A4FE1-053C-EADE-F807-5F06897DD3C2}"/>
          </ac:picMkLst>
        </pc:picChg>
        <pc:picChg chg="add del mod">
          <ac:chgData name="sew02014@student.ubc.ca" userId="b0d4cdee-45d7-4fd7-b816-c54f288aba5b" providerId="ADAL" clId="{9A968B85-0C7F-4879-B735-E9A5660E7E6E}" dt="2022-05-20T19:17:03.151" v="344" actId="478"/>
          <ac:picMkLst>
            <pc:docMk/>
            <pc:sldMk cId="1869550035" sldId="262"/>
            <ac:picMk id="10" creationId="{F0C6DA4C-D7A1-77E9-A028-D96412CBBC78}"/>
          </ac:picMkLst>
        </pc:picChg>
        <pc:picChg chg="add del mod">
          <ac:chgData name="sew02014@student.ubc.ca" userId="b0d4cdee-45d7-4fd7-b816-c54f288aba5b" providerId="ADAL" clId="{9A968B85-0C7F-4879-B735-E9A5660E7E6E}" dt="2022-05-24T02:21:56.849" v="367"/>
          <ac:picMkLst>
            <pc:docMk/>
            <pc:sldMk cId="1869550035" sldId="262"/>
            <ac:picMk id="11" creationId="{B69AB35F-E2F2-5AEE-273D-B1DA82123F37}"/>
          </ac:picMkLst>
        </pc:picChg>
        <pc:picChg chg="add mod">
          <ac:chgData name="sew02014@student.ubc.ca" userId="b0d4cdee-45d7-4fd7-b816-c54f288aba5b" providerId="ADAL" clId="{9A968B85-0C7F-4879-B735-E9A5660E7E6E}" dt="2022-05-24T02:24:54.026" v="410" actId="1076"/>
          <ac:picMkLst>
            <pc:docMk/>
            <pc:sldMk cId="1869550035" sldId="262"/>
            <ac:picMk id="13" creationId="{C50D7D8A-976B-B97C-9B29-EF84FAA647CE}"/>
          </ac:picMkLst>
        </pc:picChg>
        <pc:picChg chg="add mod">
          <ac:chgData name="sew02014@student.ubc.ca" userId="b0d4cdee-45d7-4fd7-b816-c54f288aba5b" providerId="ADAL" clId="{9A968B85-0C7F-4879-B735-E9A5660E7E6E}" dt="2022-05-24T02:25:03.567" v="413" actId="1076"/>
          <ac:picMkLst>
            <pc:docMk/>
            <pc:sldMk cId="1869550035" sldId="262"/>
            <ac:picMk id="15" creationId="{AECF7F57-A529-9913-2720-6CD5965A8456}"/>
          </ac:picMkLst>
        </pc:picChg>
        <pc:picChg chg="add mod">
          <ac:chgData name="sew02014@student.ubc.ca" userId="b0d4cdee-45d7-4fd7-b816-c54f288aba5b" providerId="ADAL" clId="{9A968B85-0C7F-4879-B735-E9A5660E7E6E}" dt="2022-05-24T02:25:46.270" v="420" actId="1076"/>
          <ac:picMkLst>
            <pc:docMk/>
            <pc:sldMk cId="1869550035" sldId="262"/>
            <ac:picMk id="17" creationId="{F2CC4AAA-F581-2EC9-D99F-0635CFBF554A}"/>
          </ac:picMkLst>
        </pc:picChg>
        <pc:picChg chg="add mod">
          <ac:chgData name="sew02014@student.ubc.ca" userId="b0d4cdee-45d7-4fd7-b816-c54f288aba5b" providerId="ADAL" clId="{9A968B85-0C7F-4879-B735-E9A5660E7E6E}" dt="2022-05-24T02:26:35.876" v="428" actId="1076"/>
          <ac:picMkLst>
            <pc:docMk/>
            <pc:sldMk cId="1869550035" sldId="262"/>
            <ac:picMk id="18" creationId="{E2F5A581-24C7-AC82-3C72-E046C3F9870F}"/>
          </ac:picMkLst>
        </pc:picChg>
        <pc:picChg chg="add del mod">
          <ac:chgData name="sew02014@student.ubc.ca" userId="b0d4cdee-45d7-4fd7-b816-c54f288aba5b" providerId="ADAL" clId="{9A968B85-0C7F-4879-B735-E9A5660E7E6E}" dt="2022-05-24T02:49:36.288" v="654" actId="478"/>
          <ac:picMkLst>
            <pc:docMk/>
            <pc:sldMk cId="1869550035" sldId="262"/>
            <ac:picMk id="21" creationId="{24BB6856-42D2-A367-0709-E4C974C14D59}"/>
          </ac:picMkLst>
        </pc:picChg>
        <pc:picChg chg="add mod">
          <ac:chgData name="sew02014@student.ubc.ca" userId="b0d4cdee-45d7-4fd7-b816-c54f288aba5b" providerId="ADAL" clId="{9A968B85-0C7F-4879-B735-E9A5660E7E6E}" dt="2022-05-24T02:49:34.305" v="653"/>
          <ac:picMkLst>
            <pc:docMk/>
            <pc:sldMk cId="1869550035" sldId="262"/>
            <ac:picMk id="22" creationId="{B259DE1D-96C8-EDC7-2D0B-D32BA5FF04AC}"/>
          </ac:picMkLst>
        </pc:picChg>
      </pc:sldChg>
      <pc:sldChg chg="modSp del mod">
        <pc:chgData name="sew02014@student.ubc.ca" userId="b0d4cdee-45d7-4fd7-b816-c54f288aba5b" providerId="ADAL" clId="{9A968B85-0C7F-4879-B735-E9A5660E7E6E}" dt="2022-05-16T22:55:05.817" v="139" actId="47"/>
        <pc:sldMkLst>
          <pc:docMk/>
          <pc:sldMk cId="81471343" sldId="263"/>
        </pc:sldMkLst>
        <pc:spChg chg="mod">
          <ac:chgData name="sew02014@student.ubc.ca" userId="b0d4cdee-45d7-4fd7-b816-c54f288aba5b" providerId="ADAL" clId="{9A968B85-0C7F-4879-B735-E9A5660E7E6E}" dt="2022-05-16T22:53:00.545" v="73" actId="1076"/>
          <ac:spMkLst>
            <pc:docMk/>
            <pc:sldMk cId="81471343" sldId="263"/>
            <ac:spMk id="8" creationId="{38FBA414-DF17-408E-9D3A-8D4F4D679C8A}"/>
          </ac:spMkLst>
        </pc:spChg>
      </pc:sldChg>
      <pc:sldChg chg="del">
        <pc:chgData name="sew02014@student.ubc.ca" userId="b0d4cdee-45d7-4fd7-b816-c54f288aba5b" providerId="ADAL" clId="{9A968B85-0C7F-4879-B735-E9A5660E7E6E}" dt="2022-05-16T22:55:58.359" v="143" actId="2696"/>
        <pc:sldMkLst>
          <pc:docMk/>
          <pc:sldMk cId="1326193733" sldId="264"/>
        </pc:sldMkLst>
      </pc:sldChg>
      <pc:sldChg chg="add 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3630637673" sldId="264"/>
        </pc:sldMkLst>
      </pc:sldChg>
      <pc:sldChg chg="mod ord modTransition modShow">
        <pc:chgData name="sew02014@student.ubc.ca" userId="b0d4cdee-45d7-4fd7-b816-c54f288aba5b" providerId="ADAL" clId="{9A968B85-0C7F-4879-B735-E9A5660E7E6E}" dt="2022-05-24T02:28:20.026" v="434" actId="729"/>
        <pc:sldMkLst>
          <pc:docMk/>
          <pc:sldMk cId="1316544900" sldId="265"/>
        </pc:sldMkLst>
      </pc:sldChg>
      <pc:sldChg chg="addSp delSp modSp mod modTransition delAnim">
        <pc:chgData name="sew02014@student.ubc.ca" userId="b0d4cdee-45d7-4fd7-b816-c54f288aba5b" providerId="ADAL" clId="{9A968B85-0C7F-4879-B735-E9A5660E7E6E}" dt="2022-05-24T02:49:28.824" v="652" actId="14100"/>
        <pc:sldMkLst>
          <pc:docMk/>
          <pc:sldMk cId="696623558" sldId="266"/>
        </pc:sldMkLst>
        <pc:spChg chg="add mod">
          <ac:chgData name="sew02014@student.ubc.ca" userId="b0d4cdee-45d7-4fd7-b816-c54f288aba5b" providerId="ADAL" clId="{9A968B85-0C7F-4879-B735-E9A5660E7E6E}" dt="2022-05-24T02:48:13.468" v="640"/>
          <ac:spMkLst>
            <pc:docMk/>
            <pc:sldMk cId="696623558" sldId="266"/>
            <ac:spMk id="19" creationId="{B5228A80-CE2C-B999-B7D6-222E2ABAD1C3}"/>
          </ac:spMkLst>
        </pc:spChg>
        <pc:picChg chg="add del mod">
          <ac:chgData name="sew02014@student.ubc.ca" userId="b0d4cdee-45d7-4fd7-b816-c54f288aba5b" providerId="ADAL" clId="{9A968B85-0C7F-4879-B735-E9A5660E7E6E}" dt="2022-05-20T19:17:09.090" v="345" actId="478"/>
          <ac:picMkLst>
            <pc:docMk/>
            <pc:sldMk cId="696623558" sldId="266"/>
            <ac:picMk id="2" creationId="{589EE445-D51F-5837-0834-93AA02ED0DD9}"/>
          </ac:picMkLst>
        </pc:picChg>
        <pc:picChg chg="add mod">
          <ac:chgData name="sew02014@student.ubc.ca" userId="b0d4cdee-45d7-4fd7-b816-c54f288aba5b" providerId="ADAL" clId="{9A968B85-0C7F-4879-B735-E9A5660E7E6E}" dt="2022-05-24T02:49:28.824" v="652" actId="14100"/>
          <ac:picMkLst>
            <pc:docMk/>
            <pc:sldMk cId="696623558" sldId="266"/>
            <ac:picMk id="20" creationId="{74CE28C8-248B-C3B2-FEB4-D3D4857309C9}"/>
          </ac:picMkLst>
        </pc:picChg>
      </pc:sldChg>
      <pc:sldChg chg="addSp delSp modSp mod modTransition delAnim">
        <pc:chgData name="sew02014@student.ubc.ca" userId="b0d4cdee-45d7-4fd7-b816-c54f288aba5b" providerId="ADAL" clId="{9A968B85-0C7F-4879-B735-E9A5660E7E6E}" dt="2022-05-20T19:17:18.772" v="347" actId="478"/>
        <pc:sldMkLst>
          <pc:docMk/>
          <pc:sldMk cId="2473950364" sldId="270"/>
        </pc:sldMkLst>
        <pc:picChg chg="add del mod">
          <ac:chgData name="sew02014@student.ubc.ca" userId="b0d4cdee-45d7-4fd7-b816-c54f288aba5b" providerId="ADAL" clId="{9A968B85-0C7F-4879-B735-E9A5660E7E6E}" dt="2022-05-20T19:17:18.772" v="347" actId="478"/>
          <ac:picMkLst>
            <pc:docMk/>
            <pc:sldMk cId="2473950364" sldId="270"/>
            <ac:picMk id="2" creationId="{186719FF-A157-1089-75FC-FCA1AF32CAC2}"/>
          </ac:picMkLst>
        </pc:picChg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2861946192" sldId="271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1873938124" sldId="273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3294309386" sldId="274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659741373" sldId="275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1062882192" sldId="276"/>
        </pc:sldMkLst>
      </pc:sldChg>
      <pc:sldChg chg="addSp delSp modSp mod modTransition delAnim">
        <pc:chgData name="sew02014@student.ubc.ca" userId="b0d4cdee-45d7-4fd7-b816-c54f288aba5b" providerId="ADAL" clId="{9A968B85-0C7F-4879-B735-E9A5660E7E6E}" dt="2022-05-24T02:49:40.970" v="655"/>
        <pc:sldMkLst>
          <pc:docMk/>
          <pc:sldMk cId="4186817292" sldId="277"/>
        </pc:sldMkLst>
        <pc:spChg chg="add mod">
          <ac:chgData name="sew02014@student.ubc.ca" userId="b0d4cdee-45d7-4fd7-b816-c54f288aba5b" providerId="ADAL" clId="{9A968B85-0C7F-4879-B735-E9A5660E7E6E}" dt="2022-05-24T02:48:15.355" v="641"/>
          <ac:spMkLst>
            <pc:docMk/>
            <pc:sldMk cId="4186817292" sldId="277"/>
            <ac:spMk id="22" creationId="{A172C581-DE6C-DFFA-353F-2285AB11E2F4}"/>
          </ac:spMkLst>
        </pc:spChg>
        <pc:picChg chg="add del mod">
          <ac:chgData name="sew02014@student.ubc.ca" userId="b0d4cdee-45d7-4fd7-b816-c54f288aba5b" providerId="ADAL" clId="{9A968B85-0C7F-4879-B735-E9A5660E7E6E}" dt="2022-05-20T19:17:14.172" v="346" actId="478"/>
          <ac:picMkLst>
            <pc:docMk/>
            <pc:sldMk cId="4186817292" sldId="277"/>
            <ac:picMk id="2" creationId="{172DE4C7-5552-A957-CA24-B2E8A00C3EC9}"/>
          </ac:picMkLst>
        </pc:picChg>
        <pc:picChg chg="add mod">
          <ac:chgData name="sew02014@student.ubc.ca" userId="b0d4cdee-45d7-4fd7-b816-c54f288aba5b" providerId="ADAL" clId="{9A968B85-0C7F-4879-B735-E9A5660E7E6E}" dt="2022-05-24T02:49:40.970" v="655"/>
          <ac:picMkLst>
            <pc:docMk/>
            <pc:sldMk cId="4186817292" sldId="277"/>
            <ac:picMk id="26" creationId="{297967DE-B978-A08E-6413-8C6B79B590E1}"/>
          </ac:picMkLst>
        </pc:picChg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2368230629" sldId="278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3560600827" sldId="279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1409162823" sldId="280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1098570029" sldId="281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2866668219" sldId="282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1196403644" sldId="283"/>
        </pc:sldMkLst>
      </pc:sldChg>
      <pc:sldChg chg="modTransition">
        <pc:chgData name="sew02014@student.ubc.ca" userId="b0d4cdee-45d7-4fd7-b816-c54f288aba5b" providerId="ADAL" clId="{9A968B85-0C7F-4879-B735-E9A5660E7E6E}" dt="2022-05-20T18:57:21.694" v="340"/>
        <pc:sldMkLst>
          <pc:docMk/>
          <pc:sldMk cId="206182970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F691A-1EB4-4567-BA82-AD1D2DB7FBB2}" type="datetimeFigureOut">
              <a:rPr lang="en-CA" smtClean="0"/>
              <a:t>2022-05-23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80E1-ED8D-4A4B-8790-158CAC097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>
                <a:ea typeface="Times New Roman" panose="02020603050405020304" pitchFamily="18" charset="0"/>
              </a:rPr>
              <a:t>Aqueous NH</a:t>
            </a:r>
            <a:r>
              <a:rPr lang="en-US" sz="1200" baseline="-25000" dirty="0">
                <a:ea typeface="Times New Roman" panose="02020603050405020304" pitchFamily="18" charset="0"/>
              </a:rPr>
              <a:t>3</a:t>
            </a:r>
            <a:r>
              <a:rPr lang="en-US" sz="1200" dirty="0">
                <a:ea typeface="Times New Roman" panose="02020603050405020304" pitchFamily="18" charset="0"/>
              </a:rPr>
              <a:t> and NH</a:t>
            </a:r>
            <a:r>
              <a:rPr lang="en-US" sz="1200" baseline="-25000" dirty="0">
                <a:ea typeface="Times New Roman" panose="02020603050405020304" pitchFamily="18" charset="0"/>
              </a:rPr>
              <a:t>4</a:t>
            </a:r>
            <a:r>
              <a:rPr lang="en-US" sz="1200" baseline="30000" dirty="0">
                <a:ea typeface="Times New Roman" panose="02020603050405020304" pitchFamily="18" charset="0"/>
              </a:rPr>
              <a:t>+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improve</a:t>
            </a:r>
            <a:r>
              <a:rPr lang="en-US" sz="1200" dirty="0">
                <a:ea typeface="Times New Roman" panose="02020603050405020304" pitchFamily="18" charset="0"/>
              </a:rPr>
              <a:t> ice nucleation ability of feldspars, micas, gibbsite, quartz, kaolinite</a:t>
            </a:r>
            <a:r>
              <a:rPr lang="en-US" sz="1200" baseline="30000" dirty="0">
                <a:ea typeface="Times New Roman" panose="02020603050405020304" pitchFamily="18" charset="0"/>
              </a:rPr>
              <a:t>2-6</a:t>
            </a:r>
            <a:endParaRPr lang="en-US" sz="1200" dirty="0">
              <a:ea typeface="Times New Roman" panose="02020603050405020304" pitchFamily="18" charset="0"/>
            </a:endParaRPr>
          </a:p>
          <a:p>
            <a:pPr lvl="1"/>
            <a:r>
              <a:rPr lang="en-US" sz="1200" dirty="0">
                <a:ea typeface="Times New Roman" panose="02020603050405020304" pitchFamily="18" charset="0"/>
              </a:rPr>
              <a:t>Have little to </a:t>
            </a:r>
            <a:r>
              <a:rPr lang="en-US" sz="1200" b="1" dirty="0">
                <a:ea typeface="Times New Roman" panose="02020603050405020304" pitchFamily="18" charset="0"/>
              </a:rPr>
              <a:t>no effect</a:t>
            </a:r>
            <a:r>
              <a:rPr lang="en-US" sz="1200" dirty="0">
                <a:ea typeface="Times New Roman" panose="02020603050405020304" pitchFamily="18" charset="0"/>
              </a:rPr>
              <a:t> on ice nucleation ability of amorphous silica</a:t>
            </a:r>
            <a:r>
              <a:rPr lang="en-US" sz="1200" baseline="30000" dirty="0">
                <a:ea typeface="Times New Roman" panose="02020603050405020304" pitchFamily="18" charset="0"/>
              </a:rPr>
              <a:t>2</a:t>
            </a:r>
            <a:endParaRPr lang="en-US" sz="1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80E1-ED8D-4A4B-8790-158CAC09726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17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80E1-ED8D-4A4B-8790-158CAC09726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12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80E1-ED8D-4A4B-8790-158CAC09726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94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1C9B-FA03-46E9-BEEA-410C95601444}" type="datetime1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4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D105-76B8-44F8-9A6D-91F1E3CE5064}" type="datetime1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5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52EE-5621-4DB9-9DC2-B14B1084D11D}" type="datetime1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94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36A-73A7-43F2-BB42-981B18E8D953}" type="datetime1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66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8C1C-6599-452C-8BE3-C646285D58CC}" type="datetime1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9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3F07-520F-4462-B6E5-B52499B2F501}" type="datetime1">
              <a:rPr lang="en-CA" smtClean="0"/>
              <a:t>2022-05-23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53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4403-EC1C-4365-9207-30C17B7C7F30}" type="datetime1">
              <a:rPr lang="en-CA" smtClean="0"/>
              <a:t>2022-05-23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3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7A26-96B3-4A54-AF4B-B7773E79E3C8}" type="datetime1">
              <a:rPr lang="en-CA" smtClean="0"/>
              <a:t>2022-05-23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42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7EEE-BD3C-45C8-9A4A-403F7EF748C0}" type="datetime1">
              <a:rPr lang="en-CA" smtClean="0"/>
              <a:t>2022-05-23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B51585-1DFF-4602-AD73-2BA3BBE9773E}" type="datetime1">
              <a:rPr lang="en-CA" smtClean="0"/>
              <a:t>2022-05-23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85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F4BB-E88B-400E-BBCD-E89A8576409D}" type="datetime1">
              <a:rPr lang="en-CA" smtClean="0"/>
              <a:t>2022-05-23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47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8FDFB8-5A9D-43B2-A6EB-B0D2A16E49CD}" type="datetime1">
              <a:rPr lang="en-CA" smtClean="0"/>
              <a:t>2022-05-23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0F6F26-29CA-4DAB-A413-9D8F39A9DE43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microbewiki.kenyon.edu/index.php/Bacterial_nucleation_in_pseudomonas_syringae" TargetMode="External"/><Relationship Id="rId12" Type="http://schemas.openxmlformats.org/officeDocument/2006/relationships/hyperlink" Target="https://en.wikipedia.org/wiki/Polle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s://www.telegraph.co.uk/travel/tours/desert-tours-to-try-in-your-lifetime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en.wikipedia.org/wiki/Gibberella_avenace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9BF82-F45D-48CD-87DE-230CF7B1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1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5EBED-0B24-467C-8FA8-6A9F4009F3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1068388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en-US" sz="3300" u="sng" dirty="0"/>
              <a:t>The effect of </a:t>
            </a:r>
            <a:r>
              <a:rPr lang="en-US" sz="3300" dirty="0"/>
              <a:t>(NH</a:t>
            </a:r>
            <a:r>
              <a:rPr lang="en-US" sz="3300" baseline="-25000" dirty="0"/>
              <a:t>4</a:t>
            </a:r>
            <a:r>
              <a:rPr lang="en-US" sz="3300" dirty="0"/>
              <a:t>)</a:t>
            </a:r>
            <a:r>
              <a:rPr lang="en-US" sz="3300" baseline="-25000" dirty="0"/>
              <a:t>2</a:t>
            </a:r>
            <a:r>
              <a:rPr lang="en-US" sz="3300" dirty="0"/>
              <a:t>SO</a:t>
            </a:r>
            <a:r>
              <a:rPr lang="en-US" sz="3300" baseline="-25000" dirty="0"/>
              <a:t>4 </a:t>
            </a:r>
            <a:r>
              <a:rPr lang="en-US" sz="3300" u="sng" dirty="0"/>
              <a:t>on the freezing properties of non-mineral dust ice nucleating substances of atmospheric relevance</a:t>
            </a:r>
            <a:endParaRPr lang="en-CA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DA41E-A93D-4D1B-B58D-EE491BB50FA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100" y="3032124"/>
            <a:ext cx="7543800" cy="14493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1700" b="1" u="sng" dirty="0">
                <a:ea typeface="Times New Roman" panose="02020603050405020304" pitchFamily="18" charset="0"/>
              </a:rPr>
              <a:t>Soleil E. Worthy</a:t>
            </a:r>
            <a:r>
              <a:rPr lang="en-US" sz="1700" b="1" u="sng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Anand Kumar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Yu Xi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Jingwei Yun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Jessie Chen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ea typeface="Times New Roman" panose="02020603050405020304" pitchFamily="18" charset="0"/>
              </a:rPr>
              <a:t>Cuishan</a:t>
            </a:r>
            <a:r>
              <a:rPr lang="en-US" sz="1700" dirty="0">
                <a:ea typeface="Times New Roman" panose="02020603050405020304" pitchFamily="18" charset="0"/>
              </a:rPr>
              <a:t> Xu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Victoria E. Irish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  <a:r>
              <a:rPr lang="en-US" sz="1700" dirty="0">
                <a:ea typeface="Times New Roman" panose="02020603050405020304" pitchFamily="18" charset="0"/>
              </a:rPr>
              <a:t>, Pierre Amato</a:t>
            </a:r>
            <a:r>
              <a:rPr lang="en-US" sz="1700" baseline="30000" dirty="0">
                <a:ea typeface="Times New Roman" panose="02020603050405020304" pitchFamily="18" charset="0"/>
              </a:rPr>
              <a:t>2</a:t>
            </a:r>
            <a:r>
              <a:rPr lang="en-US" sz="1700" dirty="0">
                <a:ea typeface="Times New Roman" panose="02020603050405020304" pitchFamily="18" charset="0"/>
              </a:rPr>
              <a:t>, Allan K. Bertram</a:t>
            </a:r>
            <a:r>
              <a:rPr lang="en-US" sz="1700" baseline="30000" dirty="0">
                <a:ea typeface="Times New Roman" panose="02020603050405020304" pitchFamily="18" charset="0"/>
              </a:rPr>
              <a:t>1</a:t>
            </a:r>
          </a:p>
          <a:p>
            <a:pPr marL="0" indent="0" algn="just">
              <a:spcBef>
                <a:spcPts val="675"/>
              </a:spcBef>
              <a:spcAft>
                <a:spcPts val="0"/>
              </a:spcAft>
              <a:buNone/>
            </a:pPr>
            <a:endParaRPr lang="en-US" sz="1350" dirty="0">
              <a:ea typeface="Times New Roman" panose="02020603050405020304" pitchFamily="18" charset="0"/>
            </a:endParaRPr>
          </a:p>
          <a:p>
            <a:pPr marL="0" indent="0" algn="just">
              <a:spcBef>
                <a:spcPts val="450"/>
              </a:spcBef>
              <a:spcAft>
                <a:spcPts val="0"/>
              </a:spcAft>
              <a:buNone/>
            </a:pPr>
            <a:r>
              <a:rPr lang="en-GB" sz="1300" baseline="30000" dirty="0">
                <a:ea typeface="Times New Roman" panose="02020603050405020304" pitchFamily="18" charset="0"/>
              </a:rPr>
              <a:t>1</a:t>
            </a:r>
            <a:r>
              <a:rPr lang="en-US" sz="1300" dirty="0">
                <a:ea typeface="Times New Roman" panose="02020603050405020304" pitchFamily="18" charset="0"/>
              </a:rPr>
              <a:t>Department of Chemistry, University of British Columbia, Vancouver, BC, V6T1Z1, Canada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ea typeface="Times New Roman" panose="02020603050405020304" pitchFamily="18" charset="0"/>
              </a:rPr>
              <a:t> </a:t>
            </a:r>
            <a:endParaRPr lang="en-US" sz="1300" dirty="0"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aseline="30000" dirty="0">
                <a:ea typeface="Times New Roman" panose="02020603050405020304" pitchFamily="18" charset="0"/>
              </a:rPr>
              <a:t>2</a:t>
            </a:r>
            <a:r>
              <a:rPr lang="fr-FR" sz="1300" dirty="0">
                <a:ea typeface="Times New Roman" panose="02020603050405020304" pitchFamily="18" charset="0"/>
              </a:rPr>
              <a:t>Institut de Chimie de Clermont-Ferrand, Université Clermont Auvergne, CNRS, Sigma-Clermont, 63000 Clermont-Ferrand, France</a:t>
            </a:r>
            <a:endParaRPr lang="en-US" sz="1300" dirty="0">
              <a:ea typeface="Times New Roman" panose="02020603050405020304" pitchFamily="18" charset="0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AF99DF09-4983-4D19-92E5-541FFF7C9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4496051"/>
            <a:ext cx="1202275" cy="15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06581A-A703-4FF3-875C-48826C9BC120}"/>
              </a:ext>
            </a:extLst>
          </p:cNvPr>
          <p:cNvSpPr txBox="1"/>
          <p:nvPr/>
        </p:nvSpPr>
        <p:spPr>
          <a:xfrm>
            <a:off x="2433312" y="5069102"/>
            <a:ext cx="4277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/>
              <a:t>EGU General Assembly, May 25</a:t>
            </a:r>
            <a:r>
              <a:rPr lang="en-CA" sz="1600" baseline="30000" dirty="0"/>
              <a:t>th</a:t>
            </a:r>
            <a:r>
              <a:rPr lang="en-CA" sz="1600" dirty="0"/>
              <a:t>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98B23-5C70-07DD-0004-C57D76AD8547}"/>
              </a:ext>
            </a:extLst>
          </p:cNvPr>
          <p:cNvSpPr txBox="1"/>
          <p:nvPr/>
        </p:nvSpPr>
        <p:spPr>
          <a:xfrm>
            <a:off x="45958" y="6424598"/>
            <a:ext cx="743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Worthy, S. E., Kumar, A., Xi, Y., Yun, J., Chen, J., Xu, C., Irish, V. E., Amato, P., and Bertram, A. K.: The effect of (NH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en-US" sz="1100" b="1" baseline="-25000" dirty="0">
                <a:solidFill>
                  <a:schemeClr val="bg1"/>
                </a:solidFill>
              </a:rPr>
              <a:t>2</a:t>
            </a:r>
            <a:r>
              <a:rPr lang="en-US" sz="1100" b="1" dirty="0">
                <a:solidFill>
                  <a:schemeClr val="bg1"/>
                </a:solidFill>
              </a:rPr>
              <a:t>SO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on the freezing properties of non-mineral dust ice-nucleating substances of atmospheric relevance, 2021.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E3124A1-D73B-8814-D46F-5B6BBD793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7" y="-2180"/>
            <a:ext cx="659031" cy="9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2"/>
    </mc:Choice>
    <mc:Fallback xmlns="">
      <p:transition spd="slow" advTm="173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4D35E-D9D0-4F9C-9B32-1DC180F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10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D0C43-FE61-4171-9F7D-760A3131478E}"/>
              </a:ext>
            </a:extLst>
          </p:cNvPr>
          <p:cNvSpPr txBox="1"/>
          <p:nvPr/>
        </p:nvSpPr>
        <p:spPr>
          <a:xfrm>
            <a:off x="130587" y="3053568"/>
            <a:ext cx="248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ΔT</a:t>
            </a:r>
            <a:r>
              <a:rPr lang="en-US" baseline="-25000" dirty="0"/>
              <a:t>50</a:t>
            </a:r>
            <a:r>
              <a:rPr lang="en-US" dirty="0"/>
              <a:t>, ΔT</a:t>
            </a:r>
            <a:r>
              <a:rPr lang="en-US" baseline="-25000" dirty="0"/>
              <a:t>25</a:t>
            </a:r>
            <a:r>
              <a:rPr lang="en-US" dirty="0"/>
              <a:t>, and ΔT</a:t>
            </a:r>
            <a:r>
              <a:rPr lang="en-US" baseline="-25000" dirty="0"/>
              <a:t>75 </a:t>
            </a:r>
            <a:r>
              <a:rPr lang="en-US" dirty="0"/>
              <a:t>Data</a:t>
            </a:r>
            <a:endParaRPr lang="en-CA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3D5C288-CF3B-4232-80EF-A43A54B62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857250"/>
            <a:ext cx="3086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6DFD5-AD26-46B8-B46A-BF241735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2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F6405-A79C-46E7-9A63-F3DAEE5E7F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8054" y="421575"/>
            <a:ext cx="7543800" cy="542925"/>
          </a:xfrm>
        </p:spPr>
        <p:txBody>
          <a:bodyPr>
            <a:noAutofit/>
          </a:bodyPr>
          <a:lstStyle/>
          <a:p>
            <a:r>
              <a:rPr lang="en-US" sz="3600" u="sng" dirty="0"/>
              <a:t>The relevance of solutes to ice nucleation</a:t>
            </a:r>
            <a:endParaRPr lang="en-CA" sz="36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81B69-E05D-4E32-9825-A0E3BBAD9612}"/>
              </a:ext>
            </a:extLst>
          </p:cNvPr>
          <p:cNvSpPr txBox="1"/>
          <p:nvPr/>
        </p:nvSpPr>
        <p:spPr>
          <a:xfrm>
            <a:off x="2879151" y="5716760"/>
            <a:ext cx="305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1. Koop T. et. al., </a:t>
            </a:r>
            <a:r>
              <a:rPr lang="en-CA" sz="1200" i="1" dirty="0"/>
              <a:t>Nature</a:t>
            </a:r>
            <a:r>
              <a:rPr lang="en-CA" sz="1200" dirty="0"/>
              <a:t>, 2000</a:t>
            </a:r>
          </a:p>
          <a:p>
            <a:r>
              <a:rPr lang="en-CA" sz="1200" dirty="0"/>
              <a:t>2. Kumar A. et. al., </a:t>
            </a:r>
            <a:r>
              <a:rPr lang="en-CA" sz="1200" i="1" dirty="0"/>
              <a:t>Atmos. Chem. Phys</a:t>
            </a:r>
            <a:r>
              <a:rPr lang="en-CA" sz="1200" dirty="0"/>
              <a:t>., 2019a</a:t>
            </a:r>
          </a:p>
          <a:p>
            <a:r>
              <a:rPr lang="en-CA" sz="1200" dirty="0"/>
              <a:t>3. Kumar A. et. al., </a:t>
            </a:r>
            <a:r>
              <a:rPr lang="en-CA" sz="1200" i="1" dirty="0"/>
              <a:t>Atmos. Chem. Phys</a:t>
            </a:r>
            <a:r>
              <a:rPr lang="en-CA" sz="1200" dirty="0"/>
              <a:t>., 2019b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D7E3D-899D-4239-9027-3AB9545573A6}"/>
              </a:ext>
            </a:extLst>
          </p:cNvPr>
          <p:cNvSpPr txBox="1"/>
          <p:nvPr/>
        </p:nvSpPr>
        <p:spPr>
          <a:xfrm>
            <a:off x="6149591" y="5716760"/>
            <a:ext cx="2994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4. Kumar A. et. al., </a:t>
            </a:r>
            <a:r>
              <a:rPr lang="en-CA" sz="1200" i="1" dirty="0"/>
              <a:t>Atmos. Chem, Phys</a:t>
            </a:r>
            <a:r>
              <a:rPr lang="en-CA" sz="1200" dirty="0"/>
              <a:t>., 2018</a:t>
            </a:r>
          </a:p>
          <a:p>
            <a:r>
              <a:rPr lang="en-CA" sz="1200" dirty="0"/>
              <a:t>5. Whale, T. F. et. al., </a:t>
            </a:r>
            <a:r>
              <a:rPr lang="en-CA" sz="1200" i="1" dirty="0"/>
              <a:t>Chem. Sci</a:t>
            </a:r>
            <a:r>
              <a:rPr lang="en-CA" sz="1200" dirty="0"/>
              <a:t>., 2018.</a:t>
            </a:r>
          </a:p>
          <a:p>
            <a:r>
              <a:rPr lang="en-CA" sz="1200" dirty="0"/>
              <a:t>6. </a:t>
            </a:r>
            <a:r>
              <a:rPr lang="en-CA" sz="1200" dirty="0" err="1"/>
              <a:t>Reischel</a:t>
            </a:r>
            <a:r>
              <a:rPr lang="en-CA" sz="1200" dirty="0"/>
              <a:t>  M. T., and Vali G., </a:t>
            </a:r>
            <a:r>
              <a:rPr lang="en-CA" sz="1200" i="1" dirty="0"/>
              <a:t>Tellus </a:t>
            </a:r>
            <a:r>
              <a:rPr lang="en-CA" sz="1200" dirty="0"/>
              <a:t>, 1975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D021CA-D895-8601-6DA3-043D109FA33E}"/>
              </a:ext>
            </a:extLst>
          </p:cNvPr>
          <p:cNvGrpSpPr/>
          <p:nvPr/>
        </p:nvGrpSpPr>
        <p:grpSpPr>
          <a:xfrm>
            <a:off x="1685645" y="2176616"/>
            <a:ext cx="5772711" cy="1403809"/>
            <a:chOff x="1055503" y="2176616"/>
            <a:chExt cx="5772711" cy="140380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FDB884-DC1C-5DC1-63A7-B459F890327C}"/>
                </a:ext>
              </a:extLst>
            </p:cNvPr>
            <p:cNvGrpSpPr/>
            <p:nvPr/>
          </p:nvGrpSpPr>
          <p:grpSpPr>
            <a:xfrm>
              <a:off x="4407408" y="2176616"/>
              <a:ext cx="2130231" cy="1403809"/>
              <a:chOff x="5146837" y="2221714"/>
              <a:chExt cx="1706400" cy="750063"/>
            </a:xfrm>
          </p:grpSpPr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8EC62CF1-A711-E54C-0970-060500DF7D12}"/>
                  </a:ext>
                </a:extLst>
              </p:cNvPr>
              <p:cNvSpPr/>
              <p:nvPr/>
            </p:nvSpPr>
            <p:spPr>
              <a:xfrm>
                <a:off x="5251237" y="2221714"/>
                <a:ext cx="1497600" cy="646331"/>
              </a:xfrm>
              <a:prstGeom prst="clou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C59E31F-7DD4-F60B-367A-1913BD69F610}"/>
                  </a:ext>
                </a:extLst>
              </p:cNvPr>
              <p:cNvSpPr/>
              <p:nvPr/>
            </p:nvSpPr>
            <p:spPr>
              <a:xfrm>
                <a:off x="5146837" y="2554177"/>
                <a:ext cx="1706400" cy="417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ABD8FB-D8FB-82E9-7E43-10AC17660172}"/>
                </a:ext>
              </a:extLst>
            </p:cNvPr>
            <p:cNvSpPr/>
            <p:nvPr/>
          </p:nvSpPr>
          <p:spPr>
            <a:xfrm>
              <a:off x="1425600" y="2476800"/>
              <a:ext cx="302400" cy="18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18371F-930A-397B-63B3-4EADA8728383}"/>
                </a:ext>
              </a:extLst>
            </p:cNvPr>
            <p:cNvSpPr txBox="1"/>
            <p:nvPr/>
          </p:nvSpPr>
          <p:spPr>
            <a:xfrm>
              <a:off x="1055503" y="2664000"/>
              <a:ext cx="104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INS emitted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647F18C-5F40-065C-5B3F-2003CED87185}"/>
                </a:ext>
              </a:extLst>
            </p:cNvPr>
            <p:cNvSpPr/>
            <p:nvPr/>
          </p:nvSpPr>
          <p:spPr>
            <a:xfrm>
              <a:off x="2071511" y="2498400"/>
              <a:ext cx="630704" cy="115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D1E7D8-E38E-CF8A-502D-6EA88C345BF3}"/>
                </a:ext>
              </a:extLst>
            </p:cNvPr>
            <p:cNvSpPr txBox="1"/>
            <p:nvPr/>
          </p:nvSpPr>
          <p:spPr>
            <a:xfrm>
              <a:off x="2752615" y="2790032"/>
              <a:ext cx="1000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INS coated</a:t>
              </a:r>
            </a:p>
            <a:p>
              <a:pPr algn="ctr"/>
              <a:r>
                <a:rPr lang="en-US" sz="1400" dirty="0"/>
                <a:t>with solute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1DEF79-8C58-87AE-3DE7-C3138EC29FC6}"/>
                </a:ext>
              </a:extLst>
            </p:cNvPr>
            <p:cNvSpPr/>
            <p:nvPr/>
          </p:nvSpPr>
          <p:spPr>
            <a:xfrm>
              <a:off x="2926863" y="2361600"/>
              <a:ext cx="540126" cy="417600"/>
            </a:xfrm>
            <a:prstGeom prst="ellipse">
              <a:avLst/>
            </a:prstGeom>
            <a:solidFill>
              <a:srgbClr val="A9D8B7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7F168B-052A-0437-4B07-107D4D8DBBBE}"/>
                </a:ext>
              </a:extLst>
            </p:cNvPr>
            <p:cNvSpPr/>
            <p:nvPr/>
          </p:nvSpPr>
          <p:spPr>
            <a:xfrm>
              <a:off x="3045726" y="2484944"/>
              <a:ext cx="302400" cy="18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489CEEFC-3A9B-B129-AA1E-6D2AE50B5206}"/>
                </a:ext>
              </a:extLst>
            </p:cNvPr>
            <p:cNvSpPr/>
            <p:nvPr/>
          </p:nvSpPr>
          <p:spPr>
            <a:xfrm>
              <a:off x="3675865" y="2476800"/>
              <a:ext cx="630704" cy="115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2C3318-7B1C-C940-005F-15BCD411CD04}"/>
                </a:ext>
              </a:extLst>
            </p:cNvPr>
            <p:cNvGrpSpPr/>
            <p:nvPr/>
          </p:nvGrpSpPr>
          <p:grpSpPr>
            <a:xfrm>
              <a:off x="4925693" y="2536387"/>
              <a:ext cx="255913" cy="167513"/>
              <a:chOff x="4229687" y="2039624"/>
              <a:chExt cx="354763" cy="2736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D224BB6-AE07-1A54-2B0B-23A6AF45AC0B}"/>
                  </a:ext>
                </a:extLst>
              </p:cNvPr>
              <p:cNvSpPr/>
              <p:nvPr/>
            </p:nvSpPr>
            <p:spPr>
              <a:xfrm>
                <a:off x="4229687" y="2039624"/>
                <a:ext cx="354763" cy="273600"/>
              </a:xfrm>
              <a:prstGeom prst="ellipse">
                <a:avLst/>
              </a:prstGeom>
              <a:solidFill>
                <a:srgbClr val="A9D8B7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9BA0DB-3A13-974A-B042-63F82718EFF4}"/>
                  </a:ext>
                </a:extLst>
              </p:cNvPr>
              <p:cNvSpPr/>
              <p:nvPr/>
            </p:nvSpPr>
            <p:spPr>
              <a:xfrm>
                <a:off x="4298325" y="2115292"/>
                <a:ext cx="198621" cy="1226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298B2B-12CD-AC90-C4E6-2C58F6075FA7}"/>
                </a:ext>
              </a:extLst>
            </p:cNvPr>
            <p:cNvSpPr txBox="1"/>
            <p:nvPr/>
          </p:nvSpPr>
          <p:spPr>
            <a:xfrm>
              <a:off x="4289954" y="2817888"/>
              <a:ext cx="2538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Coated INS interacts with clouds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3D35289-8C89-5BF9-4D12-7F72E7DEAE8E}"/>
              </a:ext>
            </a:extLst>
          </p:cNvPr>
          <p:cNvSpPr txBox="1">
            <a:spLocks/>
          </p:cNvSpPr>
          <p:nvPr/>
        </p:nvSpPr>
        <p:spPr>
          <a:xfrm>
            <a:off x="703385" y="1234163"/>
            <a:ext cx="7543800" cy="49397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During atmospheric transport, ice nucleating substances (INSs) may become coated with organic or inorganic solutes such as:</a:t>
            </a:r>
          </a:p>
          <a:p>
            <a:pPr lvl="1"/>
            <a:r>
              <a:rPr lang="en-US" sz="2000" dirty="0"/>
              <a:t>NH</a:t>
            </a:r>
            <a:r>
              <a:rPr lang="en-US" sz="2000" baseline="-25000" dirty="0"/>
              <a:t>4</a:t>
            </a:r>
            <a:r>
              <a:rPr lang="en-US" sz="2000" baseline="30000" dirty="0"/>
              <a:t>+</a:t>
            </a:r>
            <a:r>
              <a:rPr lang="en-US" sz="2000" dirty="0"/>
              <a:t>, SO</a:t>
            </a:r>
            <a:r>
              <a:rPr lang="en-US" sz="2000" baseline="-25000" dirty="0"/>
              <a:t>4</a:t>
            </a:r>
            <a:r>
              <a:rPr lang="en-US" sz="2000" baseline="30000" dirty="0"/>
              <a:t>2-</a:t>
            </a:r>
            <a:r>
              <a:rPr lang="en-US" sz="2000" dirty="0"/>
              <a:t>, NO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dirty="0"/>
              <a:t>, Na</a:t>
            </a:r>
            <a:r>
              <a:rPr lang="en-US" sz="2000" baseline="30000" dirty="0"/>
              <a:t>+</a:t>
            </a:r>
            <a:endParaRPr lang="en-US" dirty="0"/>
          </a:p>
          <a:p>
            <a:endParaRPr lang="en-US" sz="3200" dirty="0"/>
          </a:p>
          <a:p>
            <a:endParaRPr lang="en-US" dirty="0"/>
          </a:p>
          <a:p>
            <a:r>
              <a:rPr lang="en-US" dirty="0"/>
              <a:t>Solutes may impact ice nucleation in the following ways: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Decrease</a:t>
            </a:r>
            <a:r>
              <a:rPr lang="en-US" sz="2000" dirty="0"/>
              <a:t> freezing temperature by reducing solution water activity</a:t>
            </a:r>
            <a:r>
              <a:rPr lang="en-US" sz="2000" baseline="30000" dirty="0"/>
              <a:t>1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Increase</a:t>
            </a:r>
            <a:r>
              <a:rPr lang="en-US" sz="2000" dirty="0"/>
              <a:t> or </a:t>
            </a:r>
            <a:r>
              <a:rPr lang="en-US" sz="2000" dirty="0">
                <a:solidFill>
                  <a:schemeClr val="accent2"/>
                </a:solidFill>
              </a:rPr>
              <a:t>decrease</a:t>
            </a:r>
            <a:r>
              <a:rPr lang="en-US" sz="2000" dirty="0"/>
              <a:t> freezing temperature by interacting with and/or modifying INS surfaces</a:t>
            </a:r>
          </a:p>
          <a:p>
            <a:r>
              <a:rPr lang="en-US" dirty="0"/>
              <a:t>Many studies on impacts of solutes on mineral dust ice nucleation</a:t>
            </a:r>
            <a:r>
              <a:rPr lang="en-US" baseline="30000" dirty="0"/>
              <a:t>2-6</a:t>
            </a:r>
            <a:endParaRPr lang="en-US" dirty="0"/>
          </a:p>
          <a:p>
            <a:r>
              <a:rPr lang="en-US" dirty="0"/>
              <a:t>Few studies on impacts of solutes on non-mineral dust ice nucleation</a:t>
            </a:r>
          </a:p>
          <a:p>
            <a:endParaRPr lang="en-C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09018F-FD33-2194-9FAC-5642563C5166}"/>
              </a:ext>
            </a:extLst>
          </p:cNvPr>
          <p:cNvSpPr txBox="1"/>
          <p:nvPr/>
        </p:nvSpPr>
        <p:spPr>
          <a:xfrm>
            <a:off x="45958" y="6424598"/>
            <a:ext cx="743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Worthy, S. E., Kumar, A., Xi, Y., Yun, J., Chen, J., Xu, C., Irish, V. E., Amato, P., and Bertram, A. K.: The effect of (NH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en-US" sz="1100" b="1" baseline="-25000" dirty="0">
                <a:solidFill>
                  <a:schemeClr val="bg1"/>
                </a:solidFill>
              </a:rPr>
              <a:t>2</a:t>
            </a:r>
            <a:r>
              <a:rPr lang="en-US" sz="1100" b="1" dirty="0">
                <a:solidFill>
                  <a:schemeClr val="bg1"/>
                </a:solidFill>
              </a:rPr>
              <a:t>SO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on the freezing properties of non-mineral dust ice-nucleating substances of atmospheric relevance, 2021.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6C309674-832E-90E6-04B1-423BF8379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7" y="-2180"/>
            <a:ext cx="659031" cy="922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3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25"/>
    </mc:Choice>
    <mc:Fallback xmlns="">
      <p:transition spd="slow" advTm="77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DD3BD-B8D9-470E-A47E-D5583FFE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3</a:t>
            </a:fld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03EB-5E02-4D39-AA90-A05F20BC11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269243"/>
            <a:ext cx="7543800" cy="771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What effect does the inorganic solute (NH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have on the ice nucleating ability of non-mineral dust INSs?</a:t>
            </a:r>
            <a:endParaRPr lang="en-CA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E9F940-C7FD-4442-83C5-F8781C0DEF8A}"/>
              </a:ext>
            </a:extLst>
          </p:cNvPr>
          <p:cNvSpPr txBox="1">
            <a:spLocks/>
          </p:cNvSpPr>
          <p:nvPr/>
        </p:nvSpPr>
        <p:spPr>
          <a:xfrm>
            <a:off x="518054" y="421575"/>
            <a:ext cx="75438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Research question:</a:t>
            </a:r>
            <a:endParaRPr lang="en-CA" sz="3600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37C5F0-3B08-14F2-AF1E-0ED86DED125D}"/>
              </a:ext>
            </a:extLst>
          </p:cNvPr>
          <p:cNvSpPr txBox="1">
            <a:spLocks/>
          </p:cNvSpPr>
          <p:nvPr/>
        </p:nvSpPr>
        <p:spPr>
          <a:xfrm>
            <a:off x="1250327" y="2253187"/>
            <a:ext cx="3295368" cy="402272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3 Bacteria</a:t>
            </a:r>
          </a:p>
          <a:p>
            <a:pPr lvl="1"/>
            <a:r>
              <a:rPr lang="en-US" i="1" dirty="0"/>
              <a:t>Pseudomonas syringae</a:t>
            </a:r>
            <a:r>
              <a:rPr lang="en-US" i="1" baseline="30000" dirty="0"/>
              <a:t>1</a:t>
            </a:r>
            <a:r>
              <a:rPr lang="en-US" i="1" dirty="0"/>
              <a:t>, Xanthomonas campestris</a:t>
            </a:r>
            <a:r>
              <a:rPr lang="en-US" dirty="0"/>
              <a:t>, and Snomax</a:t>
            </a:r>
            <a:r>
              <a:rPr lang="en-US" baseline="30000" dirty="0"/>
              <a:t>2</a:t>
            </a:r>
            <a:endParaRPr lang="en-US" i="1" dirty="0"/>
          </a:p>
          <a:p>
            <a:r>
              <a:rPr lang="en-US" dirty="0"/>
              <a:t>2 Fungi</a:t>
            </a:r>
          </a:p>
          <a:p>
            <a:pPr lvl="1"/>
            <a:r>
              <a:rPr lang="en-US" i="1" dirty="0"/>
              <a:t>Fusarium acuminatum, </a:t>
            </a:r>
            <a:r>
              <a:rPr lang="en-US" dirty="0"/>
              <a:t>and </a:t>
            </a:r>
            <a:r>
              <a:rPr lang="en-US" i="1" dirty="0"/>
              <a:t>Fusarium avenaceum</a:t>
            </a:r>
          </a:p>
          <a:p>
            <a:r>
              <a:rPr lang="en-US" dirty="0"/>
              <a:t>3 Environmental samples </a:t>
            </a:r>
          </a:p>
          <a:p>
            <a:pPr lvl="1"/>
            <a:r>
              <a:rPr lang="en-US" dirty="0"/>
              <a:t>Antarctic sea ice diatom exudate sample from 1 location</a:t>
            </a:r>
          </a:p>
          <a:p>
            <a:pPr lvl="1"/>
            <a:r>
              <a:rPr lang="en-US" dirty="0"/>
              <a:t>Arctic sea surface microlayer (SML) samples from 2 locations</a:t>
            </a:r>
          </a:p>
          <a:p>
            <a:r>
              <a:rPr lang="en-US" dirty="0"/>
              <a:t>2 Humic substances</a:t>
            </a:r>
          </a:p>
          <a:p>
            <a:pPr lvl="1"/>
            <a:r>
              <a:rPr lang="en-US" dirty="0"/>
              <a:t>Humic acid</a:t>
            </a:r>
            <a:r>
              <a:rPr lang="en-US" baseline="30000" dirty="0"/>
              <a:t>3</a:t>
            </a:r>
            <a:r>
              <a:rPr lang="en-US" dirty="0"/>
              <a:t> and fulvic acid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D4A248C-FEA7-0040-6F08-D68806AD3C0E}"/>
              </a:ext>
            </a:extLst>
          </p:cNvPr>
          <p:cNvSpPr txBox="1">
            <a:spLocks/>
          </p:cNvSpPr>
          <p:nvPr/>
        </p:nvSpPr>
        <p:spPr>
          <a:xfrm>
            <a:off x="4572000" y="2270621"/>
            <a:ext cx="3489854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4 Mineral dusts (for comparison)</a:t>
            </a:r>
          </a:p>
          <a:p>
            <a:pPr lvl="1"/>
            <a:r>
              <a:rPr lang="en-US" sz="1700" dirty="0"/>
              <a:t>Arizona Test Dust</a:t>
            </a:r>
            <a:r>
              <a:rPr lang="en-CA" sz="1700" dirty="0"/>
              <a:t> (ATD)</a:t>
            </a:r>
            <a:r>
              <a:rPr lang="en-CA" sz="1700" baseline="30000" dirty="0"/>
              <a:t>3</a:t>
            </a:r>
            <a:r>
              <a:rPr lang="en-CA" sz="1700" dirty="0"/>
              <a:t>, K-feldspar</a:t>
            </a:r>
            <a:r>
              <a:rPr lang="en-CA" sz="1700" baseline="30000" dirty="0"/>
              <a:t>3, 4</a:t>
            </a:r>
            <a:r>
              <a:rPr lang="en-CA" sz="1700" dirty="0"/>
              <a:t>, kaolinite</a:t>
            </a:r>
            <a:r>
              <a:rPr lang="en-CA" sz="1700" baseline="30000" dirty="0"/>
              <a:t>5</a:t>
            </a:r>
            <a:r>
              <a:rPr lang="en-CA" sz="1700" dirty="0"/>
              <a:t>, and montmorillonite</a:t>
            </a:r>
            <a:endParaRPr lang="en-US" sz="1700" dirty="0"/>
          </a:p>
          <a:p>
            <a:r>
              <a:rPr lang="en-US" sz="1900" dirty="0"/>
              <a:t>All samples studied with and without 0.05M (NH</a:t>
            </a:r>
            <a:r>
              <a:rPr lang="en-US" sz="1900" baseline="-25000" dirty="0"/>
              <a:t>4</a:t>
            </a:r>
            <a:r>
              <a:rPr lang="en-US" sz="1900" dirty="0"/>
              <a:t>)</a:t>
            </a:r>
            <a:r>
              <a:rPr lang="en-US" sz="1900" baseline="-25000" dirty="0"/>
              <a:t>2</a:t>
            </a:r>
            <a:r>
              <a:rPr lang="en-US" sz="1900" dirty="0"/>
              <a:t>SO</a:t>
            </a:r>
            <a:r>
              <a:rPr lang="en-US" sz="1900" baseline="-25000" dirty="0"/>
              <a:t>4</a:t>
            </a:r>
            <a:r>
              <a:rPr lang="en-US" sz="1900" dirty="0"/>
              <a:t> using droplet freezing technique</a:t>
            </a:r>
            <a:r>
              <a:rPr lang="en-US" sz="1900" baseline="30000" dirty="0"/>
              <a:t>6</a:t>
            </a:r>
            <a:endParaRPr lang="en-US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80A4F-3D95-881E-C759-6431EF778A8B}"/>
              </a:ext>
            </a:extLst>
          </p:cNvPr>
          <p:cNvSpPr txBox="1"/>
          <p:nvPr/>
        </p:nvSpPr>
        <p:spPr>
          <a:xfrm>
            <a:off x="5401466" y="5093017"/>
            <a:ext cx="3682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1. Amato P. et. al., </a:t>
            </a:r>
            <a:r>
              <a:rPr lang="en-CA" sz="1200" i="1" dirty="0"/>
              <a:t>Atmos. Chem. Phys., </a:t>
            </a:r>
            <a:r>
              <a:rPr lang="en-CA" sz="1200" dirty="0"/>
              <a:t>2015</a:t>
            </a:r>
          </a:p>
          <a:p>
            <a:r>
              <a:rPr lang="en-CA" sz="1200" dirty="0"/>
              <a:t>2. Koop T. and Zobrist B., </a:t>
            </a:r>
            <a:r>
              <a:rPr lang="en-CA" sz="1200" i="1" dirty="0"/>
              <a:t>Phys. Chem. Chem. Phys</a:t>
            </a:r>
            <a:r>
              <a:rPr lang="en-CA" sz="1200" dirty="0"/>
              <a:t>., 2009</a:t>
            </a:r>
          </a:p>
          <a:p>
            <a:r>
              <a:rPr lang="en-CA" sz="1200" dirty="0"/>
              <a:t>3. Whale, T. F. et. al., </a:t>
            </a:r>
            <a:r>
              <a:rPr lang="en-CA" sz="1200" i="1" dirty="0"/>
              <a:t>Chem. Sci</a:t>
            </a:r>
            <a:r>
              <a:rPr lang="en-CA" sz="1200" dirty="0"/>
              <a:t>., 2018.</a:t>
            </a:r>
          </a:p>
          <a:p>
            <a:r>
              <a:rPr lang="en-CA" sz="1200" dirty="0"/>
              <a:t>4. Kumar A. et. al., </a:t>
            </a:r>
            <a:r>
              <a:rPr lang="en-CA" sz="1200" i="1" dirty="0"/>
              <a:t>Atmos. Chem, Phys</a:t>
            </a:r>
            <a:r>
              <a:rPr lang="en-CA" sz="1200" dirty="0"/>
              <a:t>., 2018</a:t>
            </a:r>
          </a:p>
          <a:p>
            <a:r>
              <a:rPr lang="en-CA" sz="1200" dirty="0"/>
              <a:t>5. Kumar A. et. al., </a:t>
            </a:r>
            <a:r>
              <a:rPr lang="en-CA" sz="1200" i="1" dirty="0"/>
              <a:t>Atmos. Chem. Phys</a:t>
            </a:r>
            <a:r>
              <a:rPr lang="en-CA" sz="1200" dirty="0"/>
              <a:t>., 2019</a:t>
            </a:r>
          </a:p>
          <a:p>
            <a:r>
              <a:rPr lang="en-CA" sz="1200" dirty="0"/>
              <a:t>6. </a:t>
            </a:r>
            <a:r>
              <a:rPr lang="en-US" sz="1200" dirty="0"/>
              <a:t>Whale, T. F. et. al., </a:t>
            </a:r>
            <a:r>
              <a:rPr lang="en-US" sz="1200" i="1" dirty="0"/>
              <a:t>Atmos. Meas. Tech</a:t>
            </a:r>
            <a:r>
              <a:rPr lang="en-US" sz="1200" dirty="0"/>
              <a:t>., 2015 </a:t>
            </a:r>
          </a:p>
        </p:txBody>
      </p:sp>
      <p:pic>
        <p:nvPicPr>
          <p:cNvPr id="8" name="Picture 2" descr="Gobi Desert">
            <a:extLst>
              <a:ext uri="{FF2B5EF4-FFF2-40B4-BE49-F238E27FC236}">
                <a16:creationId xmlns:a16="http://schemas.microsoft.com/office/drawing/2014/main" id="{742A4FE1-053C-EADE-F807-5F06897DD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-1" r="11177" b="-3819"/>
          <a:stretch/>
        </p:blipFill>
        <p:spPr bwMode="auto">
          <a:xfrm>
            <a:off x="8072974" y="2293767"/>
            <a:ext cx="730394" cy="10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1D899-E137-6AB4-0C3D-10D4DCBAEF76}"/>
              </a:ext>
            </a:extLst>
          </p:cNvPr>
          <p:cNvSpPr txBox="1"/>
          <p:nvPr/>
        </p:nvSpPr>
        <p:spPr>
          <a:xfrm>
            <a:off x="7959254" y="3313291"/>
            <a:ext cx="95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>
                <a:hlinkClick r:id="rId5"/>
              </a:rPr>
              <a:t>https://www.telegraph.co.uk/travel/tours/desert-tours-to-try-in-your-lifetime/</a:t>
            </a:r>
            <a:endParaRPr lang="en-CA" sz="600" dirty="0"/>
          </a:p>
        </p:txBody>
      </p:sp>
      <p:pic>
        <p:nvPicPr>
          <p:cNvPr id="13" name="Picture 8" descr="https://microbewiki.kenyon.edu/images/3/3e/Pseudosmonas_syringae_SEM.jpg">
            <a:extLst>
              <a:ext uri="{FF2B5EF4-FFF2-40B4-BE49-F238E27FC236}">
                <a16:creationId xmlns:a16="http://schemas.microsoft.com/office/drawing/2014/main" id="{C50D7D8A-976B-B97C-9B29-EF84FAA6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15172" b="31150"/>
          <a:stretch/>
        </p:blipFill>
        <p:spPr bwMode="auto">
          <a:xfrm>
            <a:off x="211684" y="1946083"/>
            <a:ext cx="87046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4AC6E9-03C5-234E-4825-41C0DC1A7702}"/>
              </a:ext>
            </a:extLst>
          </p:cNvPr>
          <p:cNvSpPr/>
          <p:nvPr/>
        </p:nvSpPr>
        <p:spPr>
          <a:xfrm>
            <a:off x="-15392" y="2887738"/>
            <a:ext cx="1400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hlinkClick r:id="rId7"/>
              </a:rPr>
              <a:t>https://microbewiki.kenyon.edu/index.php/Bacterial_nucleation_in_pseudomonas_syringae</a:t>
            </a:r>
            <a:endParaRPr lang="en-CA" sz="600" dirty="0"/>
          </a:p>
        </p:txBody>
      </p:sp>
      <p:pic>
        <p:nvPicPr>
          <p:cNvPr id="15" name="Picture 10" descr="Macroconidia of &quot;Gibberella avenacea&quot;">
            <a:extLst>
              <a:ext uri="{FF2B5EF4-FFF2-40B4-BE49-F238E27FC236}">
                <a16:creationId xmlns:a16="http://schemas.microsoft.com/office/drawing/2014/main" id="{AECF7F57-A529-9913-2720-6CD5965A8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4" b="63281"/>
          <a:stretch/>
        </p:blipFill>
        <p:spPr bwMode="auto">
          <a:xfrm>
            <a:off x="156189" y="3264469"/>
            <a:ext cx="980419" cy="8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406357-78A1-8A7B-6324-DA85621B0A2B}"/>
              </a:ext>
            </a:extLst>
          </p:cNvPr>
          <p:cNvSpPr/>
          <p:nvPr/>
        </p:nvSpPr>
        <p:spPr>
          <a:xfrm>
            <a:off x="0" y="4120160"/>
            <a:ext cx="1250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>
                <a:hlinkClick r:id="rId9"/>
              </a:rPr>
              <a:t>https://en.wikipedia.org/wiki/Gibberella_avenacea</a:t>
            </a:r>
            <a:endParaRPr lang="en-CA" sz="600" dirty="0"/>
          </a:p>
        </p:txBody>
      </p:sp>
      <p:pic>
        <p:nvPicPr>
          <p:cNvPr id="17" name="Picture 14" descr="https://upload.wikimedia.org/wikipedia/commons/thumb/d/d0/Humic_acid.svg/1920px-Humic_acid.svg.png">
            <a:extLst>
              <a:ext uri="{FF2B5EF4-FFF2-40B4-BE49-F238E27FC236}">
                <a16:creationId xmlns:a16="http://schemas.microsoft.com/office/drawing/2014/main" id="{F2CC4AAA-F581-2EC9-D99F-0635CFBF5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" y="5352402"/>
            <a:ext cx="1219630" cy="7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File:Misc pollen.jpg">
            <a:extLst>
              <a:ext uri="{FF2B5EF4-FFF2-40B4-BE49-F238E27FC236}">
                <a16:creationId xmlns:a16="http://schemas.microsoft.com/office/drawing/2014/main" id="{E2F5A581-24C7-AC82-3C72-E046C3F98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170" r="62953" b="65048"/>
          <a:stretch/>
        </p:blipFill>
        <p:spPr bwMode="auto">
          <a:xfrm>
            <a:off x="228489" y="4438828"/>
            <a:ext cx="844149" cy="6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47AD318-0A5E-052A-A00C-113EDC1C68E0}"/>
              </a:ext>
            </a:extLst>
          </p:cNvPr>
          <p:cNvSpPr/>
          <p:nvPr/>
        </p:nvSpPr>
        <p:spPr>
          <a:xfrm>
            <a:off x="21174" y="5059711"/>
            <a:ext cx="13276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600" dirty="0">
                <a:hlinkClick r:id="rId12"/>
              </a:rPr>
              <a:t>https://en.wikipedia.org/wiki/Pollen</a:t>
            </a:r>
            <a:endParaRPr lang="en-CA" sz="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B80A8A-A453-01CF-7C36-FAC86722E933}"/>
              </a:ext>
            </a:extLst>
          </p:cNvPr>
          <p:cNvSpPr txBox="1"/>
          <p:nvPr/>
        </p:nvSpPr>
        <p:spPr>
          <a:xfrm>
            <a:off x="45958" y="6424598"/>
            <a:ext cx="743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Worthy, S. E., Kumar, A., Xi, Y., Yun, J., Chen, J., Xu, C., Irish, V. E., Amato, P., and Bertram, A. K.: The effect of (NH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en-US" sz="1100" b="1" baseline="-25000" dirty="0">
                <a:solidFill>
                  <a:schemeClr val="bg1"/>
                </a:solidFill>
              </a:rPr>
              <a:t>2</a:t>
            </a:r>
            <a:r>
              <a:rPr lang="en-US" sz="1100" b="1" dirty="0">
                <a:solidFill>
                  <a:schemeClr val="bg1"/>
                </a:solidFill>
              </a:rPr>
              <a:t>SO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on the freezing properties of non-mineral dust ice-nucleating substances of atmospheric relevance, 2021.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B259DE1D-96C8-EDC7-2D0B-D32BA5FF0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7" y="-2180"/>
            <a:ext cx="659031" cy="922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5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2"/>
    </mc:Choice>
    <mc:Fallback xmlns="">
      <p:transition spd="slow" advTm="55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D0C23-4268-46C5-A3DB-E01F6F5B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E37F03BA-FCBC-4618-9CC7-02467DC1EE7E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32152" y="1818022"/>
                <a:ext cx="4231603" cy="403137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50,(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Nine of the ten non-mineral dust INSs show </a:t>
                </a:r>
                <a:r>
                  <a:rPr lang="en-US" b="1" dirty="0"/>
                  <a:t>no change </a:t>
                </a:r>
                <a:r>
                  <a:rPr lang="en-US" dirty="0"/>
                  <a:t>in freezing temperature</a:t>
                </a:r>
              </a:p>
              <a:p>
                <a:pPr lvl="1"/>
                <a:r>
                  <a:rPr lang="en-US" i="1" dirty="0"/>
                  <a:t>X. campestris </a:t>
                </a:r>
                <a:r>
                  <a:rPr lang="en-US" dirty="0"/>
                  <a:t> has a statistically significant </a:t>
                </a:r>
                <a:r>
                  <a:rPr lang="en-US" dirty="0">
                    <a:solidFill>
                      <a:schemeClr val="accent2"/>
                    </a:solidFill>
                  </a:rPr>
                  <a:t>negative</a:t>
                </a:r>
                <a:r>
                  <a:rPr lang="en-US" dirty="0"/>
                  <a:t> ΔT</a:t>
                </a:r>
                <a:r>
                  <a:rPr lang="en-US" baseline="-25000" dirty="0"/>
                  <a:t>50  </a:t>
                </a:r>
                <a:r>
                  <a:rPr lang="en-CA" dirty="0"/>
                  <a:t>= -0.43 ± 0.19 </a:t>
                </a:r>
                <a:r>
                  <a:rPr lang="en-US" dirty="0"/>
                  <a:t>°C</a:t>
                </a:r>
              </a:p>
              <a:p>
                <a:r>
                  <a:rPr lang="en-US" dirty="0"/>
                  <a:t>Mineral dust freezing temperatures </a:t>
                </a:r>
                <a:r>
                  <a:rPr lang="en-US" dirty="0">
                    <a:solidFill>
                      <a:srgbClr val="FF0000"/>
                    </a:solidFill>
                  </a:rPr>
                  <a:t>increased</a:t>
                </a:r>
                <a:r>
                  <a:rPr lang="en-US" dirty="0"/>
                  <a:t> by 3-9 °C </a:t>
                </a:r>
              </a:p>
              <a:p>
                <a:r>
                  <a:rPr lang="en-US" dirty="0"/>
                  <a:t>Trends are generally consistent across ΔT</a:t>
                </a:r>
                <a:r>
                  <a:rPr lang="en-US" baseline="-25000" dirty="0"/>
                  <a:t>50</a:t>
                </a:r>
                <a:r>
                  <a:rPr lang="en-US" dirty="0"/>
                  <a:t>, ΔT</a:t>
                </a:r>
                <a:r>
                  <a:rPr lang="en-US" baseline="-25000" dirty="0"/>
                  <a:t>25</a:t>
                </a:r>
                <a:r>
                  <a:rPr lang="en-US" dirty="0"/>
                  <a:t>, and ΔT</a:t>
                </a:r>
                <a:r>
                  <a:rPr lang="en-US" baseline="-25000" dirty="0"/>
                  <a:t>75</a:t>
                </a:r>
                <a:r>
                  <a:rPr lang="en-US" dirty="0"/>
                  <a:t> </a:t>
                </a:r>
              </a:p>
              <a:p>
                <a:endParaRPr lang="en-CA" i="1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E37F03BA-FCBC-4618-9CC7-02467DC1E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32152" y="1818022"/>
                <a:ext cx="4231603" cy="4031370"/>
              </a:xfrm>
              <a:blipFill>
                <a:blip r:embed="rId3"/>
                <a:stretch>
                  <a:fillRect l="-3602" t="-1662" r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223177A5-99A0-4F22-A5E6-3242918E3502}"/>
              </a:ext>
            </a:extLst>
          </p:cNvPr>
          <p:cNvSpPr txBox="1">
            <a:spLocks/>
          </p:cNvSpPr>
          <p:nvPr/>
        </p:nvSpPr>
        <p:spPr>
          <a:xfrm>
            <a:off x="518054" y="421575"/>
            <a:ext cx="7543800" cy="1035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Comparison of (NH</a:t>
            </a:r>
            <a:r>
              <a:rPr lang="en-US" sz="3600" u="sng" baseline="-25000" dirty="0"/>
              <a:t>4</a:t>
            </a:r>
            <a:r>
              <a:rPr lang="en-US" sz="3600" u="sng" dirty="0"/>
              <a:t>)</a:t>
            </a:r>
            <a:r>
              <a:rPr lang="en-US" sz="3600" u="sng" baseline="-25000" dirty="0"/>
              <a:t>2</a:t>
            </a:r>
            <a:r>
              <a:rPr lang="en-US" sz="3600" u="sng" dirty="0"/>
              <a:t>SO</a:t>
            </a:r>
            <a:r>
              <a:rPr lang="en-US" sz="3600" u="sng" baseline="-25000" dirty="0"/>
              <a:t>4</a:t>
            </a:r>
            <a:r>
              <a:rPr lang="en-US" sz="3600" u="sng" dirty="0"/>
              <a:t> effects on different INS types</a:t>
            </a:r>
            <a:endParaRPr lang="en-CA" sz="3600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AD951-8CA6-43A5-A6EA-2D74D55B1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" b="29413"/>
          <a:stretch/>
        </p:blipFill>
        <p:spPr>
          <a:xfrm>
            <a:off x="4613499" y="1134657"/>
            <a:ext cx="4298349" cy="50757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865000-E3E5-485B-B37A-23EA28D7D51B}"/>
              </a:ext>
            </a:extLst>
          </p:cNvPr>
          <p:cNvGrpSpPr/>
          <p:nvPr/>
        </p:nvGrpSpPr>
        <p:grpSpPr>
          <a:xfrm>
            <a:off x="5169363" y="2272444"/>
            <a:ext cx="2459537" cy="900711"/>
            <a:chOff x="5149341" y="2272444"/>
            <a:chExt cx="2459537" cy="900711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4CD6A029-4117-4BAA-93A0-C5D88DCFD17F}"/>
                </a:ext>
              </a:extLst>
            </p:cNvPr>
            <p:cNvSpPr/>
            <p:nvPr/>
          </p:nvSpPr>
          <p:spPr>
            <a:xfrm rot="5400000">
              <a:off x="6097114" y="1661390"/>
              <a:ext cx="563992" cy="2459537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9FBAAB-321A-4787-BEA2-A296860A0ED3}"/>
                </a:ext>
              </a:extLst>
            </p:cNvPr>
            <p:cNvSpPr txBox="1"/>
            <p:nvPr/>
          </p:nvSpPr>
          <p:spPr>
            <a:xfrm>
              <a:off x="5848003" y="2272444"/>
              <a:ext cx="1062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 effect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3946AD-6804-49DF-A809-C402BAFBC69D}"/>
              </a:ext>
            </a:extLst>
          </p:cNvPr>
          <p:cNvGrpSpPr/>
          <p:nvPr/>
        </p:nvGrpSpPr>
        <p:grpSpPr>
          <a:xfrm>
            <a:off x="5243039" y="3429000"/>
            <a:ext cx="1060739" cy="980457"/>
            <a:chOff x="5243039" y="3429000"/>
            <a:chExt cx="1060739" cy="98045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8BF301-5E6C-452E-A615-BF266E836ECC}"/>
                </a:ext>
              </a:extLst>
            </p:cNvPr>
            <p:cNvSpPr/>
            <p:nvPr/>
          </p:nvSpPr>
          <p:spPr>
            <a:xfrm>
              <a:off x="5629907" y="3429000"/>
              <a:ext cx="287002" cy="45723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14858E-C15D-4D3D-8FFC-09FC17FBBE5A}"/>
                </a:ext>
              </a:extLst>
            </p:cNvPr>
            <p:cNvSpPr txBox="1"/>
            <p:nvPr/>
          </p:nvSpPr>
          <p:spPr>
            <a:xfrm>
              <a:off x="5243039" y="3886237"/>
              <a:ext cx="1060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Small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suppression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84259-1D16-4FD1-B2CD-DC86A4435376}"/>
              </a:ext>
            </a:extLst>
          </p:cNvPr>
          <p:cNvGrpSpPr/>
          <p:nvPr/>
        </p:nvGrpSpPr>
        <p:grpSpPr>
          <a:xfrm>
            <a:off x="7651109" y="974791"/>
            <a:ext cx="1419343" cy="3276835"/>
            <a:chOff x="7771243" y="974791"/>
            <a:chExt cx="1419343" cy="327683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3BC1E0-3249-46EF-82FD-D65AD97F48ED}"/>
                </a:ext>
              </a:extLst>
            </p:cNvPr>
            <p:cNvSpPr/>
            <p:nvPr/>
          </p:nvSpPr>
          <p:spPr>
            <a:xfrm>
              <a:off x="7771243" y="1361588"/>
              <a:ext cx="1419343" cy="28900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CE1DD0-9BB2-49B5-99B9-9D59A94B7849}"/>
                </a:ext>
              </a:extLst>
            </p:cNvPr>
            <p:cNvSpPr txBox="1"/>
            <p:nvPr/>
          </p:nvSpPr>
          <p:spPr>
            <a:xfrm>
              <a:off x="7922909" y="974791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Enhanced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228A80-CE2C-B999-B7D6-222E2ABAD1C3}"/>
              </a:ext>
            </a:extLst>
          </p:cNvPr>
          <p:cNvSpPr txBox="1"/>
          <p:nvPr/>
        </p:nvSpPr>
        <p:spPr>
          <a:xfrm>
            <a:off x="45958" y="6424598"/>
            <a:ext cx="743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Worthy, S. E., Kumar, A., Xi, Y., Yun, J., Chen, J., Xu, C., Irish, V. E., Amato, P., and Bertram, A. K.: The effect of (NH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en-US" sz="1100" b="1" baseline="-25000" dirty="0">
                <a:solidFill>
                  <a:schemeClr val="bg1"/>
                </a:solidFill>
              </a:rPr>
              <a:t>2</a:t>
            </a:r>
            <a:r>
              <a:rPr lang="en-US" sz="1100" b="1" dirty="0">
                <a:solidFill>
                  <a:schemeClr val="bg1"/>
                </a:solidFill>
              </a:rPr>
              <a:t>SO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on the freezing properties of non-mineral dust ice-nucleating substances of atmospheric relevance, 2021.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4CE28C8-248B-C3B2-FEB4-D3D485730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7" y="-2180"/>
            <a:ext cx="659031" cy="922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6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53"/>
    </mc:Choice>
    <mc:Fallback xmlns="">
      <p:transition spd="slow" advTm="11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6937-0BAF-4728-AE6A-0FD9A5C6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5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8C8082-1F28-4A82-BBCA-18305592D631}"/>
              </a:ext>
            </a:extLst>
          </p:cNvPr>
          <p:cNvSpPr txBox="1">
            <a:spLocks/>
          </p:cNvSpPr>
          <p:nvPr/>
        </p:nvSpPr>
        <p:spPr>
          <a:xfrm>
            <a:off x="518054" y="421575"/>
            <a:ext cx="75438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Implications</a:t>
            </a:r>
            <a:endParaRPr lang="en-CA" sz="3600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67BC5-B4FA-4C11-A33E-681DC9A6B890}"/>
              </a:ext>
            </a:extLst>
          </p:cNvPr>
          <p:cNvSpPr txBox="1">
            <a:spLocks/>
          </p:cNvSpPr>
          <p:nvPr/>
        </p:nvSpPr>
        <p:spPr>
          <a:xfrm>
            <a:off x="643230" y="4852773"/>
            <a:ext cx="7543800" cy="21307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relative importance of mineral dust to non-mineral dust INSs in mixed phase clouds could increase as particles become coated with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in the atmosphere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08B4F70E-C4A3-4212-9F2E-1EBE62241DD8}"/>
              </a:ext>
            </a:extLst>
          </p:cNvPr>
          <p:cNvSpPr txBox="1">
            <a:spLocks/>
          </p:cNvSpPr>
          <p:nvPr/>
        </p:nvSpPr>
        <p:spPr>
          <a:xfrm>
            <a:off x="643230" y="1406815"/>
            <a:ext cx="4058264" cy="30583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non-mineral INSs studied either do not interact with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or do so in a way that does not significantly impact ice nucleation</a:t>
            </a:r>
          </a:p>
          <a:p>
            <a:endParaRPr lang="en-US" sz="2800" dirty="0"/>
          </a:p>
          <a:p>
            <a:r>
              <a:rPr lang="en-US" dirty="0"/>
              <a:t>Potential for 0.05 M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to be used as an assay for the presence of mineral dust INSs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DBD7F7-E3D7-424E-935C-67D007BAE396}"/>
              </a:ext>
            </a:extLst>
          </p:cNvPr>
          <p:cNvGrpSpPr/>
          <p:nvPr/>
        </p:nvGrpSpPr>
        <p:grpSpPr>
          <a:xfrm>
            <a:off x="4907865" y="1406816"/>
            <a:ext cx="3843455" cy="3189561"/>
            <a:chOff x="4967935" y="602862"/>
            <a:chExt cx="3843455" cy="31895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47A653-0F7C-4205-AE55-A4252B7F96E2}"/>
                </a:ext>
              </a:extLst>
            </p:cNvPr>
            <p:cNvGrpSpPr/>
            <p:nvPr/>
          </p:nvGrpSpPr>
          <p:grpSpPr>
            <a:xfrm>
              <a:off x="4967935" y="899014"/>
              <a:ext cx="3843455" cy="2893409"/>
              <a:chOff x="1317009" y="1159121"/>
              <a:chExt cx="3843455" cy="2893409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ED0D701-4071-4B43-B768-78D7526921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8730" y="1248123"/>
                <a:ext cx="0" cy="222926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87DB03-4B5A-4B1C-A3FE-FC55861B4374}"/>
                  </a:ext>
                </a:extLst>
              </p:cNvPr>
              <p:cNvSpPr txBox="1"/>
              <p:nvPr/>
            </p:nvSpPr>
            <p:spPr>
              <a:xfrm>
                <a:off x="1497748" y="294453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1ED5AD-D77B-4BE0-AC8C-0DA38C345113}"/>
                  </a:ext>
                </a:extLst>
              </p:cNvPr>
              <p:cNvSpPr txBox="1"/>
              <p:nvPr/>
            </p:nvSpPr>
            <p:spPr>
              <a:xfrm>
                <a:off x="1380730" y="1159121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B59E37-F2EA-4F75-A773-63696316A0F1}"/>
                  </a:ext>
                </a:extLst>
              </p:cNvPr>
              <p:cNvSpPr txBox="1"/>
              <p:nvPr/>
            </p:nvSpPr>
            <p:spPr>
              <a:xfrm rot="16200000">
                <a:off x="1090344" y="2051830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en-US" dirty="0"/>
                  <a:t>T (°C)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95F89CF-E300-419A-8042-C6BB5219C5B6}"/>
                  </a:ext>
                </a:extLst>
              </p:cNvPr>
              <p:cNvGrpSpPr/>
              <p:nvPr/>
            </p:nvGrpSpPr>
            <p:grpSpPr>
              <a:xfrm>
                <a:off x="1880352" y="2621380"/>
                <a:ext cx="1535117" cy="609054"/>
                <a:chOff x="1882204" y="2621380"/>
                <a:chExt cx="1535117" cy="60905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09A180A-2846-4C47-BD33-1BBB92178236}"/>
                    </a:ext>
                  </a:extLst>
                </p:cNvPr>
                <p:cNvSpPr/>
                <p:nvPr/>
              </p:nvSpPr>
              <p:spPr>
                <a:xfrm>
                  <a:off x="1882204" y="3036876"/>
                  <a:ext cx="1535117" cy="1935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6011B06-6226-41E8-ACBC-8EF08E18AC04}"/>
                    </a:ext>
                  </a:extLst>
                </p:cNvPr>
                <p:cNvSpPr txBox="1"/>
                <p:nvPr/>
              </p:nvSpPr>
              <p:spPr>
                <a:xfrm>
                  <a:off x="2131447" y="2621380"/>
                  <a:ext cx="10622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No effect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64068-D5CC-4FDE-A98A-31D6DF830D42}"/>
                  </a:ext>
                </a:extLst>
              </p:cNvPr>
              <p:cNvSpPr txBox="1"/>
              <p:nvPr/>
            </p:nvSpPr>
            <p:spPr>
              <a:xfrm>
                <a:off x="1851121" y="3221533"/>
                <a:ext cx="15935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Non-mineral INS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Biological INS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Organic INS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F4E47C7-35CF-45F7-96C9-2BCE34975BB5}"/>
                  </a:ext>
                </a:extLst>
              </p:cNvPr>
              <p:cNvGrpSpPr/>
              <p:nvPr/>
            </p:nvGrpSpPr>
            <p:grpSpPr>
              <a:xfrm>
                <a:off x="3561173" y="1226419"/>
                <a:ext cx="1535117" cy="1902785"/>
                <a:chOff x="3538579" y="1226419"/>
                <a:chExt cx="1535117" cy="190278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685855B-9C0B-4D4D-AD89-F1BF384122BC}"/>
                    </a:ext>
                  </a:extLst>
                </p:cNvPr>
                <p:cNvSpPr/>
                <p:nvPr/>
              </p:nvSpPr>
              <p:spPr>
                <a:xfrm>
                  <a:off x="3538579" y="1641915"/>
                  <a:ext cx="1535117" cy="1487289"/>
                </a:xfrm>
                <a:prstGeom prst="rect">
                  <a:avLst/>
                </a:prstGeom>
                <a:solidFill>
                  <a:srgbClr val="FF7C8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65B866-D5D8-49C8-B24F-A02B5EDAB507}"/>
                    </a:ext>
                  </a:extLst>
                </p:cNvPr>
                <p:cNvSpPr txBox="1"/>
                <p:nvPr/>
              </p:nvSpPr>
              <p:spPr>
                <a:xfrm>
                  <a:off x="3748131" y="1226419"/>
                  <a:ext cx="11160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Enhanced</a:t>
                  </a:r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FF90A3B-9ABC-4235-A457-3C27763E60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8730" y="3129205"/>
                <a:ext cx="3391734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19DE48-243A-4200-B126-0A2AD282C3C4}"/>
                  </a:ext>
                </a:extLst>
              </p:cNvPr>
              <p:cNvSpPr txBox="1"/>
              <p:nvPr/>
            </p:nvSpPr>
            <p:spPr>
              <a:xfrm>
                <a:off x="3547972" y="3144593"/>
                <a:ext cx="1561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Mineral dust INS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916552-B0D4-411B-9C6F-B027E38767DF}"/>
                </a:ext>
              </a:extLst>
            </p:cNvPr>
            <p:cNvSpPr txBox="1"/>
            <p:nvPr/>
          </p:nvSpPr>
          <p:spPr>
            <a:xfrm>
              <a:off x="5606288" y="602862"/>
              <a:ext cx="2803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(NH</a:t>
              </a:r>
              <a:r>
                <a:rPr lang="en-US" sz="1800" baseline="-25000" dirty="0"/>
                <a:t>4</a:t>
              </a:r>
              <a:r>
                <a:rPr lang="en-US" sz="1800" dirty="0"/>
                <a:t>)</a:t>
              </a:r>
              <a:r>
                <a:rPr lang="en-US" sz="1800" baseline="-25000" dirty="0"/>
                <a:t>2</a:t>
              </a:r>
              <a:r>
                <a:rPr lang="en-US" sz="1800" dirty="0"/>
                <a:t>SO</a:t>
              </a:r>
              <a:r>
                <a:rPr lang="en-US" sz="1800" baseline="-25000" dirty="0"/>
                <a:t>4</a:t>
              </a:r>
              <a:r>
                <a:rPr lang="en-US" sz="1800" dirty="0"/>
                <a:t> effect on freezing</a:t>
              </a:r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172C581-DE6C-DFFA-353F-2285AB11E2F4}"/>
              </a:ext>
            </a:extLst>
          </p:cNvPr>
          <p:cNvSpPr txBox="1"/>
          <p:nvPr/>
        </p:nvSpPr>
        <p:spPr>
          <a:xfrm>
            <a:off x="45958" y="6424598"/>
            <a:ext cx="743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Worthy, S. E., Kumar, A., Xi, Y., Yun, J., Chen, J., Xu, C., Irish, V. E., Amato, P., and Bertram, A. K.: The effect of (NH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en-US" sz="1100" b="1" baseline="-25000" dirty="0">
                <a:solidFill>
                  <a:schemeClr val="bg1"/>
                </a:solidFill>
              </a:rPr>
              <a:t>2</a:t>
            </a:r>
            <a:r>
              <a:rPr lang="en-US" sz="1100" b="1" dirty="0">
                <a:solidFill>
                  <a:schemeClr val="bg1"/>
                </a:solidFill>
              </a:rPr>
              <a:t>SO</a:t>
            </a:r>
            <a:r>
              <a:rPr lang="en-US" sz="1100" b="1" baseline="-25000" dirty="0">
                <a:solidFill>
                  <a:schemeClr val="bg1"/>
                </a:solidFill>
              </a:rPr>
              <a:t>4</a:t>
            </a:r>
            <a:r>
              <a:rPr lang="en-US" sz="1100" b="1" dirty="0">
                <a:solidFill>
                  <a:schemeClr val="bg1"/>
                </a:solidFill>
              </a:rPr>
              <a:t>on the freezing properties of non-mineral dust ice-nucleating substances of atmospheric relevance, 2021.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97967DE-B978-A08E-6413-8C6B79B59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67" y="-2180"/>
            <a:ext cx="659031" cy="922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8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81"/>
    </mc:Choice>
    <mc:Fallback xmlns="">
      <p:transition spd="slow" advTm="59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53051-8D59-4107-AFBE-B8116B91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6</a:t>
            </a:fld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7B6C-8250-499D-868E-F8E559B9FB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4775" y="1654199"/>
            <a:ext cx="3263900" cy="3818852"/>
          </a:xfrm>
        </p:spPr>
        <p:txBody>
          <a:bodyPr>
            <a:normAutofit/>
          </a:bodyPr>
          <a:lstStyle/>
          <a:p>
            <a:r>
              <a:rPr lang="en-US" dirty="0"/>
              <a:t>Thank you to:</a:t>
            </a:r>
          </a:p>
          <a:p>
            <a:r>
              <a:rPr lang="en-US" dirty="0"/>
              <a:t>Dr. Allan Bertram and the Bertram Group</a:t>
            </a:r>
          </a:p>
          <a:p>
            <a:r>
              <a:rPr lang="en-US" dirty="0"/>
              <a:t>Dr. Elena Polishchuk and Jessie Chen</a:t>
            </a:r>
          </a:p>
          <a:p>
            <a:r>
              <a:rPr lang="en-US" dirty="0"/>
              <a:t>Dr. Pierre Amato</a:t>
            </a:r>
          </a:p>
          <a:p>
            <a:r>
              <a:rPr lang="en-US" dirty="0"/>
              <a:t>Dr. Steven </a:t>
            </a:r>
            <a:r>
              <a:rPr lang="en-US" dirty="0" err="1"/>
              <a:t>Lindow</a:t>
            </a:r>
            <a:endParaRPr lang="en-US" dirty="0"/>
          </a:p>
          <a:p>
            <a:r>
              <a:rPr lang="en-US" dirty="0"/>
              <a:t>Dr. James Raymond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5A290-44DE-4B92-8C89-82A854CB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93" y="2488350"/>
            <a:ext cx="4479053" cy="276089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96D505-8318-4394-892B-536EEC600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8358"/>
            <a:ext cx="3858423" cy="7966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59780E-9477-4C71-AA72-29C8084115F1}"/>
              </a:ext>
            </a:extLst>
          </p:cNvPr>
          <p:cNvSpPr txBox="1">
            <a:spLocks/>
          </p:cNvSpPr>
          <p:nvPr/>
        </p:nvSpPr>
        <p:spPr>
          <a:xfrm>
            <a:off x="518054" y="421575"/>
            <a:ext cx="75438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Acknowledgements</a:t>
            </a:r>
            <a:endParaRPr lang="en-CA" sz="3600" u="sng" dirty="0"/>
          </a:p>
        </p:txBody>
      </p:sp>
    </p:spTree>
    <p:extLst>
      <p:ext uri="{BB962C8B-B14F-4D97-AF65-F5344CB8AC3E}">
        <p14:creationId xmlns:p14="http://schemas.microsoft.com/office/powerpoint/2010/main" val="24739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4"/>
    </mc:Choice>
    <mc:Fallback xmlns="">
      <p:transition spd="slow" advTm="178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EC6C1-BA2F-42D0-99D4-6B2BEC2E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FA068-6ACB-46FA-916D-D4195DC94E1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18054" y="1605984"/>
                <a:ext cx="7543800" cy="44732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K-feldspar (KAlSi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-25000" dirty="0"/>
                  <a:t>8</a:t>
                </a:r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KAl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</m:e>
                      <m: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Al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</m:e>
                      <m: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Negatively charged at pH ~7</a:t>
                </a:r>
                <a:r>
                  <a:rPr lang="en-US" baseline="30000" dirty="0"/>
                  <a:t>1</a:t>
                </a:r>
                <a:endParaRPr lang="en-US" dirty="0"/>
              </a:p>
              <a:p>
                <a:pPr lvl="1"/>
                <a:r>
                  <a:rPr lang="en-US" dirty="0"/>
                  <a:t>Microcline ion exchange</a:t>
                </a:r>
                <a:r>
                  <a:rPr lang="en-US" baseline="30000" dirty="0"/>
                  <a:t>2</a:t>
                </a:r>
                <a:r>
                  <a:rPr lang="en-US" dirty="0"/>
                  <a:t> (above) or adsorption to surface</a:t>
                </a:r>
                <a:r>
                  <a:rPr lang="en-US" baseline="30000" dirty="0"/>
                  <a:t>2,3</a:t>
                </a:r>
                <a:endParaRPr lang="en-US" dirty="0"/>
              </a:p>
              <a:p>
                <a:r>
                  <a:rPr lang="en-US" dirty="0"/>
                  <a:t>Kaolinite(Al</a:t>
                </a:r>
                <a:r>
                  <a:rPr lang="en-US" baseline="-25000" dirty="0"/>
                  <a:t>2</a:t>
                </a:r>
                <a:r>
                  <a:rPr lang="en-US" dirty="0"/>
                  <a:t>Si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r>
                  <a:rPr lang="en-US" baseline="-25000" dirty="0"/>
                  <a:t>5</a:t>
                </a:r>
                <a:r>
                  <a:rPr lang="en-US" dirty="0"/>
                  <a:t>(OH)</a:t>
                </a:r>
                <a:r>
                  <a:rPr lang="en-US" baseline="-25000" dirty="0"/>
                  <a:t>5</a:t>
                </a:r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Negatively charged at pH ~ 7</a:t>
                </a:r>
                <a:r>
                  <a:rPr lang="en-US" baseline="30000" dirty="0"/>
                  <a:t>1</a:t>
                </a:r>
                <a:r>
                  <a:rPr lang="en-US" dirty="0"/>
                  <a:t>, no charge balancing cation</a:t>
                </a:r>
              </a:p>
              <a:p>
                <a:pPr lvl="1"/>
                <a:r>
                  <a:rPr lang="en-US" dirty="0"/>
                  <a:t>Adsorption to surface</a:t>
                </a:r>
              </a:p>
              <a:p>
                <a:r>
                  <a:rPr lang="en-US" dirty="0"/>
                  <a:t>ATD:</a:t>
                </a:r>
              </a:p>
              <a:p>
                <a:pPr lvl="1"/>
                <a:r>
                  <a:rPr lang="en-US" dirty="0"/>
                  <a:t>K-feldspar and kaolinite are significant components of ATD</a:t>
                </a:r>
              </a:p>
              <a:p>
                <a:pPr lvl="1"/>
                <a:r>
                  <a:rPr lang="en-US" dirty="0"/>
                  <a:t>Likely the same mechanism</a:t>
                </a:r>
              </a:p>
              <a:p>
                <a:r>
                  <a:rPr lang="en-US" dirty="0"/>
                  <a:t>Montmorillonite:</a:t>
                </a:r>
              </a:p>
              <a:p>
                <a:pPr lvl="1"/>
                <a:r>
                  <a:rPr lang="en-US" dirty="0"/>
                  <a:t>Likely negatively charged at pH ~7</a:t>
                </a:r>
                <a:r>
                  <a:rPr lang="en-US" baseline="30000" dirty="0"/>
                  <a:t>1</a:t>
                </a:r>
                <a:r>
                  <a:rPr lang="en-US" dirty="0"/>
                  <a:t>, no charge balancing cation</a:t>
                </a:r>
              </a:p>
              <a:p>
                <a:pPr lvl="1"/>
                <a:r>
                  <a:rPr lang="en-US" dirty="0"/>
                  <a:t>Adsorption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FA068-6ACB-46FA-916D-D4195DC94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18054" y="1605984"/>
                <a:ext cx="7543800" cy="4473270"/>
              </a:xfrm>
              <a:blipFill>
                <a:blip r:embed="rId2"/>
                <a:stretch>
                  <a:fillRect l="-889" t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B9A0B40-3E07-4792-89FA-2E9CAA6A21CF}"/>
              </a:ext>
            </a:extLst>
          </p:cNvPr>
          <p:cNvSpPr txBox="1">
            <a:spLocks/>
          </p:cNvSpPr>
          <p:nvPr/>
        </p:nvSpPr>
        <p:spPr>
          <a:xfrm>
            <a:off x="518054" y="421575"/>
            <a:ext cx="7543800" cy="1020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Possible mechanisms for the effect of (NH</a:t>
            </a:r>
            <a:r>
              <a:rPr lang="en-US" sz="3600" u="sng" baseline="-25000" dirty="0"/>
              <a:t>4</a:t>
            </a:r>
            <a:r>
              <a:rPr lang="en-US" sz="3600" u="sng" dirty="0"/>
              <a:t>)</a:t>
            </a:r>
            <a:r>
              <a:rPr lang="en-US" sz="3600" u="sng" baseline="-25000" dirty="0"/>
              <a:t>2</a:t>
            </a:r>
            <a:r>
              <a:rPr lang="en-US" sz="3600" u="sng" dirty="0"/>
              <a:t>SO</a:t>
            </a:r>
            <a:r>
              <a:rPr lang="en-US" sz="3600" u="sng" baseline="-25000" dirty="0"/>
              <a:t>4</a:t>
            </a:r>
            <a:r>
              <a:rPr lang="en-US" sz="3600" u="sng" dirty="0"/>
              <a:t> on mineral dust ice nucleation</a:t>
            </a:r>
            <a:endParaRPr lang="en-CA" sz="36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FEF97-8A0F-41AE-84E2-32278DBCB1DB}"/>
              </a:ext>
            </a:extLst>
          </p:cNvPr>
          <p:cNvSpPr txBox="1"/>
          <p:nvPr/>
        </p:nvSpPr>
        <p:spPr>
          <a:xfrm>
            <a:off x="4731635" y="5725944"/>
            <a:ext cx="431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1. </a:t>
            </a:r>
            <a:r>
              <a:rPr lang="en-CA" sz="1200" dirty="0" err="1"/>
              <a:t>Kosmulski</a:t>
            </a:r>
            <a:r>
              <a:rPr lang="en-CA" sz="1200" dirty="0"/>
              <a:t> M., </a:t>
            </a:r>
            <a:r>
              <a:rPr lang="en-GB" sz="1200" dirty="0"/>
              <a:t>Surface Charging and Points of Zero Charge, 2009</a:t>
            </a:r>
            <a:endParaRPr lang="en-CA" sz="1200" dirty="0"/>
          </a:p>
          <a:p>
            <a:r>
              <a:rPr lang="en-CA" sz="1200" dirty="0"/>
              <a:t>2. Nash V. E. and Marshall C. E., </a:t>
            </a:r>
            <a:r>
              <a:rPr lang="en-CA" sz="1200" i="1" dirty="0"/>
              <a:t>Soil Sci. Soc. Am. J.</a:t>
            </a:r>
            <a:r>
              <a:rPr lang="en-CA" sz="1200" dirty="0"/>
              <a:t>, 1957</a:t>
            </a:r>
          </a:p>
          <a:p>
            <a:r>
              <a:rPr lang="en-CA" sz="1200" dirty="0"/>
              <a:t>3. Kumar A. et. al., </a:t>
            </a:r>
            <a:r>
              <a:rPr lang="en-CA" sz="1200" i="1" dirty="0"/>
              <a:t>Atmos. Chem. Phys</a:t>
            </a:r>
            <a:r>
              <a:rPr lang="en-CA" sz="1200" dirty="0"/>
              <a:t>., 2018</a:t>
            </a:r>
          </a:p>
        </p:txBody>
      </p:sp>
    </p:spTree>
    <p:extLst>
      <p:ext uri="{BB962C8B-B14F-4D97-AF65-F5344CB8AC3E}">
        <p14:creationId xmlns:p14="http://schemas.microsoft.com/office/powerpoint/2010/main" val="11964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DB121-084E-4BE2-BD84-D1AE4D3E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3B184-5002-428E-B64F-DD53642E869F}"/>
              </a:ext>
            </a:extLst>
          </p:cNvPr>
          <p:cNvSpPr txBox="1">
            <a:spLocks/>
          </p:cNvSpPr>
          <p:nvPr/>
        </p:nvSpPr>
        <p:spPr>
          <a:xfrm>
            <a:off x="518053" y="421575"/>
            <a:ext cx="7891309" cy="1031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Effects of (NH</a:t>
            </a:r>
            <a:r>
              <a:rPr lang="en-US" sz="3600" u="sng" baseline="-25000" dirty="0"/>
              <a:t>4</a:t>
            </a:r>
            <a:r>
              <a:rPr lang="en-US" sz="3600" u="sng" dirty="0"/>
              <a:t>)</a:t>
            </a:r>
            <a:r>
              <a:rPr lang="en-US" sz="3600" u="sng" baseline="-25000" dirty="0"/>
              <a:t>2</a:t>
            </a:r>
            <a:r>
              <a:rPr lang="en-US" sz="3600" u="sng" dirty="0"/>
              <a:t>SO</a:t>
            </a:r>
            <a:r>
              <a:rPr lang="en-US" sz="3600" u="sng" baseline="-25000" dirty="0"/>
              <a:t>4</a:t>
            </a:r>
            <a:r>
              <a:rPr lang="en-US" sz="3600" u="sng" dirty="0"/>
              <a:t> </a:t>
            </a:r>
            <a:r>
              <a:rPr lang="en-CA" sz="3600" u="sng" dirty="0"/>
              <a:t>on bacterial vs mineral dust INSs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88FE4E9-2BEA-4079-866F-C587CD40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5936"/>
          <a:stretch/>
        </p:blipFill>
        <p:spPr>
          <a:xfrm>
            <a:off x="0" y="1756591"/>
            <a:ext cx="4671817" cy="4114800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D77B05C9-9140-41AA-8CE5-C82E42CE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11948"/>
          <a:stretch/>
        </p:blipFill>
        <p:spPr>
          <a:xfrm>
            <a:off x="4671817" y="1756591"/>
            <a:ext cx="4348621" cy="41976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F91B4C6-A669-48AB-9792-BFF13937BB05}"/>
              </a:ext>
            </a:extLst>
          </p:cNvPr>
          <p:cNvGrpSpPr/>
          <p:nvPr/>
        </p:nvGrpSpPr>
        <p:grpSpPr>
          <a:xfrm>
            <a:off x="1985215" y="3785545"/>
            <a:ext cx="2039854" cy="393405"/>
            <a:chOff x="1985215" y="3785545"/>
            <a:chExt cx="2039854" cy="3934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9BF71D-C89F-4F86-97DB-7D78AA53DDEB}"/>
                </a:ext>
              </a:extLst>
            </p:cNvPr>
            <p:cNvSpPr txBox="1"/>
            <p:nvPr/>
          </p:nvSpPr>
          <p:spPr>
            <a:xfrm>
              <a:off x="1985215" y="3809618"/>
              <a:ext cx="1920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 effect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8B82FD2-F7E7-483F-BA12-26FDC95F3366}"/>
                </a:ext>
              </a:extLst>
            </p:cNvPr>
            <p:cNvSpPr/>
            <p:nvPr/>
          </p:nvSpPr>
          <p:spPr>
            <a:xfrm>
              <a:off x="3592325" y="3785545"/>
              <a:ext cx="432744" cy="3934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741EEC-5E19-4355-ACFA-85F79EBBCD52}"/>
              </a:ext>
            </a:extLst>
          </p:cNvPr>
          <p:cNvGrpSpPr/>
          <p:nvPr/>
        </p:nvGrpSpPr>
        <p:grpSpPr>
          <a:xfrm>
            <a:off x="6636290" y="3560710"/>
            <a:ext cx="2632700" cy="758009"/>
            <a:chOff x="6636290" y="3560710"/>
            <a:chExt cx="2632700" cy="7580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89097F-979D-4D9C-BE78-ADD12ACB9750}"/>
                </a:ext>
              </a:extLst>
            </p:cNvPr>
            <p:cNvSpPr txBox="1"/>
            <p:nvPr/>
          </p:nvSpPr>
          <p:spPr>
            <a:xfrm>
              <a:off x="7873582" y="3755048"/>
              <a:ext cx="1395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Enhanced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B2CF55-514F-4FB2-9B90-7DF85E4AF1D3}"/>
                </a:ext>
              </a:extLst>
            </p:cNvPr>
            <p:cNvSpPr/>
            <p:nvPr/>
          </p:nvSpPr>
          <p:spPr>
            <a:xfrm>
              <a:off x="6636290" y="3560710"/>
              <a:ext cx="1376596" cy="7580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65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69685-47FA-4939-9D08-32B8247C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6F26-29CA-4DAB-A413-9D8F39A9DE43}" type="slidenum">
              <a:rPr lang="en-CA" smtClean="0"/>
              <a:t>9</a:t>
            </a:fld>
            <a:endParaRPr lang="en-C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241DAB-D7A4-43C0-981A-1A93B1512B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350" t="6318" b="13689"/>
          <a:stretch/>
        </p:blipFill>
        <p:spPr>
          <a:xfrm>
            <a:off x="0" y="2000250"/>
            <a:ext cx="4603849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6C4CB-9292-4CAE-9B7D-DA04D6A23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02" y="1832531"/>
            <a:ext cx="4007139" cy="319293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F05CC7-4587-4681-A70B-AE6B68607D99}"/>
              </a:ext>
            </a:extLst>
          </p:cNvPr>
          <p:cNvSpPr/>
          <p:nvPr/>
        </p:nvSpPr>
        <p:spPr>
          <a:xfrm>
            <a:off x="4563384" y="3563104"/>
            <a:ext cx="622883" cy="402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E30B6-3DF3-4E8C-B2D6-301449706490}"/>
              </a:ext>
            </a:extLst>
          </p:cNvPr>
          <p:cNvSpPr txBox="1"/>
          <p:nvPr/>
        </p:nvSpPr>
        <p:spPr>
          <a:xfrm>
            <a:off x="4482563" y="3039884"/>
            <a:ext cx="79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Mat-lab </a:t>
            </a:r>
          </a:p>
          <a:p>
            <a:r>
              <a:rPr lang="en-US" sz="1400" dirty="0"/>
              <a:t>script</a:t>
            </a:r>
            <a:endParaRPr lang="en-CA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57D904-D35C-4A10-A861-9D03069C51DF}"/>
              </a:ext>
            </a:extLst>
          </p:cNvPr>
          <p:cNvSpPr txBox="1">
            <a:spLocks/>
          </p:cNvSpPr>
          <p:nvPr/>
        </p:nvSpPr>
        <p:spPr>
          <a:xfrm>
            <a:off x="518054" y="421575"/>
            <a:ext cx="75438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Droplet freezing technique</a:t>
            </a:r>
            <a:endParaRPr lang="en-CA" sz="36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6DF19-355B-4B13-B606-87C4F4910D9C}"/>
              </a:ext>
            </a:extLst>
          </p:cNvPr>
          <p:cNvSpPr txBox="1"/>
          <p:nvPr/>
        </p:nvSpPr>
        <p:spPr>
          <a:xfrm>
            <a:off x="5706292" y="5994123"/>
            <a:ext cx="3446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Whale, T. F. et. al., </a:t>
            </a:r>
            <a:r>
              <a:rPr lang="en-US" sz="1400" i="1" dirty="0"/>
              <a:t>Atmos. Meas. Tech</a:t>
            </a:r>
            <a:r>
              <a:rPr lang="en-US" sz="1400" dirty="0"/>
              <a:t>., 2015 </a:t>
            </a:r>
          </a:p>
        </p:txBody>
      </p:sp>
    </p:spTree>
    <p:extLst>
      <p:ext uri="{BB962C8B-B14F-4D97-AF65-F5344CB8AC3E}">
        <p14:creationId xmlns:p14="http://schemas.microsoft.com/office/powerpoint/2010/main" val="36306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4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9|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9.7|17.6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12143</TotalTime>
  <Words>1300</Words>
  <Application>Microsoft Office PowerPoint</Application>
  <PresentationFormat>On-screen Show (4:3)</PresentationFormat>
  <Paragraphs>128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Retrospect</vt:lpstr>
      <vt:lpstr>The effect of (NH4)2SO4 on the freezing properties of non-mineral dust ice nucleating substances of atmospheric relevance</vt:lpstr>
      <vt:lpstr>The relevance of solutes to ice nucleation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(NH4)2SO4 on the freezing properties of non-mineral dust ice nucleating material of atmospheric relevance</dc:title>
  <dc:creator>User</dc:creator>
  <cp:lastModifiedBy>sew02014@student.ubc.ca</cp:lastModifiedBy>
  <cp:revision>55</cp:revision>
  <dcterms:created xsi:type="dcterms:W3CDTF">2020-06-10T01:51:05Z</dcterms:created>
  <dcterms:modified xsi:type="dcterms:W3CDTF">2022-05-24T02:56:34Z</dcterms:modified>
</cp:coreProperties>
</file>