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9" r:id="rId5"/>
    <p:sldId id="290" r:id="rId6"/>
    <p:sldId id="315" r:id="rId7"/>
    <p:sldId id="277" r:id="rId8"/>
    <p:sldId id="311" r:id="rId9"/>
    <p:sldId id="309" r:id="rId10"/>
    <p:sldId id="289" r:id="rId11"/>
    <p:sldId id="314" r:id="rId12"/>
    <p:sldId id="312" r:id="rId13"/>
    <p:sldId id="313" r:id="rId14"/>
    <p:sldId id="282"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C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DB645-14BD-40DB-9469-AA71528E84C9}" v="145" dt="2022-05-23T12:35:34.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807" autoAdjust="0"/>
  </p:normalViewPr>
  <p:slideViewPr>
    <p:cSldViewPr snapToGrid="0">
      <p:cViewPr varScale="1">
        <p:scale>
          <a:sx n="84" d="100"/>
          <a:sy n="84" d="100"/>
        </p:scale>
        <p:origin x="442" y="77"/>
      </p:cViewPr>
      <p:guideLst>
        <p:guide pos="1224"/>
        <p:guide pos="3840"/>
        <p:guide orient="horz" pos="1536"/>
        <p:guide pos="645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269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na Jorquera" userId="a28f1e23-4297-4a30-8e8c-dcd74eeb9374" providerId="ADAL" clId="{C28DB645-14BD-40DB-9469-AA71528E84C9}"/>
    <pc:docChg chg="undo redo custSel addSld delSld modSld sldOrd">
      <pc:chgData name="Eliana Jorquera" userId="a28f1e23-4297-4a30-8e8c-dcd74eeb9374" providerId="ADAL" clId="{C28DB645-14BD-40DB-9469-AA71528E84C9}" dt="2022-05-23T12:35:54.563" v="1575" actId="1076"/>
      <pc:docMkLst>
        <pc:docMk/>
      </pc:docMkLst>
      <pc:sldChg chg="addSp delSp modSp mod ord modTransition modAnim">
        <pc:chgData name="Eliana Jorquera" userId="a28f1e23-4297-4a30-8e8c-dcd74eeb9374" providerId="ADAL" clId="{C28DB645-14BD-40DB-9469-AA71528E84C9}" dt="2022-05-23T12:32:44.808" v="1543"/>
        <pc:sldMkLst>
          <pc:docMk/>
          <pc:sldMk cId="3446797337" sldId="259"/>
        </pc:sldMkLst>
        <pc:spChg chg="del mod">
          <ac:chgData name="Eliana Jorquera" userId="a28f1e23-4297-4a30-8e8c-dcd74eeb9374" providerId="ADAL" clId="{C28DB645-14BD-40DB-9469-AA71528E84C9}" dt="2022-05-23T02:56:27.509" v="103" actId="478"/>
          <ac:spMkLst>
            <pc:docMk/>
            <pc:sldMk cId="3446797337" sldId="259"/>
            <ac:spMk id="2" creationId="{C2CDA657-F768-40F3-898E-158E58437438}"/>
          </ac:spMkLst>
        </pc:spChg>
        <pc:spChg chg="del mod">
          <ac:chgData name="Eliana Jorquera" userId="a28f1e23-4297-4a30-8e8c-dcd74eeb9374" providerId="ADAL" clId="{C28DB645-14BD-40DB-9469-AA71528E84C9}" dt="2022-05-23T02:56:24.640" v="102" actId="478"/>
          <ac:spMkLst>
            <pc:docMk/>
            <pc:sldMk cId="3446797337" sldId="259"/>
            <ac:spMk id="3" creationId="{48D641F9-AA43-40F5-B309-187496333CA8}"/>
          </ac:spMkLst>
        </pc:spChg>
        <pc:spChg chg="mod">
          <ac:chgData name="Eliana Jorquera" userId="a28f1e23-4297-4a30-8e8c-dcd74eeb9374" providerId="ADAL" clId="{C28DB645-14BD-40DB-9469-AA71528E84C9}" dt="2022-05-23T02:54:36.458" v="75" actId="26606"/>
          <ac:spMkLst>
            <pc:docMk/>
            <pc:sldMk cId="3446797337" sldId="259"/>
            <ac:spMk id="4" creationId="{20616F3F-8675-4D22-9718-56ADFFECA9C7}"/>
          </ac:spMkLst>
        </pc:spChg>
        <pc:spChg chg="add del mod">
          <ac:chgData name="Eliana Jorquera" userId="a28f1e23-4297-4a30-8e8c-dcd74eeb9374" providerId="ADAL" clId="{C28DB645-14BD-40DB-9469-AA71528E84C9}" dt="2022-05-23T02:53:16.041" v="61" actId="931"/>
          <ac:spMkLst>
            <pc:docMk/>
            <pc:sldMk cId="3446797337" sldId="259"/>
            <ac:spMk id="7" creationId="{0D1489AA-FD4B-462B-911D-41FB92A5E01B}"/>
          </ac:spMkLst>
        </pc:spChg>
        <pc:spChg chg="mod">
          <ac:chgData name="Eliana Jorquera" userId="a28f1e23-4297-4a30-8e8c-dcd74eeb9374" providerId="ADAL" clId="{C28DB645-14BD-40DB-9469-AA71528E84C9}" dt="2022-05-23T02:55:22.870" v="87" actId="1076"/>
          <ac:spMkLst>
            <pc:docMk/>
            <pc:sldMk cId="3446797337" sldId="259"/>
            <ac:spMk id="10" creationId="{5F9DDEF8-5D32-4A49-B52A-68EB851BF2D6}"/>
          </ac:spMkLst>
        </pc:spChg>
        <pc:spChg chg="add mod">
          <ac:chgData name="Eliana Jorquera" userId="a28f1e23-4297-4a30-8e8c-dcd74eeb9374" providerId="ADAL" clId="{C28DB645-14BD-40DB-9469-AA71528E84C9}" dt="2022-05-23T10:47:14.498" v="1220" actId="1076"/>
          <ac:spMkLst>
            <pc:docMk/>
            <pc:sldMk cId="3446797337" sldId="259"/>
            <ac:spMk id="13" creationId="{18BBDA29-4A72-4488-9CA9-5F1715979771}"/>
          </ac:spMkLst>
        </pc:spChg>
        <pc:spChg chg="mod">
          <ac:chgData name="Eliana Jorquera" userId="a28f1e23-4297-4a30-8e8c-dcd74eeb9374" providerId="ADAL" clId="{C28DB645-14BD-40DB-9469-AA71528E84C9}" dt="2022-05-23T02:56:18.911" v="101" actId="20577"/>
          <ac:spMkLst>
            <pc:docMk/>
            <pc:sldMk cId="3446797337" sldId="259"/>
            <ac:spMk id="19" creationId="{F7B2A56A-1801-43FC-A3B5-5C972C5A2B15}"/>
          </ac:spMkLst>
        </pc:spChg>
        <pc:picChg chg="add del mod">
          <ac:chgData name="Eliana Jorquera" userId="a28f1e23-4297-4a30-8e8c-dcd74eeb9374" providerId="ADAL" clId="{C28DB645-14BD-40DB-9469-AA71528E84C9}" dt="2022-05-23T12:32:44.808" v="1543"/>
          <ac:picMkLst>
            <pc:docMk/>
            <pc:sldMk cId="3446797337" sldId="259"/>
            <ac:picMk id="2" creationId="{30689B77-A327-48F0-A8BE-6CFE50679947}"/>
          </ac:picMkLst>
        </pc:picChg>
        <pc:picChg chg="add del mod">
          <ac:chgData name="Eliana Jorquera" userId="a28f1e23-4297-4a30-8e8c-dcd74eeb9374" providerId="ADAL" clId="{C28DB645-14BD-40DB-9469-AA71528E84C9}" dt="2022-05-23T10:23:17.308" v="1112"/>
          <ac:picMkLst>
            <pc:docMk/>
            <pc:sldMk cId="3446797337" sldId="259"/>
            <ac:picMk id="2" creationId="{FC792126-F950-4404-8A66-D301E1921E49}"/>
          </ac:picMkLst>
        </pc:picChg>
        <pc:picChg chg="del">
          <ac:chgData name="Eliana Jorquera" userId="a28f1e23-4297-4a30-8e8c-dcd74eeb9374" providerId="ADAL" clId="{C28DB645-14BD-40DB-9469-AA71528E84C9}" dt="2022-05-23T02:51:14.732" v="60" actId="478"/>
          <ac:picMkLst>
            <pc:docMk/>
            <pc:sldMk cId="3446797337" sldId="259"/>
            <ac:picMk id="6" creationId="{93F567A5-7724-4FF8-AD69-76577425A374}"/>
          </ac:picMkLst>
        </pc:picChg>
        <pc:picChg chg="add mod ord modCrop">
          <ac:chgData name="Eliana Jorquera" userId="a28f1e23-4297-4a30-8e8c-dcd74eeb9374" providerId="ADAL" clId="{C28DB645-14BD-40DB-9469-AA71528E84C9}" dt="2022-05-23T02:54:36.458" v="75" actId="26606"/>
          <ac:picMkLst>
            <pc:docMk/>
            <pc:sldMk cId="3446797337" sldId="259"/>
            <ac:picMk id="9" creationId="{70F2F45E-EC84-467A-AE46-B89140C97400}"/>
          </ac:picMkLst>
        </pc:picChg>
        <pc:picChg chg="add mod">
          <ac:chgData name="Eliana Jorquera" userId="a28f1e23-4297-4a30-8e8c-dcd74eeb9374" providerId="ADAL" clId="{C28DB645-14BD-40DB-9469-AA71528E84C9}" dt="2022-05-23T10:47:57.261" v="1222" actId="1076"/>
          <ac:picMkLst>
            <pc:docMk/>
            <pc:sldMk cId="3446797337" sldId="259"/>
            <ac:picMk id="14" creationId="{171DEED0-241C-4CA4-BD42-A60CB247FE2A}"/>
          </ac:picMkLst>
        </pc:picChg>
        <pc:picChg chg="add mod">
          <ac:chgData name="Eliana Jorquera" userId="a28f1e23-4297-4a30-8e8c-dcd74eeb9374" providerId="ADAL" clId="{C28DB645-14BD-40DB-9469-AA71528E84C9}" dt="2022-05-23T02:57:41.128" v="110" actId="1076"/>
          <ac:picMkLst>
            <pc:docMk/>
            <pc:sldMk cId="3446797337" sldId="259"/>
            <ac:picMk id="16" creationId="{48DF6AC3-BF4E-46CD-AE9A-30F63BE002E1}"/>
          </ac:picMkLst>
        </pc:picChg>
      </pc:sldChg>
      <pc:sldChg chg="addSp delSp modSp mod ord modTransition modClrScheme modAnim chgLayout">
        <pc:chgData name="Eliana Jorquera" userId="a28f1e23-4297-4a30-8e8c-dcd74eeb9374" providerId="ADAL" clId="{C28DB645-14BD-40DB-9469-AA71528E84C9}" dt="2022-05-23T12:32:44.808" v="1543"/>
        <pc:sldMkLst>
          <pc:docMk/>
          <pc:sldMk cId="1386065505" sldId="277"/>
        </pc:sldMkLst>
        <pc:spChg chg="mod">
          <ac:chgData name="Eliana Jorquera" userId="a28f1e23-4297-4a30-8e8c-dcd74eeb9374" providerId="ADAL" clId="{C28DB645-14BD-40DB-9469-AA71528E84C9}" dt="2022-05-23T06:55:08.737" v="1109" actId="20577"/>
          <ac:spMkLst>
            <pc:docMk/>
            <pc:sldMk cId="1386065505" sldId="277"/>
            <ac:spMk id="2" creationId="{51DF3D98-3C30-4CFC-8643-C81E829C8C25}"/>
          </ac:spMkLst>
        </pc:spChg>
        <pc:spChg chg="del mod ord">
          <ac:chgData name="Eliana Jorquera" userId="a28f1e23-4297-4a30-8e8c-dcd74eeb9374" providerId="ADAL" clId="{C28DB645-14BD-40DB-9469-AA71528E84C9}" dt="2022-05-23T06:54:43.561" v="1087" actId="478"/>
          <ac:spMkLst>
            <pc:docMk/>
            <pc:sldMk cId="1386065505" sldId="277"/>
            <ac:spMk id="3" creationId="{A068D447-28D3-4F5F-B2DC-FD67E9015868}"/>
          </ac:spMkLst>
        </pc:spChg>
        <pc:spChg chg="add del mod">
          <ac:chgData name="Eliana Jorquera" userId="a28f1e23-4297-4a30-8e8c-dcd74eeb9374" providerId="ADAL" clId="{C28DB645-14BD-40DB-9469-AA71528E84C9}" dt="2022-05-23T02:36:22.650" v="4" actId="931"/>
          <ac:spMkLst>
            <pc:docMk/>
            <pc:sldMk cId="1386065505" sldId="277"/>
            <ac:spMk id="5" creationId="{79CA74BD-38AD-4745-AD24-2E2250E8F6A7}"/>
          </ac:spMkLst>
        </pc:spChg>
        <pc:spChg chg="add del mod">
          <ac:chgData name="Eliana Jorquera" userId="a28f1e23-4297-4a30-8e8c-dcd74eeb9374" providerId="ADAL" clId="{C28DB645-14BD-40DB-9469-AA71528E84C9}" dt="2022-05-23T02:36:29.504" v="7" actId="26606"/>
          <ac:spMkLst>
            <pc:docMk/>
            <pc:sldMk cId="1386065505" sldId="277"/>
            <ac:spMk id="7" creationId="{C26EA7F0-6570-42AC-A291-0FA4CE313119}"/>
          </ac:spMkLst>
        </pc:spChg>
        <pc:spChg chg="add del mod">
          <ac:chgData name="Eliana Jorquera" userId="a28f1e23-4297-4a30-8e8c-dcd74eeb9374" providerId="ADAL" clId="{C28DB645-14BD-40DB-9469-AA71528E84C9}" dt="2022-05-23T02:36:29.504" v="7" actId="26606"/>
          <ac:spMkLst>
            <pc:docMk/>
            <pc:sldMk cId="1386065505" sldId="277"/>
            <ac:spMk id="9" creationId="{01939D69-7D26-434E-BC9A-3B17EE6CEA0C}"/>
          </ac:spMkLst>
        </pc:spChg>
        <pc:spChg chg="add del mod">
          <ac:chgData name="Eliana Jorquera" userId="a28f1e23-4297-4a30-8e8c-dcd74eeb9374" providerId="ADAL" clId="{C28DB645-14BD-40DB-9469-AA71528E84C9}" dt="2022-05-23T02:36:29.504" v="7" actId="26606"/>
          <ac:spMkLst>
            <pc:docMk/>
            <pc:sldMk cId="1386065505" sldId="277"/>
            <ac:spMk id="11" creationId="{FD23FACF-DFFD-47B5-969D-1F0E6EA0C6CF}"/>
          </ac:spMkLst>
        </pc:spChg>
        <pc:spChg chg="add del mod">
          <ac:chgData name="Eliana Jorquera" userId="a28f1e23-4297-4a30-8e8c-dcd74eeb9374" providerId="ADAL" clId="{C28DB645-14BD-40DB-9469-AA71528E84C9}" dt="2022-05-23T02:43:46.474" v="20" actId="931"/>
          <ac:spMkLst>
            <pc:docMk/>
            <pc:sldMk cId="1386065505" sldId="277"/>
            <ac:spMk id="16" creationId="{BB72A630-22C7-483F-96DE-AAB3510DECF6}"/>
          </ac:spMkLst>
        </pc:spChg>
        <pc:spChg chg="add del mod">
          <ac:chgData name="Eliana Jorquera" userId="a28f1e23-4297-4a30-8e8c-dcd74eeb9374" providerId="ADAL" clId="{C28DB645-14BD-40DB-9469-AA71528E84C9}" dt="2022-05-23T02:38:01.637" v="17" actId="478"/>
          <ac:spMkLst>
            <pc:docMk/>
            <pc:sldMk cId="1386065505" sldId="277"/>
            <ac:spMk id="19" creationId="{768B478F-0030-C1AA-9408-6CF5D0699DC1}"/>
          </ac:spMkLst>
        </pc:spChg>
        <pc:spChg chg="add del mod">
          <ac:chgData name="Eliana Jorquera" userId="a28f1e23-4297-4a30-8e8c-dcd74eeb9374" providerId="ADAL" clId="{C28DB645-14BD-40DB-9469-AA71528E84C9}" dt="2022-05-23T02:38:03.791" v="18" actId="478"/>
          <ac:spMkLst>
            <pc:docMk/>
            <pc:sldMk cId="1386065505" sldId="277"/>
            <ac:spMk id="21" creationId="{F403F177-A181-40EF-6BD2-C44A00851D88}"/>
          </ac:spMkLst>
        </pc:spChg>
        <pc:spChg chg="add del mod">
          <ac:chgData name="Eliana Jorquera" userId="a28f1e23-4297-4a30-8e8c-dcd74eeb9374" providerId="ADAL" clId="{C28DB645-14BD-40DB-9469-AA71528E84C9}" dt="2022-05-23T02:46:31.342" v="24" actId="931"/>
          <ac:spMkLst>
            <pc:docMk/>
            <pc:sldMk cId="1386065505" sldId="277"/>
            <ac:spMk id="22" creationId="{4915B32D-A703-41A7-8686-638630F64D01}"/>
          </ac:spMkLst>
        </pc:spChg>
        <pc:spChg chg="add del mod ord modVis">
          <ac:chgData name="Eliana Jorquera" userId="a28f1e23-4297-4a30-8e8c-dcd74eeb9374" providerId="ADAL" clId="{C28DB645-14BD-40DB-9469-AA71528E84C9}" dt="2022-05-23T02:47:42.018" v="34" actId="478"/>
          <ac:spMkLst>
            <pc:docMk/>
            <pc:sldMk cId="1386065505" sldId="277"/>
            <ac:spMk id="23" creationId="{1A3CE207-6103-798C-7F6F-54A3E17BCF7A}"/>
          </ac:spMkLst>
        </pc:spChg>
        <pc:spChg chg="add del mod">
          <ac:chgData name="Eliana Jorquera" userId="a28f1e23-4297-4a30-8e8c-dcd74eeb9374" providerId="ADAL" clId="{C28DB645-14BD-40DB-9469-AA71528E84C9}" dt="2022-05-23T02:46:53.239" v="28" actId="26606"/>
          <ac:spMkLst>
            <pc:docMk/>
            <pc:sldMk cId="1386065505" sldId="277"/>
            <ac:spMk id="27" creationId="{3315D4E3-5FC7-3E62-2FC2-6972D76338F1}"/>
          </ac:spMkLst>
        </pc:spChg>
        <pc:spChg chg="add del mod">
          <ac:chgData name="Eliana Jorquera" userId="a28f1e23-4297-4a30-8e8c-dcd74eeb9374" providerId="ADAL" clId="{C28DB645-14BD-40DB-9469-AA71528E84C9}" dt="2022-05-23T02:46:53.239" v="28" actId="26606"/>
          <ac:spMkLst>
            <pc:docMk/>
            <pc:sldMk cId="1386065505" sldId="277"/>
            <ac:spMk id="32" creationId="{C5EB9904-7E81-54C8-D982-21D033B5C006}"/>
          </ac:spMkLst>
        </pc:spChg>
        <pc:spChg chg="add del mod">
          <ac:chgData name="Eliana Jorquera" userId="a28f1e23-4297-4a30-8e8c-dcd74eeb9374" providerId="ADAL" clId="{C28DB645-14BD-40DB-9469-AA71528E84C9}" dt="2022-05-23T02:49:45.999" v="39" actId="931"/>
          <ac:spMkLst>
            <pc:docMk/>
            <pc:sldMk cId="1386065505" sldId="277"/>
            <ac:spMk id="33" creationId="{0EB5131E-C443-4243-8026-32B0EE67F5AE}"/>
          </ac:spMkLst>
        </pc:spChg>
        <pc:spChg chg="add del mod">
          <ac:chgData name="Eliana Jorquera" userId="a28f1e23-4297-4a30-8e8c-dcd74eeb9374" providerId="ADAL" clId="{C28DB645-14BD-40DB-9469-AA71528E84C9}" dt="2022-05-23T02:47:01.479" v="30" actId="26606"/>
          <ac:spMkLst>
            <pc:docMk/>
            <pc:sldMk cId="1386065505" sldId="277"/>
            <ac:spMk id="34" creationId="{CE45843C-28D8-95DE-8DB1-93E9023422D2}"/>
          </ac:spMkLst>
        </pc:spChg>
        <pc:spChg chg="add del mod">
          <ac:chgData name="Eliana Jorquera" userId="a28f1e23-4297-4a30-8e8c-dcd74eeb9374" providerId="ADAL" clId="{C28DB645-14BD-40DB-9469-AA71528E84C9}" dt="2022-05-23T02:47:01.479" v="30" actId="26606"/>
          <ac:spMkLst>
            <pc:docMk/>
            <pc:sldMk cId="1386065505" sldId="277"/>
            <ac:spMk id="35" creationId="{B0AA67AA-B824-38AE-ACFD-0C1795BC0E53}"/>
          </ac:spMkLst>
        </pc:spChg>
        <pc:spChg chg="add del mod">
          <ac:chgData name="Eliana Jorquera" userId="a28f1e23-4297-4a30-8e8c-dcd74eeb9374" providerId="ADAL" clId="{C28DB645-14BD-40DB-9469-AA71528E84C9}" dt="2022-05-23T02:47:01.479" v="30" actId="26606"/>
          <ac:spMkLst>
            <pc:docMk/>
            <pc:sldMk cId="1386065505" sldId="277"/>
            <ac:spMk id="36" creationId="{B40D8125-AD8F-3370-7CF2-42EE36E41719}"/>
          </ac:spMkLst>
        </pc:spChg>
        <pc:spChg chg="add del mod ord modVis">
          <ac:chgData name="Eliana Jorquera" userId="a28f1e23-4297-4a30-8e8c-dcd74eeb9374" providerId="ADAL" clId="{C28DB645-14BD-40DB-9469-AA71528E84C9}" dt="2022-05-23T06:55:32.163" v="1110" actId="478"/>
          <ac:spMkLst>
            <pc:docMk/>
            <pc:sldMk cId="1386065505" sldId="277"/>
            <ac:spMk id="38" creationId="{1F662704-9E7D-EDFF-BC95-D9F9193B1A2E}"/>
          </ac:spMkLst>
        </pc:spChg>
        <pc:spChg chg="add del mod">
          <ac:chgData name="Eliana Jorquera" userId="a28f1e23-4297-4a30-8e8c-dcd74eeb9374" providerId="ADAL" clId="{C28DB645-14BD-40DB-9469-AA71528E84C9}" dt="2022-05-23T02:47:46.133" v="35" actId="478"/>
          <ac:spMkLst>
            <pc:docMk/>
            <pc:sldMk cId="1386065505" sldId="277"/>
            <ac:spMk id="39" creationId="{B1D52150-CE47-4A0C-4BE8-62EE5347B07C}"/>
          </ac:spMkLst>
        </pc:spChg>
        <pc:spChg chg="add del mod">
          <ac:chgData name="Eliana Jorquera" userId="a28f1e23-4297-4a30-8e8c-dcd74eeb9374" providerId="ADAL" clId="{C28DB645-14BD-40DB-9469-AA71528E84C9}" dt="2022-05-23T03:08:39.601" v="152" actId="931"/>
          <ac:spMkLst>
            <pc:docMk/>
            <pc:sldMk cId="1386065505" sldId="277"/>
            <ac:spMk id="42" creationId="{DA7B0BD1-38EA-4DB3-B010-2552579BAD4A}"/>
          </ac:spMkLst>
        </pc:spChg>
        <pc:spChg chg="add del">
          <ac:chgData name="Eliana Jorquera" userId="a28f1e23-4297-4a30-8e8c-dcd74eeb9374" providerId="ADAL" clId="{C28DB645-14BD-40DB-9469-AA71528E84C9}" dt="2022-05-23T02:50:15.276" v="44" actId="26606"/>
          <ac:spMkLst>
            <pc:docMk/>
            <pc:sldMk cId="1386065505" sldId="277"/>
            <ac:spMk id="45" creationId="{15C7FCF6-59F1-9178-EDD8-94FE818371CF}"/>
          </ac:spMkLst>
        </pc:spChg>
        <pc:spChg chg="add mod">
          <ac:chgData name="Eliana Jorquera" userId="a28f1e23-4297-4a30-8e8c-dcd74eeb9374" providerId="ADAL" clId="{C28DB645-14BD-40DB-9469-AA71528E84C9}" dt="2022-05-23T03:09:25.318" v="167" actId="26606"/>
          <ac:spMkLst>
            <pc:docMk/>
            <pc:sldMk cId="1386065505" sldId="277"/>
            <ac:spMk id="46" creationId="{C5C305AE-98D2-9DFB-2632-6783F1364565}"/>
          </ac:spMkLst>
        </pc:spChg>
        <pc:spChg chg="add del">
          <ac:chgData name="Eliana Jorquera" userId="a28f1e23-4297-4a30-8e8c-dcd74eeb9374" providerId="ADAL" clId="{C28DB645-14BD-40DB-9469-AA71528E84C9}" dt="2022-05-23T02:50:15.276" v="44" actId="26606"/>
          <ac:spMkLst>
            <pc:docMk/>
            <pc:sldMk cId="1386065505" sldId="277"/>
            <ac:spMk id="47" creationId="{2794F8D8-8144-A139-EB28-72EFBB8B7771}"/>
          </ac:spMkLst>
        </pc:spChg>
        <pc:spChg chg="add del mod">
          <ac:chgData name="Eliana Jorquera" userId="a28f1e23-4297-4a30-8e8c-dcd74eeb9374" providerId="ADAL" clId="{C28DB645-14BD-40DB-9469-AA71528E84C9}" dt="2022-05-23T02:50:18.581" v="46" actId="26606"/>
          <ac:spMkLst>
            <pc:docMk/>
            <pc:sldMk cId="1386065505" sldId="277"/>
            <ac:spMk id="49" creationId="{48A156FF-C900-2A2C-70C8-A4B478FE55E8}"/>
          </ac:spMkLst>
        </pc:spChg>
        <pc:spChg chg="add del mod">
          <ac:chgData name="Eliana Jorquera" userId="a28f1e23-4297-4a30-8e8c-dcd74eeb9374" providerId="ADAL" clId="{C28DB645-14BD-40DB-9469-AA71528E84C9}" dt="2022-05-23T02:50:18.581" v="46" actId="26606"/>
          <ac:spMkLst>
            <pc:docMk/>
            <pc:sldMk cId="1386065505" sldId="277"/>
            <ac:spMk id="50" creationId="{79E9D8CF-0995-C585-21E5-D72807BAD4DA}"/>
          </ac:spMkLst>
        </pc:spChg>
        <pc:spChg chg="add mod">
          <ac:chgData name="Eliana Jorquera" userId="a28f1e23-4297-4a30-8e8c-dcd74eeb9374" providerId="ADAL" clId="{C28DB645-14BD-40DB-9469-AA71528E84C9}" dt="2022-05-23T03:09:25.318" v="167" actId="26606"/>
          <ac:spMkLst>
            <pc:docMk/>
            <pc:sldMk cId="1386065505" sldId="277"/>
            <ac:spMk id="51" creationId="{397BC353-2758-5F66-7E00-0BD77AD34E5F}"/>
          </ac:spMkLst>
        </pc:spChg>
        <pc:spChg chg="add del mod">
          <ac:chgData name="Eliana Jorquera" userId="a28f1e23-4297-4a30-8e8c-dcd74eeb9374" providerId="ADAL" clId="{C28DB645-14BD-40DB-9469-AA71528E84C9}" dt="2022-05-23T02:50:58.238" v="56" actId="26606"/>
          <ac:spMkLst>
            <pc:docMk/>
            <pc:sldMk cId="1386065505" sldId="277"/>
            <ac:spMk id="53" creationId="{2A309FC8-8F77-CB4D-BF71-821C944EC959}"/>
          </ac:spMkLst>
        </pc:spChg>
        <pc:spChg chg="add del mod">
          <ac:chgData name="Eliana Jorquera" userId="a28f1e23-4297-4a30-8e8c-dcd74eeb9374" providerId="ADAL" clId="{C28DB645-14BD-40DB-9469-AA71528E84C9}" dt="2022-05-23T02:50:58.238" v="56" actId="26606"/>
          <ac:spMkLst>
            <pc:docMk/>
            <pc:sldMk cId="1386065505" sldId="277"/>
            <ac:spMk id="54" creationId="{A4454945-5E74-E298-D1F5-0CE9B30BBC67}"/>
          </ac:spMkLst>
        </pc:spChg>
        <pc:spChg chg="add del mod">
          <ac:chgData name="Eliana Jorquera" userId="a28f1e23-4297-4a30-8e8c-dcd74eeb9374" providerId="ADAL" clId="{C28DB645-14BD-40DB-9469-AA71528E84C9}" dt="2022-05-23T02:50:58.238" v="56" actId="26606"/>
          <ac:spMkLst>
            <pc:docMk/>
            <pc:sldMk cId="1386065505" sldId="277"/>
            <ac:spMk id="55" creationId="{73C6AEE0-37E5-FAF8-B3F8-2F722CFAADEA}"/>
          </ac:spMkLst>
        </pc:spChg>
        <pc:spChg chg="add del mod">
          <ac:chgData name="Eliana Jorquera" userId="a28f1e23-4297-4a30-8e8c-dcd74eeb9374" providerId="ADAL" clId="{C28DB645-14BD-40DB-9469-AA71528E84C9}" dt="2022-05-23T06:54:46.923" v="1088" actId="478"/>
          <ac:spMkLst>
            <pc:docMk/>
            <pc:sldMk cId="1386065505" sldId="277"/>
            <ac:spMk id="56" creationId="{0E9BA65E-7E3E-4459-9AEF-BBDDBE77516A}"/>
          </ac:spMkLst>
        </pc:spChg>
        <pc:picChg chg="add del mod">
          <ac:chgData name="Eliana Jorquera" userId="a28f1e23-4297-4a30-8e8c-dcd74eeb9374" providerId="ADAL" clId="{C28DB645-14BD-40DB-9469-AA71528E84C9}" dt="2022-05-23T10:23:17.308" v="1112"/>
          <ac:picMkLst>
            <pc:docMk/>
            <pc:sldMk cId="1386065505" sldId="277"/>
            <ac:picMk id="3" creationId="{41B83C04-1671-494E-83FB-AF5273C267C3}"/>
          </ac:picMkLst>
        </pc:picChg>
        <pc:picChg chg="add del mod">
          <ac:chgData name="Eliana Jorquera" userId="a28f1e23-4297-4a30-8e8c-dcd74eeb9374" providerId="ADAL" clId="{C28DB645-14BD-40DB-9469-AA71528E84C9}" dt="2022-05-23T12:32:44.808" v="1543"/>
          <ac:picMkLst>
            <pc:docMk/>
            <pc:sldMk cId="1386065505" sldId="277"/>
            <ac:picMk id="3" creationId="{5B979BF8-378D-41AC-8DB5-CDF4752DDE19}"/>
          </ac:picMkLst>
        </pc:picChg>
        <pc:picChg chg="del">
          <ac:chgData name="Eliana Jorquera" userId="a28f1e23-4297-4a30-8e8c-dcd74eeb9374" providerId="ADAL" clId="{C28DB645-14BD-40DB-9469-AA71528E84C9}" dt="2022-05-23T02:36:04.883" v="1" actId="478"/>
          <ac:picMkLst>
            <pc:docMk/>
            <pc:sldMk cId="1386065505" sldId="277"/>
            <ac:picMk id="13" creationId="{F4F60189-7D15-4E60-B5B7-058D99C2249C}"/>
          </ac:picMkLst>
        </pc:picChg>
        <pc:picChg chg="add del mod">
          <ac:chgData name="Eliana Jorquera" userId="a28f1e23-4297-4a30-8e8c-dcd74eeb9374" providerId="ADAL" clId="{C28DB645-14BD-40DB-9469-AA71528E84C9}" dt="2022-05-23T02:42:17.007" v="19" actId="478"/>
          <ac:picMkLst>
            <pc:docMk/>
            <pc:sldMk cId="1386065505" sldId="277"/>
            <ac:picMk id="14" creationId="{6BB878AD-FA24-4ED4-9840-54D9C069A2BD}"/>
          </ac:picMkLst>
        </pc:picChg>
        <pc:picChg chg="add del mod">
          <ac:chgData name="Eliana Jorquera" userId="a28f1e23-4297-4a30-8e8c-dcd74eeb9374" providerId="ADAL" clId="{C28DB645-14BD-40DB-9469-AA71528E84C9}" dt="2022-05-23T02:44:05.291" v="23" actId="478"/>
          <ac:picMkLst>
            <pc:docMk/>
            <pc:sldMk cId="1386065505" sldId="277"/>
            <ac:picMk id="18" creationId="{3B3028F1-8A9E-4274-8280-FFBA2DBD4610}"/>
          </ac:picMkLst>
        </pc:picChg>
        <pc:picChg chg="add del mod ord">
          <ac:chgData name="Eliana Jorquera" userId="a28f1e23-4297-4a30-8e8c-dcd74eeb9374" providerId="ADAL" clId="{C28DB645-14BD-40DB-9469-AA71528E84C9}" dt="2022-05-23T02:49:30.216" v="38" actId="478"/>
          <ac:picMkLst>
            <pc:docMk/>
            <pc:sldMk cId="1386065505" sldId="277"/>
            <ac:picMk id="25" creationId="{726C15E8-F679-4756-B75A-E0A5106E197F}"/>
          </ac:picMkLst>
        </pc:picChg>
        <pc:picChg chg="del">
          <ac:chgData name="Eliana Jorquera" userId="a28f1e23-4297-4a30-8e8c-dcd74eeb9374" providerId="ADAL" clId="{C28DB645-14BD-40DB-9469-AA71528E84C9}" dt="2022-05-23T02:36:05.497" v="2" actId="478"/>
          <ac:picMkLst>
            <pc:docMk/>
            <pc:sldMk cId="1386065505" sldId="277"/>
            <ac:picMk id="26" creationId="{A2BF176F-5FF4-4E1E-83AA-20C41123AB05}"/>
          </ac:picMkLst>
        </pc:picChg>
        <pc:picChg chg="add del mod">
          <ac:chgData name="Eliana Jorquera" userId="a28f1e23-4297-4a30-8e8c-dcd74eeb9374" providerId="ADAL" clId="{C28DB645-14BD-40DB-9469-AA71528E84C9}" dt="2022-05-23T02:50:09.750" v="42" actId="478"/>
          <ac:picMkLst>
            <pc:docMk/>
            <pc:sldMk cId="1386065505" sldId="277"/>
            <ac:picMk id="29" creationId="{A652CF71-5A29-4A8D-97A8-3D47723E09B4}"/>
          </ac:picMkLst>
        </pc:picChg>
        <pc:picChg chg="del">
          <ac:chgData name="Eliana Jorquera" userId="a28f1e23-4297-4a30-8e8c-dcd74eeb9374" providerId="ADAL" clId="{C28DB645-14BD-40DB-9469-AA71528E84C9}" dt="2022-05-23T02:36:06.059" v="3" actId="478"/>
          <ac:picMkLst>
            <pc:docMk/>
            <pc:sldMk cId="1386065505" sldId="277"/>
            <ac:picMk id="30" creationId="{F0222DCB-44D7-40F7-8D5E-6EDA8F1429C6}"/>
          </ac:picMkLst>
        </pc:picChg>
        <pc:picChg chg="add del mod ord">
          <ac:chgData name="Eliana Jorquera" userId="a28f1e23-4297-4a30-8e8c-dcd74eeb9374" providerId="ADAL" clId="{C28DB645-14BD-40DB-9469-AA71528E84C9}" dt="2022-05-23T03:04:57.388" v="151" actId="478"/>
          <ac:picMkLst>
            <pc:docMk/>
            <pc:sldMk cId="1386065505" sldId="277"/>
            <ac:picMk id="40" creationId="{9412A1F5-CAEE-426E-9B2C-BF658D0CB84B}"/>
          </ac:picMkLst>
        </pc:picChg>
        <pc:picChg chg="add mod ord modCrop">
          <ac:chgData name="Eliana Jorquera" userId="a28f1e23-4297-4a30-8e8c-dcd74eeb9374" providerId="ADAL" clId="{C28DB645-14BD-40DB-9469-AA71528E84C9}" dt="2022-05-23T03:10:22.059" v="177" actId="732"/>
          <ac:picMkLst>
            <pc:docMk/>
            <pc:sldMk cId="1386065505" sldId="277"/>
            <ac:picMk id="44" creationId="{D8C736CB-C7F0-4234-8978-B8CEAB9FDD2E}"/>
          </ac:picMkLst>
        </pc:picChg>
        <pc:picChg chg="del">
          <ac:chgData name="Eliana Jorquera" userId="a28f1e23-4297-4a30-8e8c-dcd74eeb9374" providerId="ADAL" clId="{C28DB645-14BD-40DB-9469-AA71528E84C9}" dt="2022-05-23T02:36:03.344" v="0" actId="478"/>
          <ac:picMkLst>
            <pc:docMk/>
            <pc:sldMk cId="1386065505" sldId="277"/>
            <ac:picMk id="52" creationId="{8EDF030D-0F90-44EF-AF67-0F560DA783E7}"/>
          </ac:picMkLst>
        </pc:picChg>
      </pc:sldChg>
      <pc:sldChg chg="del ord">
        <pc:chgData name="Eliana Jorquera" userId="a28f1e23-4297-4a30-8e8c-dcd74eeb9374" providerId="ADAL" clId="{C28DB645-14BD-40DB-9469-AA71528E84C9}" dt="2022-05-23T06:34:34.744" v="714" actId="47"/>
        <pc:sldMkLst>
          <pc:docMk/>
          <pc:sldMk cId="2447338695" sldId="279"/>
        </pc:sldMkLst>
      </pc:sldChg>
      <pc:sldChg chg="del">
        <pc:chgData name="Eliana Jorquera" userId="a28f1e23-4297-4a30-8e8c-dcd74eeb9374" providerId="ADAL" clId="{C28DB645-14BD-40DB-9469-AA71528E84C9}" dt="2022-05-23T06:34:45.851" v="721" actId="47"/>
        <pc:sldMkLst>
          <pc:docMk/>
          <pc:sldMk cId="1361100281" sldId="280"/>
        </pc:sldMkLst>
      </pc:sldChg>
      <pc:sldChg chg="del">
        <pc:chgData name="Eliana Jorquera" userId="a28f1e23-4297-4a30-8e8c-dcd74eeb9374" providerId="ADAL" clId="{C28DB645-14BD-40DB-9469-AA71528E84C9}" dt="2022-05-23T06:34:47.243" v="722" actId="47"/>
        <pc:sldMkLst>
          <pc:docMk/>
          <pc:sldMk cId="17704578" sldId="281"/>
        </pc:sldMkLst>
      </pc:sldChg>
      <pc:sldChg chg="addSp delSp modSp add del mod ord modTransition modAnim">
        <pc:chgData name="Eliana Jorquera" userId="a28f1e23-4297-4a30-8e8c-dcd74eeb9374" providerId="ADAL" clId="{C28DB645-14BD-40DB-9469-AA71528E84C9}" dt="2022-05-23T12:32:44.808" v="1543"/>
        <pc:sldMkLst>
          <pc:docMk/>
          <pc:sldMk cId="3271490206" sldId="282"/>
        </pc:sldMkLst>
        <pc:spChg chg="mod">
          <ac:chgData name="Eliana Jorquera" userId="a28f1e23-4297-4a30-8e8c-dcd74eeb9374" providerId="ADAL" clId="{C28DB645-14BD-40DB-9469-AA71528E84C9}" dt="2022-05-23T06:35:11.771" v="740" actId="20577"/>
          <ac:spMkLst>
            <pc:docMk/>
            <pc:sldMk cId="3271490206" sldId="282"/>
            <ac:spMk id="2" creationId="{42D1A202-23A3-4F3A-AA92-0172C8D2DA06}"/>
          </ac:spMkLst>
        </pc:spChg>
        <pc:spChg chg="mod">
          <ac:chgData name="Eliana Jorquera" userId="a28f1e23-4297-4a30-8e8c-dcd74eeb9374" providerId="ADAL" clId="{C28DB645-14BD-40DB-9469-AA71528E84C9}" dt="2022-05-23T06:50:49.426" v="1042" actId="33524"/>
          <ac:spMkLst>
            <pc:docMk/>
            <pc:sldMk cId="3271490206" sldId="282"/>
            <ac:spMk id="3" creationId="{7B943E7C-A74D-4CB3-844B-51917C88C95F}"/>
          </ac:spMkLst>
        </pc:spChg>
        <pc:spChg chg="del">
          <ac:chgData name="Eliana Jorquera" userId="a28f1e23-4297-4a30-8e8c-dcd74eeb9374" providerId="ADAL" clId="{C28DB645-14BD-40DB-9469-AA71528E84C9}" dt="2022-05-23T06:43:29.467" v="806" actId="478"/>
          <ac:spMkLst>
            <pc:docMk/>
            <pc:sldMk cId="3271490206" sldId="282"/>
            <ac:spMk id="27" creationId="{510E79F6-2C38-4C73-80F0-2D9BC5DBE772}"/>
          </ac:spMkLst>
        </pc:spChg>
        <pc:picChg chg="add del mod">
          <ac:chgData name="Eliana Jorquera" userId="a28f1e23-4297-4a30-8e8c-dcd74eeb9374" providerId="ADAL" clId="{C28DB645-14BD-40DB-9469-AA71528E84C9}" dt="2022-05-23T10:23:17.308" v="1112"/>
          <ac:picMkLst>
            <pc:docMk/>
            <pc:sldMk cId="3271490206" sldId="282"/>
            <ac:picMk id="4" creationId="{603AF701-B4C4-4450-B186-ACCFFB2609B9}"/>
          </ac:picMkLst>
        </pc:picChg>
      </pc:sldChg>
      <pc:sldChg chg="del">
        <pc:chgData name="Eliana Jorquera" userId="a28f1e23-4297-4a30-8e8c-dcd74eeb9374" providerId="ADAL" clId="{C28DB645-14BD-40DB-9469-AA71528E84C9}" dt="2022-05-23T06:34:40.953" v="718" actId="47"/>
        <pc:sldMkLst>
          <pc:docMk/>
          <pc:sldMk cId="84176271" sldId="283"/>
        </pc:sldMkLst>
      </pc:sldChg>
      <pc:sldChg chg="del">
        <pc:chgData name="Eliana Jorquera" userId="a28f1e23-4297-4a30-8e8c-dcd74eeb9374" providerId="ADAL" clId="{C28DB645-14BD-40DB-9469-AA71528E84C9}" dt="2022-05-23T06:34:36.043" v="715" actId="47"/>
        <pc:sldMkLst>
          <pc:docMk/>
          <pc:sldMk cId="1651205855" sldId="285"/>
        </pc:sldMkLst>
      </pc:sldChg>
      <pc:sldChg chg="del">
        <pc:chgData name="Eliana Jorquera" userId="a28f1e23-4297-4a30-8e8c-dcd74eeb9374" providerId="ADAL" clId="{C28DB645-14BD-40DB-9469-AA71528E84C9}" dt="2022-05-23T06:34:38.671" v="717" actId="47"/>
        <pc:sldMkLst>
          <pc:docMk/>
          <pc:sldMk cId="2909400852" sldId="287"/>
        </pc:sldMkLst>
      </pc:sldChg>
      <pc:sldChg chg="addSp delSp modSp mod ord modTransition modAnim">
        <pc:chgData name="Eliana Jorquera" userId="a28f1e23-4297-4a30-8e8c-dcd74eeb9374" providerId="ADAL" clId="{C28DB645-14BD-40DB-9469-AA71528E84C9}" dt="2022-05-23T12:32:44.808" v="1543"/>
        <pc:sldMkLst>
          <pc:docMk/>
          <pc:sldMk cId="988111197" sldId="289"/>
        </pc:sldMkLst>
        <pc:spChg chg="del">
          <ac:chgData name="Eliana Jorquera" userId="a28f1e23-4297-4a30-8e8c-dcd74eeb9374" providerId="ADAL" clId="{C28DB645-14BD-40DB-9469-AA71528E84C9}" dt="2022-05-23T06:15:30.653" v="624" actId="478"/>
          <ac:spMkLst>
            <pc:docMk/>
            <pc:sldMk cId="988111197" sldId="289"/>
            <ac:spMk id="2" creationId="{3967D213-4652-476D-B51F-8C4027451A38}"/>
          </ac:spMkLst>
        </pc:spChg>
        <pc:spChg chg="del">
          <ac:chgData name="Eliana Jorquera" userId="a28f1e23-4297-4a30-8e8c-dcd74eeb9374" providerId="ADAL" clId="{C28DB645-14BD-40DB-9469-AA71528E84C9}" dt="2022-05-23T06:15:27.522" v="623" actId="478"/>
          <ac:spMkLst>
            <pc:docMk/>
            <pc:sldMk cId="988111197" sldId="289"/>
            <ac:spMk id="3" creationId="{57628A2F-2F00-48B0-92EB-33DB253B592D}"/>
          </ac:spMkLst>
        </pc:spChg>
        <pc:spChg chg="add del mod">
          <ac:chgData name="Eliana Jorquera" userId="a28f1e23-4297-4a30-8e8c-dcd74eeb9374" providerId="ADAL" clId="{C28DB645-14BD-40DB-9469-AA71528E84C9}" dt="2022-05-23T10:44:30.086" v="1120" actId="478"/>
          <ac:spMkLst>
            <pc:docMk/>
            <pc:sldMk cId="988111197" sldId="289"/>
            <ac:spMk id="5" creationId="{A86BE846-5EDC-4872-AE25-781508191356}"/>
          </ac:spMkLst>
        </pc:spChg>
        <pc:spChg chg="add del mod">
          <ac:chgData name="Eliana Jorquera" userId="a28f1e23-4297-4a30-8e8c-dcd74eeb9374" providerId="ADAL" clId="{C28DB645-14BD-40DB-9469-AA71528E84C9}" dt="2022-05-23T06:11:39.286" v="615" actId="478"/>
          <ac:spMkLst>
            <pc:docMk/>
            <pc:sldMk cId="988111197" sldId="289"/>
            <ac:spMk id="6" creationId="{189B6E89-076A-4ABB-A7B8-C33A7B31B4B0}"/>
          </ac:spMkLst>
        </pc:spChg>
        <pc:spChg chg="add del mod">
          <ac:chgData name="Eliana Jorquera" userId="a28f1e23-4297-4a30-8e8c-dcd74eeb9374" providerId="ADAL" clId="{C28DB645-14BD-40DB-9469-AA71528E84C9}" dt="2022-05-23T06:11:39.286" v="615" actId="478"/>
          <ac:spMkLst>
            <pc:docMk/>
            <pc:sldMk cId="988111197" sldId="289"/>
            <ac:spMk id="8" creationId="{E9CF6BBC-D6D7-4D01-9DA9-432C27C963C7}"/>
          </ac:spMkLst>
        </pc:spChg>
        <pc:spChg chg="add mod">
          <ac:chgData name="Eliana Jorquera" userId="a28f1e23-4297-4a30-8e8c-dcd74eeb9374" providerId="ADAL" clId="{C28DB645-14BD-40DB-9469-AA71528E84C9}" dt="2022-05-23T10:44:59.044" v="1146" actId="20577"/>
          <ac:spMkLst>
            <pc:docMk/>
            <pc:sldMk cId="988111197" sldId="289"/>
            <ac:spMk id="8" creationId="{F28BA529-8474-4FC6-B4EF-29F57A618E41}"/>
          </ac:spMkLst>
        </pc:spChg>
        <pc:spChg chg="del">
          <ac:chgData name="Eliana Jorquera" userId="a28f1e23-4297-4a30-8e8c-dcd74eeb9374" providerId="ADAL" clId="{C28DB645-14BD-40DB-9469-AA71528E84C9}" dt="2022-05-23T06:11:35.835" v="614" actId="478"/>
          <ac:spMkLst>
            <pc:docMk/>
            <pc:sldMk cId="988111197" sldId="289"/>
            <ac:spMk id="9" creationId="{9E1EF1B2-335E-43EB-9125-19B83C760AEB}"/>
          </ac:spMkLst>
        </pc:spChg>
        <pc:spChg chg="del">
          <ac:chgData name="Eliana Jorquera" userId="a28f1e23-4297-4a30-8e8c-dcd74eeb9374" providerId="ADAL" clId="{C28DB645-14BD-40DB-9469-AA71528E84C9}" dt="2022-05-23T06:11:35.835" v="614" actId="478"/>
          <ac:spMkLst>
            <pc:docMk/>
            <pc:sldMk cId="988111197" sldId="289"/>
            <ac:spMk id="10" creationId="{F1C823EA-AE67-4F89-80E3-94F84C65C91E}"/>
          </ac:spMkLst>
        </pc:spChg>
        <pc:spChg chg="del">
          <ac:chgData name="Eliana Jorquera" userId="a28f1e23-4297-4a30-8e8c-dcd74eeb9374" providerId="ADAL" clId="{C28DB645-14BD-40DB-9469-AA71528E84C9}" dt="2022-05-23T06:11:35.835" v="614" actId="478"/>
          <ac:spMkLst>
            <pc:docMk/>
            <pc:sldMk cId="988111197" sldId="289"/>
            <ac:spMk id="11" creationId="{75E659AB-DBD1-479C-A0A8-9315F5B373DE}"/>
          </ac:spMkLst>
        </pc:spChg>
        <pc:spChg chg="del">
          <ac:chgData name="Eliana Jorquera" userId="a28f1e23-4297-4a30-8e8c-dcd74eeb9374" providerId="ADAL" clId="{C28DB645-14BD-40DB-9469-AA71528E84C9}" dt="2022-05-23T06:11:35.835" v="614" actId="478"/>
          <ac:spMkLst>
            <pc:docMk/>
            <pc:sldMk cId="988111197" sldId="289"/>
            <ac:spMk id="12" creationId="{9529C076-792D-4F29-A6A2-CB798E6ED071}"/>
          </ac:spMkLst>
        </pc:spChg>
        <pc:spChg chg="del">
          <ac:chgData name="Eliana Jorquera" userId="a28f1e23-4297-4a30-8e8c-dcd74eeb9374" providerId="ADAL" clId="{C28DB645-14BD-40DB-9469-AA71528E84C9}" dt="2022-05-23T06:11:35.835" v="614" actId="478"/>
          <ac:spMkLst>
            <pc:docMk/>
            <pc:sldMk cId="988111197" sldId="289"/>
            <ac:spMk id="13" creationId="{60353248-CD1E-44F5-A92C-7508D95AF333}"/>
          </ac:spMkLst>
        </pc:spChg>
        <pc:spChg chg="del">
          <ac:chgData name="Eliana Jorquera" userId="a28f1e23-4297-4a30-8e8c-dcd74eeb9374" providerId="ADAL" clId="{C28DB645-14BD-40DB-9469-AA71528E84C9}" dt="2022-05-23T06:11:35.835" v="614" actId="478"/>
          <ac:spMkLst>
            <pc:docMk/>
            <pc:sldMk cId="988111197" sldId="289"/>
            <ac:spMk id="14" creationId="{58839587-5AC3-4D29-B488-2E8EBA4B3AA1}"/>
          </ac:spMkLst>
        </pc:spChg>
        <pc:spChg chg="del">
          <ac:chgData name="Eliana Jorquera" userId="a28f1e23-4297-4a30-8e8c-dcd74eeb9374" providerId="ADAL" clId="{C28DB645-14BD-40DB-9469-AA71528E84C9}" dt="2022-05-23T06:11:35.835" v="614" actId="478"/>
          <ac:spMkLst>
            <pc:docMk/>
            <pc:sldMk cId="988111197" sldId="289"/>
            <ac:spMk id="15" creationId="{4A5CB28F-E74F-4C22-9A10-EDBD856B621B}"/>
          </ac:spMkLst>
        </pc:spChg>
        <pc:spChg chg="del">
          <ac:chgData name="Eliana Jorquera" userId="a28f1e23-4297-4a30-8e8c-dcd74eeb9374" providerId="ADAL" clId="{C28DB645-14BD-40DB-9469-AA71528E84C9}" dt="2022-05-23T06:11:35.835" v="614" actId="478"/>
          <ac:spMkLst>
            <pc:docMk/>
            <pc:sldMk cId="988111197" sldId="289"/>
            <ac:spMk id="16" creationId="{DD4D985A-02AF-4647-849E-2FF420DB3FBB}"/>
          </ac:spMkLst>
        </pc:spChg>
        <pc:spChg chg="add del mod">
          <ac:chgData name="Eliana Jorquera" userId="a28f1e23-4297-4a30-8e8c-dcd74eeb9374" providerId="ADAL" clId="{C28DB645-14BD-40DB-9469-AA71528E84C9}" dt="2022-05-23T06:11:39.286" v="615" actId="478"/>
          <ac:spMkLst>
            <pc:docMk/>
            <pc:sldMk cId="988111197" sldId="289"/>
            <ac:spMk id="19" creationId="{8D1E8331-9D0C-434F-A0DC-B43F7DED6CA3}"/>
          </ac:spMkLst>
        </pc:spChg>
        <pc:spChg chg="del">
          <ac:chgData name="Eliana Jorquera" userId="a28f1e23-4297-4a30-8e8c-dcd74eeb9374" providerId="ADAL" clId="{C28DB645-14BD-40DB-9469-AA71528E84C9}" dt="2022-05-23T06:11:35.835" v="614" actId="478"/>
          <ac:spMkLst>
            <pc:docMk/>
            <pc:sldMk cId="988111197" sldId="289"/>
            <ac:spMk id="21" creationId="{8CE07986-1A5E-4946-8CA7-C58F5896DBDA}"/>
          </ac:spMkLst>
        </pc:spChg>
        <pc:spChg chg="del">
          <ac:chgData name="Eliana Jorquera" userId="a28f1e23-4297-4a30-8e8c-dcd74eeb9374" providerId="ADAL" clId="{C28DB645-14BD-40DB-9469-AA71528E84C9}" dt="2022-05-23T06:11:35.835" v="614" actId="478"/>
          <ac:spMkLst>
            <pc:docMk/>
            <pc:sldMk cId="988111197" sldId="289"/>
            <ac:spMk id="22" creationId="{42D5929B-CBFE-4EC6-B4E2-1C52BE9407B1}"/>
          </ac:spMkLst>
        </pc:spChg>
        <pc:spChg chg="del">
          <ac:chgData name="Eliana Jorquera" userId="a28f1e23-4297-4a30-8e8c-dcd74eeb9374" providerId="ADAL" clId="{C28DB645-14BD-40DB-9469-AA71528E84C9}" dt="2022-05-23T06:11:35.835" v="614" actId="478"/>
          <ac:spMkLst>
            <pc:docMk/>
            <pc:sldMk cId="988111197" sldId="289"/>
            <ac:spMk id="23" creationId="{F5E91432-0F31-48C7-9019-4FF2D62E5CEB}"/>
          </ac:spMkLst>
        </pc:spChg>
        <pc:spChg chg="del">
          <ac:chgData name="Eliana Jorquera" userId="a28f1e23-4297-4a30-8e8c-dcd74eeb9374" providerId="ADAL" clId="{C28DB645-14BD-40DB-9469-AA71528E84C9}" dt="2022-05-23T06:11:35.835" v="614" actId="478"/>
          <ac:spMkLst>
            <pc:docMk/>
            <pc:sldMk cId="988111197" sldId="289"/>
            <ac:spMk id="24" creationId="{1FB52A79-100D-4414-9BB3-9B2966378A10}"/>
          </ac:spMkLst>
        </pc:spChg>
        <pc:spChg chg="del">
          <ac:chgData name="Eliana Jorquera" userId="a28f1e23-4297-4a30-8e8c-dcd74eeb9374" providerId="ADAL" clId="{C28DB645-14BD-40DB-9469-AA71528E84C9}" dt="2022-05-23T06:11:35.835" v="614" actId="478"/>
          <ac:spMkLst>
            <pc:docMk/>
            <pc:sldMk cId="988111197" sldId="289"/>
            <ac:spMk id="25" creationId="{F5E7C0D4-A558-4F34-8FA5-FFD83F5A1CE3}"/>
          </ac:spMkLst>
        </pc:spChg>
        <pc:spChg chg="del">
          <ac:chgData name="Eliana Jorquera" userId="a28f1e23-4297-4a30-8e8c-dcd74eeb9374" providerId="ADAL" clId="{C28DB645-14BD-40DB-9469-AA71528E84C9}" dt="2022-05-23T06:11:35.835" v="614" actId="478"/>
          <ac:spMkLst>
            <pc:docMk/>
            <pc:sldMk cId="988111197" sldId="289"/>
            <ac:spMk id="26" creationId="{E1B8E617-7D79-4BF2-96C8-0CEAA8AAC1B2}"/>
          </ac:spMkLst>
        </pc:spChg>
        <pc:spChg chg="del">
          <ac:chgData name="Eliana Jorquera" userId="a28f1e23-4297-4a30-8e8c-dcd74eeb9374" providerId="ADAL" clId="{C28DB645-14BD-40DB-9469-AA71528E84C9}" dt="2022-05-23T06:11:35.835" v="614" actId="478"/>
          <ac:spMkLst>
            <pc:docMk/>
            <pc:sldMk cId="988111197" sldId="289"/>
            <ac:spMk id="27" creationId="{007B9050-CC65-4403-9B24-357347821E85}"/>
          </ac:spMkLst>
        </pc:spChg>
        <pc:spChg chg="del">
          <ac:chgData name="Eliana Jorquera" userId="a28f1e23-4297-4a30-8e8c-dcd74eeb9374" providerId="ADAL" clId="{C28DB645-14BD-40DB-9469-AA71528E84C9}" dt="2022-05-23T06:11:35.835" v="614" actId="478"/>
          <ac:spMkLst>
            <pc:docMk/>
            <pc:sldMk cId="988111197" sldId="289"/>
            <ac:spMk id="28" creationId="{B86936DE-5060-49B1-A65D-AD22D72CBD8F}"/>
          </ac:spMkLst>
        </pc:spChg>
        <pc:spChg chg="add del mod">
          <ac:chgData name="Eliana Jorquera" userId="a28f1e23-4297-4a30-8e8c-dcd74eeb9374" providerId="ADAL" clId="{C28DB645-14BD-40DB-9469-AA71528E84C9}" dt="2022-05-23T06:11:39.286" v="615" actId="478"/>
          <ac:spMkLst>
            <pc:docMk/>
            <pc:sldMk cId="988111197" sldId="289"/>
            <ac:spMk id="29" creationId="{EEA329B4-8008-4B45-AABF-5FE112E63F3B}"/>
          </ac:spMkLst>
        </pc:spChg>
        <pc:spChg chg="add del mod">
          <ac:chgData name="Eliana Jorquera" userId="a28f1e23-4297-4a30-8e8c-dcd74eeb9374" providerId="ADAL" clId="{C28DB645-14BD-40DB-9469-AA71528E84C9}" dt="2022-05-23T06:11:39.286" v="615" actId="478"/>
          <ac:spMkLst>
            <pc:docMk/>
            <pc:sldMk cId="988111197" sldId="289"/>
            <ac:spMk id="31" creationId="{1ABE8405-7E47-4687-909C-B6C7F3196C81}"/>
          </ac:spMkLst>
        </pc:spChg>
        <pc:spChg chg="add del mod">
          <ac:chgData name="Eliana Jorquera" userId="a28f1e23-4297-4a30-8e8c-dcd74eeb9374" providerId="ADAL" clId="{C28DB645-14BD-40DB-9469-AA71528E84C9}" dt="2022-05-23T06:11:39.286" v="615" actId="478"/>
          <ac:spMkLst>
            <pc:docMk/>
            <pc:sldMk cId="988111197" sldId="289"/>
            <ac:spMk id="34" creationId="{1B19E422-4CD8-4026-AEF3-37DBE07F467B}"/>
          </ac:spMkLst>
        </pc:spChg>
        <pc:spChg chg="add del mod">
          <ac:chgData name="Eliana Jorquera" userId="a28f1e23-4297-4a30-8e8c-dcd74eeb9374" providerId="ADAL" clId="{C28DB645-14BD-40DB-9469-AA71528E84C9}" dt="2022-05-23T06:11:39.286" v="615" actId="478"/>
          <ac:spMkLst>
            <pc:docMk/>
            <pc:sldMk cId="988111197" sldId="289"/>
            <ac:spMk id="38" creationId="{0740C15E-A11D-45E9-9753-63672520E0E4}"/>
          </ac:spMkLst>
        </pc:spChg>
        <pc:spChg chg="add del mod">
          <ac:chgData name="Eliana Jorquera" userId="a28f1e23-4297-4a30-8e8c-dcd74eeb9374" providerId="ADAL" clId="{C28DB645-14BD-40DB-9469-AA71528E84C9}" dt="2022-05-23T06:11:39.286" v="615" actId="478"/>
          <ac:spMkLst>
            <pc:docMk/>
            <pc:sldMk cId="988111197" sldId="289"/>
            <ac:spMk id="42" creationId="{2D5C9F65-7F73-49CE-9E42-62F70A1E4182}"/>
          </ac:spMkLst>
        </pc:spChg>
        <pc:spChg chg="add del mod">
          <ac:chgData name="Eliana Jorquera" userId="a28f1e23-4297-4a30-8e8c-dcd74eeb9374" providerId="ADAL" clId="{C28DB645-14BD-40DB-9469-AA71528E84C9}" dt="2022-05-23T06:11:39.286" v="615" actId="478"/>
          <ac:spMkLst>
            <pc:docMk/>
            <pc:sldMk cId="988111197" sldId="289"/>
            <ac:spMk id="46" creationId="{980450EF-B5FE-460E-8D7E-371DCA00D3B1}"/>
          </ac:spMkLst>
        </pc:spChg>
        <pc:spChg chg="add del mod">
          <ac:chgData name="Eliana Jorquera" userId="a28f1e23-4297-4a30-8e8c-dcd74eeb9374" providerId="ADAL" clId="{C28DB645-14BD-40DB-9469-AA71528E84C9}" dt="2022-05-23T06:11:39.286" v="615" actId="478"/>
          <ac:spMkLst>
            <pc:docMk/>
            <pc:sldMk cId="988111197" sldId="289"/>
            <ac:spMk id="48" creationId="{21B8FFC8-74C0-48A4-BAF1-DB628E866633}"/>
          </ac:spMkLst>
        </pc:spChg>
        <pc:spChg chg="add del mod">
          <ac:chgData name="Eliana Jorquera" userId="a28f1e23-4297-4a30-8e8c-dcd74eeb9374" providerId="ADAL" clId="{C28DB645-14BD-40DB-9469-AA71528E84C9}" dt="2022-05-23T06:11:39.286" v="615" actId="478"/>
          <ac:spMkLst>
            <pc:docMk/>
            <pc:sldMk cId="988111197" sldId="289"/>
            <ac:spMk id="50" creationId="{FFBBD04A-D747-48E8-8175-202235E3A38B}"/>
          </ac:spMkLst>
        </pc:spChg>
        <pc:spChg chg="add del mod">
          <ac:chgData name="Eliana Jorquera" userId="a28f1e23-4297-4a30-8e8c-dcd74eeb9374" providerId="ADAL" clId="{C28DB645-14BD-40DB-9469-AA71528E84C9}" dt="2022-05-23T06:11:39.286" v="615" actId="478"/>
          <ac:spMkLst>
            <pc:docMk/>
            <pc:sldMk cId="988111197" sldId="289"/>
            <ac:spMk id="52" creationId="{D2A3A1B6-94AD-4B41-B94E-C89ECC582C5C}"/>
          </ac:spMkLst>
        </pc:spChg>
        <pc:spChg chg="add del mod">
          <ac:chgData name="Eliana Jorquera" userId="a28f1e23-4297-4a30-8e8c-dcd74eeb9374" providerId="ADAL" clId="{C28DB645-14BD-40DB-9469-AA71528E84C9}" dt="2022-05-23T06:11:39.286" v="615" actId="478"/>
          <ac:spMkLst>
            <pc:docMk/>
            <pc:sldMk cId="988111197" sldId="289"/>
            <ac:spMk id="54" creationId="{0E1B337E-E427-4BB7-AA96-782D6483D77A}"/>
          </ac:spMkLst>
        </pc:spChg>
        <pc:spChg chg="add del mod">
          <ac:chgData name="Eliana Jorquera" userId="a28f1e23-4297-4a30-8e8c-dcd74eeb9374" providerId="ADAL" clId="{C28DB645-14BD-40DB-9469-AA71528E84C9}" dt="2022-05-23T06:11:39.286" v="615" actId="478"/>
          <ac:spMkLst>
            <pc:docMk/>
            <pc:sldMk cId="988111197" sldId="289"/>
            <ac:spMk id="56" creationId="{C10FD1CE-E0F2-4230-BA49-BF74AF68E459}"/>
          </ac:spMkLst>
        </pc:spChg>
        <pc:spChg chg="add del mod">
          <ac:chgData name="Eliana Jorquera" userId="a28f1e23-4297-4a30-8e8c-dcd74eeb9374" providerId="ADAL" clId="{C28DB645-14BD-40DB-9469-AA71528E84C9}" dt="2022-05-23T06:11:39.286" v="615" actId="478"/>
          <ac:spMkLst>
            <pc:docMk/>
            <pc:sldMk cId="988111197" sldId="289"/>
            <ac:spMk id="58" creationId="{2193D3B9-10E7-47E6-A02B-B684BCD6E22D}"/>
          </ac:spMkLst>
        </pc:spChg>
        <pc:spChg chg="add del mod">
          <ac:chgData name="Eliana Jorquera" userId="a28f1e23-4297-4a30-8e8c-dcd74eeb9374" providerId="ADAL" clId="{C28DB645-14BD-40DB-9469-AA71528E84C9}" dt="2022-05-23T06:11:39.286" v="615" actId="478"/>
          <ac:spMkLst>
            <pc:docMk/>
            <pc:sldMk cId="988111197" sldId="289"/>
            <ac:spMk id="60" creationId="{F409390D-170A-4098-9864-6488496ABF6E}"/>
          </ac:spMkLst>
        </pc:spChg>
        <pc:spChg chg="add del mod">
          <ac:chgData name="Eliana Jorquera" userId="a28f1e23-4297-4a30-8e8c-dcd74eeb9374" providerId="ADAL" clId="{C28DB645-14BD-40DB-9469-AA71528E84C9}" dt="2022-05-23T06:11:39.286" v="615" actId="478"/>
          <ac:spMkLst>
            <pc:docMk/>
            <pc:sldMk cId="988111197" sldId="289"/>
            <ac:spMk id="62" creationId="{B3AE1DE4-0DA0-4E78-8DA2-422ED7256181}"/>
          </ac:spMkLst>
        </pc:spChg>
        <pc:spChg chg="add del mod">
          <ac:chgData name="Eliana Jorquera" userId="a28f1e23-4297-4a30-8e8c-dcd74eeb9374" providerId="ADAL" clId="{C28DB645-14BD-40DB-9469-AA71528E84C9}" dt="2022-05-23T10:44:25.806" v="1119" actId="478"/>
          <ac:spMkLst>
            <pc:docMk/>
            <pc:sldMk cId="988111197" sldId="289"/>
            <ac:spMk id="84" creationId="{6AFAAA16-2864-47AD-A478-83F47F3F8964}"/>
          </ac:spMkLst>
        </pc:spChg>
        <pc:spChg chg="add del mod">
          <ac:chgData name="Eliana Jorquera" userId="a28f1e23-4297-4a30-8e8c-dcd74eeb9374" providerId="ADAL" clId="{C28DB645-14BD-40DB-9469-AA71528E84C9}" dt="2022-05-23T06:11:39.286" v="615" actId="478"/>
          <ac:spMkLst>
            <pc:docMk/>
            <pc:sldMk cId="988111197" sldId="289"/>
            <ac:spMk id="128" creationId="{AFAC5D6C-A77B-4C0C-8481-A21A072A720A}"/>
          </ac:spMkLst>
        </pc:spChg>
        <pc:spChg chg="add del mod">
          <ac:chgData name="Eliana Jorquera" userId="a28f1e23-4297-4a30-8e8c-dcd74eeb9374" providerId="ADAL" clId="{C28DB645-14BD-40DB-9469-AA71528E84C9}" dt="2022-05-23T06:11:39.286" v="615" actId="478"/>
          <ac:spMkLst>
            <pc:docMk/>
            <pc:sldMk cId="988111197" sldId="289"/>
            <ac:spMk id="130" creationId="{9037CB43-B11F-4205-8524-686B6B4C4515}"/>
          </ac:spMkLst>
        </pc:spChg>
        <pc:spChg chg="add del mod">
          <ac:chgData name="Eliana Jorquera" userId="a28f1e23-4297-4a30-8e8c-dcd74eeb9374" providerId="ADAL" clId="{C28DB645-14BD-40DB-9469-AA71528E84C9}" dt="2022-05-23T06:11:39.286" v="615" actId="478"/>
          <ac:spMkLst>
            <pc:docMk/>
            <pc:sldMk cId="988111197" sldId="289"/>
            <ac:spMk id="132" creationId="{E701DCC1-417C-44DF-8ED7-3A3E3F163705}"/>
          </ac:spMkLst>
        </pc:spChg>
        <pc:spChg chg="add del mod">
          <ac:chgData name="Eliana Jorquera" userId="a28f1e23-4297-4a30-8e8c-dcd74eeb9374" providerId="ADAL" clId="{C28DB645-14BD-40DB-9469-AA71528E84C9}" dt="2022-05-23T06:11:39.286" v="615" actId="478"/>
          <ac:spMkLst>
            <pc:docMk/>
            <pc:sldMk cId="988111197" sldId="289"/>
            <ac:spMk id="134" creationId="{F12E4B48-1DF8-4CE7-AAF3-7E57C1EEABEE}"/>
          </ac:spMkLst>
        </pc:spChg>
        <pc:spChg chg="add del mod">
          <ac:chgData name="Eliana Jorquera" userId="a28f1e23-4297-4a30-8e8c-dcd74eeb9374" providerId="ADAL" clId="{C28DB645-14BD-40DB-9469-AA71528E84C9}" dt="2022-05-23T06:11:39.286" v="615" actId="478"/>
          <ac:spMkLst>
            <pc:docMk/>
            <pc:sldMk cId="988111197" sldId="289"/>
            <ac:spMk id="136" creationId="{AA2A12AB-2465-4C78-8B67-116DC23DD950}"/>
          </ac:spMkLst>
        </pc:spChg>
        <pc:spChg chg="add del mod">
          <ac:chgData name="Eliana Jorquera" userId="a28f1e23-4297-4a30-8e8c-dcd74eeb9374" providerId="ADAL" clId="{C28DB645-14BD-40DB-9469-AA71528E84C9}" dt="2022-05-23T06:11:39.286" v="615" actId="478"/>
          <ac:spMkLst>
            <pc:docMk/>
            <pc:sldMk cId="988111197" sldId="289"/>
            <ac:spMk id="138" creationId="{D1AC97ED-CCE2-4851-8A00-FADA706A82F7}"/>
          </ac:spMkLst>
        </pc:spChg>
        <pc:spChg chg="add del mod">
          <ac:chgData name="Eliana Jorquera" userId="a28f1e23-4297-4a30-8e8c-dcd74eeb9374" providerId="ADAL" clId="{C28DB645-14BD-40DB-9469-AA71528E84C9}" dt="2022-05-23T06:11:39.286" v="615" actId="478"/>
          <ac:spMkLst>
            <pc:docMk/>
            <pc:sldMk cId="988111197" sldId="289"/>
            <ac:spMk id="140" creationId="{0D4F8BDA-99E3-442C-A0EF-C9723EDAADAF}"/>
          </ac:spMkLst>
        </pc:spChg>
        <pc:spChg chg="add del mod">
          <ac:chgData name="Eliana Jorquera" userId="a28f1e23-4297-4a30-8e8c-dcd74eeb9374" providerId="ADAL" clId="{C28DB645-14BD-40DB-9469-AA71528E84C9}" dt="2022-05-23T06:11:39.286" v="615" actId="478"/>
          <ac:spMkLst>
            <pc:docMk/>
            <pc:sldMk cId="988111197" sldId="289"/>
            <ac:spMk id="142" creationId="{DB489C34-C502-42B1-B0DA-DB6741B07B3A}"/>
          </ac:spMkLst>
        </pc:spChg>
        <pc:spChg chg="del">
          <ac:chgData name="Eliana Jorquera" userId="a28f1e23-4297-4a30-8e8c-dcd74eeb9374" providerId="ADAL" clId="{C28DB645-14BD-40DB-9469-AA71528E84C9}" dt="2022-05-23T06:11:35.835" v="614" actId="478"/>
          <ac:spMkLst>
            <pc:docMk/>
            <pc:sldMk cId="988111197" sldId="289"/>
            <ac:spMk id="159" creationId="{E05BE1A8-0567-4780-BF2E-8F9ABD4253D4}"/>
          </ac:spMkLst>
        </pc:spChg>
        <pc:graphicFrameChg chg="add del mod">
          <ac:chgData name="Eliana Jorquera" userId="a28f1e23-4297-4a30-8e8c-dcd74eeb9374" providerId="ADAL" clId="{C28DB645-14BD-40DB-9469-AA71528E84C9}" dt="2022-05-23T06:39:50.941" v="787" actId="478"/>
          <ac:graphicFrameMkLst>
            <pc:docMk/>
            <pc:sldMk cId="988111197" sldId="289"/>
            <ac:graphicFrameMk id="80" creationId="{65DA6453-CB8F-41B9-80C6-9BCA40755A46}"/>
          </ac:graphicFrameMkLst>
        </pc:graphicFrameChg>
        <pc:graphicFrameChg chg="add del mod">
          <ac:chgData name="Eliana Jorquera" userId="a28f1e23-4297-4a30-8e8c-dcd74eeb9374" providerId="ADAL" clId="{C28DB645-14BD-40DB-9469-AA71528E84C9}" dt="2022-05-23T06:35:59.984" v="752" actId="478"/>
          <ac:graphicFrameMkLst>
            <pc:docMk/>
            <pc:sldMk cId="988111197" sldId="289"/>
            <ac:graphicFrameMk id="81" creationId="{4A4C3938-3271-4DE1-A322-0490C16285CD}"/>
          </ac:graphicFrameMkLst>
        </pc:graphicFrameChg>
        <pc:graphicFrameChg chg="add del mod">
          <ac:chgData name="Eliana Jorquera" userId="a28f1e23-4297-4a30-8e8c-dcd74eeb9374" providerId="ADAL" clId="{C28DB645-14BD-40DB-9469-AA71528E84C9}" dt="2022-05-23T06:39:52.241" v="788" actId="478"/>
          <ac:graphicFrameMkLst>
            <pc:docMk/>
            <pc:sldMk cId="988111197" sldId="289"/>
            <ac:graphicFrameMk id="82" creationId="{73296405-B7AB-4A79-ACAB-F2DEDB980B15}"/>
          </ac:graphicFrameMkLst>
        </pc:graphicFrameChg>
        <pc:graphicFrameChg chg="add del mod">
          <ac:chgData name="Eliana Jorquera" userId="a28f1e23-4297-4a30-8e8c-dcd74eeb9374" providerId="ADAL" clId="{C28DB645-14BD-40DB-9469-AA71528E84C9}" dt="2022-05-23T06:39:54.141" v="789" actId="478"/>
          <ac:graphicFrameMkLst>
            <pc:docMk/>
            <pc:sldMk cId="988111197" sldId="289"/>
            <ac:graphicFrameMk id="83" creationId="{93672219-7D26-44B7-B11E-B057D86887B7}"/>
          </ac:graphicFrameMkLst>
        </pc:graphicFrameChg>
        <pc:graphicFrameChg chg="add mod">
          <ac:chgData name="Eliana Jorquera" userId="a28f1e23-4297-4a30-8e8c-dcd74eeb9374" providerId="ADAL" clId="{C28DB645-14BD-40DB-9469-AA71528E84C9}" dt="2022-05-23T06:41:06.572" v="796" actId="1076"/>
          <ac:graphicFrameMkLst>
            <pc:docMk/>
            <pc:sldMk cId="988111197" sldId="289"/>
            <ac:graphicFrameMk id="85" creationId="{7F1CE828-D05E-477B-91D6-DBB8292D467B}"/>
          </ac:graphicFrameMkLst>
        </pc:graphicFrameChg>
        <pc:picChg chg="add del mod">
          <ac:chgData name="Eliana Jorquera" userId="a28f1e23-4297-4a30-8e8c-dcd74eeb9374" providerId="ADAL" clId="{C28DB645-14BD-40DB-9469-AA71528E84C9}" dt="2022-05-23T12:32:44.808" v="1543"/>
          <ac:picMkLst>
            <pc:docMk/>
            <pc:sldMk cId="988111197" sldId="289"/>
            <ac:picMk id="2" creationId="{32543D42-8F9B-4AF5-BEC8-C4AD2659B5CE}"/>
          </ac:picMkLst>
        </pc:picChg>
        <pc:picChg chg="add del mod">
          <ac:chgData name="Eliana Jorquera" userId="a28f1e23-4297-4a30-8e8c-dcd74eeb9374" providerId="ADAL" clId="{C28DB645-14BD-40DB-9469-AA71528E84C9}" dt="2022-05-23T10:23:17.308" v="1112"/>
          <ac:picMkLst>
            <pc:docMk/>
            <pc:sldMk cId="988111197" sldId="289"/>
            <ac:picMk id="2" creationId="{F21DDE16-BE8F-40B8-BCF6-07845D3D640C}"/>
          </ac:picMkLst>
        </pc:picChg>
        <pc:picChg chg="del">
          <ac:chgData name="Eliana Jorquera" userId="a28f1e23-4297-4a30-8e8c-dcd74eeb9374" providerId="ADAL" clId="{C28DB645-14BD-40DB-9469-AA71528E84C9}" dt="2022-05-23T06:11:35.835" v="614" actId="478"/>
          <ac:picMkLst>
            <pc:docMk/>
            <pc:sldMk cId="988111197" sldId="289"/>
            <ac:picMk id="18" creationId="{B16C1FD9-B2C1-4C84-94E5-590F66212864}"/>
          </ac:picMkLst>
        </pc:picChg>
        <pc:picChg chg="del">
          <ac:chgData name="Eliana Jorquera" userId="a28f1e23-4297-4a30-8e8c-dcd74eeb9374" providerId="ADAL" clId="{C28DB645-14BD-40DB-9469-AA71528E84C9}" dt="2022-05-23T06:11:35.835" v="614" actId="478"/>
          <ac:picMkLst>
            <pc:docMk/>
            <pc:sldMk cId="988111197" sldId="289"/>
            <ac:picMk id="33" creationId="{3D4DFF00-41E7-4906-99F8-6A373C75AF9D}"/>
          </ac:picMkLst>
        </pc:picChg>
        <pc:picChg chg="del">
          <ac:chgData name="Eliana Jorquera" userId="a28f1e23-4297-4a30-8e8c-dcd74eeb9374" providerId="ADAL" clId="{C28DB645-14BD-40DB-9469-AA71528E84C9}" dt="2022-05-23T06:11:35.835" v="614" actId="478"/>
          <ac:picMkLst>
            <pc:docMk/>
            <pc:sldMk cId="988111197" sldId="289"/>
            <ac:picMk id="35" creationId="{4BDF902E-4E26-48C4-A30D-028F290DBB6E}"/>
          </ac:picMkLst>
        </pc:picChg>
        <pc:picChg chg="del">
          <ac:chgData name="Eliana Jorquera" userId="a28f1e23-4297-4a30-8e8c-dcd74eeb9374" providerId="ADAL" clId="{C28DB645-14BD-40DB-9469-AA71528E84C9}" dt="2022-05-23T06:11:35.835" v="614" actId="478"/>
          <ac:picMkLst>
            <pc:docMk/>
            <pc:sldMk cId="988111197" sldId="289"/>
            <ac:picMk id="37" creationId="{20FCACF9-977F-403B-8084-08E73153E33D}"/>
          </ac:picMkLst>
        </pc:picChg>
        <pc:picChg chg="del">
          <ac:chgData name="Eliana Jorquera" userId="a28f1e23-4297-4a30-8e8c-dcd74eeb9374" providerId="ADAL" clId="{C28DB645-14BD-40DB-9469-AA71528E84C9}" dt="2022-05-23T06:11:35.835" v="614" actId="478"/>
          <ac:picMkLst>
            <pc:docMk/>
            <pc:sldMk cId="988111197" sldId="289"/>
            <ac:picMk id="39" creationId="{9DE0EA9C-A37F-4ED2-9195-0E1679F6D9A7}"/>
          </ac:picMkLst>
        </pc:picChg>
        <pc:picChg chg="del">
          <ac:chgData name="Eliana Jorquera" userId="a28f1e23-4297-4a30-8e8c-dcd74eeb9374" providerId="ADAL" clId="{C28DB645-14BD-40DB-9469-AA71528E84C9}" dt="2022-05-23T06:11:35.835" v="614" actId="478"/>
          <ac:picMkLst>
            <pc:docMk/>
            <pc:sldMk cId="988111197" sldId="289"/>
            <ac:picMk id="41" creationId="{E6EE021F-C0B4-499D-820B-383BFC8084D6}"/>
          </ac:picMkLst>
        </pc:picChg>
        <pc:picChg chg="del">
          <ac:chgData name="Eliana Jorquera" userId="a28f1e23-4297-4a30-8e8c-dcd74eeb9374" providerId="ADAL" clId="{C28DB645-14BD-40DB-9469-AA71528E84C9}" dt="2022-05-23T06:11:35.835" v="614" actId="478"/>
          <ac:picMkLst>
            <pc:docMk/>
            <pc:sldMk cId="988111197" sldId="289"/>
            <ac:picMk id="43" creationId="{5557B145-C9E5-4F7C-934C-CBECFA1B2754}"/>
          </ac:picMkLst>
        </pc:picChg>
        <pc:picChg chg="del">
          <ac:chgData name="Eliana Jorquera" userId="a28f1e23-4297-4a30-8e8c-dcd74eeb9374" providerId="ADAL" clId="{C28DB645-14BD-40DB-9469-AA71528E84C9}" dt="2022-05-23T06:11:35.835" v="614" actId="478"/>
          <ac:picMkLst>
            <pc:docMk/>
            <pc:sldMk cId="988111197" sldId="289"/>
            <ac:picMk id="45" creationId="{00440CD3-2879-49A2-85CF-86959D0A8BC4}"/>
          </ac:picMkLst>
        </pc:picChg>
      </pc:sldChg>
      <pc:sldChg chg="addSp delSp modSp mod modTransition modAnim">
        <pc:chgData name="Eliana Jorquera" userId="a28f1e23-4297-4a30-8e8c-dcd74eeb9374" providerId="ADAL" clId="{C28DB645-14BD-40DB-9469-AA71528E84C9}" dt="2022-05-23T12:32:44.808" v="1543"/>
        <pc:sldMkLst>
          <pc:docMk/>
          <pc:sldMk cId="359146403" sldId="290"/>
        </pc:sldMkLst>
        <pc:spChg chg="mod">
          <ac:chgData name="Eliana Jorquera" userId="a28f1e23-4297-4a30-8e8c-dcd74eeb9374" providerId="ADAL" clId="{C28DB645-14BD-40DB-9469-AA71528E84C9}" dt="2022-05-23T03:02:56.142" v="140" actId="1076"/>
          <ac:spMkLst>
            <pc:docMk/>
            <pc:sldMk cId="359146403" sldId="290"/>
            <ac:spMk id="2" creationId="{8C543F67-9C70-4748-8C0C-3A7863422F99}"/>
          </ac:spMkLst>
        </pc:spChg>
        <pc:spChg chg="del mod">
          <ac:chgData name="Eliana Jorquera" userId="a28f1e23-4297-4a30-8e8c-dcd74eeb9374" providerId="ADAL" clId="{C28DB645-14BD-40DB-9469-AA71528E84C9}" dt="2022-05-23T03:03:25.759" v="143" actId="478"/>
          <ac:spMkLst>
            <pc:docMk/>
            <pc:sldMk cId="359146403" sldId="290"/>
            <ac:spMk id="3" creationId="{95B371F2-DBA5-415A-82C8-651F587B857A}"/>
          </ac:spMkLst>
        </pc:spChg>
        <pc:spChg chg="add del mod">
          <ac:chgData name="Eliana Jorquera" userId="a28f1e23-4297-4a30-8e8c-dcd74eeb9374" providerId="ADAL" clId="{C28DB645-14BD-40DB-9469-AA71528E84C9}" dt="2022-05-23T02:59:47.238" v="116" actId="931"/>
          <ac:spMkLst>
            <pc:docMk/>
            <pc:sldMk cId="359146403" sldId="290"/>
            <ac:spMk id="5" creationId="{0F05F561-9D2D-40FF-B600-DB19F1E9C587}"/>
          </ac:spMkLst>
        </pc:spChg>
        <pc:spChg chg="add del mod">
          <ac:chgData name="Eliana Jorquera" userId="a28f1e23-4297-4a30-8e8c-dcd74eeb9374" providerId="ADAL" clId="{C28DB645-14BD-40DB-9469-AA71528E84C9}" dt="2022-05-23T03:00:06.388" v="120" actId="931"/>
          <ac:spMkLst>
            <pc:docMk/>
            <pc:sldMk cId="359146403" sldId="290"/>
            <ac:spMk id="10" creationId="{7CE0CFC3-DBC8-4B85-8CF4-149717046B27}"/>
          </ac:spMkLst>
        </pc:spChg>
        <pc:spChg chg="add del mod">
          <ac:chgData name="Eliana Jorquera" userId="a28f1e23-4297-4a30-8e8c-dcd74eeb9374" providerId="ADAL" clId="{C28DB645-14BD-40DB-9469-AA71528E84C9}" dt="2022-05-23T03:03:29.242" v="144" actId="478"/>
          <ac:spMkLst>
            <pc:docMk/>
            <pc:sldMk cId="359146403" sldId="290"/>
            <ac:spMk id="14" creationId="{35CBAF47-9126-49E5-AA3A-857DDC5D4271}"/>
          </ac:spMkLst>
        </pc:spChg>
        <pc:spChg chg="del mod">
          <ac:chgData name="Eliana Jorquera" userId="a28f1e23-4297-4a30-8e8c-dcd74eeb9374" providerId="ADAL" clId="{C28DB645-14BD-40DB-9469-AA71528E84C9}" dt="2022-05-23T03:03:45.555" v="145" actId="478"/>
          <ac:spMkLst>
            <pc:docMk/>
            <pc:sldMk cId="359146403" sldId="290"/>
            <ac:spMk id="18" creationId="{A3D6E35C-2B82-4CA5-AE4C-0E164EB85918}"/>
          </ac:spMkLst>
        </pc:spChg>
        <pc:spChg chg="mod">
          <ac:chgData name="Eliana Jorquera" userId="a28f1e23-4297-4a30-8e8c-dcd74eeb9374" providerId="ADAL" clId="{C28DB645-14BD-40DB-9469-AA71528E84C9}" dt="2022-05-23T03:01:00.968" v="126" actId="26606"/>
          <ac:spMkLst>
            <pc:docMk/>
            <pc:sldMk cId="359146403" sldId="290"/>
            <ac:spMk id="19" creationId="{CF68E937-6723-45CF-A796-59509B100E72}"/>
          </ac:spMkLst>
        </pc:spChg>
        <pc:spChg chg="mod">
          <ac:chgData name="Eliana Jorquera" userId="a28f1e23-4297-4a30-8e8c-dcd74eeb9374" providerId="ADAL" clId="{C28DB645-14BD-40DB-9469-AA71528E84C9}" dt="2022-05-23T03:01:00.968" v="126" actId="26606"/>
          <ac:spMkLst>
            <pc:docMk/>
            <pc:sldMk cId="359146403" sldId="290"/>
            <ac:spMk id="20" creationId="{A767CD47-A77F-4265-8D9F-C8B4E2693DEA}"/>
          </ac:spMkLst>
        </pc:spChg>
        <pc:spChg chg="add mod">
          <ac:chgData name="Eliana Jorquera" userId="a28f1e23-4297-4a30-8e8c-dcd74eeb9374" providerId="ADAL" clId="{C28DB645-14BD-40DB-9469-AA71528E84C9}" dt="2022-05-23T06:54:08.385" v="1086" actId="113"/>
          <ac:spMkLst>
            <pc:docMk/>
            <pc:sldMk cId="359146403" sldId="290"/>
            <ac:spMk id="21" creationId="{FAA95598-2F55-45D4-A016-F246ADBF5FC8}"/>
          </ac:spMkLst>
        </pc:spChg>
        <pc:picChg chg="add del mod">
          <ac:chgData name="Eliana Jorquera" userId="a28f1e23-4297-4a30-8e8c-dcd74eeb9374" providerId="ADAL" clId="{C28DB645-14BD-40DB-9469-AA71528E84C9}" dt="2022-05-23T10:23:17.308" v="1112"/>
          <ac:picMkLst>
            <pc:docMk/>
            <pc:sldMk cId="359146403" sldId="290"/>
            <ac:picMk id="3" creationId="{5F8D6710-C094-4DD9-9445-DCEC5D291B54}"/>
          </ac:picMkLst>
        </pc:picChg>
        <pc:picChg chg="add del mod">
          <ac:chgData name="Eliana Jorquera" userId="a28f1e23-4297-4a30-8e8c-dcd74eeb9374" providerId="ADAL" clId="{C28DB645-14BD-40DB-9469-AA71528E84C9}" dt="2022-05-23T12:32:44.808" v="1543"/>
          <ac:picMkLst>
            <pc:docMk/>
            <pc:sldMk cId="359146403" sldId="290"/>
            <ac:picMk id="3" creationId="{88983D3B-CD7B-472B-92BA-94CC8E9387AA}"/>
          </ac:picMkLst>
        </pc:picChg>
        <pc:picChg chg="del">
          <ac:chgData name="Eliana Jorquera" userId="a28f1e23-4297-4a30-8e8c-dcd74eeb9374" providerId="ADAL" clId="{C28DB645-14BD-40DB-9469-AA71528E84C9}" dt="2022-05-23T02:59:27.638" v="115" actId="478"/>
          <ac:picMkLst>
            <pc:docMk/>
            <pc:sldMk cId="359146403" sldId="290"/>
            <ac:picMk id="6" creationId="{9F161216-1E36-45AD-A0BD-FF3668FD0C6D}"/>
          </ac:picMkLst>
        </pc:picChg>
        <pc:picChg chg="add mod ord">
          <ac:chgData name="Eliana Jorquera" userId="a28f1e23-4297-4a30-8e8c-dcd74eeb9374" providerId="ADAL" clId="{C28DB645-14BD-40DB-9469-AA71528E84C9}" dt="2022-05-23T06:52:23.322" v="1056" actId="1076"/>
          <ac:picMkLst>
            <pc:docMk/>
            <pc:sldMk cId="359146403" sldId="290"/>
            <ac:picMk id="8" creationId="{6A8B770C-04FC-40B7-90D7-6E3A872310A4}"/>
          </ac:picMkLst>
        </pc:picChg>
        <pc:picChg chg="add mod ord modCrop">
          <ac:chgData name="Eliana Jorquera" userId="a28f1e23-4297-4a30-8e8c-dcd74eeb9374" providerId="ADAL" clId="{C28DB645-14BD-40DB-9469-AA71528E84C9}" dt="2022-05-23T06:52:14.539" v="1055" actId="732"/>
          <ac:picMkLst>
            <pc:docMk/>
            <pc:sldMk cId="359146403" sldId="290"/>
            <ac:picMk id="12" creationId="{648EB89A-4BE3-403C-BC5E-47F9B435E427}"/>
          </ac:picMkLst>
        </pc:picChg>
        <pc:picChg chg="del">
          <ac:chgData name="Eliana Jorquera" userId="a28f1e23-4297-4a30-8e8c-dcd74eeb9374" providerId="ADAL" clId="{C28DB645-14BD-40DB-9469-AA71528E84C9}" dt="2022-05-23T02:59:56.230" v="119" actId="478"/>
          <ac:picMkLst>
            <pc:docMk/>
            <pc:sldMk cId="359146403" sldId="290"/>
            <ac:picMk id="17" creationId="{4E3E635E-1A96-4CA0-98A4-32D3261AAB6A}"/>
          </ac:picMkLst>
        </pc:picChg>
      </pc:sldChg>
      <pc:sldChg chg="del">
        <pc:chgData name="Eliana Jorquera" userId="a28f1e23-4297-4a30-8e8c-dcd74eeb9374" providerId="ADAL" clId="{C28DB645-14BD-40DB-9469-AA71528E84C9}" dt="2022-05-23T06:35:01.352" v="727" actId="47"/>
        <pc:sldMkLst>
          <pc:docMk/>
          <pc:sldMk cId="3649841902" sldId="292"/>
        </pc:sldMkLst>
      </pc:sldChg>
      <pc:sldChg chg="del">
        <pc:chgData name="Eliana Jorquera" userId="a28f1e23-4297-4a30-8e8c-dcd74eeb9374" providerId="ADAL" clId="{C28DB645-14BD-40DB-9469-AA71528E84C9}" dt="2022-05-23T06:34:42.863" v="719" actId="47"/>
        <pc:sldMkLst>
          <pc:docMk/>
          <pc:sldMk cId="205932437" sldId="294"/>
        </pc:sldMkLst>
      </pc:sldChg>
      <pc:sldChg chg="addSp delSp modSp add del modTransition setBg modAnim delDesignElem">
        <pc:chgData name="Eliana Jorquera" userId="a28f1e23-4297-4a30-8e8c-dcd74eeb9374" providerId="ADAL" clId="{C28DB645-14BD-40DB-9469-AA71528E84C9}" dt="2022-05-23T12:32:53.050" v="1544" actId="47"/>
        <pc:sldMkLst>
          <pc:docMk/>
          <pc:sldMk cId="299724732" sldId="296"/>
        </pc:sldMkLst>
        <pc:spChg chg="del">
          <ac:chgData name="Eliana Jorquera" userId="a28f1e23-4297-4a30-8e8c-dcd74eeb9374" providerId="ADAL" clId="{C28DB645-14BD-40DB-9469-AA71528E84C9}" dt="2022-05-23T12:22:03.814" v="1527"/>
          <ac:spMkLst>
            <pc:docMk/>
            <pc:sldMk cId="299724732" sldId="296"/>
            <ac:spMk id="95" creationId="{FA3C7DEA-BCC2-4295-8850-147993296189}"/>
          </ac:spMkLst>
        </pc:spChg>
        <pc:spChg chg="del">
          <ac:chgData name="Eliana Jorquera" userId="a28f1e23-4297-4a30-8e8c-dcd74eeb9374" providerId="ADAL" clId="{C28DB645-14BD-40DB-9469-AA71528E84C9}" dt="2022-05-23T12:22:03.814" v="1527"/>
          <ac:spMkLst>
            <pc:docMk/>
            <pc:sldMk cId="299724732" sldId="296"/>
            <ac:spMk id="97" creationId="{C289949D-B9F6-468A-86FE-2694DC5AE773}"/>
          </ac:spMkLst>
        </pc:spChg>
        <pc:grpChg chg="del">
          <ac:chgData name="Eliana Jorquera" userId="a28f1e23-4297-4a30-8e8c-dcd74eeb9374" providerId="ADAL" clId="{C28DB645-14BD-40DB-9469-AA71528E84C9}" dt="2022-05-23T12:22:03.814" v="1527"/>
          <ac:grpSpMkLst>
            <pc:docMk/>
            <pc:sldMk cId="299724732" sldId="296"/>
            <ac:grpSpMk id="99" creationId="{E4DF0958-0C87-4C28-9554-2FADC788C2B1}"/>
          </ac:grpSpMkLst>
        </pc:grpChg>
        <pc:picChg chg="add del mod">
          <ac:chgData name="Eliana Jorquera" userId="a28f1e23-4297-4a30-8e8c-dcd74eeb9374" providerId="ADAL" clId="{C28DB645-14BD-40DB-9469-AA71528E84C9}" dt="2022-05-23T12:32:44.808" v="1543"/>
          <ac:picMkLst>
            <pc:docMk/>
            <pc:sldMk cId="299724732" sldId="296"/>
            <ac:picMk id="2" creationId="{E724BF7A-2E30-47D4-956C-1CC04D40C31E}"/>
          </ac:picMkLst>
        </pc:picChg>
      </pc:sldChg>
      <pc:sldChg chg="modSp del mod delDesignElem">
        <pc:chgData name="Eliana Jorquera" userId="a28f1e23-4297-4a30-8e8c-dcd74eeb9374" providerId="ADAL" clId="{C28DB645-14BD-40DB-9469-AA71528E84C9}" dt="2022-05-23T05:40:11.820" v="425" actId="47"/>
        <pc:sldMkLst>
          <pc:docMk/>
          <pc:sldMk cId="2134475858" sldId="299"/>
        </pc:sldMkLst>
        <pc:spChg chg="mod">
          <ac:chgData name="Eliana Jorquera" userId="a28f1e23-4297-4a30-8e8c-dcd74eeb9374" providerId="ADAL" clId="{C28DB645-14BD-40DB-9469-AA71528E84C9}" dt="2022-05-23T05:35:05.010" v="396" actId="1076"/>
          <ac:spMkLst>
            <pc:docMk/>
            <pc:sldMk cId="2134475858" sldId="299"/>
            <ac:spMk id="4" creationId="{13EAEEAE-1B65-46E0-BA78-E61BC383909A}"/>
          </ac:spMkLst>
        </pc:spChg>
        <pc:spChg chg="mod">
          <ac:chgData name="Eliana Jorquera" userId="a28f1e23-4297-4a30-8e8c-dcd74eeb9374" providerId="ADAL" clId="{C28DB645-14BD-40DB-9469-AA71528E84C9}" dt="2022-05-23T05:31:44.519" v="375" actId="1076"/>
          <ac:spMkLst>
            <pc:docMk/>
            <pc:sldMk cId="2134475858" sldId="299"/>
            <ac:spMk id="14" creationId="{C18A4F77-FF11-423F-AF18-58733C1731F2}"/>
          </ac:spMkLst>
        </pc:spChg>
        <pc:spChg chg="mod">
          <ac:chgData name="Eliana Jorquera" userId="a28f1e23-4297-4a30-8e8c-dcd74eeb9374" providerId="ADAL" clId="{C28DB645-14BD-40DB-9469-AA71528E84C9}" dt="2022-05-23T05:31:35.934" v="372" actId="1076"/>
          <ac:spMkLst>
            <pc:docMk/>
            <pc:sldMk cId="2134475858" sldId="299"/>
            <ac:spMk id="15" creationId="{FBF8EB32-AAA6-4D19-A3DE-3E5933B5EF7B}"/>
          </ac:spMkLst>
        </pc:spChg>
      </pc:sldChg>
      <pc:sldChg chg="del">
        <pc:chgData name="Eliana Jorquera" userId="a28f1e23-4297-4a30-8e8c-dcd74eeb9374" providerId="ADAL" clId="{C28DB645-14BD-40DB-9469-AA71528E84C9}" dt="2022-05-23T06:34:44.383" v="720" actId="47"/>
        <pc:sldMkLst>
          <pc:docMk/>
          <pc:sldMk cId="1219950567" sldId="306"/>
        </pc:sldMkLst>
      </pc:sldChg>
      <pc:sldChg chg="del">
        <pc:chgData name="Eliana Jorquera" userId="a28f1e23-4297-4a30-8e8c-dcd74eeb9374" providerId="ADAL" clId="{C28DB645-14BD-40DB-9469-AA71528E84C9}" dt="2022-05-23T06:34:37.281" v="716" actId="47"/>
        <pc:sldMkLst>
          <pc:docMk/>
          <pc:sldMk cId="4027629600" sldId="307"/>
        </pc:sldMkLst>
      </pc:sldChg>
      <pc:sldChg chg="addSp delSp modSp add mod modTransition modAnim">
        <pc:chgData name="Eliana Jorquera" userId="a28f1e23-4297-4a30-8e8c-dcd74eeb9374" providerId="ADAL" clId="{C28DB645-14BD-40DB-9469-AA71528E84C9}" dt="2022-05-23T12:32:44.808" v="1543"/>
        <pc:sldMkLst>
          <pc:docMk/>
          <pc:sldMk cId="4065743820" sldId="308"/>
        </pc:sldMkLst>
        <pc:spChg chg="del mod">
          <ac:chgData name="Eliana Jorquera" userId="a28f1e23-4297-4a30-8e8c-dcd74eeb9374" providerId="ADAL" clId="{C28DB645-14BD-40DB-9469-AA71528E84C9}" dt="2022-05-23T10:23:40.615" v="1113" actId="478"/>
          <ac:spMkLst>
            <pc:docMk/>
            <pc:sldMk cId="4065743820" sldId="308"/>
            <ac:spMk id="2" creationId="{C2CDA657-F768-40F3-898E-158E58437438}"/>
          </ac:spMkLst>
        </pc:spChg>
        <pc:spChg chg="mod">
          <ac:chgData name="Eliana Jorquera" userId="a28f1e23-4297-4a30-8e8c-dcd74eeb9374" providerId="ADAL" clId="{C28DB645-14BD-40DB-9469-AA71528E84C9}" dt="2022-05-23T06:34:32.122" v="713" actId="20577"/>
          <ac:spMkLst>
            <pc:docMk/>
            <pc:sldMk cId="4065743820" sldId="308"/>
            <ac:spMk id="3" creationId="{48D641F9-AA43-40F5-B309-187496333CA8}"/>
          </ac:spMkLst>
        </pc:spChg>
        <pc:spChg chg="mod">
          <ac:chgData name="Eliana Jorquera" userId="a28f1e23-4297-4a30-8e8c-dcd74eeb9374" providerId="ADAL" clId="{C28DB645-14BD-40DB-9469-AA71528E84C9}" dt="2022-05-23T06:34:11.648" v="674" actId="20577"/>
          <ac:spMkLst>
            <pc:docMk/>
            <pc:sldMk cId="4065743820" sldId="308"/>
            <ac:spMk id="10" creationId="{5F9DDEF8-5D32-4A49-B52A-68EB851BF2D6}"/>
          </ac:spMkLst>
        </pc:spChg>
        <pc:spChg chg="mod">
          <ac:chgData name="Eliana Jorquera" userId="a28f1e23-4297-4a30-8e8c-dcd74eeb9374" providerId="ADAL" clId="{C28DB645-14BD-40DB-9469-AA71528E84C9}" dt="2022-05-23T06:34:18.680" v="684" actId="20577"/>
          <ac:spMkLst>
            <pc:docMk/>
            <pc:sldMk cId="4065743820" sldId="308"/>
            <ac:spMk id="19" creationId="{F7B2A56A-1801-43FC-A3B5-5C972C5A2B15}"/>
          </ac:spMkLst>
        </pc:spChg>
        <pc:picChg chg="add del mod">
          <ac:chgData name="Eliana Jorquera" userId="a28f1e23-4297-4a30-8e8c-dcd74eeb9374" providerId="ADAL" clId="{C28DB645-14BD-40DB-9469-AA71528E84C9}" dt="2022-05-23T10:23:17.308" v="1112"/>
          <ac:picMkLst>
            <pc:docMk/>
            <pc:sldMk cId="4065743820" sldId="308"/>
            <ac:picMk id="5" creationId="{9789511D-DD7F-4CEA-A83E-6C9E303BA182}"/>
          </ac:picMkLst>
        </pc:picChg>
      </pc:sldChg>
      <pc:sldChg chg="addSp delSp modSp add mod modTransition modAnim">
        <pc:chgData name="Eliana Jorquera" userId="a28f1e23-4297-4a30-8e8c-dcd74eeb9374" providerId="ADAL" clId="{C28DB645-14BD-40DB-9469-AA71528E84C9}" dt="2022-05-23T12:32:44.808" v="1543"/>
        <pc:sldMkLst>
          <pc:docMk/>
          <pc:sldMk cId="3169959566" sldId="309"/>
        </pc:sldMkLst>
        <pc:spChg chg="mod">
          <ac:chgData name="Eliana Jorquera" userId="a28f1e23-4297-4a30-8e8c-dcd74eeb9374" providerId="ADAL" clId="{C28DB645-14BD-40DB-9469-AA71528E84C9}" dt="2022-05-23T04:18:53.155" v="223"/>
          <ac:spMkLst>
            <pc:docMk/>
            <pc:sldMk cId="3169959566" sldId="309"/>
            <ac:spMk id="2" creationId="{51DF3D98-3C30-4CFC-8643-C81E829C8C25}"/>
          </ac:spMkLst>
        </pc:spChg>
        <pc:spChg chg="mod">
          <ac:chgData name="Eliana Jorquera" userId="a28f1e23-4297-4a30-8e8c-dcd74eeb9374" providerId="ADAL" clId="{C28DB645-14BD-40DB-9469-AA71528E84C9}" dt="2022-05-23T04:17:47.628" v="192" actId="1076"/>
          <ac:spMkLst>
            <pc:docMk/>
            <pc:sldMk cId="3169959566" sldId="309"/>
            <ac:spMk id="3" creationId="{A068D447-28D3-4F5F-B2DC-FD67E9015868}"/>
          </ac:spMkLst>
        </pc:spChg>
        <pc:spChg chg="add del mod">
          <ac:chgData name="Eliana Jorquera" userId="a28f1e23-4297-4a30-8e8c-dcd74eeb9374" providerId="ADAL" clId="{C28DB645-14BD-40DB-9469-AA71528E84C9}" dt="2022-05-23T04:15:53.183" v="180"/>
          <ac:spMkLst>
            <pc:docMk/>
            <pc:sldMk cId="3169959566" sldId="309"/>
            <ac:spMk id="5" creationId="{5BDC761D-7EEE-4ACA-A3FB-8BED7A332428}"/>
          </ac:spMkLst>
        </pc:spChg>
        <pc:spChg chg="add mod">
          <ac:chgData name="Eliana Jorquera" userId="a28f1e23-4297-4a30-8e8c-dcd74eeb9374" providerId="ADAL" clId="{C28DB645-14BD-40DB-9469-AA71528E84C9}" dt="2022-05-23T04:18:20.583" v="200" actId="1076"/>
          <ac:spMkLst>
            <pc:docMk/>
            <pc:sldMk cId="3169959566" sldId="309"/>
            <ac:spMk id="16" creationId="{BD8C705E-B08F-482F-8FEF-D685D7348CA9}"/>
          </ac:spMkLst>
        </pc:spChg>
        <pc:spChg chg="add mod">
          <ac:chgData name="Eliana Jorquera" userId="a28f1e23-4297-4a30-8e8c-dcd74eeb9374" providerId="ADAL" clId="{C28DB645-14BD-40DB-9469-AA71528E84C9}" dt="2022-05-23T04:19:13.572" v="225" actId="1076"/>
          <ac:spMkLst>
            <pc:docMk/>
            <pc:sldMk cId="3169959566" sldId="309"/>
            <ac:spMk id="17" creationId="{9FDF85ED-6BB6-4019-8464-B8A70BA6D987}"/>
          </ac:spMkLst>
        </pc:spChg>
        <pc:spChg chg="del">
          <ac:chgData name="Eliana Jorquera" userId="a28f1e23-4297-4a30-8e8c-dcd74eeb9374" providerId="ADAL" clId="{C28DB645-14BD-40DB-9469-AA71528E84C9}" dt="2022-05-23T04:16:44.186" v="184" actId="478"/>
          <ac:spMkLst>
            <pc:docMk/>
            <pc:sldMk cId="3169959566" sldId="309"/>
            <ac:spMk id="38" creationId="{1F662704-9E7D-EDFF-BC95-D9F9193B1A2E}"/>
          </ac:spMkLst>
        </pc:spChg>
        <pc:graphicFrameChg chg="add mod">
          <ac:chgData name="Eliana Jorquera" userId="a28f1e23-4297-4a30-8e8c-dcd74eeb9374" providerId="ADAL" clId="{C28DB645-14BD-40DB-9469-AA71528E84C9}" dt="2022-05-23T04:16:31.791" v="181"/>
          <ac:graphicFrameMkLst>
            <pc:docMk/>
            <pc:sldMk cId="3169959566" sldId="309"/>
            <ac:graphicFrameMk id="10" creationId="{3242DEAF-A4D7-4D22-829D-3C67542707C9}"/>
          </ac:graphicFrameMkLst>
        </pc:graphicFrameChg>
        <pc:picChg chg="add del mod">
          <ac:chgData name="Eliana Jorquera" userId="a28f1e23-4297-4a30-8e8c-dcd74eeb9374" providerId="ADAL" clId="{C28DB645-14BD-40DB-9469-AA71528E84C9}" dt="2022-05-23T12:32:44.808" v="1543"/>
          <ac:picMkLst>
            <pc:docMk/>
            <pc:sldMk cId="3169959566" sldId="309"/>
            <ac:picMk id="4" creationId="{D3B811D1-E1E2-488B-8AB7-5A340A7D9F58}"/>
          </ac:picMkLst>
        </pc:picChg>
        <pc:picChg chg="add del mod">
          <ac:chgData name="Eliana Jorquera" userId="a28f1e23-4297-4a30-8e8c-dcd74eeb9374" providerId="ADAL" clId="{C28DB645-14BD-40DB-9469-AA71528E84C9}" dt="2022-05-23T10:23:17.308" v="1112"/>
          <ac:picMkLst>
            <pc:docMk/>
            <pc:sldMk cId="3169959566" sldId="309"/>
            <ac:picMk id="4" creationId="{FFDB0A64-BFDE-42F4-8B97-9E2195D0CD2C}"/>
          </ac:picMkLst>
        </pc:picChg>
        <pc:picChg chg="add mod">
          <ac:chgData name="Eliana Jorquera" userId="a28f1e23-4297-4a30-8e8c-dcd74eeb9374" providerId="ADAL" clId="{C28DB645-14BD-40DB-9469-AA71528E84C9}" dt="2022-05-23T04:16:41.734" v="183" actId="1076"/>
          <ac:picMkLst>
            <pc:docMk/>
            <pc:sldMk cId="3169959566" sldId="309"/>
            <ac:picMk id="11" creationId="{BA52ECDF-A84B-4E09-8563-C0440A015C7F}"/>
          </ac:picMkLst>
        </pc:picChg>
        <pc:picChg chg="del">
          <ac:chgData name="Eliana Jorquera" userId="a28f1e23-4297-4a30-8e8c-dcd74eeb9374" providerId="ADAL" clId="{C28DB645-14BD-40DB-9469-AA71528E84C9}" dt="2022-05-23T03:11:13.942" v="179" actId="478"/>
          <ac:picMkLst>
            <pc:docMk/>
            <pc:sldMk cId="3169959566" sldId="309"/>
            <ac:picMk id="44" creationId="{D8C736CB-C7F0-4234-8978-B8CEAB9FDD2E}"/>
          </ac:picMkLst>
        </pc:picChg>
        <pc:cxnChg chg="add mod">
          <ac:chgData name="Eliana Jorquera" userId="a28f1e23-4297-4a30-8e8c-dcd74eeb9374" providerId="ADAL" clId="{C28DB645-14BD-40DB-9469-AA71528E84C9}" dt="2022-05-23T04:17:21.253" v="188" actId="14100"/>
          <ac:cxnSpMkLst>
            <pc:docMk/>
            <pc:sldMk cId="3169959566" sldId="309"/>
            <ac:cxnSpMk id="12" creationId="{0E84536C-699F-473D-8D4D-0551140F4606}"/>
          </ac:cxnSpMkLst>
        </pc:cxnChg>
      </pc:sldChg>
      <pc:sldChg chg="addSp delSp modSp add del mod">
        <pc:chgData name="Eliana Jorquera" userId="a28f1e23-4297-4a30-8e8c-dcd74eeb9374" providerId="ADAL" clId="{C28DB645-14BD-40DB-9469-AA71528E84C9}" dt="2022-05-23T04:22:52.347" v="259" actId="47"/>
        <pc:sldMkLst>
          <pc:docMk/>
          <pc:sldMk cId="3358215421" sldId="310"/>
        </pc:sldMkLst>
        <pc:spChg chg="add del mod">
          <ac:chgData name="Eliana Jorquera" userId="a28f1e23-4297-4a30-8e8c-dcd74eeb9374" providerId="ADAL" clId="{C28DB645-14BD-40DB-9469-AA71528E84C9}" dt="2022-05-23T04:19:51.585" v="230" actId="478"/>
          <ac:spMkLst>
            <pc:docMk/>
            <pc:sldMk cId="3358215421" sldId="310"/>
            <ac:spMk id="5" creationId="{81B12A5B-B2C6-4420-A44F-013C8EC24052}"/>
          </ac:spMkLst>
        </pc:spChg>
        <pc:spChg chg="add del mod">
          <ac:chgData name="Eliana Jorquera" userId="a28f1e23-4297-4a30-8e8c-dcd74eeb9374" providerId="ADAL" clId="{C28DB645-14BD-40DB-9469-AA71528E84C9}" dt="2022-05-23T04:19:48.785" v="229"/>
          <ac:spMkLst>
            <pc:docMk/>
            <pc:sldMk cId="3358215421" sldId="310"/>
            <ac:spMk id="14" creationId="{C42307F3-6C70-4722-B9FF-0FBE2A26F6AA}"/>
          </ac:spMkLst>
        </pc:spChg>
        <pc:spChg chg="add del mod">
          <ac:chgData name="Eliana Jorquera" userId="a28f1e23-4297-4a30-8e8c-dcd74eeb9374" providerId="ADAL" clId="{C28DB645-14BD-40DB-9469-AA71528E84C9}" dt="2022-05-23T04:19:48.785" v="229"/>
          <ac:spMkLst>
            <pc:docMk/>
            <pc:sldMk cId="3358215421" sldId="310"/>
            <ac:spMk id="15" creationId="{2B1EB266-5551-4392-A1FF-A969D30482EA}"/>
          </ac:spMkLst>
        </pc:spChg>
        <pc:spChg chg="add del mod">
          <ac:chgData name="Eliana Jorquera" userId="a28f1e23-4297-4a30-8e8c-dcd74eeb9374" providerId="ADAL" clId="{C28DB645-14BD-40DB-9469-AA71528E84C9}" dt="2022-05-23T04:19:48.785" v="229"/>
          <ac:spMkLst>
            <pc:docMk/>
            <pc:sldMk cId="3358215421" sldId="310"/>
            <ac:spMk id="16" creationId="{18B64A36-2F6E-450B-B986-01A2A899E389}"/>
          </ac:spMkLst>
        </pc:spChg>
        <pc:spChg chg="add del mod">
          <ac:chgData name="Eliana Jorquera" userId="a28f1e23-4297-4a30-8e8c-dcd74eeb9374" providerId="ADAL" clId="{C28DB645-14BD-40DB-9469-AA71528E84C9}" dt="2022-05-23T04:19:48.785" v="229"/>
          <ac:spMkLst>
            <pc:docMk/>
            <pc:sldMk cId="3358215421" sldId="310"/>
            <ac:spMk id="17" creationId="{05DF7E54-9E41-4C5C-9C43-15E4366DC8C5}"/>
          </ac:spMkLst>
        </pc:spChg>
        <pc:spChg chg="add del mod">
          <ac:chgData name="Eliana Jorquera" userId="a28f1e23-4297-4a30-8e8c-dcd74eeb9374" providerId="ADAL" clId="{C28DB645-14BD-40DB-9469-AA71528E84C9}" dt="2022-05-23T04:19:48.785" v="229"/>
          <ac:spMkLst>
            <pc:docMk/>
            <pc:sldMk cId="3358215421" sldId="310"/>
            <ac:spMk id="18" creationId="{C6EA735A-C063-40E2-B38E-E4D1EAEFB017}"/>
          </ac:spMkLst>
        </pc:spChg>
        <pc:spChg chg="add del mod">
          <ac:chgData name="Eliana Jorquera" userId="a28f1e23-4297-4a30-8e8c-dcd74eeb9374" providerId="ADAL" clId="{C28DB645-14BD-40DB-9469-AA71528E84C9}" dt="2022-05-23T04:19:48.785" v="229"/>
          <ac:spMkLst>
            <pc:docMk/>
            <pc:sldMk cId="3358215421" sldId="310"/>
            <ac:spMk id="19" creationId="{3708C3EF-A2F7-4CF0-962D-35C838AEA41A}"/>
          </ac:spMkLst>
        </pc:spChg>
        <pc:spChg chg="mod">
          <ac:chgData name="Eliana Jorquera" userId="a28f1e23-4297-4a30-8e8c-dcd74eeb9374" providerId="ADAL" clId="{C28DB645-14BD-40DB-9469-AA71528E84C9}" dt="2022-05-23T04:19:44.906" v="228"/>
          <ac:spMkLst>
            <pc:docMk/>
            <pc:sldMk cId="3358215421" sldId="310"/>
            <ac:spMk id="23" creationId="{4831D223-8A44-46BD-B230-AD5B0FB934A8}"/>
          </ac:spMkLst>
        </pc:spChg>
        <pc:spChg chg="mod">
          <ac:chgData name="Eliana Jorquera" userId="a28f1e23-4297-4a30-8e8c-dcd74eeb9374" providerId="ADAL" clId="{C28DB645-14BD-40DB-9469-AA71528E84C9}" dt="2022-05-23T04:19:44.906" v="228"/>
          <ac:spMkLst>
            <pc:docMk/>
            <pc:sldMk cId="3358215421" sldId="310"/>
            <ac:spMk id="24" creationId="{2E390479-FA8B-42B2-B9B4-97FC15B572EA}"/>
          </ac:spMkLst>
        </pc:spChg>
        <pc:spChg chg="add del mod">
          <ac:chgData name="Eliana Jorquera" userId="a28f1e23-4297-4a30-8e8c-dcd74eeb9374" providerId="ADAL" clId="{C28DB645-14BD-40DB-9469-AA71528E84C9}" dt="2022-05-23T04:19:48.785" v="229"/>
          <ac:spMkLst>
            <pc:docMk/>
            <pc:sldMk cId="3358215421" sldId="310"/>
            <ac:spMk id="29" creationId="{7FECCDD2-2CD3-4118-8076-2A7D70CA4A76}"/>
          </ac:spMkLst>
        </pc:spChg>
        <pc:spChg chg="add del mod">
          <ac:chgData name="Eliana Jorquera" userId="a28f1e23-4297-4a30-8e8c-dcd74eeb9374" providerId="ADAL" clId="{C28DB645-14BD-40DB-9469-AA71528E84C9}" dt="2022-05-23T04:19:48.785" v="229"/>
          <ac:spMkLst>
            <pc:docMk/>
            <pc:sldMk cId="3358215421" sldId="310"/>
            <ac:spMk id="31" creationId="{A2A1055C-155D-4092-9EA1-CF2373076D27}"/>
          </ac:spMkLst>
        </pc:spChg>
        <pc:spChg chg="add del mod">
          <ac:chgData name="Eliana Jorquera" userId="a28f1e23-4297-4a30-8e8c-dcd74eeb9374" providerId="ADAL" clId="{C28DB645-14BD-40DB-9469-AA71528E84C9}" dt="2022-05-23T04:19:48.785" v="229"/>
          <ac:spMkLst>
            <pc:docMk/>
            <pc:sldMk cId="3358215421" sldId="310"/>
            <ac:spMk id="32" creationId="{78CDB1AA-3588-41B3-9A5E-00CA1372558A}"/>
          </ac:spMkLst>
        </pc:spChg>
        <pc:spChg chg="add del mod">
          <ac:chgData name="Eliana Jorquera" userId="a28f1e23-4297-4a30-8e8c-dcd74eeb9374" providerId="ADAL" clId="{C28DB645-14BD-40DB-9469-AA71528E84C9}" dt="2022-05-23T04:19:48.785" v="229"/>
          <ac:spMkLst>
            <pc:docMk/>
            <pc:sldMk cId="3358215421" sldId="310"/>
            <ac:spMk id="33" creationId="{68207D50-B0FA-42D5-9EC4-112E5F184ED0}"/>
          </ac:spMkLst>
        </pc:spChg>
        <pc:grpChg chg="add del mod">
          <ac:chgData name="Eliana Jorquera" userId="a28f1e23-4297-4a30-8e8c-dcd74eeb9374" providerId="ADAL" clId="{C28DB645-14BD-40DB-9469-AA71528E84C9}" dt="2022-05-23T04:19:48.785" v="229"/>
          <ac:grpSpMkLst>
            <pc:docMk/>
            <pc:sldMk cId="3358215421" sldId="310"/>
            <ac:grpSpMk id="20" creationId="{D94ADFE4-F602-4CBD-9ACC-00C07FFEC8FC}"/>
          </ac:grpSpMkLst>
        </pc:grpChg>
        <pc:picChg chg="add del mod">
          <ac:chgData name="Eliana Jorquera" userId="a28f1e23-4297-4a30-8e8c-dcd74eeb9374" providerId="ADAL" clId="{C28DB645-14BD-40DB-9469-AA71528E84C9}" dt="2022-05-23T04:19:48.785" v="229"/>
          <ac:picMkLst>
            <pc:docMk/>
            <pc:sldMk cId="3358215421" sldId="310"/>
            <ac:picMk id="10" creationId="{BBE6FEFF-C8CE-4F82-91A2-741908C5E648}"/>
          </ac:picMkLst>
        </pc:picChg>
        <pc:picChg chg="add del mod">
          <ac:chgData name="Eliana Jorquera" userId="a28f1e23-4297-4a30-8e8c-dcd74eeb9374" providerId="ADAL" clId="{C28DB645-14BD-40DB-9469-AA71528E84C9}" dt="2022-05-23T04:19:48.785" v="229"/>
          <ac:picMkLst>
            <pc:docMk/>
            <pc:sldMk cId="3358215421" sldId="310"/>
            <ac:picMk id="11" creationId="{1201E01F-DC9A-4C41-9119-F944D7CDFC98}"/>
          </ac:picMkLst>
        </pc:picChg>
        <pc:picChg chg="add del mod">
          <ac:chgData name="Eliana Jorquera" userId="a28f1e23-4297-4a30-8e8c-dcd74eeb9374" providerId="ADAL" clId="{C28DB645-14BD-40DB-9469-AA71528E84C9}" dt="2022-05-23T04:19:48.785" v="229"/>
          <ac:picMkLst>
            <pc:docMk/>
            <pc:sldMk cId="3358215421" sldId="310"/>
            <ac:picMk id="12" creationId="{11C6C1F9-CAC0-4D79-981F-BB8F7CAC7D57}"/>
          </ac:picMkLst>
        </pc:picChg>
        <pc:picChg chg="add del mod">
          <ac:chgData name="Eliana Jorquera" userId="a28f1e23-4297-4a30-8e8c-dcd74eeb9374" providerId="ADAL" clId="{C28DB645-14BD-40DB-9469-AA71528E84C9}" dt="2022-05-23T04:19:48.785" v="229"/>
          <ac:picMkLst>
            <pc:docMk/>
            <pc:sldMk cId="3358215421" sldId="310"/>
            <ac:picMk id="13" creationId="{F0CE179A-5048-488D-8DA7-2445B88773F2}"/>
          </ac:picMkLst>
        </pc:picChg>
        <pc:picChg chg="mod">
          <ac:chgData name="Eliana Jorquera" userId="a28f1e23-4297-4a30-8e8c-dcd74eeb9374" providerId="ADAL" clId="{C28DB645-14BD-40DB-9469-AA71528E84C9}" dt="2022-05-23T04:19:44.906" v="228"/>
          <ac:picMkLst>
            <pc:docMk/>
            <pc:sldMk cId="3358215421" sldId="310"/>
            <ac:picMk id="21" creationId="{48099CE6-2FFF-4346-AE4F-6B2192FE95EF}"/>
          </ac:picMkLst>
        </pc:picChg>
        <pc:picChg chg="mod">
          <ac:chgData name="Eliana Jorquera" userId="a28f1e23-4297-4a30-8e8c-dcd74eeb9374" providerId="ADAL" clId="{C28DB645-14BD-40DB-9469-AA71528E84C9}" dt="2022-05-23T04:19:44.906" v="228"/>
          <ac:picMkLst>
            <pc:docMk/>
            <pc:sldMk cId="3358215421" sldId="310"/>
            <ac:picMk id="22" creationId="{D740A358-6EE9-4815-982B-C13F780A32C4}"/>
          </ac:picMkLst>
        </pc:picChg>
        <pc:picChg chg="add del mod">
          <ac:chgData name="Eliana Jorquera" userId="a28f1e23-4297-4a30-8e8c-dcd74eeb9374" providerId="ADAL" clId="{C28DB645-14BD-40DB-9469-AA71528E84C9}" dt="2022-05-23T04:19:48.785" v="229"/>
          <ac:picMkLst>
            <pc:docMk/>
            <pc:sldMk cId="3358215421" sldId="310"/>
            <ac:picMk id="26" creationId="{9ECF3CAB-3AAE-4339-90AC-C8B32A00EBF7}"/>
          </ac:picMkLst>
        </pc:picChg>
        <pc:picChg chg="add del mod">
          <ac:chgData name="Eliana Jorquera" userId="a28f1e23-4297-4a30-8e8c-dcd74eeb9374" providerId="ADAL" clId="{C28DB645-14BD-40DB-9469-AA71528E84C9}" dt="2022-05-23T04:19:48.785" v="229"/>
          <ac:picMkLst>
            <pc:docMk/>
            <pc:sldMk cId="3358215421" sldId="310"/>
            <ac:picMk id="27" creationId="{1C6CDDB9-5324-4288-8153-F217A31E5F19}"/>
          </ac:picMkLst>
        </pc:picChg>
        <pc:picChg chg="add del mod">
          <ac:chgData name="Eliana Jorquera" userId="a28f1e23-4297-4a30-8e8c-dcd74eeb9374" providerId="ADAL" clId="{C28DB645-14BD-40DB-9469-AA71528E84C9}" dt="2022-05-23T04:19:48.785" v="229"/>
          <ac:picMkLst>
            <pc:docMk/>
            <pc:sldMk cId="3358215421" sldId="310"/>
            <ac:picMk id="28" creationId="{6676A25A-38A8-4020-A7E9-DBF8D1D5EAC3}"/>
          </ac:picMkLst>
        </pc:picChg>
        <pc:picChg chg="add del">
          <ac:chgData name="Eliana Jorquera" userId="a28f1e23-4297-4a30-8e8c-dcd74eeb9374" providerId="ADAL" clId="{C28DB645-14BD-40DB-9469-AA71528E84C9}" dt="2022-05-23T04:19:51.585" v="230" actId="478"/>
          <ac:picMkLst>
            <pc:docMk/>
            <pc:sldMk cId="3358215421" sldId="310"/>
            <ac:picMk id="44" creationId="{D8C736CB-C7F0-4234-8978-B8CEAB9FDD2E}"/>
          </ac:picMkLst>
        </pc:picChg>
        <pc:cxnChg chg="mod">
          <ac:chgData name="Eliana Jorquera" userId="a28f1e23-4297-4a30-8e8c-dcd74eeb9374" providerId="ADAL" clId="{C28DB645-14BD-40DB-9469-AA71528E84C9}" dt="2022-05-23T04:19:44.906" v="228"/>
          <ac:cxnSpMkLst>
            <pc:docMk/>
            <pc:sldMk cId="3358215421" sldId="310"/>
            <ac:cxnSpMk id="25" creationId="{786339D2-1EBF-484D-84C9-E97C5E6B3DF2}"/>
          </ac:cxnSpMkLst>
        </pc:cxnChg>
        <pc:cxnChg chg="add del mod">
          <ac:chgData name="Eliana Jorquera" userId="a28f1e23-4297-4a30-8e8c-dcd74eeb9374" providerId="ADAL" clId="{C28DB645-14BD-40DB-9469-AA71528E84C9}" dt="2022-05-23T04:19:48.785" v="229"/>
          <ac:cxnSpMkLst>
            <pc:docMk/>
            <pc:sldMk cId="3358215421" sldId="310"/>
            <ac:cxnSpMk id="30" creationId="{37A8E6D6-E2D1-4DE2-9FE2-C24DA89493D7}"/>
          </ac:cxnSpMkLst>
        </pc:cxnChg>
        <pc:cxnChg chg="add del mod">
          <ac:chgData name="Eliana Jorquera" userId="a28f1e23-4297-4a30-8e8c-dcd74eeb9374" providerId="ADAL" clId="{C28DB645-14BD-40DB-9469-AA71528E84C9}" dt="2022-05-23T04:19:48.785" v="229"/>
          <ac:cxnSpMkLst>
            <pc:docMk/>
            <pc:sldMk cId="3358215421" sldId="310"/>
            <ac:cxnSpMk id="34" creationId="{87C4B30F-8FAB-4DAE-8B6D-E104C1EB5FEA}"/>
          </ac:cxnSpMkLst>
        </pc:cxnChg>
      </pc:sldChg>
      <pc:sldChg chg="addSp delSp modSp add del mod ord modTransition modAnim">
        <pc:chgData name="Eliana Jorquera" userId="a28f1e23-4297-4a30-8e8c-dcd74eeb9374" providerId="ADAL" clId="{C28DB645-14BD-40DB-9469-AA71528E84C9}" dt="2022-05-23T12:35:54.563" v="1575" actId="1076"/>
        <pc:sldMkLst>
          <pc:docMk/>
          <pc:sldMk cId="4251225916" sldId="311"/>
        </pc:sldMkLst>
        <pc:spChg chg="mod">
          <ac:chgData name="Eliana Jorquera" userId="a28f1e23-4297-4a30-8e8c-dcd74eeb9374" providerId="ADAL" clId="{C28DB645-14BD-40DB-9469-AA71528E84C9}" dt="2022-05-23T04:22:35.245" v="256" actId="1076"/>
          <ac:spMkLst>
            <pc:docMk/>
            <pc:sldMk cId="4251225916" sldId="311"/>
            <ac:spMk id="2" creationId="{85786B6D-F851-46AA-973F-BA1BAB95CA44}"/>
          </ac:spMkLst>
        </pc:spChg>
        <pc:spChg chg="del">
          <ac:chgData name="Eliana Jorquera" userId="a28f1e23-4297-4a30-8e8c-dcd74eeb9374" providerId="ADAL" clId="{C28DB645-14BD-40DB-9469-AA71528E84C9}" dt="2022-05-23T04:21:24.265" v="233" actId="478"/>
          <ac:spMkLst>
            <pc:docMk/>
            <pc:sldMk cId="4251225916" sldId="311"/>
            <ac:spMk id="3" creationId="{80D70DE2-C474-42D9-8EE2-50A9B9904151}"/>
          </ac:spMkLst>
        </pc:spChg>
        <pc:spChg chg="del">
          <ac:chgData name="Eliana Jorquera" userId="a28f1e23-4297-4a30-8e8c-dcd74eeb9374" providerId="ADAL" clId="{C28DB645-14BD-40DB-9469-AA71528E84C9}" dt="2022-05-23T04:21:27.175" v="234" actId="478"/>
          <ac:spMkLst>
            <pc:docMk/>
            <pc:sldMk cId="4251225916" sldId="311"/>
            <ac:spMk id="4" creationId="{9ABB923A-293F-4B5C-9189-17993D43E7DE}"/>
          </ac:spMkLst>
        </pc:spChg>
        <pc:spChg chg="add del mod">
          <ac:chgData name="Eliana Jorquera" userId="a28f1e23-4297-4a30-8e8c-dcd74eeb9374" providerId="ADAL" clId="{C28DB645-14BD-40DB-9469-AA71528E84C9}" dt="2022-05-23T04:21:29.340" v="235" actId="478"/>
          <ac:spMkLst>
            <pc:docMk/>
            <pc:sldMk cId="4251225916" sldId="311"/>
            <ac:spMk id="8" creationId="{FD275960-C05D-4DAD-B970-182BAE832058}"/>
          </ac:spMkLst>
        </pc:spChg>
        <pc:spChg chg="add mod">
          <ac:chgData name="Eliana Jorquera" userId="a28f1e23-4297-4a30-8e8c-dcd74eeb9374" providerId="ADAL" clId="{C28DB645-14BD-40DB-9469-AA71528E84C9}" dt="2022-05-23T04:21:32.217" v="236"/>
          <ac:spMkLst>
            <pc:docMk/>
            <pc:sldMk cId="4251225916" sldId="311"/>
            <ac:spMk id="13" creationId="{A0DDF3FE-F8B8-4C41-96B1-0ADFBFCD2FEF}"/>
          </ac:spMkLst>
        </pc:spChg>
        <pc:spChg chg="add mod">
          <ac:chgData name="Eliana Jorquera" userId="a28f1e23-4297-4a30-8e8c-dcd74eeb9374" providerId="ADAL" clId="{C28DB645-14BD-40DB-9469-AA71528E84C9}" dt="2022-05-23T04:21:32.217" v="236"/>
          <ac:spMkLst>
            <pc:docMk/>
            <pc:sldMk cId="4251225916" sldId="311"/>
            <ac:spMk id="14" creationId="{01881E09-BBFD-41EE-901F-49623F476BCE}"/>
          </ac:spMkLst>
        </pc:spChg>
        <pc:spChg chg="add mod">
          <ac:chgData name="Eliana Jorquera" userId="a28f1e23-4297-4a30-8e8c-dcd74eeb9374" providerId="ADAL" clId="{C28DB645-14BD-40DB-9469-AA71528E84C9}" dt="2022-05-23T04:21:32.217" v="236"/>
          <ac:spMkLst>
            <pc:docMk/>
            <pc:sldMk cId="4251225916" sldId="311"/>
            <ac:spMk id="15" creationId="{8A9F824F-E4D4-466D-ACEB-BBDE779B12BE}"/>
          </ac:spMkLst>
        </pc:spChg>
        <pc:spChg chg="add mod">
          <ac:chgData name="Eliana Jorquera" userId="a28f1e23-4297-4a30-8e8c-dcd74eeb9374" providerId="ADAL" clId="{C28DB645-14BD-40DB-9469-AA71528E84C9}" dt="2022-05-23T04:21:32.217" v="236"/>
          <ac:spMkLst>
            <pc:docMk/>
            <pc:sldMk cId="4251225916" sldId="311"/>
            <ac:spMk id="16" creationId="{DD6B9039-E713-4E0D-801D-9C4040A83E1F}"/>
          </ac:spMkLst>
        </pc:spChg>
        <pc:spChg chg="add mod">
          <ac:chgData name="Eliana Jorquera" userId="a28f1e23-4297-4a30-8e8c-dcd74eeb9374" providerId="ADAL" clId="{C28DB645-14BD-40DB-9469-AA71528E84C9}" dt="2022-05-23T04:21:32.217" v="236"/>
          <ac:spMkLst>
            <pc:docMk/>
            <pc:sldMk cId="4251225916" sldId="311"/>
            <ac:spMk id="17" creationId="{08B1F0CB-0F99-4401-A3EC-26C3D42B6B96}"/>
          </ac:spMkLst>
        </pc:spChg>
        <pc:spChg chg="add mod">
          <ac:chgData name="Eliana Jorquera" userId="a28f1e23-4297-4a30-8e8c-dcd74eeb9374" providerId="ADAL" clId="{C28DB645-14BD-40DB-9469-AA71528E84C9}" dt="2022-05-23T04:21:32.217" v="236"/>
          <ac:spMkLst>
            <pc:docMk/>
            <pc:sldMk cId="4251225916" sldId="311"/>
            <ac:spMk id="18" creationId="{23851914-5FAB-4B1E-B605-64177B2C7490}"/>
          </ac:spMkLst>
        </pc:spChg>
        <pc:spChg chg="mod">
          <ac:chgData name="Eliana Jorquera" userId="a28f1e23-4297-4a30-8e8c-dcd74eeb9374" providerId="ADAL" clId="{C28DB645-14BD-40DB-9469-AA71528E84C9}" dt="2022-05-23T04:21:32.217" v="236"/>
          <ac:spMkLst>
            <pc:docMk/>
            <pc:sldMk cId="4251225916" sldId="311"/>
            <ac:spMk id="22" creationId="{7CBA1570-F623-4A0B-9D28-F2F3E6548D53}"/>
          </ac:spMkLst>
        </pc:spChg>
        <pc:spChg chg="mod">
          <ac:chgData name="Eliana Jorquera" userId="a28f1e23-4297-4a30-8e8c-dcd74eeb9374" providerId="ADAL" clId="{C28DB645-14BD-40DB-9469-AA71528E84C9}" dt="2022-05-23T04:21:32.217" v="236"/>
          <ac:spMkLst>
            <pc:docMk/>
            <pc:sldMk cId="4251225916" sldId="311"/>
            <ac:spMk id="23" creationId="{A541F4F6-C9B2-4E8A-96F2-9ED5E7201915}"/>
          </ac:spMkLst>
        </pc:spChg>
        <pc:spChg chg="add del mod">
          <ac:chgData name="Eliana Jorquera" userId="a28f1e23-4297-4a30-8e8c-dcd74eeb9374" providerId="ADAL" clId="{C28DB645-14BD-40DB-9469-AA71528E84C9}" dt="2022-05-23T12:33:45.058" v="1548" actId="478"/>
          <ac:spMkLst>
            <pc:docMk/>
            <pc:sldMk cId="4251225916" sldId="311"/>
            <ac:spMk id="28" creationId="{745D3702-D865-4DF6-88FF-45514A25315B}"/>
          </ac:spMkLst>
        </pc:spChg>
        <pc:spChg chg="add mod">
          <ac:chgData name="Eliana Jorquera" userId="a28f1e23-4297-4a30-8e8c-dcd74eeb9374" providerId="ADAL" clId="{C28DB645-14BD-40DB-9469-AA71528E84C9}" dt="2022-05-23T04:21:32.217" v="236"/>
          <ac:spMkLst>
            <pc:docMk/>
            <pc:sldMk cId="4251225916" sldId="311"/>
            <ac:spMk id="30" creationId="{16E3FD7A-74D1-4620-9DBA-90145876E0E4}"/>
          </ac:spMkLst>
        </pc:spChg>
        <pc:spChg chg="add del mod">
          <ac:chgData name="Eliana Jorquera" userId="a28f1e23-4297-4a30-8e8c-dcd74eeb9374" providerId="ADAL" clId="{C28DB645-14BD-40DB-9469-AA71528E84C9}" dt="2022-05-23T12:34:45.864" v="1565" actId="478"/>
          <ac:spMkLst>
            <pc:docMk/>
            <pc:sldMk cId="4251225916" sldId="311"/>
            <ac:spMk id="31" creationId="{62A52A7E-0EA9-4F48-ACCE-3681228DB4AA}"/>
          </ac:spMkLst>
        </pc:spChg>
        <pc:spChg chg="add del mod">
          <ac:chgData name="Eliana Jorquera" userId="a28f1e23-4297-4a30-8e8c-dcd74eeb9374" providerId="ADAL" clId="{C28DB645-14BD-40DB-9469-AA71528E84C9}" dt="2022-05-23T12:34:34.015" v="1563" actId="478"/>
          <ac:spMkLst>
            <pc:docMk/>
            <pc:sldMk cId="4251225916" sldId="311"/>
            <ac:spMk id="32" creationId="{1F691434-36AB-41FC-B59E-EBAD27E70027}"/>
          </ac:spMkLst>
        </pc:spChg>
        <pc:spChg chg="add mod">
          <ac:chgData name="Eliana Jorquera" userId="a28f1e23-4297-4a30-8e8c-dcd74eeb9374" providerId="ADAL" clId="{C28DB645-14BD-40DB-9469-AA71528E84C9}" dt="2022-05-23T12:35:54.563" v="1575" actId="1076"/>
          <ac:spMkLst>
            <pc:docMk/>
            <pc:sldMk cId="4251225916" sldId="311"/>
            <ac:spMk id="35" creationId="{E751EB65-9208-480A-B00D-B3A41BDDA0A4}"/>
          </ac:spMkLst>
        </pc:spChg>
        <pc:grpChg chg="add mod">
          <ac:chgData name="Eliana Jorquera" userId="a28f1e23-4297-4a30-8e8c-dcd74eeb9374" providerId="ADAL" clId="{C28DB645-14BD-40DB-9469-AA71528E84C9}" dt="2022-05-23T04:21:32.217" v="236"/>
          <ac:grpSpMkLst>
            <pc:docMk/>
            <pc:sldMk cId="4251225916" sldId="311"/>
            <ac:grpSpMk id="19" creationId="{19F598DF-8BF5-4BB9-BB44-2ADBB0F3EB5B}"/>
          </ac:grpSpMkLst>
        </pc:grpChg>
        <pc:graphicFrameChg chg="del">
          <ac:chgData name="Eliana Jorquera" userId="a28f1e23-4297-4a30-8e8c-dcd74eeb9374" providerId="ADAL" clId="{C28DB645-14BD-40DB-9469-AA71528E84C9}" dt="2022-05-23T04:21:21.023" v="232" actId="478"/>
          <ac:graphicFrameMkLst>
            <pc:docMk/>
            <pc:sldMk cId="4251225916" sldId="311"/>
            <ac:graphicFrameMk id="7" creationId="{589834F0-081A-492F-87D9-D6BD6DFD64D3}"/>
          </ac:graphicFrameMkLst>
        </pc:graphicFrameChg>
        <pc:picChg chg="add del mod">
          <ac:chgData name="Eliana Jorquera" userId="a28f1e23-4297-4a30-8e8c-dcd74eeb9374" providerId="ADAL" clId="{C28DB645-14BD-40DB-9469-AA71528E84C9}" dt="2022-05-23T12:32:44.808" v="1543"/>
          <ac:picMkLst>
            <pc:docMk/>
            <pc:sldMk cId="4251225916" sldId="311"/>
            <ac:picMk id="3" creationId="{67D4AC07-CACB-4B50-BE9E-80875204D4C5}"/>
          </ac:picMkLst>
        </pc:picChg>
        <pc:picChg chg="add del mod">
          <ac:chgData name="Eliana Jorquera" userId="a28f1e23-4297-4a30-8e8c-dcd74eeb9374" providerId="ADAL" clId="{C28DB645-14BD-40DB-9469-AA71528E84C9}" dt="2022-05-23T10:23:17.308" v="1112"/>
          <ac:picMkLst>
            <pc:docMk/>
            <pc:sldMk cId="4251225916" sldId="311"/>
            <ac:picMk id="3" creationId="{D692878E-2E58-401E-A1F9-CAD62F8612EC}"/>
          </ac:picMkLst>
        </pc:picChg>
        <pc:picChg chg="add mod">
          <ac:chgData name="Eliana Jorquera" userId="a28f1e23-4297-4a30-8e8c-dcd74eeb9374" providerId="ADAL" clId="{C28DB645-14BD-40DB-9469-AA71528E84C9}" dt="2022-05-23T12:33:48.778" v="1549" actId="1076"/>
          <ac:picMkLst>
            <pc:docMk/>
            <pc:sldMk cId="4251225916" sldId="311"/>
            <ac:picMk id="9" creationId="{CE28BA6A-A043-4D63-A4B6-7F5EE6F1602E}"/>
          </ac:picMkLst>
        </pc:picChg>
        <pc:picChg chg="add mod">
          <ac:chgData name="Eliana Jorquera" userId="a28f1e23-4297-4a30-8e8c-dcd74eeb9374" providerId="ADAL" clId="{C28DB645-14BD-40DB-9469-AA71528E84C9}" dt="2022-05-23T04:21:32.217" v="236"/>
          <ac:picMkLst>
            <pc:docMk/>
            <pc:sldMk cId="4251225916" sldId="311"/>
            <ac:picMk id="10" creationId="{2C50F755-BC78-4492-A8C7-0ACB3A014F5B}"/>
          </ac:picMkLst>
        </pc:picChg>
        <pc:picChg chg="add mod">
          <ac:chgData name="Eliana Jorquera" userId="a28f1e23-4297-4a30-8e8c-dcd74eeb9374" providerId="ADAL" clId="{C28DB645-14BD-40DB-9469-AA71528E84C9}" dt="2022-05-23T04:21:32.217" v="236"/>
          <ac:picMkLst>
            <pc:docMk/>
            <pc:sldMk cId="4251225916" sldId="311"/>
            <ac:picMk id="11" creationId="{D943F6C7-3DFC-489C-82DF-048DB2BE7C13}"/>
          </ac:picMkLst>
        </pc:picChg>
        <pc:picChg chg="add mod">
          <ac:chgData name="Eliana Jorquera" userId="a28f1e23-4297-4a30-8e8c-dcd74eeb9374" providerId="ADAL" clId="{C28DB645-14BD-40DB-9469-AA71528E84C9}" dt="2022-05-23T04:21:32.217" v="236"/>
          <ac:picMkLst>
            <pc:docMk/>
            <pc:sldMk cId="4251225916" sldId="311"/>
            <ac:picMk id="12" creationId="{C9F8BBC4-DBB3-4E4E-A269-A548066C3749}"/>
          </ac:picMkLst>
        </pc:picChg>
        <pc:picChg chg="mod">
          <ac:chgData name="Eliana Jorquera" userId="a28f1e23-4297-4a30-8e8c-dcd74eeb9374" providerId="ADAL" clId="{C28DB645-14BD-40DB-9469-AA71528E84C9}" dt="2022-05-23T04:21:32.217" v="236"/>
          <ac:picMkLst>
            <pc:docMk/>
            <pc:sldMk cId="4251225916" sldId="311"/>
            <ac:picMk id="20" creationId="{DFE2B52A-AB6F-4B3F-9E2E-796AE0131107}"/>
          </ac:picMkLst>
        </pc:picChg>
        <pc:picChg chg="mod">
          <ac:chgData name="Eliana Jorquera" userId="a28f1e23-4297-4a30-8e8c-dcd74eeb9374" providerId="ADAL" clId="{C28DB645-14BD-40DB-9469-AA71528E84C9}" dt="2022-05-23T04:21:32.217" v="236"/>
          <ac:picMkLst>
            <pc:docMk/>
            <pc:sldMk cId="4251225916" sldId="311"/>
            <ac:picMk id="21" creationId="{FAF92325-8852-4100-B1B3-CA6F275F6326}"/>
          </ac:picMkLst>
        </pc:picChg>
        <pc:picChg chg="add mod">
          <ac:chgData name="Eliana Jorquera" userId="a28f1e23-4297-4a30-8e8c-dcd74eeb9374" providerId="ADAL" clId="{C28DB645-14BD-40DB-9469-AA71528E84C9}" dt="2022-05-23T04:21:32.217" v="236"/>
          <ac:picMkLst>
            <pc:docMk/>
            <pc:sldMk cId="4251225916" sldId="311"/>
            <ac:picMk id="25" creationId="{36AFFE87-6F77-4B5C-B3D9-F3D4C83771FA}"/>
          </ac:picMkLst>
        </pc:picChg>
        <pc:picChg chg="add mod">
          <ac:chgData name="Eliana Jorquera" userId="a28f1e23-4297-4a30-8e8c-dcd74eeb9374" providerId="ADAL" clId="{C28DB645-14BD-40DB-9469-AA71528E84C9}" dt="2022-05-23T04:21:32.217" v="236"/>
          <ac:picMkLst>
            <pc:docMk/>
            <pc:sldMk cId="4251225916" sldId="311"/>
            <ac:picMk id="26" creationId="{6B75C851-22FA-4E27-8046-7F88DDA6905F}"/>
          </ac:picMkLst>
        </pc:picChg>
        <pc:picChg chg="add mod">
          <ac:chgData name="Eliana Jorquera" userId="a28f1e23-4297-4a30-8e8c-dcd74eeb9374" providerId="ADAL" clId="{C28DB645-14BD-40DB-9469-AA71528E84C9}" dt="2022-05-23T04:21:32.217" v="236"/>
          <ac:picMkLst>
            <pc:docMk/>
            <pc:sldMk cId="4251225916" sldId="311"/>
            <ac:picMk id="27" creationId="{ADF6732E-0A1E-4637-857F-7C408ED70E12}"/>
          </ac:picMkLst>
        </pc:picChg>
        <pc:picChg chg="add mod">
          <ac:chgData name="Eliana Jorquera" userId="a28f1e23-4297-4a30-8e8c-dcd74eeb9374" providerId="ADAL" clId="{C28DB645-14BD-40DB-9469-AA71528E84C9}" dt="2022-05-23T12:35:13.506" v="1571" actId="1076"/>
          <ac:picMkLst>
            <pc:docMk/>
            <pc:sldMk cId="4251225916" sldId="311"/>
            <ac:picMk id="34" creationId="{839E301D-49CB-434C-9E8E-DFA1573A75E2}"/>
          </ac:picMkLst>
        </pc:picChg>
        <pc:cxnChg chg="mod">
          <ac:chgData name="Eliana Jorquera" userId="a28f1e23-4297-4a30-8e8c-dcd74eeb9374" providerId="ADAL" clId="{C28DB645-14BD-40DB-9469-AA71528E84C9}" dt="2022-05-23T04:21:32.217" v="236"/>
          <ac:cxnSpMkLst>
            <pc:docMk/>
            <pc:sldMk cId="4251225916" sldId="311"/>
            <ac:cxnSpMk id="24" creationId="{976F95B2-480C-420E-8260-590976FCA938}"/>
          </ac:cxnSpMkLst>
        </pc:cxnChg>
        <pc:cxnChg chg="add mod">
          <ac:chgData name="Eliana Jorquera" userId="a28f1e23-4297-4a30-8e8c-dcd74eeb9374" providerId="ADAL" clId="{C28DB645-14BD-40DB-9469-AA71528E84C9}" dt="2022-05-23T04:21:32.217" v="236"/>
          <ac:cxnSpMkLst>
            <pc:docMk/>
            <pc:sldMk cId="4251225916" sldId="311"/>
            <ac:cxnSpMk id="29" creationId="{8E05C365-C52A-4DD1-86D5-BEA476FE4D37}"/>
          </ac:cxnSpMkLst>
        </pc:cxnChg>
        <pc:cxnChg chg="add del mod">
          <ac:chgData name="Eliana Jorquera" userId="a28f1e23-4297-4a30-8e8c-dcd74eeb9374" providerId="ADAL" clId="{C28DB645-14BD-40DB-9469-AA71528E84C9}" dt="2022-05-23T12:34:40.177" v="1564" actId="478"/>
          <ac:cxnSpMkLst>
            <pc:docMk/>
            <pc:sldMk cId="4251225916" sldId="311"/>
            <ac:cxnSpMk id="33" creationId="{82E74A7F-91A0-4D33-903D-4BBDBA7B3B70}"/>
          </ac:cxnSpMkLst>
        </pc:cxnChg>
      </pc:sldChg>
      <pc:sldChg chg="addSp delSp modSp add mod ord modTransition modClrScheme modAnim chgLayout">
        <pc:chgData name="Eliana Jorquera" userId="a28f1e23-4297-4a30-8e8c-dcd74eeb9374" providerId="ADAL" clId="{C28DB645-14BD-40DB-9469-AA71528E84C9}" dt="2022-05-23T12:32:44.808" v="1543"/>
        <pc:sldMkLst>
          <pc:docMk/>
          <pc:sldMk cId="3963564509" sldId="312"/>
        </pc:sldMkLst>
        <pc:spChg chg="mod">
          <ac:chgData name="Eliana Jorquera" userId="a28f1e23-4297-4a30-8e8c-dcd74eeb9374" providerId="ADAL" clId="{C28DB645-14BD-40DB-9469-AA71528E84C9}" dt="2022-05-23T06:06:40.866" v="605" actId="6549"/>
          <ac:spMkLst>
            <pc:docMk/>
            <pc:sldMk cId="3963564509" sldId="312"/>
            <ac:spMk id="2" creationId="{85786B6D-F851-46AA-973F-BA1BAB95CA44}"/>
          </ac:spMkLst>
        </pc:spChg>
        <pc:spChg chg="del">
          <ac:chgData name="Eliana Jorquera" userId="a28f1e23-4297-4a30-8e8c-dcd74eeb9374" providerId="ADAL" clId="{C28DB645-14BD-40DB-9469-AA71528E84C9}" dt="2022-05-23T05:17:10.764" v="261" actId="478"/>
          <ac:spMkLst>
            <pc:docMk/>
            <pc:sldMk cId="3963564509" sldId="312"/>
            <ac:spMk id="5" creationId="{7580A063-B4FC-4841-94C3-1F8758477301}"/>
          </ac:spMkLst>
        </pc:spChg>
        <pc:spChg chg="add del">
          <ac:chgData name="Eliana Jorquera" userId="a28f1e23-4297-4a30-8e8c-dcd74eeb9374" providerId="ADAL" clId="{C28DB645-14BD-40DB-9469-AA71528E84C9}" dt="2022-05-23T05:17:42.504" v="292" actId="478"/>
          <ac:spMkLst>
            <pc:docMk/>
            <pc:sldMk cId="3963564509" sldId="312"/>
            <ac:spMk id="6" creationId="{5922A44E-3EA8-ADAE-D634-7D15C7E2BFA2}"/>
          </ac:spMkLst>
        </pc:spChg>
        <pc:spChg chg="add mod">
          <ac:chgData name="Eliana Jorquera" userId="a28f1e23-4297-4a30-8e8c-dcd74eeb9374" providerId="ADAL" clId="{C28DB645-14BD-40DB-9469-AA71528E84C9}" dt="2022-05-23T05:35:04.553" v="395" actId="26606"/>
          <ac:spMkLst>
            <pc:docMk/>
            <pc:sldMk cId="3963564509" sldId="312"/>
            <ac:spMk id="7" creationId="{5FF917A7-A944-FFF0-8D17-057142AD2E90}"/>
          </ac:spMkLst>
        </pc:spChg>
        <pc:spChg chg="add del">
          <ac:chgData name="Eliana Jorquera" userId="a28f1e23-4297-4a30-8e8c-dcd74eeb9374" providerId="ADAL" clId="{C28DB645-14BD-40DB-9469-AA71528E84C9}" dt="2022-05-23T05:17:45.393" v="293" actId="478"/>
          <ac:spMkLst>
            <pc:docMk/>
            <pc:sldMk cId="3963564509" sldId="312"/>
            <ac:spMk id="8" creationId="{B8289BDA-7A0E-C9A3-B532-24A7FCD0AAEE}"/>
          </ac:spMkLst>
        </pc:spChg>
        <pc:spChg chg="del">
          <ac:chgData name="Eliana Jorquera" userId="a28f1e23-4297-4a30-8e8c-dcd74eeb9374" providerId="ADAL" clId="{C28DB645-14BD-40DB-9469-AA71528E84C9}" dt="2022-05-23T05:17:10.764" v="261" actId="478"/>
          <ac:spMkLst>
            <pc:docMk/>
            <pc:sldMk cId="3963564509" sldId="312"/>
            <ac:spMk id="13" creationId="{A0DDF3FE-F8B8-4C41-96B1-0ADFBFCD2FEF}"/>
          </ac:spMkLst>
        </pc:spChg>
        <pc:spChg chg="del">
          <ac:chgData name="Eliana Jorquera" userId="a28f1e23-4297-4a30-8e8c-dcd74eeb9374" providerId="ADAL" clId="{C28DB645-14BD-40DB-9469-AA71528E84C9}" dt="2022-05-23T05:17:10.764" v="261" actId="478"/>
          <ac:spMkLst>
            <pc:docMk/>
            <pc:sldMk cId="3963564509" sldId="312"/>
            <ac:spMk id="14" creationId="{01881E09-BBFD-41EE-901F-49623F476BCE}"/>
          </ac:spMkLst>
        </pc:spChg>
        <pc:spChg chg="del">
          <ac:chgData name="Eliana Jorquera" userId="a28f1e23-4297-4a30-8e8c-dcd74eeb9374" providerId="ADAL" clId="{C28DB645-14BD-40DB-9469-AA71528E84C9}" dt="2022-05-23T05:17:10.764" v="261" actId="478"/>
          <ac:spMkLst>
            <pc:docMk/>
            <pc:sldMk cId="3963564509" sldId="312"/>
            <ac:spMk id="15" creationId="{8A9F824F-E4D4-466D-ACEB-BBDE779B12BE}"/>
          </ac:spMkLst>
        </pc:spChg>
        <pc:spChg chg="del">
          <ac:chgData name="Eliana Jorquera" userId="a28f1e23-4297-4a30-8e8c-dcd74eeb9374" providerId="ADAL" clId="{C28DB645-14BD-40DB-9469-AA71528E84C9}" dt="2022-05-23T05:17:10.764" v="261" actId="478"/>
          <ac:spMkLst>
            <pc:docMk/>
            <pc:sldMk cId="3963564509" sldId="312"/>
            <ac:spMk id="16" creationId="{DD6B9039-E713-4E0D-801D-9C4040A83E1F}"/>
          </ac:spMkLst>
        </pc:spChg>
        <pc:spChg chg="del">
          <ac:chgData name="Eliana Jorquera" userId="a28f1e23-4297-4a30-8e8c-dcd74eeb9374" providerId="ADAL" clId="{C28DB645-14BD-40DB-9469-AA71528E84C9}" dt="2022-05-23T05:17:10.764" v="261" actId="478"/>
          <ac:spMkLst>
            <pc:docMk/>
            <pc:sldMk cId="3963564509" sldId="312"/>
            <ac:spMk id="17" creationId="{08B1F0CB-0F99-4401-A3EC-26C3D42B6B96}"/>
          </ac:spMkLst>
        </pc:spChg>
        <pc:spChg chg="del">
          <ac:chgData name="Eliana Jorquera" userId="a28f1e23-4297-4a30-8e8c-dcd74eeb9374" providerId="ADAL" clId="{C28DB645-14BD-40DB-9469-AA71528E84C9}" dt="2022-05-23T05:17:10.764" v="261" actId="478"/>
          <ac:spMkLst>
            <pc:docMk/>
            <pc:sldMk cId="3963564509" sldId="312"/>
            <ac:spMk id="18" creationId="{23851914-5FAB-4B1E-B605-64177B2C7490}"/>
          </ac:spMkLst>
        </pc:spChg>
        <pc:spChg chg="add del mod">
          <ac:chgData name="Eliana Jorquera" userId="a28f1e23-4297-4a30-8e8c-dcd74eeb9374" providerId="ADAL" clId="{C28DB645-14BD-40DB-9469-AA71528E84C9}" dt="2022-05-23T05:17:58.104" v="295" actId="26606"/>
          <ac:spMkLst>
            <pc:docMk/>
            <pc:sldMk cId="3963564509" sldId="312"/>
            <ac:spMk id="20" creationId="{CF10B213-F6AB-FCAB-C28B-57E6EAB75958}"/>
          </ac:spMkLst>
        </pc:spChg>
        <pc:spChg chg="add del mod">
          <ac:chgData name="Eliana Jorquera" userId="a28f1e23-4297-4a30-8e8c-dcd74eeb9374" providerId="ADAL" clId="{C28DB645-14BD-40DB-9469-AA71528E84C9}" dt="2022-05-23T05:17:58.104" v="295" actId="26606"/>
          <ac:spMkLst>
            <pc:docMk/>
            <pc:sldMk cId="3963564509" sldId="312"/>
            <ac:spMk id="21" creationId="{CD90D675-8A76-54DB-FB02-27478EC2C575}"/>
          </ac:spMkLst>
        </pc:spChg>
        <pc:spChg chg="del">
          <ac:chgData name="Eliana Jorquera" userId="a28f1e23-4297-4a30-8e8c-dcd74eeb9374" providerId="ADAL" clId="{C28DB645-14BD-40DB-9469-AA71528E84C9}" dt="2022-05-23T05:17:16.566" v="263" actId="478"/>
          <ac:spMkLst>
            <pc:docMk/>
            <pc:sldMk cId="3963564509" sldId="312"/>
            <ac:spMk id="28" creationId="{745D3702-D865-4DF6-88FF-45514A25315B}"/>
          </ac:spMkLst>
        </pc:spChg>
        <pc:spChg chg="del">
          <ac:chgData name="Eliana Jorquera" userId="a28f1e23-4297-4a30-8e8c-dcd74eeb9374" providerId="ADAL" clId="{C28DB645-14BD-40DB-9469-AA71528E84C9}" dt="2022-05-23T05:17:10.764" v="261" actId="478"/>
          <ac:spMkLst>
            <pc:docMk/>
            <pc:sldMk cId="3963564509" sldId="312"/>
            <ac:spMk id="30" creationId="{16E3FD7A-74D1-4620-9DBA-90145876E0E4}"/>
          </ac:spMkLst>
        </pc:spChg>
        <pc:spChg chg="del">
          <ac:chgData name="Eliana Jorquera" userId="a28f1e23-4297-4a30-8e8c-dcd74eeb9374" providerId="ADAL" clId="{C28DB645-14BD-40DB-9469-AA71528E84C9}" dt="2022-05-23T05:17:10.764" v="261" actId="478"/>
          <ac:spMkLst>
            <pc:docMk/>
            <pc:sldMk cId="3963564509" sldId="312"/>
            <ac:spMk id="31" creationId="{62A52A7E-0EA9-4F48-ACCE-3681228DB4AA}"/>
          </ac:spMkLst>
        </pc:spChg>
        <pc:spChg chg="del">
          <ac:chgData name="Eliana Jorquera" userId="a28f1e23-4297-4a30-8e8c-dcd74eeb9374" providerId="ADAL" clId="{C28DB645-14BD-40DB-9469-AA71528E84C9}" dt="2022-05-23T05:17:10.764" v="261" actId="478"/>
          <ac:spMkLst>
            <pc:docMk/>
            <pc:sldMk cId="3963564509" sldId="312"/>
            <ac:spMk id="32" creationId="{1F691434-36AB-41FC-B59E-EBAD27E70027}"/>
          </ac:spMkLst>
        </pc:spChg>
        <pc:grpChg chg="del">
          <ac:chgData name="Eliana Jorquera" userId="a28f1e23-4297-4a30-8e8c-dcd74eeb9374" providerId="ADAL" clId="{C28DB645-14BD-40DB-9469-AA71528E84C9}" dt="2022-05-23T05:17:10.764" v="261" actId="478"/>
          <ac:grpSpMkLst>
            <pc:docMk/>
            <pc:sldMk cId="3963564509" sldId="312"/>
            <ac:grpSpMk id="19" creationId="{19F598DF-8BF5-4BB9-BB44-2ADBB0F3EB5B}"/>
          </ac:grpSpMkLst>
        </pc:grpChg>
        <pc:graphicFrameChg chg="add mod ord modGraphic">
          <ac:chgData name="Eliana Jorquera" userId="a28f1e23-4297-4a30-8e8c-dcd74eeb9374" providerId="ADAL" clId="{C28DB645-14BD-40DB-9469-AA71528E84C9}" dt="2022-05-23T06:06:07.373" v="604" actId="1076"/>
          <ac:graphicFrameMkLst>
            <pc:docMk/>
            <pc:sldMk cId="3963564509" sldId="312"/>
            <ac:graphicFrameMk id="3" creationId="{F2869C29-A6BE-47BB-AF03-5EB5099ABBBA}"/>
          </ac:graphicFrameMkLst>
        </pc:graphicFrameChg>
        <pc:graphicFrameChg chg="add mod ord">
          <ac:chgData name="Eliana Jorquera" userId="a28f1e23-4297-4a30-8e8c-dcd74eeb9374" providerId="ADAL" clId="{C28DB645-14BD-40DB-9469-AA71528E84C9}" dt="2022-05-23T05:35:04.553" v="395" actId="26606"/>
          <ac:graphicFrameMkLst>
            <pc:docMk/>
            <pc:sldMk cId="3963564509" sldId="312"/>
            <ac:graphicFrameMk id="4" creationId="{66814845-827E-47FC-8BCF-32238AD63B96}"/>
          </ac:graphicFrameMkLst>
        </pc:graphicFrameChg>
        <pc:graphicFrameChg chg="add del mod modGraphic">
          <ac:chgData name="Eliana Jorquera" userId="a28f1e23-4297-4a30-8e8c-dcd74eeb9374" providerId="ADAL" clId="{C28DB645-14BD-40DB-9469-AA71528E84C9}" dt="2022-05-23T05:34:04.919" v="392"/>
          <ac:graphicFrameMkLst>
            <pc:docMk/>
            <pc:sldMk cId="3963564509" sldId="312"/>
            <ac:graphicFrameMk id="34" creationId="{12F6089A-5591-4B70-98A4-2F5C86C854C8}"/>
          </ac:graphicFrameMkLst>
        </pc:graphicFrameChg>
        <pc:graphicFrameChg chg="add del mod modGraphic">
          <ac:chgData name="Eliana Jorquera" userId="a28f1e23-4297-4a30-8e8c-dcd74eeb9374" providerId="ADAL" clId="{C28DB645-14BD-40DB-9469-AA71528E84C9}" dt="2022-05-23T06:02:40.723" v="574" actId="478"/>
          <ac:graphicFrameMkLst>
            <pc:docMk/>
            <pc:sldMk cId="3963564509" sldId="312"/>
            <ac:graphicFrameMk id="35" creationId="{5751BECB-1823-404D-B390-AB26CA29663E}"/>
          </ac:graphicFrameMkLst>
        </pc:graphicFrameChg>
        <pc:picChg chg="add del mod">
          <ac:chgData name="Eliana Jorquera" userId="a28f1e23-4297-4a30-8e8c-dcd74eeb9374" providerId="ADAL" clId="{C28DB645-14BD-40DB-9469-AA71528E84C9}" dt="2022-05-23T12:32:44.808" v="1543"/>
          <ac:picMkLst>
            <pc:docMk/>
            <pc:sldMk cId="3963564509" sldId="312"/>
            <ac:picMk id="4" creationId="{766DD5B2-552E-424F-BFC1-18B6490C49FD}"/>
          </ac:picMkLst>
        </pc:picChg>
        <pc:picChg chg="add del mod">
          <ac:chgData name="Eliana Jorquera" userId="a28f1e23-4297-4a30-8e8c-dcd74eeb9374" providerId="ADAL" clId="{C28DB645-14BD-40DB-9469-AA71528E84C9}" dt="2022-05-23T10:23:17.308" v="1112"/>
          <ac:picMkLst>
            <pc:docMk/>
            <pc:sldMk cId="3963564509" sldId="312"/>
            <ac:picMk id="4" creationId="{ECB45B57-6563-47CD-969D-22BB1D8506CB}"/>
          </ac:picMkLst>
        </pc:picChg>
        <pc:picChg chg="del">
          <ac:chgData name="Eliana Jorquera" userId="a28f1e23-4297-4a30-8e8c-dcd74eeb9374" providerId="ADAL" clId="{C28DB645-14BD-40DB-9469-AA71528E84C9}" dt="2022-05-23T05:17:12.908" v="262" actId="478"/>
          <ac:picMkLst>
            <pc:docMk/>
            <pc:sldMk cId="3963564509" sldId="312"/>
            <ac:picMk id="9" creationId="{CE28BA6A-A043-4D63-A4B6-7F5EE6F1602E}"/>
          </ac:picMkLst>
        </pc:picChg>
        <pc:picChg chg="del">
          <ac:chgData name="Eliana Jorquera" userId="a28f1e23-4297-4a30-8e8c-dcd74eeb9374" providerId="ADAL" clId="{C28DB645-14BD-40DB-9469-AA71528E84C9}" dt="2022-05-23T05:17:10.764" v="261" actId="478"/>
          <ac:picMkLst>
            <pc:docMk/>
            <pc:sldMk cId="3963564509" sldId="312"/>
            <ac:picMk id="10" creationId="{2C50F755-BC78-4492-A8C7-0ACB3A014F5B}"/>
          </ac:picMkLst>
        </pc:picChg>
        <pc:picChg chg="del">
          <ac:chgData name="Eliana Jorquera" userId="a28f1e23-4297-4a30-8e8c-dcd74eeb9374" providerId="ADAL" clId="{C28DB645-14BD-40DB-9469-AA71528E84C9}" dt="2022-05-23T05:17:10.764" v="261" actId="478"/>
          <ac:picMkLst>
            <pc:docMk/>
            <pc:sldMk cId="3963564509" sldId="312"/>
            <ac:picMk id="11" creationId="{D943F6C7-3DFC-489C-82DF-048DB2BE7C13}"/>
          </ac:picMkLst>
        </pc:picChg>
        <pc:picChg chg="del">
          <ac:chgData name="Eliana Jorquera" userId="a28f1e23-4297-4a30-8e8c-dcd74eeb9374" providerId="ADAL" clId="{C28DB645-14BD-40DB-9469-AA71528E84C9}" dt="2022-05-23T05:17:10.764" v="261" actId="478"/>
          <ac:picMkLst>
            <pc:docMk/>
            <pc:sldMk cId="3963564509" sldId="312"/>
            <ac:picMk id="12" creationId="{C9F8BBC4-DBB3-4E4E-A269-A548066C3749}"/>
          </ac:picMkLst>
        </pc:picChg>
        <pc:picChg chg="del">
          <ac:chgData name="Eliana Jorquera" userId="a28f1e23-4297-4a30-8e8c-dcd74eeb9374" providerId="ADAL" clId="{C28DB645-14BD-40DB-9469-AA71528E84C9}" dt="2022-05-23T05:17:10.764" v="261" actId="478"/>
          <ac:picMkLst>
            <pc:docMk/>
            <pc:sldMk cId="3963564509" sldId="312"/>
            <ac:picMk id="25" creationId="{36AFFE87-6F77-4B5C-B3D9-F3D4C83771FA}"/>
          </ac:picMkLst>
        </pc:picChg>
        <pc:picChg chg="del">
          <ac:chgData name="Eliana Jorquera" userId="a28f1e23-4297-4a30-8e8c-dcd74eeb9374" providerId="ADAL" clId="{C28DB645-14BD-40DB-9469-AA71528E84C9}" dt="2022-05-23T05:17:10.764" v="261" actId="478"/>
          <ac:picMkLst>
            <pc:docMk/>
            <pc:sldMk cId="3963564509" sldId="312"/>
            <ac:picMk id="26" creationId="{6B75C851-22FA-4E27-8046-7F88DDA6905F}"/>
          </ac:picMkLst>
        </pc:picChg>
        <pc:picChg chg="del">
          <ac:chgData name="Eliana Jorquera" userId="a28f1e23-4297-4a30-8e8c-dcd74eeb9374" providerId="ADAL" clId="{C28DB645-14BD-40DB-9469-AA71528E84C9}" dt="2022-05-23T05:17:10.764" v="261" actId="478"/>
          <ac:picMkLst>
            <pc:docMk/>
            <pc:sldMk cId="3963564509" sldId="312"/>
            <ac:picMk id="27" creationId="{ADF6732E-0A1E-4637-857F-7C408ED70E12}"/>
          </ac:picMkLst>
        </pc:picChg>
        <pc:cxnChg chg="mod">
          <ac:chgData name="Eliana Jorquera" userId="a28f1e23-4297-4a30-8e8c-dcd74eeb9374" providerId="ADAL" clId="{C28DB645-14BD-40DB-9469-AA71528E84C9}" dt="2022-05-23T05:17:10.764" v="261" actId="478"/>
          <ac:cxnSpMkLst>
            <pc:docMk/>
            <pc:sldMk cId="3963564509" sldId="312"/>
            <ac:cxnSpMk id="24" creationId="{976F95B2-480C-420E-8260-590976FCA938}"/>
          </ac:cxnSpMkLst>
        </pc:cxnChg>
        <pc:cxnChg chg="del mod">
          <ac:chgData name="Eliana Jorquera" userId="a28f1e23-4297-4a30-8e8c-dcd74eeb9374" providerId="ADAL" clId="{C28DB645-14BD-40DB-9469-AA71528E84C9}" dt="2022-05-23T05:17:10.764" v="261" actId="478"/>
          <ac:cxnSpMkLst>
            <pc:docMk/>
            <pc:sldMk cId="3963564509" sldId="312"/>
            <ac:cxnSpMk id="29" creationId="{8E05C365-C52A-4DD1-86D5-BEA476FE4D37}"/>
          </ac:cxnSpMkLst>
        </pc:cxnChg>
        <pc:cxnChg chg="del mod">
          <ac:chgData name="Eliana Jorquera" userId="a28f1e23-4297-4a30-8e8c-dcd74eeb9374" providerId="ADAL" clId="{C28DB645-14BD-40DB-9469-AA71528E84C9}" dt="2022-05-23T05:17:10.764" v="261" actId="478"/>
          <ac:cxnSpMkLst>
            <pc:docMk/>
            <pc:sldMk cId="3963564509" sldId="312"/>
            <ac:cxnSpMk id="33" creationId="{82E74A7F-91A0-4D33-903D-4BBDBA7B3B70}"/>
          </ac:cxnSpMkLst>
        </pc:cxnChg>
      </pc:sldChg>
      <pc:sldChg chg="addSp delSp modSp add del mod">
        <pc:chgData name="Eliana Jorquera" userId="a28f1e23-4297-4a30-8e8c-dcd74eeb9374" providerId="ADAL" clId="{C28DB645-14BD-40DB-9469-AA71528E84C9}" dt="2022-05-23T06:34:01.482" v="665" actId="47"/>
        <pc:sldMkLst>
          <pc:docMk/>
          <pc:sldMk cId="280974373" sldId="313"/>
        </pc:sldMkLst>
        <pc:spChg chg="mod">
          <ac:chgData name="Eliana Jorquera" userId="a28f1e23-4297-4a30-8e8c-dcd74eeb9374" providerId="ADAL" clId="{C28DB645-14BD-40DB-9469-AA71528E84C9}" dt="2022-05-23T05:19:39.474" v="327" actId="27636"/>
          <ac:spMkLst>
            <pc:docMk/>
            <pc:sldMk cId="280974373" sldId="313"/>
            <ac:spMk id="2" creationId="{51DF3D98-3C30-4CFC-8643-C81E829C8C25}"/>
          </ac:spMkLst>
        </pc:spChg>
        <pc:spChg chg="add mod">
          <ac:chgData name="Eliana Jorquera" userId="a28f1e23-4297-4a30-8e8c-dcd74eeb9374" providerId="ADAL" clId="{C28DB645-14BD-40DB-9469-AA71528E84C9}" dt="2022-05-23T05:19:46.086" v="328" actId="478"/>
          <ac:spMkLst>
            <pc:docMk/>
            <pc:sldMk cId="280974373" sldId="313"/>
            <ac:spMk id="5" creationId="{3D1EBE88-7D3C-4920-9C36-9A30E150FDA5}"/>
          </ac:spMkLst>
        </pc:spChg>
        <pc:graphicFrameChg chg="del">
          <ac:chgData name="Eliana Jorquera" userId="a28f1e23-4297-4a30-8e8c-dcd74eeb9374" providerId="ADAL" clId="{C28DB645-14BD-40DB-9469-AA71528E84C9}" dt="2022-05-23T05:19:46.086" v="328" actId="478"/>
          <ac:graphicFrameMkLst>
            <pc:docMk/>
            <pc:sldMk cId="280974373" sldId="313"/>
            <ac:graphicFrameMk id="10" creationId="{3242DEAF-A4D7-4D22-829D-3C67542707C9}"/>
          </ac:graphicFrameMkLst>
        </pc:graphicFrameChg>
      </pc:sldChg>
      <pc:sldChg chg="addSp delSp modSp add mod modTransition modAnim">
        <pc:chgData name="Eliana Jorquera" userId="a28f1e23-4297-4a30-8e8c-dcd74eeb9374" providerId="ADAL" clId="{C28DB645-14BD-40DB-9469-AA71528E84C9}" dt="2022-05-23T12:32:44.808" v="1543"/>
        <pc:sldMkLst>
          <pc:docMk/>
          <pc:sldMk cId="338965182" sldId="313"/>
        </pc:sldMkLst>
        <pc:spChg chg="add mod">
          <ac:chgData name="Eliana Jorquera" userId="a28f1e23-4297-4a30-8e8c-dcd74eeb9374" providerId="ADAL" clId="{C28DB645-14BD-40DB-9469-AA71528E84C9}" dt="2022-05-23T06:39:42.965" v="786" actId="14100"/>
          <ac:spMkLst>
            <pc:docMk/>
            <pc:sldMk cId="338965182" sldId="313"/>
            <ac:spMk id="6" creationId="{D874AC7F-1E86-4DD4-BC83-9322D3990F06}"/>
          </ac:spMkLst>
        </pc:spChg>
        <pc:graphicFrameChg chg="add mod">
          <ac:chgData name="Eliana Jorquera" userId="a28f1e23-4297-4a30-8e8c-dcd74eeb9374" providerId="ADAL" clId="{C28DB645-14BD-40DB-9469-AA71528E84C9}" dt="2022-05-23T10:43:52.564" v="1117" actId="1076"/>
          <ac:graphicFrameMkLst>
            <pc:docMk/>
            <pc:sldMk cId="338965182" sldId="313"/>
            <ac:graphicFrameMk id="8" creationId="{93672219-7D26-44B7-B11E-B057D86887B7}"/>
          </ac:graphicFrameMkLst>
        </pc:graphicFrameChg>
        <pc:graphicFrameChg chg="mod">
          <ac:chgData name="Eliana Jorquera" userId="a28f1e23-4297-4a30-8e8c-dcd74eeb9374" providerId="ADAL" clId="{C28DB645-14BD-40DB-9469-AA71528E84C9}" dt="2022-05-23T06:39:16.459" v="758" actId="1076"/>
          <ac:graphicFrameMkLst>
            <pc:docMk/>
            <pc:sldMk cId="338965182" sldId="313"/>
            <ac:graphicFrameMk id="80" creationId="{65DA6453-CB8F-41B9-80C6-9BCA40755A46}"/>
          </ac:graphicFrameMkLst>
        </pc:graphicFrameChg>
        <pc:graphicFrameChg chg="mod">
          <ac:chgData name="Eliana Jorquera" userId="a28f1e23-4297-4a30-8e8c-dcd74eeb9374" providerId="ADAL" clId="{C28DB645-14BD-40DB-9469-AA71528E84C9}" dt="2022-05-23T06:39:11.935" v="757" actId="1076"/>
          <ac:graphicFrameMkLst>
            <pc:docMk/>
            <pc:sldMk cId="338965182" sldId="313"/>
            <ac:graphicFrameMk id="82" creationId="{73296405-B7AB-4A79-ACAB-F2DEDB980B15}"/>
          </ac:graphicFrameMkLst>
        </pc:graphicFrameChg>
        <pc:graphicFrameChg chg="del mod">
          <ac:chgData name="Eliana Jorquera" userId="a28f1e23-4297-4a30-8e8c-dcd74eeb9374" providerId="ADAL" clId="{C28DB645-14BD-40DB-9469-AA71528E84C9}" dt="2022-05-23T10:43:39.762" v="1114" actId="478"/>
          <ac:graphicFrameMkLst>
            <pc:docMk/>
            <pc:sldMk cId="338965182" sldId="313"/>
            <ac:graphicFrameMk id="83" creationId="{93672219-7D26-44B7-B11E-B057D86887B7}"/>
          </ac:graphicFrameMkLst>
        </pc:graphicFrameChg>
        <pc:picChg chg="add del mod">
          <ac:chgData name="Eliana Jorquera" userId="a28f1e23-4297-4a30-8e8c-dcd74eeb9374" providerId="ADAL" clId="{C28DB645-14BD-40DB-9469-AA71528E84C9}" dt="2022-05-23T10:23:17.308" v="1112"/>
          <ac:picMkLst>
            <pc:docMk/>
            <pc:sldMk cId="338965182" sldId="313"/>
            <ac:picMk id="2" creationId="{BFC6137F-25F6-415E-9228-74A2E8580CB5}"/>
          </ac:picMkLst>
        </pc:picChg>
      </pc:sldChg>
      <pc:sldChg chg="addSp delSp modSp add del mod">
        <pc:chgData name="Eliana Jorquera" userId="a28f1e23-4297-4a30-8e8c-dcd74eeb9374" providerId="ADAL" clId="{C28DB645-14BD-40DB-9469-AA71528E84C9}" dt="2022-05-23T06:07:07.701" v="606" actId="47"/>
        <pc:sldMkLst>
          <pc:docMk/>
          <pc:sldMk cId="1703261397" sldId="314"/>
        </pc:sldMkLst>
        <pc:spChg chg="add mod">
          <ac:chgData name="Eliana Jorquera" userId="a28f1e23-4297-4a30-8e8c-dcd74eeb9374" providerId="ADAL" clId="{C28DB645-14BD-40DB-9469-AA71528E84C9}" dt="2022-05-23T05:43:24.790" v="468" actId="20577"/>
          <ac:spMkLst>
            <pc:docMk/>
            <pc:sldMk cId="1703261397" sldId="314"/>
            <ac:spMk id="4" creationId="{07593D38-C49C-456B-B9D3-D900BA387FE0}"/>
          </ac:spMkLst>
        </pc:spChg>
        <pc:graphicFrameChg chg="del">
          <ac:chgData name="Eliana Jorquera" userId="a28f1e23-4297-4a30-8e8c-dcd74eeb9374" providerId="ADAL" clId="{C28DB645-14BD-40DB-9469-AA71528E84C9}" dt="2022-05-23T05:41:45.197" v="450" actId="478"/>
          <ac:graphicFrameMkLst>
            <pc:docMk/>
            <pc:sldMk cId="1703261397" sldId="314"/>
            <ac:graphicFrameMk id="3" creationId="{F2869C29-A6BE-47BB-AF03-5EB5099ABBBA}"/>
          </ac:graphicFrameMkLst>
        </pc:graphicFrameChg>
        <pc:picChg chg="add mod">
          <ac:chgData name="Eliana Jorquera" userId="a28f1e23-4297-4a30-8e8c-dcd74eeb9374" providerId="ADAL" clId="{C28DB645-14BD-40DB-9469-AA71528E84C9}" dt="2022-05-23T05:42:14.468" v="453" actId="14100"/>
          <ac:picMkLst>
            <pc:docMk/>
            <pc:sldMk cId="1703261397" sldId="314"/>
            <ac:picMk id="6" creationId="{4EF071F1-E480-4DD8-83F6-A7A54E63EC41}"/>
          </ac:picMkLst>
        </pc:picChg>
        <pc:picChg chg="add mod">
          <ac:chgData name="Eliana Jorquera" userId="a28f1e23-4297-4a30-8e8c-dcd74eeb9374" providerId="ADAL" clId="{C28DB645-14BD-40DB-9469-AA71528E84C9}" dt="2022-05-23T05:43:15.586" v="462" actId="1076"/>
          <ac:picMkLst>
            <pc:docMk/>
            <pc:sldMk cId="1703261397" sldId="314"/>
            <ac:picMk id="8" creationId="{519E8716-AF3C-4903-8F37-C8C23DA94F04}"/>
          </ac:picMkLst>
        </pc:picChg>
        <pc:picChg chg="add mod">
          <ac:chgData name="Eliana Jorquera" userId="a28f1e23-4297-4a30-8e8c-dcd74eeb9374" providerId="ADAL" clId="{C28DB645-14BD-40DB-9469-AA71528E84C9}" dt="2022-05-23T05:42:49.099" v="460" actId="1076"/>
          <ac:picMkLst>
            <pc:docMk/>
            <pc:sldMk cId="1703261397" sldId="314"/>
            <ac:picMk id="9" creationId="{365ED117-1735-465E-974C-C053C45D520D}"/>
          </ac:picMkLst>
        </pc:picChg>
      </pc:sldChg>
      <pc:sldChg chg="addSp delSp modSp add mod modTransition modClrScheme modAnim chgLayout">
        <pc:chgData name="Eliana Jorquera" userId="a28f1e23-4297-4a30-8e8c-dcd74eeb9374" providerId="ADAL" clId="{C28DB645-14BD-40DB-9469-AA71528E84C9}" dt="2022-05-23T12:32:44.808" v="1543"/>
        <pc:sldMkLst>
          <pc:docMk/>
          <pc:sldMk cId="4191982182" sldId="314"/>
        </pc:sldMkLst>
        <pc:spChg chg="mod ord">
          <ac:chgData name="Eliana Jorquera" userId="a28f1e23-4297-4a30-8e8c-dcd74eeb9374" providerId="ADAL" clId="{C28DB645-14BD-40DB-9469-AA71528E84C9}" dt="2022-05-23T06:41:40.396" v="802" actId="26606"/>
          <ac:spMkLst>
            <pc:docMk/>
            <pc:sldMk cId="4191982182" sldId="314"/>
            <ac:spMk id="4" creationId="{185DAB88-3A91-4874-9E06-E2644665B5B0}"/>
          </ac:spMkLst>
        </pc:spChg>
        <pc:spChg chg="mod">
          <ac:chgData name="Eliana Jorquera" userId="a28f1e23-4297-4a30-8e8c-dcd74eeb9374" providerId="ADAL" clId="{C28DB645-14BD-40DB-9469-AA71528E84C9}" dt="2022-05-23T10:45:38.184" v="1211" actId="20577"/>
          <ac:spMkLst>
            <pc:docMk/>
            <pc:sldMk cId="4191982182" sldId="314"/>
            <ac:spMk id="84" creationId="{6AFAAA16-2864-47AD-A478-83F47F3F8964}"/>
          </ac:spMkLst>
        </pc:spChg>
        <pc:spChg chg="add del mod">
          <ac:chgData name="Eliana Jorquera" userId="a28f1e23-4297-4a30-8e8c-dcd74eeb9374" providerId="ADAL" clId="{C28DB645-14BD-40DB-9469-AA71528E84C9}" dt="2022-05-23T10:45:49.846" v="1214" actId="478"/>
          <ac:spMkLst>
            <pc:docMk/>
            <pc:sldMk cId="4191982182" sldId="314"/>
            <ac:spMk id="89" creationId="{29BBD66F-2F56-63E8-F6D5-C490A32048A6}"/>
          </ac:spMkLst>
        </pc:spChg>
        <pc:spChg chg="add del mod">
          <ac:chgData name="Eliana Jorquera" userId="a28f1e23-4297-4a30-8e8c-dcd74eeb9374" providerId="ADAL" clId="{C28DB645-14BD-40DB-9469-AA71528E84C9}" dt="2022-05-23T10:45:46.940" v="1213" actId="478"/>
          <ac:spMkLst>
            <pc:docMk/>
            <pc:sldMk cId="4191982182" sldId="314"/>
            <ac:spMk id="91" creationId="{BC3834B6-231E-01C4-D67B-0C2B6051F212}"/>
          </ac:spMkLst>
        </pc:spChg>
        <pc:graphicFrameChg chg="add mod">
          <ac:chgData name="Eliana Jorquera" userId="a28f1e23-4297-4a30-8e8c-dcd74eeb9374" providerId="ADAL" clId="{C28DB645-14BD-40DB-9469-AA71528E84C9}" dt="2022-05-23T10:45:44.503" v="1212" actId="1076"/>
          <ac:graphicFrameMkLst>
            <pc:docMk/>
            <pc:sldMk cId="4191982182" sldId="314"/>
            <ac:graphicFrameMk id="5" creationId="{F2F0B327-5A51-42F9-8C46-9FC2D70A64A9}"/>
          </ac:graphicFrameMkLst>
        </pc:graphicFrameChg>
        <pc:graphicFrameChg chg="del">
          <ac:chgData name="Eliana Jorquera" userId="a28f1e23-4297-4a30-8e8c-dcd74eeb9374" providerId="ADAL" clId="{C28DB645-14BD-40DB-9469-AA71528E84C9}" dt="2022-05-23T06:41:15.174" v="798" actId="478"/>
          <ac:graphicFrameMkLst>
            <pc:docMk/>
            <pc:sldMk cId="4191982182" sldId="314"/>
            <ac:graphicFrameMk id="85" creationId="{7F1CE828-D05E-477B-91D6-DBB8292D467B}"/>
          </ac:graphicFrameMkLst>
        </pc:graphicFrameChg>
        <pc:picChg chg="add del mod">
          <ac:chgData name="Eliana Jorquera" userId="a28f1e23-4297-4a30-8e8c-dcd74eeb9374" providerId="ADAL" clId="{C28DB645-14BD-40DB-9469-AA71528E84C9}" dt="2022-05-23T12:32:44.808" v="1543"/>
          <ac:picMkLst>
            <pc:docMk/>
            <pc:sldMk cId="4191982182" sldId="314"/>
            <ac:picMk id="2" creationId="{6C460C06-1569-47A5-B259-952890D7AF86}"/>
          </ac:picMkLst>
        </pc:picChg>
        <pc:picChg chg="add del mod">
          <ac:chgData name="Eliana Jorquera" userId="a28f1e23-4297-4a30-8e8c-dcd74eeb9374" providerId="ADAL" clId="{C28DB645-14BD-40DB-9469-AA71528E84C9}" dt="2022-05-23T10:23:17.308" v="1112"/>
          <ac:picMkLst>
            <pc:docMk/>
            <pc:sldMk cId="4191982182" sldId="314"/>
            <ac:picMk id="2" creationId="{C0848BC7-3CE0-410C-9CA1-2D1E3B808492}"/>
          </ac:picMkLst>
        </pc:picChg>
      </pc:sldChg>
      <pc:sldChg chg="addSp delSp modSp add mod ord modTransition modAnim">
        <pc:chgData name="Eliana Jorquera" userId="a28f1e23-4297-4a30-8e8c-dcd74eeb9374" providerId="ADAL" clId="{C28DB645-14BD-40DB-9469-AA71528E84C9}" dt="2022-05-23T12:32:44.808" v="1543"/>
        <pc:sldMkLst>
          <pc:docMk/>
          <pc:sldMk cId="702324907" sldId="315"/>
        </pc:sldMkLst>
        <pc:spChg chg="mod">
          <ac:chgData name="Eliana Jorquera" userId="a28f1e23-4297-4a30-8e8c-dcd74eeb9374" providerId="ADAL" clId="{C28DB645-14BD-40DB-9469-AA71528E84C9}" dt="2022-05-23T12:07:55.590" v="1227" actId="6549"/>
          <ac:spMkLst>
            <pc:docMk/>
            <pc:sldMk cId="702324907" sldId="315"/>
            <ac:spMk id="2" creationId="{85786B6D-F851-46AA-973F-BA1BAB95CA44}"/>
          </ac:spMkLst>
        </pc:spChg>
        <pc:spChg chg="add mod">
          <ac:chgData name="Eliana Jorquera" userId="a28f1e23-4297-4a30-8e8c-dcd74eeb9374" providerId="ADAL" clId="{C28DB645-14BD-40DB-9469-AA71528E84C9}" dt="2022-05-23T12:09:29.010" v="1267" actId="1036"/>
          <ac:spMkLst>
            <pc:docMk/>
            <pc:sldMk cId="702324907" sldId="315"/>
            <ac:spMk id="6" creationId="{A4CF81CE-3DCE-47BF-8413-856089C8EA91}"/>
          </ac:spMkLst>
        </pc:spChg>
        <pc:spChg chg="add mod">
          <ac:chgData name="Eliana Jorquera" userId="a28f1e23-4297-4a30-8e8c-dcd74eeb9374" providerId="ADAL" clId="{C28DB645-14BD-40DB-9469-AA71528E84C9}" dt="2022-05-23T12:10:24.969" v="1349" actId="6549"/>
          <ac:spMkLst>
            <pc:docMk/>
            <pc:sldMk cId="702324907" sldId="315"/>
            <ac:spMk id="10" creationId="{A1852673-3DCE-40D8-9790-398A91568E94}"/>
          </ac:spMkLst>
        </pc:spChg>
        <pc:spChg chg="mod">
          <ac:chgData name="Eliana Jorquera" userId="a28f1e23-4297-4a30-8e8c-dcd74eeb9374" providerId="ADAL" clId="{C28DB645-14BD-40DB-9469-AA71528E84C9}" dt="2022-05-23T12:10:33.716" v="1350"/>
          <ac:spMkLst>
            <pc:docMk/>
            <pc:sldMk cId="702324907" sldId="315"/>
            <ac:spMk id="13" creationId="{DAE08623-95F8-4A5B-AE53-9304C1A76D61}"/>
          </ac:spMkLst>
        </pc:spChg>
        <pc:spChg chg="add mod">
          <ac:chgData name="Eliana Jorquera" userId="a28f1e23-4297-4a30-8e8c-dcd74eeb9374" providerId="ADAL" clId="{C28DB645-14BD-40DB-9469-AA71528E84C9}" dt="2022-05-23T12:19:12.483" v="1510" actId="207"/>
          <ac:spMkLst>
            <pc:docMk/>
            <pc:sldMk cId="702324907" sldId="315"/>
            <ac:spMk id="14" creationId="{C2394C88-4ABE-4D6B-AB5E-D8447A4F86D8}"/>
          </ac:spMkLst>
        </pc:spChg>
        <pc:grpChg chg="add mod">
          <ac:chgData name="Eliana Jorquera" userId="a28f1e23-4297-4a30-8e8c-dcd74eeb9374" providerId="ADAL" clId="{C28DB645-14BD-40DB-9469-AA71528E84C9}" dt="2022-05-23T12:10:37.732" v="1351" actId="1076"/>
          <ac:grpSpMkLst>
            <pc:docMk/>
            <pc:sldMk cId="702324907" sldId="315"/>
            <ac:grpSpMk id="11" creationId="{7B2955FA-F8F9-4DFF-9B83-D114502ECD8C}"/>
          </ac:grpSpMkLst>
        </pc:grpChg>
        <pc:graphicFrameChg chg="del">
          <ac:chgData name="Eliana Jorquera" userId="a28f1e23-4297-4a30-8e8c-dcd74eeb9374" providerId="ADAL" clId="{C28DB645-14BD-40DB-9469-AA71528E84C9}" dt="2022-05-23T12:07:51.530" v="1226" actId="478"/>
          <ac:graphicFrameMkLst>
            <pc:docMk/>
            <pc:sldMk cId="702324907" sldId="315"/>
            <ac:graphicFrameMk id="3" creationId="{F2869C29-A6BE-47BB-AF03-5EB5099ABBBA}"/>
          </ac:graphicFrameMkLst>
        </pc:graphicFrameChg>
        <pc:graphicFrameChg chg="add del mod">
          <ac:chgData name="Eliana Jorquera" userId="a28f1e23-4297-4a30-8e8c-dcd74eeb9374" providerId="ADAL" clId="{C28DB645-14BD-40DB-9469-AA71528E84C9}" dt="2022-05-23T12:20:14.237" v="1517" actId="478"/>
          <ac:graphicFrameMkLst>
            <pc:docMk/>
            <pc:sldMk cId="702324907" sldId="315"/>
            <ac:graphicFrameMk id="15" creationId="{9A000917-64ED-4471-A20E-B39794872E11}"/>
          </ac:graphicFrameMkLst>
        </pc:graphicFrameChg>
        <pc:picChg chg="add mod">
          <ac:chgData name="Eliana Jorquera" userId="a28f1e23-4297-4a30-8e8c-dcd74eeb9374" providerId="ADAL" clId="{C28DB645-14BD-40DB-9469-AA71528E84C9}" dt="2022-05-23T12:17:33.889" v="1357"/>
          <ac:picMkLst>
            <pc:docMk/>
            <pc:sldMk cId="702324907" sldId="315"/>
            <ac:picMk id="4" creationId="{2B56AEA2-1845-4268-9E3E-9CC7E6B12E26}"/>
          </ac:picMkLst>
        </pc:picChg>
        <pc:picChg chg="add mod">
          <ac:chgData name="Eliana Jorquera" userId="a28f1e23-4297-4a30-8e8c-dcd74eeb9374" providerId="ADAL" clId="{C28DB645-14BD-40DB-9469-AA71528E84C9}" dt="2022-05-23T12:08:16.960" v="1229" actId="1076"/>
          <ac:picMkLst>
            <pc:docMk/>
            <pc:sldMk cId="702324907" sldId="315"/>
            <ac:picMk id="5" creationId="{EC04BE06-24E3-4EB4-9289-F66E869AF6BA}"/>
          </ac:picMkLst>
        </pc:picChg>
        <pc:picChg chg="add mod">
          <ac:chgData name="Eliana Jorquera" userId="a28f1e23-4297-4a30-8e8c-dcd74eeb9374" providerId="ADAL" clId="{C28DB645-14BD-40DB-9469-AA71528E84C9}" dt="2022-05-23T12:08:16.960" v="1229" actId="1076"/>
          <ac:picMkLst>
            <pc:docMk/>
            <pc:sldMk cId="702324907" sldId="315"/>
            <ac:picMk id="8" creationId="{07C50CC8-0057-4A6E-A9C1-94C91533B380}"/>
          </ac:picMkLst>
        </pc:picChg>
        <pc:picChg chg="add mod">
          <ac:chgData name="Eliana Jorquera" userId="a28f1e23-4297-4a30-8e8c-dcd74eeb9374" providerId="ADAL" clId="{C28DB645-14BD-40DB-9469-AA71528E84C9}" dt="2022-05-23T12:09:25.488" v="1265" actId="14100"/>
          <ac:picMkLst>
            <pc:docMk/>
            <pc:sldMk cId="702324907" sldId="315"/>
            <ac:picMk id="9" creationId="{05005436-B3D3-4F4F-A903-A22785473F97}"/>
          </ac:picMkLst>
        </pc:picChg>
        <pc:picChg chg="mod">
          <ac:chgData name="Eliana Jorquera" userId="a28f1e23-4297-4a30-8e8c-dcd74eeb9374" providerId="ADAL" clId="{C28DB645-14BD-40DB-9469-AA71528E84C9}" dt="2022-05-23T12:10:33.716" v="1350"/>
          <ac:picMkLst>
            <pc:docMk/>
            <pc:sldMk cId="702324907" sldId="315"/>
            <ac:picMk id="12" creationId="{D1E3D227-5F5B-467F-89DE-8B27B254F5E1}"/>
          </ac:picMkLst>
        </pc:picChg>
        <pc:picChg chg="add del mod">
          <ac:chgData name="Eliana Jorquera" userId="a28f1e23-4297-4a30-8e8c-dcd74eeb9374" providerId="ADAL" clId="{C28DB645-14BD-40DB-9469-AA71528E84C9}" dt="2022-05-23T12:13:10.280" v="1354" actId="478"/>
          <ac:picMkLst>
            <pc:docMk/>
            <pc:sldMk cId="702324907" sldId="315"/>
            <ac:picMk id="14" creationId="{2DBB1680-4A5B-4274-9480-3FE972604197}"/>
          </ac:picMkLst>
        </pc:picChg>
        <pc:picChg chg="add mod">
          <ac:chgData name="Eliana Jorquera" userId="a28f1e23-4297-4a30-8e8c-dcd74eeb9374" providerId="ADAL" clId="{C28DB645-14BD-40DB-9469-AA71528E84C9}" dt="2022-05-23T12:20:57.763" v="1523" actId="14100"/>
          <ac:picMkLst>
            <pc:docMk/>
            <pc:sldMk cId="702324907" sldId="315"/>
            <ac:picMk id="16" creationId="{A505E926-4013-48D5-B5A8-C6990FD746C7}"/>
          </ac:picMkLst>
        </pc:picChg>
        <pc:picChg chg="add del mod">
          <ac:chgData name="Eliana Jorquera" userId="a28f1e23-4297-4a30-8e8c-dcd74eeb9374" providerId="ADAL" clId="{C28DB645-14BD-40DB-9469-AA71528E84C9}" dt="2022-05-23T12:32:44.808" v="1543"/>
          <ac:picMkLst>
            <pc:docMk/>
            <pc:sldMk cId="702324907" sldId="315"/>
            <ac:picMk id="17" creationId="{990CF5CE-9666-4885-BB78-8547F8584895}"/>
          </ac:picMkLst>
        </pc:picChg>
      </pc:sldChg>
      <pc:sldChg chg="addSp delSp modSp add del mod">
        <pc:chgData name="Eliana Jorquera" userId="a28f1e23-4297-4a30-8e8c-dcd74eeb9374" providerId="ADAL" clId="{C28DB645-14BD-40DB-9469-AA71528E84C9}" dt="2022-05-23T06:07:16.007" v="609" actId="47"/>
        <pc:sldMkLst>
          <pc:docMk/>
          <pc:sldMk cId="2134475858" sldId="315"/>
        </pc:sldMkLst>
        <pc:spChg chg="mod">
          <ac:chgData name="Eliana Jorquera" userId="a28f1e23-4297-4a30-8e8c-dcd74eeb9374" providerId="ADAL" clId="{C28DB645-14BD-40DB-9469-AA71528E84C9}" dt="2022-05-23T05:44:38.592" v="472" actId="404"/>
          <ac:spMkLst>
            <pc:docMk/>
            <pc:sldMk cId="2134475858" sldId="315"/>
            <ac:spMk id="2" creationId="{788BC559-5265-41B6-9DEF-70EB510CC76A}"/>
          </ac:spMkLst>
        </pc:spChg>
        <pc:spChg chg="mod">
          <ac:chgData name="Eliana Jorquera" userId="a28f1e23-4297-4a30-8e8c-dcd74eeb9374" providerId="ADAL" clId="{C28DB645-14BD-40DB-9469-AA71528E84C9}" dt="2022-05-23T06:02:22.082" v="572" actId="1076"/>
          <ac:spMkLst>
            <pc:docMk/>
            <pc:sldMk cId="2134475858" sldId="315"/>
            <ac:spMk id="4" creationId="{13EAEEAE-1B65-46E0-BA78-E61BC383909A}"/>
          </ac:spMkLst>
        </pc:spChg>
        <pc:spChg chg="mod">
          <ac:chgData name="Eliana Jorquera" userId="a28f1e23-4297-4a30-8e8c-dcd74eeb9374" providerId="ADAL" clId="{C28DB645-14BD-40DB-9469-AA71528E84C9}" dt="2022-05-23T05:44:38.592" v="472" actId="404"/>
          <ac:spMkLst>
            <pc:docMk/>
            <pc:sldMk cId="2134475858" sldId="315"/>
            <ac:spMk id="14" creationId="{C18A4F77-FF11-423F-AF18-58733C1731F2}"/>
          </ac:spMkLst>
        </pc:spChg>
        <pc:spChg chg="mod">
          <ac:chgData name="Eliana Jorquera" userId="a28f1e23-4297-4a30-8e8c-dcd74eeb9374" providerId="ADAL" clId="{C28DB645-14BD-40DB-9469-AA71528E84C9}" dt="2022-05-23T05:44:38.592" v="472" actId="404"/>
          <ac:spMkLst>
            <pc:docMk/>
            <pc:sldMk cId="2134475858" sldId="315"/>
            <ac:spMk id="15" creationId="{FBF8EB32-AAA6-4D19-A3DE-3E5933B5EF7B}"/>
          </ac:spMkLst>
        </pc:spChg>
        <pc:graphicFrameChg chg="del">
          <ac:chgData name="Eliana Jorquera" userId="a28f1e23-4297-4a30-8e8c-dcd74eeb9374" providerId="ADAL" clId="{C28DB645-14BD-40DB-9469-AA71528E84C9}" dt="2022-05-23T05:44:26.061" v="471" actId="478"/>
          <ac:graphicFrameMkLst>
            <pc:docMk/>
            <pc:sldMk cId="2134475858" sldId="315"/>
            <ac:graphicFrameMk id="5" creationId="{5E66E89D-2B03-4B1E-8692-BF1CA546E206}"/>
          </ac:graphicFrameMkLst>
        </pc:graphicFrameChg>
        <pc:graphicFrameChg chg="add mod modGraphic">
          <ac:chgData name="Eliana Jorquera" userId="a28f1e23-4297-4a30-8e8c-dcd74eeb9374" providerId="ADAL" clId="{C28DB645-14BD-40DB-9469-AA71528E84C9}" dt="2022-05-23T06:02:23.045" v="573" actId="1076"/>
          <ac:graphicFrameMkLst>
            <pc:docMk/>
            <pc:sldMk cId="2134475858" sldId="315"/>
            <ac:graphicFrameMk id="9" creationId="{731CDE24-FED7-4181-8EAC-68D613E2BD42}"/>
          </ac:graphicFrameMkLst>
        </pc:graphicFrameChg>
      </pc:sldChg>
      <pc:sldChg chg="add del">
        <pc:chgData name="Eliana Jorquera" userId="a28f1e23-4297-4a30-8e8c-dcd74eeb9374" providerId="ADAL" clId="{C28DB645-14BD-40DB-9469-AA71528E84C9}" dt="2022-05-23T06:02:19.482" v="568" actId="2890"/>
        <pc:sldMkLst>
          <pc:docMk/>
          <pc:sldMk cId="2502893711" sldId="316"/>
        </pc:sldMkLst>
      </pc:sldChg>
      <pc:sldChg chg="addSp delSp modSp add del mod modTransition modAnim">
        <pc:chgData name="Eliana Jorquera" userId="a28f1e23-4297-4a30-8e8c-dcd74eeb9374" providerId="ADAL" clId="{C28DB645-14BD-40DB-9469-AA71528E84C9}" dt="2022-05-23T12:32:55.952" v="1545" actId="47"/>
        <pc:sldMkLst>
          <pc:docMk/>
          <pc:sldMk cId="3071572985" sldId="316"/>
        </pc:sldMkLst>
        <pc:spChg chg="mod">
          <ac:chgData name="Eliana Jorquera" userId="a28f1e23-4297-4a30-8e8c-dcd74eeb9374" providerId="ADAL" clId="{C28DB645-14BD-40DB-9469-AA71528E84C9}" dt="2022-05-23T12:22:22.180" v="1539" actId="20577"/>
          <ac:spMkLst>
            <pc:docMk/>
            <pc:sldMk cId="3071572985" sldId="316"/>
            <ac:spMk id="2" creationId="{85786B6D-F851-46AA-973F-BA1BAB95CA44}"/>
          </ac:spMkLst>
        </pc:spChg>
        <pc:spChg chg="del">
          <ac:chgData name="Eliana Jorquera" userId="a28f1e23-4297-4a30-8e8c-dcd74eeb9374" providerId="ADAL" clId="{C28DB645-14BD-40DB-9469-AA71528E84C9}" dt="2022-05-23T12:21:37.305" v="1525" actId="478"/>
          <ac:spMkLst>
            <pc:docMk/>
            <pc:sldMk cId="3071572985" sldId="316"/>
            <ac:spMk id="6" creationId="{A4CF81CE-3DCE-47BF-8413-856089C8EA91}"/>
          </ac:spMkLst>
        </pc:spChg>
        <pc:spChg chg="del">
          <ac:chgData name="Eliana Jorquera" userId="a28f1e23-4297-4a30-8e8c-dcd74eeb9374" providerId="ADAL" clId="{C28DB645-14BD-40DB-9469-AA71528E84C9}" dt="2022-05-23T12:21:37.305" v="1525" actId="478"/>
          <ac:spMkLst>
            <pc:docMk/>
            <pc:sldMk cId="3071572985" sldId="316"/>
            <ac:spMk id="10" creationId="{A1852673-3DCE-40D8-9790-398A91568E94}"/>
          </ac:spMkLst>
        </pc:spChg>
        <pc:spChg chg="del">
          <ac:chgData name="Eliana Jorquera" userId="a28f1e23-4297-4a30-8e8c-dcd74eeb9374" providerId="ADAL" clId="{C28DB645-14BD-40DB-9469-AA71528E84C9}" dt="2022-05-23T12:21:37.305" v="1525" actId="478"/>
          <ac:spMkLst>
            <pc:docMk/>
            <pc:sldMk cId="3071572985" sldId="316"/>
            <ac:spMk id="14" creationId="{C2394C88-4ABE-4D6B-AB5E-D8447A4F86D8}"/>
          </ac:spMkLst>
        </pc:spChg>
        <pc:grpChg chg="del">
          <ac:chgData name="Eliana Jorquera" userId="a28f1e23-4297-4a30-8e8c-dcd74eeb9374" providerId="ADAL" clId="{C28DB645-14BD-40DB-9469-AA71528E84C9}" dt="2022-05-23T12:21:37.305" v="1525" actId="478"/>
          <ac:grpSpMkLst>
            <pc:docMk/>
            <pc:sldMk cId="3071572985" sldId="316"/>
            <ac:grpSpMk id="11" creationId="{7B2955FA-F8F9-4DFF-9B83-D114502ECD8C}"/>
          </ac:grpSpMkLst>
        </pc:grpChg>
        <pc:picChg chg="add del mod">
          <ac:chgData name="Eliana Jorquera" userId="a28f1e23-4297-4a30-8e8c-dcd74eeb9374" providerId="ADAL" clId="{C28DB645-14BD-40DB-9469-AA71528E84C9}" dt="2022-05-23T12:32:44.808" v="1543"/>
          <ac:picMkLst>
            <pc:docMk/>
            <pc:sldMk cId="3071572985" sldId="316"/>
            <ac:picMk id="3" creationId="{B49A8DE7-151C-49CF-9324-096D815266F8}"/>
          </ac:picMkLst>
        </pc:picChg>
        <pc:picChg chg="del">
          <ac:chgData name="Eliana Jorquera" userId="a28f1e23-4297-4a30-8e8c-dcd74eeb9374" providerId="ADAL" clId="{C28DB645-14BD-40DB-9469-AA71528E84C9}" dt="2022-05-23T12:21:37.305" v="1525" actId="478"/>
          <ac:picMkLst>
            <pc:docMk/>
            <pc:sldMk cId="3071572985" sldId="316"/>
            <ac:picMk id="4" creationId="{2B56AEA2-1845-4268-9E3E-9CC7E6B12E26}"/>
          </ac:picMkLst>
        </pc:picChg>
        <pc:picChg chg="del">
          <ac:chgData name="Eliana Jorquera" userId="a28f1e23-4297-4a30-8e8c-dcd74eeb9374" providerId="ADAL" clId="{C28DB645-14BD-40DB-9469-AA71528E84C9}" dt="2022-05-23T12:21:37.305" v="1525" actId="478"/>
          <ac:picMkLst>
            <pc:docMk/>
            <pc:sldMk cId="3071572985" sldId="316"/>
            <ac:picMk id="5" creationId="{EC04BE06-24E3-4EB4-9289-F66E869AF6BA}"/>
          </ac:picMkLst>
        </pc:picChg>
        <pc:picChg chg="del">
          <ac:chgData name="Eliana Jorquera" userId="a28f1e23-4297-4a30-8e8c-dcd74eeb9374" providerId="ADAL" clId="{C28DB645-14BD-40DB-9469-AA71528E84C9}" dt="2022-05-23T12:21:37.305" v="1525" actId="478"/>
          <ac:picMkLst>
            <pc:docMk/>
            <pc:sldMk cId="3071572985" sldId="316"/>
            <ac:picMk id="8" creationId="{07C50CC8-0057-4A6E-A9C1-94C91533B380}"/>
          </ac:picMkLst>
        </pc:picChg>
        <pc:picChg chg="del">
          <ac:chgData name="Eliana Jorquera" userId="a28f1e23-4297-4a30-8e8c-dcd74eeb9374" providerId="ADAL" clId="{C28DB645-14BD-40DB-9469-AA71528E84C9}" dt="2022-05-23T12:21:37.305" v="1525" actId="478"/>
          <ac:picMkLst>
            <pc:docMk/>
            <pc:sldMk cId="3071572985" sldId="316"/>
            <ac:picMk id="9" creationId="{05005436-B3D3-4F4F-A903-A22785473F97}"/>
          </ac:picMkLst>
        </pc:picChg>
        <pc:picChg chg="del">
          <ac:chgData name="Eliana Jorquera" userId="a28f1e23-4297-4a30-8e8c-dcd74eeb9374" providerId="ADAL" clId="{C28DB645-14BD-40DB-9469-AA71528E84C9}" dt="2022-05-23T12:21:37.305" v="1525" actId="478"/>
          <ac:picMkLst>
            <pc:docMk/>
            <pc:sldMk cId="3071572985" sldId="316"/>
            <ac:picMk id="16" creationId="{A505E926-4013-48D5-B5A8-C6990FD746C7}"/>
          </ac:picMkLst>
        </pc:picChg>
      </pc:sldChg>
      <pc:sldMasterChg chg="addSldLayout delSldLayout">
        <pc:chgData name="Eliana Jorquera" userId="a28f1e23-4297-4a30-8e8c-dcd74eeb9374" providerId="ADAL" clId="{C28DB645-14BD-40DB-9469-AA71528E84C9}" dt="2022-05-23T05:44:21.121" v="469" actId="27028"/>
        <pc:sldMasterMkLst>
          <pc:docMk/>
          <pc:sldMasterMk cId="1788353970" sldId="2147483648"/>
        </pc:sldMasterMkLst>
        <pc:sldLayoutChg chg="del">
          <pc:chgData name="Eliana Jorquera" userId="a28f1e23-4297-4a30-8e8c-dcd74eeb9374" providerId="ADAL" clId="{C28DB645-14BD-40DB-9469-AA71528E84C9}" dt="2022-05-23T05:40:11.820" v="425" actId="47"/>
          <pc:sldLayoutMkLst>
            <pc:docMk/>
            <pc:sldMasterMk cId="1788353970" sldId="2147483648"/>
            <pc:sldLayoutMk cId="874968802" sldId="2147483674"/>
          </pc:sldLayoutMkLst>
        </pc:sldLayoutChg>
        <pc:sldLayoutChg chg="add">
          <pc:chgData name="Eliana Jorquera" userId="a28f1e23-4297-4a30-8e8c-dcd74eeb9374" providerId="ADAL" clId="{C28DB645-14BD-40DB-9469-AA71528E84C9}" dt="2022-05-23T05:44:21.121" v="469" actId="27028"/>
          <pc:sldLayoutMkLst>
            <pc:docMk/>
            <pc:sldMasterMk cId="1788353970" sldId="2147483648"/>
            <pc:sldLayoutMk cId="1195111057" sldId="214748367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Datos%20procesados/TSS_Satelital/Results-C2RCC-Calibrated-Apr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PreCalibrationModelling/Results/Model_02/Output_Reach_Apr2022_Cyclones_5_deg_1day_newSe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PreCalibrationModelling/Results/Model_02/Output_Reach_Apr2022_Cyclones_5_deg_1day_newSec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PreCalibrationModelling/Results/Climate_Change/Comparison_05_2022_Reach0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PreCalibrationModelling/Results/Climate_Change/Comparison_05_2022_Reach0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oneduau-my.sharepoint.com/personal/c3294798_uon_edu_au/Documents/Fiji/PreCalibrationModelling/Results/Climate_Change/Comparison_05_2022_Reach0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1655769906271"/>
          <c:y val="2.7513526828563905E-2"/>
          <c:w val="0.86818213912106867"/>
          <c:h val="0.80998003890290415"/>
        </c:manualLayout>
      </c:layout>
      <c:scatterChart>
        <c:scatterStyle val="lineMarker"/>
        <c:varyColors val="0"/>
        <c:ser>
          <c:idx val="1"/>
          <c:order val="1"/>
          <c:tx>
            <c:strRef>
              <c:f>Reach07_Pin4_TSSConcmg_l!$C$2</c:f>
              <c:strCache>
                <c:ptCount val="1"/>
                <c:pt idx="0">
                  <c:v>TSS C2RCC</c:v>
                </c:pt>
              </c:strCache>
            </c:strRef>
          </c:tx>
          <c:spPr>
            <a:ln w="25400" cap="rnd">
              <a:noFill/>
              <a:round/>
            </a:ln>
            <a:effectLst/>
          </c:spPr>
          <c:marker>
            <c:symbol val="circle"/>
            <c:size val="5"/>
            <c:spPr>
              <a:noFill/>
              <a:ln w="9525">
                <a:solidFill>
                  <a:srgbClr val="FF0000"/>
                </a:solidFill>
              </a:ln>
              <a:effectLst/>
            </c:spPr>
          </c:marker>
          <c:xVal>
            <c:numRef>
              <c:f>Reach07_Pin4_TSSConcmg_l!$A$3:$A$2012</c:f>
              <c:numCache>
                <c:formatCode>m/d/yyyy</c:formatCode>
                <c:ptCount val="2010"/>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4">
                  <c:v>43101</c:v>
                </c:pt>
                <c:pt idx="1465">
                  <c:v>43102</c:v>
                </c:pt>
                <c:pt idx="1466">
                  <c:v>43103</c:v>
                </c:pt>
                <c:pt idx="1467">
                  <c:v>43104</c:v>
                </c:pt>
                <c:pt idx="1468">
                  <c:v>43105</c:v>
                </c:pt>
                <c:pt idx="1469">
                  <c:v>43106</c:v>
                </c:pt>
                <c:pt idx="1470">
                  <c:v>43107</c:v>
                </c:pt>
                <c:pt idx="1471">
                  <c:v>43108</c:v>
                </c:pt>
                <c:pt idx="1472">
                  <c:v>43109</c:v>
                </c:pt>
                <c:pt idx="1473">
                  <c:v>43110</c:v>
                </c:pt>
                <c:pt idx="1474">
                  <c:v>43111</c:v>
                </c:pt>
                <c:pt idx="1475">
                  <c:v>43112</c:v>
                </c:pt>
                <c:pt idx="1476">
                  <c:v>43113</c:v>
                </c:pt>
                <c:pt idx="1477">
                  <c:v>43114</c:v>
                </c:pt>
                <c:pt idx="1478">
                  <c:v>43115</c:v>
                </c:pt>
                <c:pt idx="1479">
                  <c:v>43116</c:v>
                </c:pt>
                <c:pt idx="1480">
                  <c:v>43117</c:v>
                </c:pt>
                <c:pt idx="1481">
                  <c:v>43118</c:v>
                </c:pt>
                <c:pt idx="1482">
                  <c:v>43119</c:v>
                </c:pt>
                <c:pt idx="1483">
                  <c:v>43120</c:v>
                </c:pt>
                <c:pt idx="1484">
                  <c:v>43121</c:v>
                </c:pt>
                <c:pt idx="1485">
                  <c:v>43122</c:v>
                </c:pt>
                <c:pt idx="1486">
                  <c:v>43123</c:v>
                </c:pt>
                <c:pt idx="1487">
                  <c:v>43124</c:v>
                </c:pt>
                <c:pt idx="1488">
                  <c:v>43125</c:v>
                </c:pt>
                <c:pt idx="1489">
                  <c:v>43126</c:v>
                </c:pt>
                <c:pt idx="1490">
                  <c:v>43127</c:v>
                </c:pt>
                <c:pt idx="1491">
                  <c:v>43128</c:v>
                </c:pt>
                <c:pt idx="1492">
                  <c:v>43129</c:v>
                </c:pt>
                <c:pt idx="1493">
                  <c:v>43130</c:v>
                </c:pt>
                <c:pt idx="1494">
                  <c:v>43131</c:v>
                </c:pt>
                <c:pt idx="1495">
                  <c:v>43132</c:v>
                </c:pt>
                <c:pt idx="1496">
                  <c:v>43133</c:v>
                </c:pt>
                <c:pt idx="1497">
                  <c:v>43134</c:v>
                </c:pt>
                <c:pt idx="1498">
                  <c:v>43135</c:v>
                </c:pt>
                <c:pt idx="1499">
                  <c:v>43136</c:v>
                </c:pt>
                <c:pt idx="1500">
                  <c:v>43137</c:v>
                </c:pt>
                <c:pt idx="1501">
                  <c:v>43138</c:v>
                </c:pt>
                <c:pt idx="1502">
                  <c:v>43139</c:v>
                </c:pt>
                <c:pt idx="1503">
                  <c:v>43140</c:v>
                </c:pt>
                <c:pt idx="1504">
                  <c:v>43141</c:v>
                </c:pt>
                <c:pt idx="1505">
                  <c:v>43142</c:v>
                </c:pt>
                <c:pt idx="1506">
                  <c:v>43143</c:v>
                </c:pt>
                <c:pt idx="1507">
                  <c:v>43144</c:v>
                </c:pt>
                <c:pt idx="1508">
                  <c:v>43145</c:v>
                </c:pt>
                <c:pt idx="1509">
                  <c:v>43146</c:v>
                </c:pt>
                <c:pt idx="1510">
                  <c:v>43147</c:v>
                </c:pt>
                <c:pt idx="1511">
                  <c:v>43148</c:v>
                </c:pt>
                <c:pt idx="1512">
                  <c:v>43149</c:v>
                </c:pt>
                <c:pt idx="1513">
                  <c:v>43150</c:v>
                </c:pt>
                <c:pt idx="1514">
                  <c:v>43151</c:v>
                </c:pt>
                <c:pt idx="1515">
                  <c:v>43152</c:v>
                </c:pt>
                <c:pt idx="1516">
                  <c:v>43153</c:v>
                </c:pt>
                <c:pt idx="1517">
                  <c:v>43154</c:v>
                </c:pt>
                <c:pt idx="1518">
                  <c:v>43155</c:v>
                </c:pt>
                <c:pt idx="1519">
                  <c:v>43156</c:v>
                </c:pt>
                <c:pt idx="1520">
                  <c:v>43157</c:v>
                </c:pt>
                <c:pt idx="1521">
                  <c:v>43158</c:v>
                </c:pt>
                <c:pt idx="1522">
                  <c:v>43159</c:v>
                </c:pt>
                <c:pt idx="1523">
                  <c:v>43160</c:v>
                </c:pt>
                <c:pt idx="1524">
                  <c:v>43161</c:v>
                </c:pt>
                <c:pt idx="1525">
                  <c:v>43162</c:v>
                </c:pt>
                <c:pt idx="1526">
                  <c:v>43163</c:v>
                </c:pt>
                <c:pt idx="1527">
                  <c:v>43164</c:v>
                </c:pt>
                <c:pt idx="1528">
                  <c:v>43165</c:v>
                </c:pt>
                <c:pt idx="1529">
                  <c:v>43166</c:v>
                </c:pt>
                <c:pt idx="1530">
                  <c:v>43167</c:v>
                </c:pt>
                <c:pt idx="1531">
                  <c:v>43168</c:v>
                </c:pt>
                <c:pt idx="1532">
                  <c:v>43169</c:v>
                </c:pt>
                <c:pt idx="1533">
                  <c:v>43170</c:v>
                </c:pt>
                <c:pt idx="1534">
                  <c:v>43171</c:v>
                </c:pt>
                <c:pt idx="1535">
                  <c:v>43172</c:v>
                </c:pt>
                <c:pt idx="1536">
                  <c:v>43173</c:v>
                </c:pt>
                <c:pt idx="1537">
                  <c:v>43174</c:v>
                </c:pt>
                <c:pt idx="1538">
                  <c:v>43175</c:v>
                </c:pt>
                <c:pt idx="1539">
                  <c:v>43176</c:v>
                </c:pt>
                <c:pt idx="1540">
                  <c:v>43177</c:v>
                </c:pt>
                <c:pt idx="1541">
                  <c:v>43178</c:v>
                </c:pt>
                <c:pt idx="1542">
                  <c:v>43179</c:v>
                </c:pt>
                <c:pt idx="1543">
                  <c:v>43180</c:v>
                </c:pt>
                <c:pt idx="1544">
                  <c:v>43181</c:v>
                </c:pt>
                <c:pt idx="1545">
                  <c:v>43182</c:v>
                </c:pt>
                <c:pt idx="1546">
                  <c:v>43183</c:v>
                </c:pt>
                <c:pt idx="1547">
                  <c:v>43184</c:v>
                </c:pt>
                <c:pt idx="1548">
                  <c:v>43185</c:v>
                </c:pt>
                <c:pt idx="1549">
                  <c:v>43186</c:v>
                </c:pt>
                <c:pt idx="1550">
                  <c:v>43187</c:v>
                </c:pt>
                <c:pt idx="1551">
                  <c:v>43188</c:v>
                </c:pt>
                <c:pt idx="1552">
                  <c:v>43189</c:v>
                </c:pt>
                <c:pt idx="1553">
                  <c:v>43190</c:v>
                </c:pt>
                <c:pt idx="1554">
                  <c:v>43191</c:v>
                </c:pt>
                <c:pt idx="1555">
                  <c:v>43192</c:v>
                </c:pt>
                <c:pt idx="1556">
                  <c:v>43193</c:v>
                </c:pt>
                <c:pt idx="1557">
                  <c:v>43194</c:v>
                </c:pt>
                <c:pt idx="1558">
                  <c:v>43195</c:v>
                </c:pt>
                <c:pt idx="1559">
                  <c:v>43196</c:v>
                </c:pt>
                <c:pt idx="1560">
                  <c:v>43197</c:v>
                </c:pt>
                <c:pt idx="1561">
                  <c:v>43198</c:v>
                </c:pt>
                <c:pt idx="1562">
                  <c:v>43199</c:v>
                </c:pt>
                <c:pt idx="1563">
                  <c:v>43200</c:v>
                </c:pt>
                <c:pt idx="1564">
                  <c:v>43201</c:v>
                </c:pt>
                <c:pt idx="1565">
                  <c:v>43202</c:v>
                </c:pt>
                <c:pt idx="1566">
                  <c:v>43203</c:v>
                </c:pt>
                <c:pt idx="1567">
                  <c:v>43204</c:v>
                </c:pt>
                <c:pt idx="1568">
                  <c:v>43205</c:v>
                </c:pt>
                <c:pt idx="1569">
                  <c:v>43206</c:v>
                </c:pt>
                <c:pt idx="1570">
                  <c:v>43207</c:v>
                </c:pt>
                <c:pt idx="1571">
                  <c:v>43208</c:v>
                </c:pt>
                <c:pt idx="1572">
                  <c:v>43209</c:v>
                </c:pt>
                <c:pt idx="1573">
                  <c:v>43210</c:v>
                </c:pt>
                <c:pt idx="1574">
                  <c:v>43211</c:v>
                </c:pt>
                <c:pt idx="1575">
                  <c:v>43212</c:v>
                </c:pt>
                <c:pt idx="1576">
                  <c:v>43213</c:v>
                </c:pt>
                <c:pt idx="1577">
                  <c:v>43214</c:v>
                </c:pt>
                <c:pt idx="1578">
                  <c:v>43215</c:v>
                </c:pt>
                <c:pt idx="1579">
                  <c:v>43216</c:v>
                </c:pt>
                <c:pt idx="1580">
                  <c:v>43217</c:v>
                </c:pt>
                <c:pt idx="1581">
                  <c:v>43218</c:v>
                </c:pt>
                <c:pt idx="1582">
                  <c:v>43219</c:v>
                </c:pt>
                <c:pt idx="1583">
                  <c:v>43220</c:v>
                </c:pt>
                <c:pt idx="1584">
                  <c:v>43221</c:v>
                </c:pt>
                <c:pt idx="1585">
                  <c:v>43222</c:v>
                </c:pt>
                <c:pt idx="1586">
                  <c:v>43223</c:v>
                </c:pt>
                <c:pt idx="1587">
                  <c:v>43224</c:v>
                </c:pt>
                <c:pt idx="1588">
                  <c:v>43225</c:v>
                </c:pt>
                <c:pt idx="1589">
                  <c:v>43226</c:v>
                </c:pt>
                <c:pt idx="1590">
                  <c:v>43227</c:v>
                </c:pt>
                <c:pt idx="1591">
                  <c:v>43228</c:v>
                </c:pt>
                <c:pt idx="1592">
                  <c:v>43229</c:v>
                </c:pt>
                <c:pt idx="1593">
                  <c:v>43230</c:v>
                </c:pt>
                <c:pt idx="1594">
                  <c:v>43231</c:v>
                </c:pt>
                <c:pt idx="1595">
                  <c:v>43232</c:v>
                </c:pt>
                <c:pt idx="1596">
                  <c:v>43233</c:v>
                </c:pt>
                <c:pt idx="1597">
                  <c:v>43234</c:v>
                </c:pt>
                <c:pt idx="1598">
                  <c:v>43235</c:v>
                </c:pt>
                <c:pt idx="1599">
                  <c:v>43236</c:v>
                </c:pt>
                <c:pt idx="1600">
                  <c:v>43237</c:v>
                </c:pt>
                <c:pt idx="1601">
                  <c:v>43238</c:v>
                </c:pt>
                <c:pt idx="1602">
                  <c:v>43239</c:v>
                </c:pt>
                <c:pt idx="1603">
                  <c:v>43240</c:v>
                </c:pt>
                <c:pt idx="1604">
                  <c:v>43241</c:v>
                </c:pt>
                <c:pt idx="1605">
                  <c:v>43242</c:v>
                </c:pt>
                <c:pt idx="1606">
                  <c:v>43243</c:v>
                </c:pt>
                <c:pt idx="1607">
                  <c:v>43244</c:v>
                </c:pt>
                <c:pt idx="1608">
                  <c:v>43245</c:v>
                </c:pt>
                <c:pt idx="1609">
                  <c:v>43246</c:v>
                </c:pt>
                <c:pt idx="1610">
                  <c:v>43247</c:v>
                </c:pt>
                <c:pt idx="1611">
                  <c:v>43248</c:v>
                </c:pt>
                <c:pt idx="1612">
                  <c:v>43249</c:v>
                </c:pt>
                <c:pt idx="1613">
                  <c:v>43250</c:v>
                </c:pt>
                <c:pt idx="1614">
                  <c:v>43251</c:v>
                </c:pt>
                <c:pt idx="1615">
                  <c:v>43252</c:v>
                </c:pt>
                <c:pt idx="1616">
                  <c:v>43253</c:v>
                </c:pt>
                <c:pt idx="1617">
                  <c:v>43254</c:v>
                </c:pt>
                <c:pt idx="1618">
                  <c:v>43255</c:v>
                </c:pt>
                <c:pt idx="1619">
                  <c:v>43256</c:v>
                </c:pt>
                <c:pt idx="1620">
                  <c:v>43257</c:v>
                </c:pt>
                <c:pt idx="1621">
                  <c:v>43258</c:v>
                </c:pt>
                <c:pt idx="1622">
                  <c:v>43259</c:v>
                </c:pt>
                <c:pt idx="1623">
                  <c:v>43260</c:v>
                </c:pt>
                <c:pt idx="1624">
                  <c:v>43261</c:v>
                </c:pt>
                <c:pt idx="1625">
                  <c:v>43262</c:v>
                </c:pt>
                <c:pt idx="1626">
                  <c:v>43263</c:v>
                </c:pt>
                <c:pt idx="1627">
                  <c:v>43264</c:v>
                </c:pt>
                <c:pt idx="1628">
                  <c:v>43265</c:v>
                </c:pt>
                <c:pt idx="1629">
                  <c:v>43266</c:v>
                </c:pt>
                <c:pt idx="1630">
                  <c:v>43267</c:v>
                </c:pt>
                <c:pt idx="1631">
                  <c:v>43268</c:v>
                </c:pt>
                <c:pt idx="1632">
                  <c:v>43269</c:v>
                </c:pt>
                <c:pt idx="1633">
                  <c:v>43270</c:v>
                </c:pt>
                <c:pt idx="1634">
                  <c:v>43271</c:v>
                </c:pt>
                <c:pt idx="1635">
                  <c:v>43272</c:v>
                </c:pt>
                <c:pt idx="1636">
                  <c:v>43273</c:v>
                </c:pt>
                <c:pt idx="1637">
                  <c:v>43274</c:v>
                </c:pt>
                <c:pt idx="1638">
                  <c:v>43275</c:v>
                </c:pt>
                <c:pt idx="1639">
                  <c:v>43276</c:v>
                </c:pt>
                <c:pt idx="1640">
                  <c:v>43277</c:v>
                </c:pt>
                <c:pt idx="1641">
                  <c:v>43278</c:v>
                </c:pt>
                <c:pt idx="1642">
                  <c:v>43279</c:v>
                </c:pt>
                <c:pt idx="1643">
                  <c:v>43280</c:v>
                </c:pt>
                <c:pt idx="1644">
                  <c:v>43281</c:v>
                </c:pt>
                <c:pt idx="1645">
                  <c:v>43282</c:v>
                </c:pt>
                <c:pt idx="1646">
                  <c:v>43283</c:v>
                </c:pt>
                <c:pt idx="1647">
                  <c:v>43284</c:v>
                </c:pt>
                <c:pt idx="1648">
                  <c:v>43285</c:v>
                </c:pt>
                <c:pt idx="1649">
                  <c:v>43286</c:v>
                </c:pt>
                <c:pt idx="1650">
                  <c:v>43287</c:v>
                </c:pt>
                <c:pt idx="1651">
                  <c:v>43288</c:v>
                </c:pt>
                <c:pt idx="1652">
                  <c:v>43289</c:v>
                </c:pt>
                <c:pt idx="1653">
                  <c:v>43290</c:v>
                </c:pt>
                <c:pt idx="1654">
                  <c:v>43291</c:v>
                </c:pt>
                <c:pt idx="1655">
                  <c:v>43292</c:v>
                </c:pt>
                <c:pt idx="1656">
                  <c:v>43293</c:v>
                </c:pt>
                <c:pt idx="1657">
                  <c:v>43294</c:v>
                </c:pt>
                <c:pt idx="1658">
                  <c:v>43295</c:v>
                </c:pt>
                <c:pt idx="1659">
                  <c:v>43296</c:v>
                </c:pt>
                <c:pt idx="1660">
                  <c:v>43297</c:v>
                </c:pt>
                <c:pt idx="1661">
                  <c:v>43298</c:v>
                </c:pt>
                <c:pt idx="1662">
                  <c:v>43299</c:v>
                </c:pt>
                <c:pt idx="1663">
                  <c:v>43300</c:v>
                </c:pt>
                <c:pt idx="1664">
                  <c:v>43301</c:v>
                </c:pt>
                <c:pt idx="1665">
                  <c:v>43302</c:v>
                </c:pt>
                <c:pt idx="1666">
                  <c:v>43303</c:v>
                </c:pt>
                <c:pt idx="1667">
                  <c:v>43304</c:v>
                </c:pt>
                <c:pt idx="1668">
                  <c:v>43305</c:v>
                </c:pt>
                <c:pt idx="1669">
                  <c:v>43306</c:v>
                </c:pt>
                <c:pt idx="1670">
                  <c:v>43307</c:v>
                </c:pt>
                <c:pt idx="1671">
                  <c:v>43308</c:v>
                </c:pt>
                <c:pt idx="1672">
                  <c:v>43309</c:v>
                </c:pt>
                <c:pt idx="1673">
                  <c:v>43310</c:v>
                </c:pt>
                <c:pt idx="1674">
                  <c:v>43311</c:v>
                </c:pt>
                <c:pt idx="1675">
                  <c:v>43312</c:v>
                </c:pt>
                <c:pt idx="1676">
                  <c:v>43313</c:v>
                </c:pt>
                <c:pt idx="1677">
                  <c:v>43314</c:v>
                </c:pt>
                <c:pt idx="1678">
                  <c:v>43315</c:v>
                </c:pt>
                <c:pt idx="1679">
                  <c:v>43316</c:v>
                </c:pt>
                <c:pt idx="1680">
                  <c:v>43317</c:v>
                </c:pt>
                <c:pt idx="1681">
                  <c:v>43318</c:v>
                </c:pt>
                <c:pt idx="1682">
                  <c:v>43319</c:v>
                </c:pt>
                <c:pt idx="1683">
                  <c:v>43320</c:v>
                </c:pt>
                <c:pt idx="1684">
                  <c:v>43321</c:v>
                </c:pt>
                <c:pt idx="1685">
                  <c:v>43322</c:v>
                </c:pt>
                <c:pt idx="1686">
                  <c:v>43323</c:v>
                </c:pt>
                <c:pt idx="1687">
                  <c:v>43324</c:v>
                </c:pt>
                <c:pt idx="1688">
                  <c:v>43325</c:v>
                </c:pt>
                <c:pt idx="1689">
                  <c:v>43326</c:v>
                </c:pt>
                <c:pt idx="1690">
                  <c:v>43327</c:v>
                </c:pt>
                <c:pt idx="1691">
                  <c:v>43328</c:v>
                </c:pt>
                <c:pt idx="1692">
                  <c:v>43329</c:v>
                </c:pt>
                <c:pt idx="1693">
                  <c:v>43330</c:v>
                </c:pt>
                <c:pt idx="1694">
                  <c:v>43331</c:v>
                </c:pt>
                <c:pt idx="1695">
                  <c:v>43332</c:v>
                </c:pt>
                <c:pt idx="1696">
                  <c:v>43333</c:v>
                </c:pt>
                <c:pt idx="1697">
                  <c:v>43334</c:v>
                </c:pt>
                <c:pt idx="1698">
                  <c:v>43335</c:v>
                </c:pt>
                <c:pt idx="1699">
                  <c:v>43336</c:v>
                </c:pt>
                <c:pt idx="1700">
                  <c:v>43337</c:v>
                </c:pt>
                <c:pt idx="1701">
                  <c:v>43338</c:v>
                </c:pt>
                <c:pt idx="1702">
                  <c:v>43339</c:v>
                </c:pt>
                <c:pt idx="1703">
                  <c:v>43340</c:v>
                </c:pt>
                <c:pt idx="1704">
                  <c:v>43341</c:v>
                </c:pt>
                <c:pt idx="1705">
                  <c:v>43342</c:v>
                </c:pt>
                <c:pt idx="1706">
                  <c:v>43343</c:v>
                </c:pt>
                <c:pt idx="1707">
                  <c:v>43344</c:v>
                </c:pt>
                <c:pt idx="1708">
                  <c:v>43345</c:v>
                </c:pt>
                <c:pt idx="1709">
                  <c:v>43346</c:v>
                </c:pt>
                <c:pt idx="1710">
                  <c:v>43347</c:v>
                </c:pt>
                <c:pt idx="1711">
                  <c:v>43348</c:v>
                </c:pt>
                <c:pt idx="1712">
                  <c:v>43349</c:v>
                </c:pt>
                <c:pt idx="1713">
                  <c:v>43350</c:v>
                </c:pt>
                <c:pt idx="1714">
                  <c:v>43351</c:v>
                </c:pt>
                <c:pt idx="1715">
                  <c:v>43352</c:v>
                </c:pt>
                <c:pt idx="1716">
                  <c:v>43353</c:v>
                </c:pt>
                <c:pt idx="1717">
                  <c:v>43354</c:v>
                </c:pt>
                <c:pt idx="1718">
                  <c:v>43355</c:v>
                </c:pt>
                <c:pt idx="1719">
                  <c:v>43356</c:v>
                </c:pt>
                <c:pt idx="1720">
                  <c:v>43357</c:v>
                </c:pt>
                <c:pt idx="1721">
                  <c:v>43358</c:v>
                </c:pt>
                <c:pt idx="1722">
                  <c:v>43359</c:v>
                </c:pt>
                <c:pt idx="1723">
                  <c:v>43360</c:v>
                </c:pt>
                <c:pt idx="1724">
                  <c:v>43361</c:v>
                </c:pt>
                <c:pt idx="1725">
                  <c:v>43362</c:v>
                </c:pt>
                <c:pt idx="1726">
                  <c:v>43363</c:v>
                </c:pt>
                <c:pt idx="1727">
                  <c:v>43364</c:v>
                </c:pt>
                <c:pt idx="1728">
                  <c:v>43365</c:v>
                </c:pt>
                <c:pt idx="1729">
                  <c:v>43366</c:v>
                </c:pt>
                <c:pt idx="1730">
                  <c:v>43367</c:v>
                </c:pt>
                <c:pt idx="1731">
                  <c:v>43368</c:v>
                </c:pt>
                <c:pt idx="1732">
                  <c:v>43369</c:v>
                </c:pt>
                <c:pt idx="1733">
                  <c:v>43370</c:v>
                </c:pt>
                <c:pt idx="1734">
                  <c:v>43371</c:v>
                </c:pt>
                <c:pt idx="1735">
                  <c:v>43372</c:v>
                </c:pt>
                <c:pt idx="1736">
                  <c:v>43373</c:v>
                </c:pt>
                <c:pt idx="1737">
                  <c:v>43374</c:v>
                </c:pt>
                <c:pt idx="1738">
                  <c:v>43375</c:v>
                </c:pt>
                <c:pt idx="1739">
                  <c:v>43376</c:v>
                </c:pt>
                <c:pt idx="1740">
                  <c:v>43377</c:v>
                </c:pt>
                <c:pt idx="1741">
                  <c:v>43378</c:v>
                </c:pt>
                <c:pt idx="1742">
                  <c:v>43379</c:v>
                </c:pt>
                <c:pt idx="1743">
                  <c:v>43380</c:v>
                </c:pt>
                <c:pt idx="1744">
                  <c:v>43381</c:v>
                </c:pt>
                <c:pt idx="1745">
                  <c:v>43382</c:v>
                </c:pt>
                <c:pt idx="1746">
                  <c:v>43383</c:v>
                </c:pt>
                <c:pt idx="1747">
                  <c:v>43384</c:v>
                </c:pt>
                <c:pt idx="1748">
                  <c:v>43385</c:v>
                </c:pt>
                <c:pt idx="1749">
                  <c:v>43386</c:v>
                </c:pt>
                <c:pt idx="1750">
                  <c:v>43387</c:v>
                </c:pt>
                <c:pt idx="1751">
                  <c:v>43388</c:v>
                </c:pt>
                <c:pt idx="1752">
                  <c:v>43389</c:v>
                </c:pt>
                <c:pt idx="1753">
                  <c:v>43390</c:v>
                </c:pt>
                <c:pt idx="1754">
                  <c:v>43391</c:v>
                </c:pt>
                <c:pt idx="1755">
                  <c:v>43392</c:v>
                </c:pt>
                <c:pt idx="1756">
                  <c:v>43393</c:v>
                </c:pt>
                <c:pt idx="1757">
                  <c:v>43394</c:v>
                </c:pt>
                <c:pt idx="1758">
                  <c:v>43395</c:v>
                </c:pt>
                <c:pt idx="1759">
                  <c:v>43396</c:v>
                </c:pt>
                <c:pt idx="1760">
                  <c:v>43397</c:v>
                </c:pt>
                <c:pt idx="1761">
                  <c:v>43398</c:v>
                </c:pt>
                <c:pt idx="1762">
                  <c:v>43399</c:v>
                </c:pt>
                <c:pt idx="1763">
                  <c:v>43400</c:v>
                </c:pt>
                <c:pt idx="1764">
                  <c:v>43401</c:v>
                </c:pt>
                <c:pt idx="1765">
                  <c:v>43402</c:v>
                </c:pt>
                <c:pt idx="1766">
                  <c:v>43403</c:v>
                </c:pt>
                <c:pt idx="1767">
                  <c:v>43404</c:v>
                </c:pt>
                <c:pt idx="1768">
                  <c:v>43405</c:v>
                </c:pt>
                <c:pt idx="1769">
                  <c:v>43406</c:v>
                </c:pt>
                <c:pt idx="1770">
                  <c:v>43407</c:v>
                </c:pt>
                <c:pt idx="1771">
                  <c:v>43408</c:v>
                </c:pt>
                <c:pt idx="1772">
                  <c:v>43409</c:v>
                </c:pt>
                <c:pt idx="1773">
                  <c:v>43410</c:v>
                </c:pt>
                <c:pt idx="1774">
                  <c:v>43411</c:v>
                </c:pt>
                <c:pt idx="1775">
                  <c:v>43412</c:v>
                </c:pt>
                <c:pt idx="1776">
                  <c:v>43413</c:v>
                </c:pt>
                <c:pt idx="1777">
                  <c:v>43414</c:v>
                </c:pt>
                <c:pt idx="1778">
                  <c:v>43415</c:v>
                </c:pt>
                <c:pt idx="1779">
                  <c:v>43416</c:v>
                </c:pt>
                <c:pt idx="1780">
                  <c:v>43417</c:v>
                </c:pt>
                <c:pt idx="1781">
                  <c:v>43418</c:v>
                </c:pt>
                <c:pt idx="1782">
                  <c:v>43419</c:v>
                </c:pt>
                <c:pt idx="1783">
                  <c:v>43420</c:v>
                </c:pt>
                <c:pt idx="1784">
                  <c:v>43421</c:v>
                </c:pt>
                <c:pt idx="1785">
                  <c:v>43422</c:v>
                </c:pt>
                <c:pt idx="1786">
                  <c:v>43423</c:v>
                </c:pt>
                <c:pt idx="1787">
                  <c:v>43424</c:v>
                </c:pt>
                <c:pt idx="1788">
                  <c:v>43425</c:v>
                </c:pt>
                <c:pt idx="1789">
                  <c:v>43426</c:v>
                </c:pt>
                <c:pt idx="1790">
                  <c:v>43427</c:v>
                </c:pt>
                <c:pt idx="1791">
                  <c:v>43428</c:v>
                </c:pt>
                <c:pt idx="1792">
                  <c:v>43429</c:v>
                </c:pt>
                <c:pt idx="1793">
                  <c:v>43430</c:v>
                </c:pt>
                <c:pt idx="1794">
                  <c:v>43431</c:v>
                </c:pt>
                <c:pt idx="1795">
                  <c:v>43432</c:v>
                </c:pt>
                <c:pt idx="1796">
                  <c:v>43433</c:v>
                </c:pt>
                <c:pt idx="1797">
                  <c:v>43434</c:v>
                </c:pt>
                <c:pt idx="1798">
                  <c:v>43435</c:v>
                </c:pt>
                <c:pt idx="1799">
                  <c:v>43436</c:v>
                </c:pt>
                <c:pt idx="1800">
                  <c:v>43437</c:v>
                </c:pt>
                <c:pt idx="1801">
                  <c:v>43438</c:v>
                </c:pt>
                <c:pt idx="1802">
                  <c:v>43439</c:v>
                </c:pt>
                <c:pt idx="1803">
                  <c:v>43440</c:v>
                </c:pt>
                <c:pt idx="1804">
                  <c:v>43441</c:v>
                </c:pt>
                <c:pt idx="1805">
                  <c:v>43442</c:v>
                </c:pt>
                <c:pt idx="1806">
                  <c:v>43443</c:v>
                </c:pt>
                <c:pt idx="1807">
                  <c:v>43444</c:v>
                </c:pt>
                <c:pt idx="1808">
                  <c:v>43445</c:v>
                </c:pt>
                <c:pt idx="1809">
                  <c:v>43446</c:v>
                </c:pt>
                <c:pt idx="1810">
                  <c:v>43447</c:v>
                </c:pt>
                <c:pt idx="1811">
                  <c:v>43448</c:v>
                </c:pt>
                <c:pt idx="1812">
                  <c:v>43449</c:v>
                </c:pt>
                <c:pt idx="1813">
                  <c:v>43450</c:v>
                </c:pt>
                <c:pt idx="1814">
                  <c:v>43451</c:v>
                </c:pt>
                <c:pt idx="1815">
                  <c:v>43452</c:v>
                </c:pt>
                <c:pt idx="1816">
                  <c:v>43453</c:v>
                </c:pt>
                <c:pt idx="1817">
                  <c:v>43454</c:v>
                </c:pt>
                <c:pt idx="1818">
                  <c:v>43455</c:v>
                </c:pt>
                <c:pt idx="1819">
                  <c:v>43456</c:v>
                </c:pt>
                <c:pt idx="1820">
                  <c:v>43457</c:v>
                </c:pt>
                <c:pt idx="1821">
                  <c:v>43458</c:v>
                </c:pt>
                <c:pt idx="1822">
                  <c:v>43459</c:v>
                </c:pt>
                <c:pt idx="1823">
                  <c:v>43460</c:v>
                </c:pt>
                <c:pt idx="1824">
                  <c:v>43461</c:v>
                </c:pt>
                <c:pt idx="1825">
                  <c:v>43462</c:v>
                </c:pt>
                <c:pt idx="1826">
                  <c:v>43463</c:v>
                </c:pt>
                <c:pt idx="1827">
                  <c:v>43464</c:v>
                </c:pt>
                <c:pt idx="1828">
                  <c:v>43465</c:v>
                </c:pt>
                <c:pt idx="1829">
                  <c:v>43466</c:v>
                </c:pt>
                <c:pt idx="1830">
                  <c:v>43467</c:v>
                </c:pt>
                <c:pt idx="1831">
                  <c:v>43468</c:v>
                </c:pt>
                <c:pt idx="1832">
                  <c:v>43469</c:v>
                </c:pt>
                <c:pt idx="1833">
                  <c:v>43470</c:v>
                </c:pt>
                <c:pt idx="1834">
                  <c:v>43471</c:v>
                </c:pt>
                <c:pt idx="1835">
                  <c:v>43472</c:v>
                </c:pt>
                <c:pt idx="1836">
                  <c:v>43473</c:v>
                </c:pt>
                <c:pt idx="1837">
                  <c:v>43474</c:v>
                </c:pt>
                <c:pt idx="1838">
                  <c:v>43475</c:v>
                </c:pt>
                <c:pt idx="1839">
                  <c:v>43476</c:v>
                </c:pt>
                <c:pt idx="1840">
                  <c:v>43477</c:v>
                </c:pt>
                <c:pt idx="1841">
                  <c:v>43478</c:v>
                </c:pt>
                <c:pt idx="1842">
                  <c:v>43479</c:v>
                </c:pt>
                <c:pt idx="1843">
                  <c:v>43480</c:v>
                </c:pt>
                <c:pt idx="1844">
                  <c:v>43481</c:v>
                </c:pt>
                <c:pt idx="1845">
                  <c:v>43482</c:v>
                </c:pt>
                <c:pt idx="1846">
                  <c:v>43483</c:v>
                </c:pt>
                <c:pt idx="1847">
                  <c:v>43484</c:v>
                </c:pt>
                <c:pt idx="1848">
                  <c:v>43485</c:v>
                </c:pt>
                <c:pt idx="1849">
                  <c:v>43486</c:v>
                </c:pt>
                <c:pt idx="1850">
                  <c:v>43487</c:v>
                </c:pt>
                <c:pt idx="1851">
                  <c:v>43488</c:v>
                </c:pt>
                <c:pt idx="1852">
                  <c:v>43489</c:v>
                </c:pt>
                <c:pt idx="1853">
                  <c:v>43490</c:v>
                </c:pt>
                <c:pt idx="1854">
                  <c:v>43491</c:v>
                </c:pt>
                <c:pt idx="1855">
                  <c:v>43492</c:v>
                </c:pt>
                <c:pt idx="1856">
                  <c:v>43493</c:v>
                </c:pt>
                <c:pt idx="1857">
                  <c:v>43494</c:v>
                </c:pt>
                <c:pt idx="1858">
                  <c:v>43495</c:v>
                </c:pt>
                <c:pt idx="1859">
                  <c:v>43496</c:v>
                </c:pt>
                <c:pt idx="1860">
                  <c:v>43497</c:v>
                </c:pt>
                <c:pt idx="1861">
                  <c:v>43498</c:v>
                </c:pt>
                <c:pt idx="1862">
                  <c:v>43499</c:v>
                </c:pt>
                <c:pt idx="1863">
                  <c:v>43500</c:v>
                </c:pt>
                <c:pt idx="1864">
                  <c:v>43501</c:v>
                </c:pt>
                <c:pt idx="1865">
                  <c:v>43502</c:v>
                </c:pt>
                <c:pt idx="1866">
                  <c:v>43503</c:v>
                </c:pt>
                <c:pt idx="1867">
                  <c:v>43504</c:v>
                </c:pt>
                <c:pt idx="1868">
                  <c:v>43505</c:v>
                </c:pt>
                <c:pt idx="1869">
                  <c:v>43506</c:v>
                </c:pt>
                <c:pt idx="1870">
                  <c:v>43507</c:v>
                </c:pt>
                <c:pt idx="1871">
                  <c:v>43508</c:v>
                </c:pt>
                <c:pt idx="1872">
                  <c:v>43509</c:v>
                </c:pt>
                <c:pt idx="1873">
                  <c:v>43510</c:v>
                </c:pt>
                <c:pt idx="1874">
                  <c:v>43511</c:v>
                </c:pt>
                <c:pt idx="1875">
                  <c:v>43512</c:v>
                </c:pt>
                <c:pt idx="1876">
                  <c:v>43513</c:v>
                </c:pt>
                <c:pt idx="1877">
                  <c:v>43514</c:v>
                </c:pt>
                <c:pt idx="1878">
                  <c:v>43515</c:v>
                </c:pt>
                <c:pt idx="1879">
                  <c:v>43516</c:v>
                </c:pt>
                <c:pt idx="1880">
                  <c:v>43517</c:v>
                </c:pt>
                <c:pt idx="1881">
                  <c:v>43518</c:v>
                </c:pt>
                <c:pt idx="1882">
                  <c:v>43519</c:v>
                </c:pt>
                <c:pt idx="1883">
                  <c:v>43520</c:v>
                </c:pt>
                <c:pt idx="1884">
                  <c:v>43521</c:v>
                </c:pt>
                <c:pt idx="1885">
                  <c:v>43522</c:v>
                </c:pt>
                <c:pt idx="1886">
                  <c:v>43523</c:v>
                </c:pt>
                <c:pt idx="1887">
                  <c:v>43524</c:v>
                </c:pt>
                <c:pt idx="1888">
                  <c:v>43525</c:v>
                </c:pt>
                <c:pt idx="1889">
                  <c:v>43526</c:v>
                </c:pt>
                <c:pt idx="1890">
                  <c:v>43527</c:v>
                </c:pt>
                <c:pt idx="1891">
                  <c:v>43528</c:v>
                </c:pt>
                <c:pt idx="1892">
                  <c:v>43529</c:v>
                </c:pt>
                <c:pt idx="1893">
                  <c:v>43530</c:v>
                </c:pt>
                <c:pt idx="1894">
                  <c:v>43531</c:v>
                </c:pt>
                <c:pt idx="1895">
                  <c:v>43532</c:v>
                </c:pt>
                <c:pt idx="1896">
                  <c:v>43533</c:v>
                </c:pt>
                <c:pt idx="1897">
                  <c:v>43534</c:v>
                </c:pt>
                <c:pt idx="1898">
                  <c:v>43535</c:v>
                </c:pt>
                <c:pt idx="1899">
                  <c:v>43536</c:v>
                </c:pt>
                <c:pt idx="1900">
                  <c:v>43537</c:v>
                </c:pt>
                <c:pt idx="1901">
                  <c:v>43538</c:v>
                </c:pt>
                <c:pt idx="1902">
                  <c:v>43539</c:v>
                </c:pt>
                <c:pt idx="1903">
                  <c:v>43540</c:v>
                </c:pt>
                <c:pt idx="1904">
                  <c:v>43541</c:v>
                </c:pt>
                <c:pt idx="1905">
                  <c:v>43542</c:v>
                </c:pt>
                <c:pt idx="1906">
                  <c:v>43543</c:v>
                </c:pt>
                <c:pt idx="1907">
                  <c:v>43544</c:v>
                </c:pt>
                <c:pt idx="1908">
                  <c:v>43545</c:v>
                </c:pt>
                <c:pt idx="1909">
                  <c:v>43546</c:v>
                </c:pt>
                <c:pt idx="1910">
                  <c:v>43547</c:v>
                </c:pt>
                <c:pt idx="1911">
                  <c:v>43548</c:v>
                </c:pt>
                <c:pt idx="1912">
                  <c:v>43549</c:v>
                </c:pt>
                <c:pt idx="1913">
                  <c:v>43550</c:v>
                </c:pt>
                <c:pt idx="1914">
                  <c:v>43551</c:v>
                </c:pt>
                <c:pt idx="1915">
                  <c:v>43552</c:v>
                </c:pt>
                <c:pt idx="1916">
                  <c:v>43553</c:v>
                </c:pt>
                <c:pt idx="1917">
                  <c:v>43554</c:v>
                </c:pt>
                <c:pt idx="1918">
                  <c:v>43555</c:v>
                </c:pt>
                <c:pt idx="1919">
                  <c:v>43556</c:v>
                </c:pt>
                <c:pt idx="1920">
                  <c:v>43557</c:v>
                </c:pt>
                <c:pt idx="1921">
                  <c:v>43558</c:v>
                </c:pt>
                <c:pt idx="1922">
                  <c:v>43559</c:v>
                </c:pt>
                <c:pt idx="1923">
                  <c:v>43560</c:v>
                </c:pt>
                <c:pt idx="1924">
                  <c:v>43561</c:v>
                </c:pt>
                <c:pt idx="1925">
                  <c:v>43562</c:v>
                </c:pt>
                <c:pt idx="1926">
                  <c:v>43563</c:v>
                </c:pt>
                <c:pt idx="1927">
                  <c:v>43564</c:v>
                </c:pt>
                <c:pt idx="1928">
                  <c:v>43565</c:v>
                </c:pt>
                <c:pt idx="1929">
                  <c:v>43566</c:v>
                </c:pt>
                <c:pt idx="1930">
                  <c:v>43567</c:v>
                </c:pt>
                <c:pt idx="1931">
                  <c:v>43568</c:v>
                </c:pt>
                <c:pt idx="1932">
                  <c:v>43569</c:v>
                </c:pt>
                <c:pt idx="1933">
                  <c:v>43570</c:v>
                </c:pt>
                <c:pt idx="1934">
                  <c:v>43571</c:v>
                </c:pt>
                <c:pt idx="1935">
                  <c:v>43572</c:v>
                </c:pt>
                <c:pt idx="1936">
                  <c:v>43573</c:v>
                </c:pt>
                <c:pt idx="1937">
                  <c:v>43574</c:v>
                </c:pt>
                <c:pt idx="1938">
                  <c:v>43575</c:v>
                </c:pt>
                <c:pt idx="1939">
                  <c:v>43576</c:v>
                </c:pt>
                <c:pt idx="1940">
                  <c:v>43577</c:v>
                </c:pt>
                <c:pt idx="1941">
                  <c:v>43578</c:v>
                </c:pt>
                <c:pt idx="1942">
                  <c:v>43579</c:v>
                </c:pt>
                <c:pt idx="1943">
                  <c:v>43580</c:v>
                </c:pt>
                <c:pt idx="1944">
                  <c:v>43581</c:v>
                </c:pt>
                <c:pt idx="1945">
                  <c:v>43582</c:v>
                </c:pt>
                <c:pt idx="1946">
                  <c:v>43583</c:v>
                </c:pt>
                <c:pt idx="1947">
                  <c:v>43584</c:v>
                </c:pt>
                <c:pt idx="1948">
                  <c:v>43585</c:v>
                </c:pt>
                <c:pt idx="1949">
                  <c:v>43586</c:v>
                </c:pt>
                <c:pt idx="1950">
                  <c:v>43587</c:v>
                </c:pt>
                <c:pt idx="1951">
                  <c:v>43588</c:v>
                </c:pt>
                <c:pt idx="1952">
                  <c:v>43589</c:v>
                </c:pt>
                <c:pt idx="1953">
                  <c:v>43590</c:v>
                </c:pt>
                <c:pt idx="1954">
                  <c:v>43591</c:v>
                </c:pt>
                <c:pt idx="1955">
                  <c:v>43592</c:v>
                </c:pt>
                <c:pt idx="1956">
                  <c:v>43593</c:v>
                </c:pt>
                <c:pt idx="1957">
                  <c:v>43594</c:v>
                </c:pt>
                <c:pt idx="1958">
                  <c:v>43595</c:v>
                </c:pt>
                <c:pt idx="1959">
                  <c:v>43596</c:v>
                </c:pt>
                <c:pt idx="1960">
                  <c:v>43597</c:v>
                </c:pt>
                <c:pt idx="1961">
                  <c:v>43598</c:v>
                </c:pt>
                <c:pt idx="1962">
                  <c:v>43599</c:v>
                </c:pt>
                <c:pt idx="1963">
                  <c:v>43600</c:v>
                </c:pt>
                <c:pt idx="1964">
                  <c:v>43601</c:v>
                </c:pt>
                <c:pt idx="1965">
                  <c:v>43602</c:v>
                </c:pt>
                <c:pt idx="1966">
                  <c:v>43603</c:v>
                </c:pt>
                <c:pt idx="1967">
                  <c:v>43604</c:v>
                </c:pt>
                <c:pt idx="1968">
                  <c:v>43605</c:v>
                </c:pt>
                <c:pt idx="1969">
                  <c:v>43606</c:v>
                </c:pt>
                <c:pt idx="1970">
                  <c:v>43607</c:v>
                </c:pt>
                <c:pt idx="1971">
                  <c:v>43608</c:v>
                </c:pt>
                <c:pt idx="1972">
                  <c:v>43609</c:v>
                </c:pt>
                <c:pt idx="1973">
                  <c:v>43610</c:v>
                </c:pt>
                <c:pt idx="1974">
                  <c:v>43611</c:v>
                </c:pt>
                <c:pt idx="1975">
                  <c:v>43612</c:v>
                </c:pt>
                <c:pt idx="1976">
                  <c:v>43613</c:v>
                </c:pt>
                <c:pt idx="1977">
                  <c:v>43614</c:v>
                </c:pt>
                <c:pt idx="1978">
                  <c:v>43615</c:v>
                </c:pt>
                <c:pt idx="1979">
                  <c:v>43616</c:v>
                </c:pt>
                <c:pt idx="1980">
                  <c:v>43617</c:v>
                </c:pt>
                <c:pt idx="1981">
                  <c:v>43618</c:v>
                </c:pt>
                <c:pt idx="1982">
                  <c:v>43619</c:v>
                </c:pt>
                <c:pt idx="1983">
                  <c:v>43620</c:v>
                </c:pt>
                <c:pt idx="1984">
                  <c:v>43621</c:v>
                </c:pt>
                <c:pt idx="1985">
                  <c:v>43622</c:v>
                </c:pt>
                <c:pt idx="1986">
                  <c:v>43623</c:v>
                </c:pt>
                <c:pt idx="1987">
                  <c:v>43624</c:v>
                </c:pt>
                <c:pt idx="1988">
                  <c:v>43625</c:v>
                </c:pt>
                <c:pt idx="1989">
                  <c:v>43626</c:v>
                </c:pt>
                <c:pt idx="1990">
                  <c:v>43627</c:v>
                </c:pt>
                <c:pt idx="1991">
                  <c:v>43628</c:v>
                </c:pt>
                <c:pt idx="1992">
                  <c:v>43629</c:v>
                </c:pt>
                <c:pt idx="1993">
                  <c:v>43630</c:v>
                </c:pt>
                <c:pt idx="1994">
                  <c:v>43631</c:v>
                </c:pt>
                <c:pt idx="1995">
                  <c:v>43632</c:v>
                </c:pt>
                <c:pt idx="1996">
                  <c:v>43633</c:v>
                </c:pt>
                <c:pt idx="1997">
                  <c:v>43634</c:v>
                </c:pt>
                <c:pt idx="1998">
                  <c:v>43635</c:v>
                </c:pt>
                <c:pt idx="1999">
                  <c:v>43636</c:v>
                </c:pt>
                <c:pt idx="2000">
                  <c:v>43637</c:v>
                </c:pt>
                <c:pt idx="2001">
                  <c:v>43638</c:v>
                </c:pt>
                <c:pt idx="2002">
                  <c:v>43639</c:v>
                </c:pt>
                <c:pt idx="2003">
                  <c:v>43640</c:v>
                </c:pt>
                <c:pt idx="2004">
                  <c:v>43641</c:v>
                </c:pt>
                <c:pt idx="2005">
                  <c:v>43642</c:v>
                </c:pt>
                <c:pt idx="2006">
                  <c:v>43643</c:v>
                </c:pt>
                <c:pt idx="2007">
                  <c:v>43644</c:v>
                </c:pt>
                <c:pt idx="2008">
                  <c:v>43645</c:v>
                </c:pt>
                <c:pt idx="2009">
                  <c:v>43646</c:v>
                </c:pt>
              </c:numCache>
            </c:numRef>
          </c:xVal>
          <c:yVal>
            <c:numRef>
              <c:f>Reach07_Pin4_TSSConcmg_l!$AC$3:$AC$2009</c:f>
              <c:numCache>
                <c:formatCode>General</c:formatCode>
                <c:ptCount val="2007"/>
                <c:pt idx="127">
                  <c:v>13.307041</c:v>
                </c:pt>
                <c:pt idx="319">
                  <c:v>20.352512000000001</c:v>
                </c:pt>
                <c:pt idx="367">
                  <c:v>33.178127000000003</c:v>
                </c:pt>
                <c:pt idx="671">
                  <c:v>21.134861000000001</c:v>
                </c:pt>
                <c:pt idx="799">
                  <c:v>93.251914999999997</c:v>
                </c:pt>
                <c:pt idx="815">
                  <c:v>113.65249</c:v>
                </c:pt>
                <c:pt idx="910">
                  <c:v>4.7791030000000001</c:v>
                </c:pt>
                <c:pt idx="920">
                  <c:v>7.173324</c:v>
                </c:pt>
                <c:pt idx="940">
                  <c:v>3.4440094999999999</c:v>
                </c:pt>
                <c:pt idx="1010">
                  <c:v>2.5397932999999999</c:v>
                </c:pt>
                <c:pt idx="1247">
                  <c:v>24.860195000000001</c:v>
                </c:pt>
                <c:pt idx="1310">
                  <c:v>5.6961636999999996</c:v>
                </c:pt>
                <c:pt idx="1359">
                  <c:v>1.7015267999999999</c:v>
                </c:pt>
                <c:pt idx="1439">
                  <c:v>58.889896</c:v>
                </c:pt>
                <c:pt idx="1519">
                  <c:v>102.615036</c:v>
                </c:pt>
                <c:pt idx="1535">
                  <c:v>50.045498000000002</c:v>
                </c:pt>
                <c:pt idx="1565">
                  <c:v>41.370396</c:v>
                </c:pt>
                <c:pt idx="1585">
                  <c:v>4.6986175000000001</c:v>
                </c:pt>
                <c:pt idx="1590">
                  <c:v>2.3831193000000002</c:v>
                </c:pt>
                <c:pt idx="1599">
                  <c:v>22.056470000000001</c:v>
                </c:pt>
                <c:pt idx="1600">
                  <c:v>4.8527703000000004</c:v>
                </c:pt>
                <c:pt idx="1605">
                  <c:v>16.742063999999999</c:v>
                </c:pt>
                <c:pt idx="1615">
                  <c:v>11.912100000000001</c:v>
                </c:pt>
                <c:pt idx="1645">
                  <c:v>2.9498636999999999</c:v>
                </c:pt>
                <c:pt idx="1650">
                  <c:v>1.4291788000000001</c:v>
                </c:pt>
                <c:pt idx="1665">
                  <c:v>1.0249687000000001</c:v>
                </c:pt>
                <c:pt idx="1670">
                  <c:v>1.4595228</c:v>
                </c:pt>
                <c:pt idx="1675">
                  <c:v>2.5190673000000001</c:v>
                </c:pt>
                <c:pt idx="1679">
                  <c:v>12.947709</c:v>
                </c:pt>
                <c:pt idx="1685">
                  <c:v>40.474513999999999</c:v>
                </c:pt>
                <c:pt idx="1690">
                  <c:v>5.494631</c:v>
                </c:pt>
                <c:pt idx="1695">
                  <c:v>7.8460155</c:v>
                </c:pt>
                <c:pt idx="1740">
                  <c:v>12.963523</c:v>
                </c:pt>
                <c:pt idx="1810">
                  <c:v>6.6366014</c:v>
                </c:pt>
                <c:pt idx="1890">
                  <c:v>11.585547</c:v>
                </c:pt>
                <c:pt idx="1903">
                  <c:v>46.600104999999999</c:v>
                </c:pt>
                <c:pt idx="1935">
                  <c:v>137.81121999999999</c:v>
                </c:pt>
                <c:pt idx="1960">
                  <c:v>13.580533000000001</c:v>
                </c:pt>
                <c:pt idx="1970">
                  <c:v>6.7144064999999999</c:v>
                </c:pt>
                <c:pt idx="1990">
                  <c:v>3.3906548000000001</c:v>
                </c:pt>
                <c:pt idx="1999">
                  <c:v>10.560831</c:v>
                </c:pt>
              </c:numCache>
            </c:numRef>
          </c:yVal>
          <c:smooth val="0"/>
          <c:extLst>
            <c:ext xmlns:c16="http://schemas.microsoft.com/office/drawing/2014/chart" uri="{C3380CC4-5D6E-409C-BE32-E72D297353CC}">
              <c16:uniqueId val="{00000000-590E-4726-BE07-E8B823D7B4DB}"/>
            </c:ext>
          </c:extLst>
        </c:ser>
        <c:dLbls>
          <c:showLegendKey val="0"/>
          <c:showVal val="0"/>
          <c:showCatName val="0"/>
          <c:showSerName val="0"/>
          <c:showPercent val="0"/>
          <c:showBubbleSize val="0"/>
        </c:dLbls>
        <c:axId val="562213752"/>
        <c:axId val="691140304"/>
      </c:scatterChart>
      <c:scatterChart>
        <c:scatterStyle val="smoothMarker"/>
        <c:varyColors val="0"/>
        <c:ser>
          <c:idx val="0"/>
          <c:order val="0"/>
          <c:tx>
            <c:strRef>
              <c:f>Reach07_Pin4_TSSConcmg_l!$B$2</c:f>
              <c:strCache>
                <c:ptCount val="1"/>
                <c:pt idx="0">
                  <c:v>TSS SWAT</c:v>
                </c:pt>
              </c:strCache>
              <c:extLst xmlns:c15="http://schemas.microsoft.com/office/drawing/2012/chart"/>
            </c:strRef>
          </c:tx>
          <c:spPr>
            <a:ln w="6350" cap="rnd">
              <a:solidFill>
                <a:schemeClr val="accent6"/>
              </a:solidFill>
              <a:round/>
            </a:ln>
            <a:effectLst/>
          </c:spPr>
          <c:marker>
            <c:symbol val="none"/>
          </c:marker>
          <c:xVal>
            <c:numRef>
              <c:f>Reach07_Pin4_TSSConcmg_l!$A$3:$A$2012</c:f>
              <c:numCache>
                <c:formatCode>m/d/yyyy</c:formatCode>
                <c:ptCount val="2010"/>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4">
                  <c:v>43101</c:v>
                </c:pt>
                <c:pt idx="1465">
                  <c:v>43102</c:v>
                </c:pt>
                <c:pt idx="1466">
                  <c:v>43103</c:v>
                </c:pt>
                <c:pt idx="1467">
                  <c:v>43104</c:v>
                </c:pt>
                <c:pt idx="1468">
                  <c:v>43105</c:v>
                </c:pt>
                <c:pt idx="1469">
                  <c:v>43106</c:v>
                </c:pt>
                <c:pt idx="1470">
                  <c:v>43107</c:v>
                </c:pt>
                <c:pt idx="1471">
                  <c:v>43108</c:v>
                </c:pt>
                <c:pt idx="1472">
                  <c:v>43109</c:v>
                </c:pt>
                <c:pt idx="1473">
                  <c:v>43110</c:v>
                </c:pt>
                <c:pt idx="1474">
                  <c:v>43111</c:v>
                </c:pt>
                <c:pt idx="1475">
                  <c:v>43112</c:v>
                </c:pt>
                <c:pt idx="1476">
                  <c:v>43113</c:v>
                </c:pt>
                <c:pt idx="1477">
                  <c:v>43114</c:v>
                </c:pt>
                <c:pt idx="1478">
                  <c:v>43115</c:v>
                </c:pt>
                <c:pt idx="1479">
                  <c:v>43116</c:v>
                </c:pt>
                <c:pt idx="1480">
                  <c:v>43117</c:v>
                </c:pt>
                <c:pt idx="1481">
                  <c:v>43118</c:v>
                </c:pt>
                <c:pt idx="1482">
                  <c:v>43119</c:v>
                </c:pt>
                <c:pt idx="1483">
                  <c:v>43120</c:v>
                </c:pt>
                <c:pt idx="1484">
                  <c:v>43121</c:v>
                </c:pt>
                <c:pt idx="1485">
                  <c:v>43122</c:v>
                </c:pt>
                <c:pt idx="1486">
                  <c:v>43123</c:v>
                </c:pt>
                <c:pt idx="1487">
                  <c:v>43124</c:v>
                </c:pt>
                <c:pt idx="1488">
                  <c:v>43125</c:v>
                </c:pt>
                <c:pt idx="1489">
                  <c:v>43126</c:v>
                </c:pt>
                <c:pt idx="1490">
                  <c:v>43127</c:v>
                </c:pt>
                <c:pt idx="1491">
                  <c:v>43128</c:v>
                </c:pt>
                <c:pt idx="1492">
                  <c:v>43129</c:v>
                </c:pt>
                <c:pt idx="1493">
                  <c:v>43130</c:v>
                </c:pt>
                <c:pt idx="1494">
                  <c:v>43131</c:v>
                </c:pt>
                <c:pt idx="1495">
                  <c:v>43132</c:v>
                </c:pt>
                <c:pt idx="1496">
                  <c:v>43133</c:v>
                </c:pt>
                <c:pt idx="1497">
                  <c:v>43134</c:v>
                </c:pt>
                <c:pt idx="1498">
                  <c:v>43135</c:v>
                </c:pt>
                <c:pt idx="1499">
                  <c:v>43136</c:v>
                </c:pt>
                <c:pt idx="1500">
                  <c:v>43137</c:v>
                </c:pt>
                <c:pt idx="1501">
                  <c:v>43138</c:v>
                </c:pt>
                <c:pt idx="1502">
                  <c:v>43139</c:v>
                </c:pt>
                <c:pt idx="1503">
                  <c:v>43140</c:v>
                </c:pt>
                <c:pt idx="1504">
                  <c:v>43141</c:v>
                </c:pt>
                <c:pt idx="1505">
                  <c:v>43142</c:v>
                </c:pt>
                <c:pt idx="1506">
                  <c:v>43143</c:v>
                </c:pt>
                <c:pt idx="1507">
                  <c:v>43144</c:v>
                </c:pt>
                <c:pt idx="1508">
                  <c:v>43145</c:v>
                </c:pt>
                <c:pt idx="1509">
                  <c:v>43146</c:v>
                </c:pt>
                <c:pt idx="1510">
                  <c:v>43147</c:v>
                </c:pt>
                <c:pt idx="1511">
                  <c:v>43148</c:v>
                </c:pt>
                <c:pt idx="1512">
                  <c:v>43149</c:v>
                </c:pt>
                <c:pt idx="1513">
                  <c:v>43150</c:v>
                </c:pt>
                <c:pt idx="1514">
                  <c:v>43151</c:v>
                </c:pt>
                <c:pt idx="1515">
                  <c:v>43152</c:v>
                </c:pt>
                <c:pt idx="1516">
                  <c:v>43153</c:v>
                </c:pt>
                <c:pt idx="1517">
                  <c:v>43154</c:v>
                </c:pt>
                <c:pt idx="1518">
                  <c:v>43155</c:v>
                </c:pt>
                <c:pt idx="1519">
                  <c:v>43156</c:v>
                </c:pt>
                <c:pt idx="1520">
                  <c:v>43157</c:v>
                </c:pt>
                <c:pt idx="1521">
                  <c:v>43158</c:v>
                </c:pt>
                <c:pt idx="1522">
                  <c:v>43159</c:v>
                </c:pt>
                <c:pt idx="1523">
                  <c:v>43160</c:v>
                </c:pt>
                <c:pt idx="1524">
                  <c:v>43161</c:v>
                </c:pt>
                <c:pt idx="1525">
                  <c:v>43162</c:v>
                </c:pt>
                <c:pt idx="1526">
                  <c:v>43163</c:v>
                </c:pt>
                <c:pt idx="1527">
                  <c:v>43164</c:v>
                </c:pt>
                <c:pt idx="1528">
                  <c:v>43165</c:v>
                </c:pt>
                <c:pt idx="1529">
                  <c:v>43166</c:v>
                </c:pt>
                <c:pt idx="1530">
                  <c:v>43167</c:v>
                </c:pt>
                <c:pt idx="1531">
                  <c:v>43168</c:v>
                </c:pt>
                <c:pt idx="1532">
                  <c:v>43169</c:v>
                </c:pt>
                <c:pt idx="1533">
                  <c:v>43170</c:v>
                </c:pt>
                <c:pt idx="1534">
                  <c:v>43171</c:v>
                </c:pt>
                <c:pt idx="1535">
                  <c:v>43172</c:v>
                </c:pt>
                <c:pt idx="1536">
                  <c:v>43173</c:v>
                </c:pt>
                <c:pt idx="1537">
                  <c:v>43174</c:v>
                </c:pt>
                <c:pt idx="1538">
                  <c:v>43175</c:v>
                </c:pt>
                <c:pt idx="1539">
                  <c:v>43176</c:v>
                </c:pt>
                <c:pt idx="1540">
                  <c:v>43177</c:v>
                </c:pt>
                <c:pt idx="1541">
                  <c:v>43178</c:v>
                </c:pt>
                <c:pt idx="1542">
                  <c:v>43179</c:v>
                </c:pt>
                <c:pt idx="1543">
                  <c:v>43180</c:v>
                </c:pt>
                <c:pt idx="1544">
                  <c:v>43181</c:v>
                </c:pt>
                <c:pt idx="1545">
                  <c:v>43182</c:v>
                </c:pt>
                <c:pt idx="1546">
                  <c:v>43183</c:v>
                </c:pt>
                <c:pt idx="1547">
                  <c:v>43184</c:v>
                </c:pt>
                <c:pt idx="1548">
                  <c:v>43185</c:v>
                </c:pt>
                <c:pt idx="1549">
                  <c:v>43186</c:v>
                </c:pt>
                <c:pt idx="1550">
                  <c:v>43187</c:v>
                </c:pt>
                <c:pt idx="1551">
                  <c:v>43188</c:v>
                </c:pt>
                <c:pt idx="1552">
                  <c:v>43189</c:v>
                </c:pt>
                <c:pt idx="1553">
                  <c:v>43190</c:v>
                </c:pt>
                <c:pt idx="1554">
                  <c:v>43191</c:v>
                </c:pt>
                <c:pt idx="1555">
                  <c:v>43192</c:v>
                </c:pt>
                <c:pt idx="1556">
                  <c:v>43193</c:v>
                </c:pt>
                <c:pt idx="1557">
                  <c:v>43194</c:v>
                </c:pt>
                <c:pt idx="1558">
                  <c:v>43195</c:v>
                </c:pt>
                <c:pt idx="1559">
                  <c:v>43196</c:v>
                </c:pt>
                <c:pt idx="1560">
                  <c:v>43197</c:v>
                </c:pt>
                <c:pt idx="1561">
                  <c:v>43198</c:v>
                </c:pt>
                <c:pt idx="1562">
                  <c:v>43199</c:v>
                </c:pt>
                <c:pt idx="1563">
                  <c:v>43200</c:v>
                </c:pt>
                <c:pt idx="1564">
                  <c:v>43201</c:v>
                </c:pt>
                <c:pt idx="1565">
                  <c:v>43202</c:v>
                </c:pt>
                <c:pt idx="1566">
                  <c:v>43203</c:v>
                </c:pt>
                <c:pt idx="1567">
                  <c:v>43204</c:v>
                </c:pt>
                <c:pt idx="1568">
                  <c:v>43205</c:v>
                </c:pt>
                <c:pt idx="1569">
                  <c:v>43206</c:v>
                </c:pt>
                <c:pt idx="1570">
                  <c:v>43207</c:v>
                </c:pt>
                <c:pt idx="1571">
                  <c:v>43208</c:v>
                </c:pt>
                <c:pt idx="1572">
                  <c:v>43209</c:v>
                </c:pt>
                <c:pt idx="1573">
                  <c:v>43210</c:v>
                </c:pt>
                <c:pt idx="1574">
                  <c:v>43211</c:v>
                </c:pt>
                <c:pt idx="1575">
                  <c:v>43212</c:v>
                </c:pt>
                <c:pt idx="1576">
                  <c:v>43213</c:v>
                </c:pt>
                <c:pt idx="1577">
                  <c:v>43214</c:v>
                </c:pt>
                <c:pt idx="1578">
                  <c:v>43215</c:v>
                </c:pt>
                <c:pt idx="1579">
                  <c:v>43216</c:v>
                </c:pt>
                <c:pt idx="1580">
                  <c:v>43217</c:v>
                </c:pt>
                <c:pt idx="1581">
                  <c:v>43218</c:v>
                </c:pt>
                <c:pt idx="1582">
                  <c:v>43219</c:v>
                </c:pt>
                <c:pt idx="1583">
                  <c:v>43220</c:v>
                </c:pt>
                <c:pt idx="1584">
                  <c:v>43221</c:v>
                </c:pt>
                <c:pt idx="1585">
                  <c:v>43222</c:v>
                </c:pt>
                <c:pt idx="1586">
                  <c:v>43223</c:v>
                </c:pt>
                <c:pt idx="1587">
                  <c:v>43224</c:v>
                </c:pt>
                <c:pt idx="1588">
                  <c:v>43225</c:v>
                </c:pt>
                <c:pt idx="1589">
                  <c:v>43226</c:v>
                </c:pt>
                <c:pt idx="1590">
                  <c:v>43227</c:v>
                </c:pt>
                <c:pt idx="1591">
                  <c:v>43228</c:v>
                </c:pt>
                <c:pt idx="1592">
                  <c:v>43229</c:v>
                </c:pt>
                <c:pt idx="1593">
                  <c:v>43230</c:v>
                </c:pt>
                <c:pt idx="1594">
                  <c:v>43231</c:v>
                </c:pt>
                <c:pt idx="1595">
                  <c:v>43232</c:v>
                </c:pt>
                <c:pt idx="1596">
                  <c:v>43233</c:v>
                </c:pt>
                <c:pt idx="1597">
                  <c:v>43234</c:v>
                </c:pt>
                <c:pt idx="1598">
                  <c:v>43235</c:v>
                </c:pt>
                <c:pt idx="1599">
                  <c:v>43236</c:v>
                </c:pt>
                <c:pt idx="1600">
                  <c:v>43237</c:v>
                </c:pt>
                <c:pt idx="1601">
                  <c:v>43238</c:v>
                </c:pt>
                <c:pt idx="1602">
                  <c:v>43239</c:v>
                </c:pt>
                <c:pt idx="1603">
                  <c:v>43240</c:v>
                </c:pt>
                <c:pt idx="1604">
                  <c:v>43241</c:v>
                </c:pt>
                <c:pt idx="1605">
                  <c:v>43242</c:v>
                </c:pt>
                <c:pt idx="1606">
                  <c:v>43243</c:v>
                </c:pt>
                <c:pt idx="1607">
                  <c:v>43244</c:v>
                </c:pt>
                <c:pt idx="1608">
                  <c:v>43245</c:v>
                </c:pt>
                <c:pt idx="1609">
                  <c:v>43246</c:v>
                </c:pt>
                <c:pt idx="1610">
                  <c:v>43247</c:v>
                </c:pt>
                <c:pt idx="1611">
                  <c:v>43248</c:v>
                </c:pt>
                <c:pt idx="1612">
                  <c:v>43249</c:v>
                </c:pt>
                <c:pt idx="1613">
                  <c:v>43250</c:v>
                </c:pt>
                <c:pt idx="1614">
                  <c:v>43251</c:v>
                </c:pt>
                <c:pt idx="1615">
                  <c:v>43252</c:v>
                </c:pt>
                <c:pt idx="1616">
                  <c:v>43253</c:v>
                </c:pt>
                <c:pt idx="1617">
                  <c:v>43254</c:v>
                </c:pt>
                <c:pt idx="1618">
                  <c:v>43255</c:v>
                </c:pt>
                <c:pt idx="1619">
                  <c:v>43256</c:v>
                </c:pt>
                <c:pt idx="1620">
                  <c:v>43257</c:v>
                </c:pt>
                <c:pt idx="1621">
                  <c:v>43258</c:v>
                </c:pt>
                <c:pt idx="1622">
                  <c:v>43259</c:v>
                </c:pt>
                <c:pt idx="1623">
                  <c:v>43260</c:v>
                </c:pt>
                <c:pt idx="1624">
                  <c:v>43261</c:v>
                </c:pt>
                <c:pt idx="1625">
                  <c:v>43262</c:v>
                </c:pt>
                <c:pt idx="1626">
                  <c:v>43263</c:v>
                </c:pt>
                <c:pt idx="1627">
                  <c:v>43264</c:v>
                </c:pt>
                <c:pt idx="1628">
                  <c:v>43265</c:v>
                </c:pt>
                <c:pt idx="1629">
                  <c:v>43266</c:v>
                </c:pt>
                <c:pt idx="1630">
                  <c:v>43267</c:v>
                </c:pt>
                <c:pt idx="1631">
                  <c:v>43268</c:v>
                </c:pt>
                <c:pt idx="1632">
                  <c:v>43269</c:v>
                </c:pt>
                <c:pt idx="1633">
                  <c:v>43270</c:v>
                </c:pt>
                <c:pt idx="1634">
                  <c:v>43271</c:v>
                </c:pt>
                <c:pt idx="1635">
                  <c:v>43272</c:v>
                </c:pt>
                <c:pt idx="1636">
                  <c:v>43273</c:v>
                </c:pt>
                <c:pt idx="1637">
                  <c:v>43274</c:v>
                </c:pt>
                <c:pt idx="1638">
                  <c:v>43275</c:v>
                </c:pt>
                <c:pt idx="1639">
                  <c:v>43276</c:v>
                </c:pt>
                <c:pt idx="1640">
                  <c:v>43277</c:v>
                </c:pt>
                <c:pt idx="1641">
                  <c:v>43278</c:v>
                </c:pt>
                <c:pt idx="1642">
                  <c:v>43279</c:v>
                </c:pt>
                <c:pt idx="1643">
                  <c:v>43280</c:v>
                </c:pt>
                <c:pt idx="1644">
                  <c:v>43281</c:v>
                </c:pt>
                <c:pt idx="1645">
                  <c:v>43282</c:v>
                </c:pt>
                <c:pt idx="1646">
                  <c:v>43283</c:v>
                </c:pt>
                <c:pt idx="1647">
                  <c:v>43284</c:v>
                </c:pt>
                <c:pt idx="1648">
                  <c:v>43285</c:v>
                </c:pt>
                <c:pt idx="1649">
                  <c:v>43286</c:v>
                </c:pt>
                <c:pt idx="1650">
                  <c:v>43287</c:v>
                </c:pt>
                <c:pt idx="1651">
                  <c:v>43288</c:v>
                </c:pt>
                <c:pt idx="1652">
                  <c:v>43289</c:v>
                </c:pt>
                <c:pt idx="1653">
                  <c:v>43290</c:v>
                </c:pt>
                <c:pt idx="1654">
                  <c:v>43291</c:v>
                </c:pt>
                <c:pt idx="1655">
                  <c:v>43292</c:v>
                </c:pt>
                <c:pt idx="1656">
                  <c:v>43293</c:v>
                </c:pt>
                <c:pt idx="1657">
                  <c:v>43294</c:v>
                </c:pt>
                <c:pt idx="1658">
                  <c:v>43295</c:v>
                </c:pt>
                <c:pt idx="1659">
                  <c:v>43296</c:v>
                </c:pt>
                <c:pt idx="1660">
                  <c:v>43297</c:v>
                </c:pt>
                <c:pt idx="1661">
                  <c:v>43298</c:v>
                </c:pt>
                <c:pt idx="1662">
                  <c:v>43299</c:v>
                </c:pt>
                <c:pt idx="1663">
                  <c:v>43300</c:v>
                </c:pt>
                <c:pt idx="1664">
                  <c:v>43301</c:v>
                </c:pt>
                <c:pt idx="1665">
                  <c:v>43302</c:v>
                </c:pt>
                <c:pt idx="1666">
                  <c:v>43303</c:v>
                </c:pt>
                <c:pt idx="1667">
                  <c:v>43304</c:v>
                </c:pt>
                <c:pt idx="1668">
                  <c:v>43305</c:v>
                </c:pt>
                <c:pt idx="1669">
                  <c:v>43306</c:v>
                </c:pt>
                <c:pt idx="1670">
                  <c:v>43307</c:v>
                </c:pt>
                <c:pt idx="1671">
                  <c:v>43308</c:v>
                </c:pt>
                <c:pt idx="1672">
                  <c:v>43309</c:v>
                </c:pt>
                <c:pt idx="1673">
                  <c:v>43310</c:v>
                </c:pt>
                <c:pt idx="1674">
                  <c:v>43311</c:v>
                </c:pt>
                <c:pt idx="1675">
                  <c:v>43312</c:v>
                </c:pt>
                <c:pt idx="1676">
                  <c:v>43313</c:v>
                </c:pt>
                <c:pt idx="1677">
                  <c:v>43314</c:v>
                </c:pt>
                <c:pt idx="1678">
                  <c:v>43315</c:v>
                </c:pt>
                <c:pt idx="1679">
                  <c:v>43316</c:v>
                </c:pt>
                <c:pt idx="1680">
                  <c:v>43317</c:v>
                </c:pt>
                <c:pt idx="1681">
                  <c:v>43318</c:v>
                </c:pt>
                <c:pt idx="1682">
                  <c:v>43319</c:v>
                </c:pt>
                <c:pt idx="1683">
                  <c:v>43320</c:v>
                </c:pt>
                <c:pt idx="1684">
                  <c:v>43321</c:v>
                </c:pt>
                <c:pt idx="1685">
                  <c:v>43322</c:v>
                </c:pt>
                <c:pt idx="1686">
                  <c:v>43323</c:v>
                </c:pt>
                <c:pt idx="1687">
                  <c:v>43324</c:v>
                </c:pt>
                <c:pt idx="1688">
                  <c:v>43325</c:v>
                </c:pt>
                <c:pt idx="1689">
                  <c:v>43326</c:v>
                </c:pt>
                <c:pt idx="1690">
                  <c:v>43327</c:v>
                </c:pt>
                <c:pt idx="1691">
                  <c:v>43328</c:v>
                </c:pt>
                <c:pt idx="1692">
                  <c:v>43329</c:v>
                </c:pt>
                <c:pt idx="1693">
                  <c:v>43330</c:v>
                </c:pt>
                <c:pt idx="1694">
                  <c:v>43331</c:v>
                </c:pt>
                <c:pt idx="1695">
                  <c:v>43332</c:v>
                </c:pt>
                <c:pt idx="1696">
                  <c:v>43333</c:v>
                </c:pt>
                <c:pt idx="1697">
                  <c:v>43334</c:v>
                </c:pt>
                <c:pt idx="1698">
                  <c:v>43335</c:v>
                </c:pt>
                <c:pt idx="1699">
                  <c:v>43336</c:v>
                </c:pt>
                <c:pt idx="1700">
                  <c:v>43337</c:v>
                </c:pt>
                <c:pt idx="1701">
                  <c:v>43338</c:v>
                </c:pt>
                <c:pt idx="1702">
                  <c:v>43339</c:v>
                </c:pt>
                <c:pt idx="1703">
                  <c:v>43340</c:v>
                </c:pt>
                <c:pt idx="1704">
                  <c:v>43341</c:v>
                </c:pt>
                <c:pt idx="1705">
                  <c:v>43342</c:v>
                </c:pt>
                <c:pt idx="1706">
                  <c:v>43343</c:v>
                </c:pt>
                <c:pt idx="1707">
                  <c:v>43344</c:v>
                </c:pt>
                <c:pt idx="1708">
                  <c:v>43345</c:v>
                </c:pt>
                <c:pt idx="1709">
                  <c:v>43346</c:v>
                </c:pt>
                <c:pt idx="1710">
                  <c:v>43347</c:v>
                </c:pt>
                <c:pt idx="1711">
                  <c:v>43348</c:v>
                </c:pt>
                <c:pt idx="1712">
                  <c:v>43349</c:v>
                </c:pt>
                <c:pt idx="1713">
                  <c:v>43350</c:v>
                </c:pt>
                <c:pt idx="1714">
                  <c:v>43351</c:v>
                </c:pt>
                <c:pt idx="1715">
                  <c:v>43352</c:v>
                </c:pt>
                <c:pt idx="1716">
                  <c:v>43353</c:v>
                </c:pt>
                <c:pt idx="1717">
                  <c:v>43354</c:v>
                </c:pt>
                <c:pt idx="1718">
                  <c:v>43355</c:v>
                </c:pt>
                <c:pt idx="1719">
                  <c:v>43356</c:v>
                </c:pt>
                <c:pt idx="1720">
                  <c:v>43357</c:v>
                </c:pt>
                <c:pt idx="1721">
                  <c:v>43358</c:v>
                </c:pt>
                <c:pt idx="1722">
                  <c:v>43359</c:v>
                </c:pt>
                <c:pt idx="1723">
                  <c:v>43360</c:v>
                </c:pt>
                <c:pt idx="1724">
                  <c:v>43361</c:v>
                </c:pt>
                <c:pt idx="1725">
                  <c:v>43362</c:v>
                </c:pt>
                <c:pt idx="1726">
                  <c:v>43363</c:v>
                </c:pt>
                <c:pt idx="1727">
                  <c:v>43364</c:v>
                </c:pt>
                <c:pt idx="1728">
                  <c:v>43365</c:v>
                </c:pt>
                <c:pt idx="1729">
                  <c:v>43366</c:v>
                </c:pt>
                <c:pt idx="1730">
                  <c:v>43367</c:v>
                </c:pt>
                <c:pt idx="1731">
                  <c:v>43368</c:v>
                </c:pt>
                <c:pt idx="1732">
                  <c:v>43369</c:v>
                </c:pt>
                <c:pt idx="1733">
                  <c:v>43370</c:v>
                </c:pt>
                <c:pt idx="1734">
                  <c:v>43371</c:v>
                </c:pt>
                <c:pt idx="1735">
                  <c:v>43372</c:v>
                </c:pt>
                <c:pt idx="1736">
                  <c:v>43373</c:v>
                </c:pt>
                <c:pt idx="1737">
                  <c:v>43374</c:v>
                </c:pt>
                <c:pt idx="1738">
                  <c:v>43375</c:v>
                </c:pt>
                <c:pt idx="1739">
                  <c:v>43376</c:v>
                </c:pt>
                <c:pt idx="1740">
                  <c:v>43377</c:v>
                </c:pt>
                <c:pt idx="1741">
                  <c:v>43378</c:v>
                </c:pt>
                <c:pt idx="1742">
                  <c:v>43379</c:v>
                </c:pt>
                <c:pt idx="1743">
                  <c:v>43380</c:v>
                </c:pt>
                <c:pt idx="1744">
                  <c:v>43381</c:v>
                </c:pt>
                <c:pt idx="1745">
                  <c:v>43382</c:v>
                </c:pt>
                <c:pt idx="1746">
                  <c:v>43383</c:v>
                </c:pt>
                <c:pt idx="1747">
                  <c:v>43384</c:v>
                </c:pt>
                <c:pt idx="1748">
                  <c:v>43385</c:v>
                </c:pt>
                <c:pt idx="1749">
                  <c:v>43386</c:v>
                </c:pt>
                <c:pt idx="1750">
                  <c:v>43387</c:v>
                </c:pt>
                <c:pt idx="1751">
                  <c:v>43388</c:v>
                </c:pt>
                <c:pt idx="1752">
                  <c:v>43389</c:v>
                </c:pt>
                <c:pt idx="1753">
                  <c:v>43390</c:v>
                </c:pt>
                <c:pt idx="1754">
                  <c:v>43391</c:v>
                </c:pt>
                <c:pt idx="1755">
                  <c:v>43392</c:v>
                </c:pt>
                <c:pt idx="1756">
                  <c:v>43393</c:v>
                </c:pt>
                <c:pt idx="1757">
                  <c:v>43394</c:v>
                </c:pt>
                <c:pt idx="1758">
                  <c:v>43395</c:v>
                </c:pt>
                <c:pt idx="1759">
                  <c:v>43396</c:v>
                </c:pt>
                <c:pt idx="1760">
                  <c:v>43397</c:v>
                </c:pt>
                <c:pt idx="1761">
                  <c:v>43398</c:v>
                </c:pt>
                <c:pt idx="1762">
                  <c:v>43399</c:v>
                </c:pt>
                <c:pt idx="1763">
                  <c:v>43400</c:v>
                </c:pt>
                <c:pt idx="1764">
                  <c:v>43401</c:v>
                </c:pt>
                <c:pt idx="1765">
                  <c:v>43402</c:v>
                </c:pt>
                <c:pt idx="1766">
                  <c:v>43403</c:v>
                </c:pt>
                <c:pt idx="1767">
                  <c:v>43404</c:v>
                </c:pt>
                <c:pt idx="1768">
                  <c:v>43405</c:v>
                </c:pt>
                <c:pt idx="1769">
                  <c:v>43406</c:v>
                </c:pt>
                <c:pt idx="1770">
                  <c:v>43407</c:v>
                </c:pt>
                <c:pt idx="1771">
                  <c:v>43408</c:v>
                </c:pt>
                <c:pt idx="1772">
                  <c:v>43409</c:v>
                </c:pt>
                <c:pt idx="1773">
                  <c:v>43410</c:v>
                </c:pt>
                <c:pt idx="1774">
                  <c:v>43411</c:v>
                </c:pt>
                <c:pt idx="1775">
                  <c:v>43412</c:v>
                </c:pt>
                <c:pt idx="1776">
                  <c:v>43413</c:v>
                </c:pt>
                <c:pt idx="1777">
                  <c:v>43414</c:v>
                </c:pt>
                <c:pt idx="1778">
                  <c:v>43415</c:v>
                </c:pt>
                <c:pt idx="1779">
                  <c:v>43416</c:v>
                </c:pt>
                <c:pt idx="1780">
                  <c:v>43417</c:v>
                </c:pt>
                <c:pt idx="1781">
                  <c:v>43418</c:v>
                </c:pt>
                <c:pt idx="1782">
                  <c:v>43419</c:v>
                </c:pt>
                <c:pt idx="1783">
                  <c:v>43420</c:v>
                </c:pt>
                <c:pt idx="1784">
                  <c:v>43421</c:v>
                </c:pt>
                <c:pt idx="1785">
                  <c:v>43422</c:v>
                </c:pt>
                <c:pt idx="1786">
                  <c:v>43423</c:v>
                </c:pt>
                <c:pt idx="1787">
                  <c:v>43424</c:v>
                </c:pt>
                <c:pt idx="1788">
                  <c:v>43425</c:v>
                </c:pt>
                <c:pt idx="1789">
                  <c:v>43426</c:v>
                </c:pt>
                <c:pt idx="1790">
                  <c:v>43427</c:v>
                </c:pt>
                <c:pt idx="1791">
                  <c:v>43428</c:v>
                </c:pt>
                <c:pt idx="1792">
                  <c:v>43429</c:v>
                </c:pt>
                <c:pt idx="1793">
                  <c:v>43430</c:v>
                </c:pt>
                <c:pt idx="1794">
                  <c:v>43431</c:v>
                </c:pt>
                <c:pt idx="1795">
                  <c:v>43432</c:v>
                </c:pt>
                <c:pt idx="1796">
                  <c:v>43433</c:v>
                </c:pt>
                <c:pt idx="1797">
                  <c:v>43434</c:v>
                </c:pt>
                <c:pt idx="1798">
                  <c:v>43435</c:v>
                </c:pt>
                <c:pt idx="1799">
                  <c:v>43436</c:v>
                </c:pt>
                <c:pt idx="1800">
                  <c:v>43437</c:v>
                </c:pt>
                <c:pt idx="1801">
                  <c:v>43438</c:v>
                </c:pt>
                <c:pt idx="1802">
                  <c:v>43439</c:v>
                </c:pt>
                <c:pt idx="1803">
                  <c:v>43440</c:v>
                </c:pt>
                <c:pt idx="1804">
                  <c:v>43441</c:v>
                </c:pt>
                <c:pt idx="1805">
                  <c:v>43442</c:v>
                </c:pt>
                <c:pt idx="1806">
                  <c:v>43443</c:v>
                </c:pt>
                <c:pt idx="1807">
                  <c:v>43444</c:v>
                </c:pt>
                <c:pt idx="1808">
                  <c:v>43445</c:v>
                </c:pt>
                <c:pt idx="1809">
                  <c:v>43446</c:v>
                </c:pt>
                <c:pt idx="1810">
                  <c:v>43447</c:v>
                </c:pt>
                <c:pt idx="1811">
                  <c:v>43448</c:v>
                </c:pt>
                <c:pt idx="1812">
                  <c:v>43449</c:v>
                </c:pt>
                <c:pt idx="1813">
                  <c:v>43450</c:v>
                </c:pt>
                <c:pt idx="1814">
                  <c:v>43451</c:v>
                </c:pt>
                <c:pt idx="1815">
                  <c:v>43452</c:v>
                </c:pt>
                <c:pt idx="1816">
                  <c:v>43453</c:v>
                </c:pt>
                <c:pt idx="1817">
                  <c:v>43454</c:v>
                </c:pt>
                <c:pt idx="1818">
                  <c:v>43455</c:v>
                </c:pt>
                <c:pt idx="1819">
                  <c:v>43456</c:v>
                </c:pt>
                <c:pt idx="1820">
                  <c:v>43457</c:v>
                </c:pt>
                <c:pt idx="1821">
                  <c:v>43458</c:v>
                </c:pt>
                <c:pt idx="1822">
                  <c:v>43459</c:v>
                </c:pt>
                <c:pt idx="1823">
                  <c:v>43460</c:v>
                </c:pt>
                <c:pt idx="1824">
                  <c:v>43461</c:v>
                </c:pt>
                <c:pt idx="1825">
                  <c:v>43462</c:v>
                </c:pt>
                <c:pt idx="1826">
                  <c:v>43463</c:v>
                </c:pt>
                <c:pt idx="1827">
                  <c:v>43464</c:v>
                </c:pt>
                <c:pt idx="1828">
                  <c:v>43465</c:v>
                </c:pt>
                <c:pt idx="1829">
                  <c:v>43466</c:v>
                </c:pt>
                <c:pt idx="1830">
                  <c:v>43467</c:v>
                </c:pt>
                <c:pt idx="1831">
                  <c:v>43468</c:v>
                </c:pt>
                <c:pt idx="1832">
                  <c:v>43469</c:v>
                </c:pt>
                <c:pt idx="1833">
                  <c:v>43470</c:v>
                </c:pt>
                <c:pt idx="1834">
                  <c:v>43471</c:v>
                </c:pt>
                <c:pt idx="1835">
                  <c:v>43472</c:v>
                </c:pt>
                <c:pt idx="1836">
                  <c:v>43473</c:v>
                </c:pt>
                <c:pt idx="1837">
                  <c:v>43474</c:v>
                </c:pt>
                <c:pt idx="1838">
                  <c:v>43475</c:v>
                </c:pt>
                <c:pt idx="1839">
                  <c:v>43476</c:v>
                </c:pt>
                <c:pt idx="1840">
                  <c:v>43477</c:v>
                </c:pt>
                <c:pt idx="1841">
                  <c:v>43478</c:v>
                </c:pt>
                <c:pt idx="1842">
                  <c:v>43479</c:v>
                </c:pt>
                <c:pt idx="1843">
                  <c:v>43480</c:v>
                </c:pt>
                <c:pt idx="1844">
                  <c:v>43481</c:v>
                </c:pt>
                <c:pt idx="1845">
                  <c:v>43482</c:v>
                </c:pt>
                <c:pt idx="1846">
                  <c:v>43483</c:v>
                </c:pt>
                <c:pt idx="1847">
                  <c:v>43484</c:v>
                </c:pt>
                <c:pt idx="1848">
                  <c:v>43485</c:v>
                </c:pt>
                <c:pt idx="1849">
                  <c:v>43486</c:v>
                </c:pt>
                <c:pt idx="1850">
                  <c:v>43487</c:v>
                </c:pt>
                <c:pt idx="1851">
                  <c:v>43488</c:v>
                </c:pt>
                <c:pt idx="1852">
                  <c:v>43489</c:v>
                </c:pt>
                <c:pt idx="1853">
                  <c:v>43490</c:v>
                </c:pt>
                <c:pt idx="1854">
                  <c:v>43491</c:v>
                </c:pt>
                <c:pt idx="1855">
                  <c:v>43492</c:v>
                </c:pt>
                <c:pt idx="1856">
                  <c:v>43493</c:v>
                </c:pt>
                <c:pt idx="1857">
                  <c:v>43494</c:v>
                </c:pt>
                <c:pt idx="1858">
                  <c:v>43495</c:v>
                </c:pt>
                <c:pt idx="1859">
                  <c:v>43496</c:v>
                </c:pt>
                <c:pt idx="1860">
                  <c:v>43497</c:v>
                </c:pt>
                <c:pt idx="1861">
                  <c:v>43498</c:v>
                </c:pt>
                <c:pt idx="1862">
                  <c:v>43499</c:v>
                </c:pt>
                <c:pt idx="1863">
                  <c:v>43500</c:v>
                </c:pt>
                <c:pt idx="1864">
                  <c:v>43501</c:v>
                </c:pt>
                <c:pt idx="1865">
                  <c:v>43502</c:v>
                </c:pt>
                <c:pt idx="1866">
                  <c:v>43503</c:v>
                </c:pt>
                <c:pt idx="1867">
                  <c:v>43504</c:v>
                </c:pt>
                <c:pt idx="1868">
                  <c:v>43505</c:v>
                </c:pt>
                <c:pt idx="1869">
                  <c:v>43506</c:v>
                </c:pt>
                <c:pt idx="1870">
                  <c:v>43507</c:v>
                </c:pt>
                <c:pt idx="1871">
                  <c:v>43508</c:v>
                </c:pt>
                <c:pt idx="1872">
                  <c:v>43509</c:v>
                </c:pt>
                <c:pt idx="1873">
                  <c:v>43510</c:v>
                </c:pt>
                <c:pt idx="1874">
                  <c:v>43511</c:v>
                </c:pt>
                <c:pt idx="1875">
                  <c:v>43512</c:v>
                </c:pt>
                <c:pt idx="1876">
                  <c:v>43513</c:v>
                </c:pt>
                <c:pt idx="1877">
                  <c:v>43514</c:v>
                </c:pt>
                <c:pt idx="1878">
                  <c:v>43515</c:v>
                </c:pt>
                <c:pt idx="1879">
                  <c:v>43516</c:v>
                </c:pt>
                <c:pt idx="1880">
                  <c:v>43517</c:v>
                </c:pt>
                <c:pt idx="1881">
                  <c:v>43518</c:v>
                </c:pt>
                <c:pt idx="1882">
                  <c:v>43519</c:v>
                </c:pt>
                <c:pt idx="1883">
                  <c:v>43520</c:v>
                </c:pt>
                <c:pt idx="1884">
                  <c:v>43521</c:v>
                </c:pt>
                <c:pt idx="1885">
                  <c:v>43522</c:v>
                </c:pt>
                <c:pt idx="1886">
                  <c:v>43523</c:v>
                </c:pt>
                <c:pt idx="1887">
                  <c:v>43524</c:v>
                </c:pt>
                <c:pt idx="1888">
                  <c:v>43525</c:v>
                </c:pt>
                <c:pt idx="1889">
                  <c:v>43526</c:v>
                </c:pt>
                <c:pt idx="1890">
                  <c:v>43527</c:v>
                </c:pt>
                <c:pt idx="1891">
                  <c:v>43528</c:v>
                </c:pt>
                <c:pt idx="1892">
                  <c:v>43529</c:v>
                </c:pt>
                <c:pt idx="1893">
                  <c:v>43530</c:v>
                </c:pt>
                <c:pt idx="1894">
                  <c:v>43531</c:v>
                </c:pt>
                <c:pt idx="1895">
                  <c:v>43532</c:v>
                </c:pt>
                <c:pt idx="1896">
                  <c:v>43533</c:v>
                </c:pt>
                <c:pt idx="1897">
                  <c:v>43534</c:v>
                </c:pt>
                <c:pt idx="1898">
                  <c:v>43535</c:v>
                </c:pt>
                <c:pt idx="1899">
                  <c:v>43536</c:v>
                </c:pt>
                <c:pt idx="1900">
                  <c:v>43537</c:v>
                </c:pt>
                <c:pt idx="1901">
                  <c:v>43538</c:v>
                </c:pt>
                <c:pt idx="1902">
                  <c:v>43539</c:v>
                </c:pt>
                <c:pt idx="1903">
                  <c:v>43540</c:v>
                </c:pt>
                <c:pt idx="1904">
                  <c:v>43541</c:v>
                </c:pt>
                <c:pt idx="1905">
                  <c:v>43542</c:v>
                </c:pt>
                <c:pt idx="1906">
                  <c:v>43543</c:v>
                </c:pt>
                <c:pt idx="1907">
                  <c:v>43544</c:v>
                </c:pt>
                <c:pt idx="1908">
                  <c:v>43545</c:v>
                </c:pt>
                <c:pt idx="1909">
                  <c:v>43546</c:v>
                </c:pt>
                <c:pt idx="1910">
                  <c:v>43547</c:v>
                </c:pt>
                <c:pt idx="1911">
                  <c:v>43548</c:v>
                </c:pt>
                <c:pt idx="1912">
                  <c:v>43549</c:v>
                </c:pt>
                <c:pt idx="1913">
                  <c:v>43550</c:v>
                </c:pt>
                <c:pt idx="1914">
                  <c:v>43551</c:v>
                </c:pt>
                <c:pt idx="1915">
                  <c:v>43552</c:v>
                </c:pt>
                <c:pt idx="1916">
                  <c:v>43553</c:v>
                </c:pt>
                <c:pt idx="1917">
                  <c:v>43554</c:v>
                </c:pt>
                <c:pt idx="1918">
                  <c:v>43555</c:v>
                </c:pt>
                <c:pt idx="1919">
                  <c:v>43556</c:v>
                </c:pt>
                <c:pt idx="1920">
                  <c:v>43557</c:v>
                </c:pt>
                <c:pt idx="1921">
                  <c:v>43558</c:v>
                </c:pt>
                <c:pt idx="1922">
                  <c:v>43559</c:v>
                </c:pt>
                <c:pt idx="1923">
                  <c:v>43560</c:v>
                </c:pt>
                <c:pt idx="1924">
                  <c:v>43561</c:v>
                </c:pt>
                <c:pt idx="1925">
                  <c:v>43562</c:v>
                </c:pt>
                <c:pt idx="1926">
                  <c:v>43563</c:v>
                </c:pt>
                <c:pt idx="1927">
                  <c:v>43564</c:v>
                </c:pt>
                <c:pt idx="1928">
                  <c:v>43565</c:v>
                </c:pt>
                <c:pt idx="1929">
                  <c:v>43566</c:v>
                </c:pt>
                <c:pt idx="1930">
                  <c:v>43567</c:v>
                </c:pt>
                <c:pt idx="1931">
                  <c:v>43568</c:v>
                </c:pt>
                <c:pt idx="1932">
                  <c:v>43569</c:v>
                </c:pt>
                <c:pt idx="1933">
                  <c:v>43570</c:v>
                </c:pt>
                <c:pt idx="1934">
                  <c:v>43571</c:v>
                </c:pt>
                <c:pt idx="1935">
                  <c:v>43572</c:v>
                </c:pt>
                <c:pt idx="1936">
                  <c:v>43573</c:v>
                </c:pt>
                <c:pt idx="1937">
                  <c:v>43574</c:v>
                </c:pt>
                <c:pt idx="1938">
                  <c:v>43575</c:v>
                </c:pt>
                <c:pt idx="1939">
                  <c:v>43576</c:v>
                </c:pt>
                <c:pt idx="1940">
                  <c:v>43577</c:v>
                </c:pt>
                <c:pt idx="1941">
                  <c:v>43578</c:v>
                </c:pt>
                <c:pt idx="1942">
                  <c:v>43579</c:v>
                </c:pt>
                <c:pt idx="1943">
                  <c:v>43580</c:v>
                </c:pt>
                <c:pt idx="1944">
                  <c:v>43581</c:v>
                </c:pt>
                <c:pt idx="1945">
                  <c:v>43582</c:v>
                </c:pt>
                <c:pt idx="1946">
                  <c:v>43583</c:v>
                </c:pt>
                <c:pt idx="1947">
                  <c:v>43584</c:v>
                </c:pt>
                <c:pt idx="1948">
                  <c:v>43585</c:v>
                </c:pt>
                <c:pt idx="1949">
                  <c:v>43586</c:v>
                </c:pt>
                <c:pt idx="1950">
                  <c:v>43587</c:v>
                </c:pt>
                <c:pt idx="1951">
                  <c:v>43588</c:v>
                </c:pt>
                <c:pt idx="1952">
                  <c:v>43589</c:v>
                </c:pt>
                <c:pt idx="1953">
                  <c:v>43590</c:v>
                </c:pt>
                <c:pt idx="1954">
                  <c:v>43591</c:v>
                </c:pt>
                <c:pt idx="1955">
                  <c:v>43592</c:v>
                </c:pt>
                <c:pt idx="1956">
                  <c:v>43593</c:v>
                </c:pt>
                <c:pt idx="1957">
                  <c:v>43594</c:v>
                </c:pt>
                <c:pt idx="1958">
                  <c:v>43595</c:v>
                </c:pt>
                <c:pt idx="1959">
                  <c:v>43596</c:v>
                </c:pt>
                <c:pt idx="1960">
                  <c:v>43597</c:v>
                </c:pt>
                <c:pt idx="1961">
                  <c:v>43598</c:v>
                </c:pt>
                <c:pt idx="1962">
                  <c:v>43599</c:v>
                </c:pt>
                <c:pt idx="1963">
                  <c:v>43600</c:v>
                </c:pt>
                <c:pt idx="1964">
                  <c:v>43601</c:v>
                </c:pt>
                <c:pt idx="1965">
                  <c:v>43602</c:v>
                </c:pt>
                <c:pt idx="1966">
                  <c:v>43603</c:v>
                </c:pt>
                <c:pt idx="1967">
                  <c:v>43604</c:v>
                </c:pt>
                <c:pt idx="1968">
                  <c:v>43605</c:v>
                </c:pt>
                <c:pt idx="1969">
                  <c:v>43606</c:v>
                </c:pt>
                <c:pt idx="1970">
                  <c:v>43607</c:v>
                </c:pt>
                <c:pt idx="1971">
                  <c:v>43608</c:v>
                </c:pt>
                <c:pt idx="1972">
                  <c:v>43609</c:v>
                </c:pt>
                <c:pt idx="1973">
                  <c:v>43610</c:v>
                </c:pt>
                <c:pt idx="1974">
                  <c:v>43611</c:v>
                </c:pt>
                <c:pt idx="1975">
                  <c:v>43612</c:v>
                </c:pt>
                <c:pt idx="1976">
                  <c:v>43613</c:v>
                </c:pt>
                <c:pt idx="1977">
                  <c:v>43614</c:v>
                </c:pt>
                <c:pt idx="1978">
                  <c:v>43615</c:v>
                </c:pt>
                <c:pt idx="1979">
                  <c:v>43616</c:v>
                </c:pt>
                <c:pt idx="1980">
                  <c:v>43617</c:v>
                </c:pt>
                <c:pt idx="1981">
                  <c:v>43618</c:v>
                </c:pt>
                <c:pt idx="1982">
                  <c:v>43619</c:v>
                </c:pt>
                <c:pt idx="1983">
                  <c:v>43620</c:v>
                </c:pt>
                <c:pt idx="1984">
                  <c:v>43621</c:v>
                </c:pt>
                <c:pt idx="1985">
                  <c:v>43622</c:v>
                </c:pt>
                <c:pt idx="1986">
                  <c:v>43623</c:v>
                </c:pt>
                <c:pt idx="1987">
                  <c:v>43624</c:v>
                </c:pt>
                <c:pt idx="1988">
                  <c:v>43625</c:v>
                </c:pt>
                <c:pt idx="1989">
                  <c:v>43626</c:v>
                </c:pt>
                <c:pt idx="1990">
                  <c:v>43627</c:v>
                </c:pt>
                <c:pt idx="1991">
                  <c:v>43628</c:v>
                </c:pt>
                <c:pt idx="1992">
                  <c:v>43629</c:v>
                </c:pt>
                <c:pt idx="1993">
                  <c:v>43630</c:v>
                </c:pt>
                <c:pt idx="1994">
                  <c:v>43631</c:v>
                </c:pt>
                <c:pt idx="1995">
                  <c:v>43632</c:v>
                </c:pt>
                <c:pt idx="1996">
                  <c:v>43633</c:v>
                </c:pt>
                <c:pt idx="1997">
                  <c:v>43634</c:v>
                </c:pt>
                <c:pt idx="1998">
                  <c:v>43635</c:v>
                </c:pt>
                <c:pt idx="1999">
                  <c:v>43636</c:v>
                </c:pt>
                <c:pt idx="2000">
                  <c:v>43637</c:v>
                </c:pt>
                <c:pt idx="2001">
                  <c:v>43638</c:v>
                </c:pt>
                <c:pt idx="2002">
                  <c:v>43639</c:v>
                </c:pt>
                <c:pt idx="2003">
                  <c:v>43640</c:v>
                </c:pt>
                <c:pt idx="2004">
                  <c:v>43641</c:v>
                </c:pt>
                <c:pt idx="2005">
                  <c:v>43642</c:v>
                </c:pt>
                <c:pt idx="2006">
                  <c:v>43643</c:v>
                </c:pt>
                <c:pt idx="2007">
                  <c:v>43644</c:v>
                </c:pt>
                <c:pt idx="2008">
                  <c:v>43645</c:v>
                </c:pt>
                <c:pt idx="2009">
                  <c:v>43646</c:v>
                </c:pt>
              </c:numCache>
              <c:extLst xmlns:c15="http://schemas.microsoft.com/office/drawing/2012/chart"/>
            </c:numRef>
          </c:xVal>
          <c:yVal>
            <c:numRef>
              <c:f>Reach07_Pin4_TSSConcmg_l!$B$3:$B$2012</c:f>
              <c:numCache>
                <c:formatCode>General</c:formatCode>
                <c:ptCount val="2010"/>
                <c:pt idx="0">
                  <c:v>75.55</c:v>
                </c:pt>
                <c:pt idx="1">
                  <c:v>55.69</c:v>
                </c:pt>
                <c:pt idx="2">
                  <c:v>48.26</c:v>
                </c:pt>
                <c:pt idx="3">
                  <c:v>44.14</c:v>
                </c:pt>
                <c:pt idx="4">
                  <c:v>44.91</c:v>
                </c:pt>
                <c:pt idx="5">
                  <c:v>42.33</c:v>
                </c:pt>
                <c:pt idx="6">
                  <c:v>40.26</c:v>
                </c:pt>
                <c:pt idx="7">
                  <c:v>40.520000000000003</c:v>
                </c:pt>
                <c:pt idx="8">
                  <c:v>39.590000000000003</c:v>
                </c:pt>
                <c:pt idx="9">
                  <c:v>38.409999999999997</c:v>
                </c:pt>
                <c:pt idx="10">
                  <c:v>38.21</c:v>
                </c:pt>
                <c:pt idx="11">
                  <c:v>51.15</c:v>
                </c:pt>
                <c:pt idx="12">
                  <c:v>77.760000000000005</c:v>
                </c:pt>
                <c:pt idx="13">
                  <c:v>55.32</c:v>
                </c:pt>
                <c:pt idx="14">
                  <c:v>69.55</c:v>
                </c:pt>
                <c:pt idx="15">
                  <c:v>65.290000000000006</c:v>
                </c:pt>
                <c:pt idx="16">
                  <c:v>51.21</c:v>
                </c:pt>
                <c:pt idx="17">
                  <c:v>45.61</c:v>
                </c:pt>
                <c:pt idx="18">
                  <c:v>71.55</c:v>
                </c:pt>
                <c:pt idx="19">
                  <c:v>91.34</c:v>
                </c:pt>
                <c:pt idx="20">
                  <c:v>89.22</c:v>
                </c:pt>
                <c:pt idx="21">
                  <c:v>66.44</c:v>
                </c:pt>
                <c:pt idx="22">
                  <c:v>53.26</c:v>
                </c:pt>
                <c:pt idx="23">
                  <c:v>47.27</c:v>
                </c:pt>
                <c:pt idx="24">
                  <c:v>43.55</c:v>
                </c:pt>
                <c:pt idx="25">
                  <c:v>41.9</c:v>
                </c:pt>
                <c:pt idx="26">
                  <c:v>58.9</c:v>
                </c:pt>
                <c:pt idx="27">
                  <c:v>80.25</c:v>
                </c:pt>
                <c:pt idx="28">
                  <c:v>91.25</c:v>
                </c:pt>
                <c:pt idx="29">
                  <c:v>119.6</c:v>
                </c:pt>
                <c:pt idx="30">
                  <c:v>77.16</c:v>
                </c:pt>
                <c:pt idx="31">
                  <c:v>60.24</c:v>
                </c:pt>
                <c:pt idx="32">
                  <c:v>169.7</c:v>
                </c:pt>
                <c:pt idx="33">
                  <c:v>101.3</c:v>
                </c:pt>
                <c:pt idx="34">
                  <c:v>72.61</c:v>
                </c:pt>
                <c:pt idx="35">
                  <c:v>61.01</c:v>
                </c:pt>
                <c:pt idx="36">
                  <c:v>54.15</c:v>
                </c:pt>
                <c:pt idx="37">
                  <c:v>50.71</c:v>
                </c:pt>
                <c:pt idx="38">
                  <c:v>47.5</c:v>
                </c:pt>
                <c:pt idx="39">
                  <c:v>45.92</c:v>
                </c:pt>
                <c:pt idx="40">
                  <c:v>100.2</c:v>
                </c:pt>
                <c:pt idx="41">
                  <c:v>66.739999999999995</c:v>
                </c:pt>
                <c:pt idx="42">
                  <c:v>54.82</c:v>
                </c:pt>
                <c:pt idx="43">
                  <c:v>127.8</c:v>
                </c:pt>
                <c:pt idx="44">
                  <c:v>100.3</c:v>
                </c:pt>
                <c:pt idx="45">
                  <c:v>145.80000000000001</c:v>
                </c:pt>
                <c:pt idx="46">
                  <c:v>95.62</c:v>
                </c:pt>
                <c:pt idx="47">
                  <c:v>55.92</c:v>
                </c:pt>
                <c:pt idx="48">
                  <c:v>128.6</c:v>
                </c:pt>
                <c:pt idx="49">
                  <c:v>93.27</c:v>
                </c:pt>
                <c:pt idx="50">
                  <c:v>101.1</c:v>
                </c:pt>
                <c:pt idx="51">
                  <c:v>79.81</c:v>
                </c:pt>
                <c:pt idx="52">
                  <c:v>61.84</c:v>
                </c:pt>
                <c:pt idx="53">
                  <c:v>130.30000000000001</c:v>
                </c:pt>
                <c:pt idx="54">
                  <c:v>51.63</c:v>
                </c:pt>
                <c:pt idx="55">
                  <c:v>173.4</c:v>
                </c:pt>
                <c:pt idx="56">
                  <c:v>115.8</c:v>
                </c:pt>
                <c:pt idx="57">
                  <c:v>131.9</c:v>
                </c:pt>
                <c:pt idx="58">
                  <c:v>139.80000000000001</c:v>
                </c:pt>
                <c:pt idx="59">
                  <c:v>96.64</c:v>
                </c:pt>
                <c:pt idx="60">
                  <c:v>80.2</c:v>
                </c:pt>
                <c:pt idx="61">
                  <c:v>87.21</c:v>
                </c:pt>
                <c:pt idx="62">
                  <c:v>88.62</c:v>
                </c:pt>
                <c:pt idx="63">
                  <c:v>74.36</c:v>
                </c:pt>
                <c:pt idx="64">
                  <c:v>69.33</c:v>
                </c:pt>
                <c:pt idx="65">
                  <c:v>67.84</c:v>
                </c:pt>
                <c:pt idx="66">
                  <c:v>65.41</c:v>
                </c:pt>
                <c:pt idx="67">
                  <c:v>106.5</c:v>
                </c:pt>
                <c:pt idx="68">
                  <c:v>93.41</c:v>
                </c:pt>
                <c:pt idx="69">
                  <c:v>82.49</c:v>
                </c:pt>
                <c:pt idx="70">
                  <c:v>79.77</c:v>
                </c:pt>
                <c:pt idx="71">
                  <c:v>73.39</c:v>
                </c:pt>
                <c:pt idx="72">
                  <c:v>73.209999999999994</c:v>
                </c:pt>
                <c:pt idx="73">
                  <c:v>69.03</c:v>
                </c:pt>
                <c:pt idx="74">
                  <c:v>66.63</c:v>
                </c:pt>
                <c:pt idx="75">
                  <c:v>65.540000000000006</c:v>
                </c:pt>
                <c:pt idx="76">
                  <c:v>64.58</c:v>
                </c:pt>
                <c:pt idx="77">
                  <c:v>63.15</c:v>
                </c:pt>
                <c:pt idx="78">
                  <c:v>63</c:v>
                </c:pt>
                <c:pt idx="79">
                  <c:v>62.53</c:v>
                </c:pt>
                <c:pt idx="80">
                  <c:v>67.22</c:v>
                </c:pt>
                <c:pt idx="81">
                  <c:v>63.7</c:v>
                </c:pt>
                <c:pt idx="82">
                  <c:v>85.95</c:v>
                </c:pt>
                <c:pt idx="83">
                  <c:v>70.349999999999994</c:v>
                </c:pt>
                <c:pt idx="84">
                  <c:v>65.23</c:v>
                </c:pt>
                <c:pt idx="85">
                  <c:v>101.9</c:v>
                </c:pt>
                <c:pt idx="86">
                  <c:v>83.38</c:v>
                </c:pt>
                <c:pt idx="87">
                  <c:v>81.45</c:v>
                </c:pt>
                <c:pt idx="88">
                  <c:v>70.34</c:v>
                </c:pt>
                <c:pt idx="89">
                  <c:v>64.13</c:v>
                </c:pt>
                <c:pt idx="90">
                  <c:v>60.98</c:v>
                </c:pt>
                <c:pt idx="91">
                  <c:v>59.07</c:v>
                </c:pt>
                <c:pt idx="92">
                  <c:v>58.33</c:v>
                </c:pt>
                <c:pt idx="93">
                  <c:v>69.48</c:v>
                </c:pt>
                <c:pt idx="94">
                  <c:v>61.07</c:v>
                </c:pt>
                <c:pt idx="95">
                  <c:v>58.13</c:v>
                </c:pt>
                <c:pt idx="96">
                  <c:v>56.68</c:v>
                </c:pt>
                <c:pt idx="97">
                  <c:v>65.8</c:v>
                </c:pt>
                <c:pt idx="98">
                  <c:v>58.52</c:v>
                </c:pt>
                <c:pt idx="99">
                  <c:v>56</c:v>
                </c:pt>
                <c:pt idx="100">
                  <c:v>53.48</c:v>
                </c:pt>
                <c:pt idx="101">
                  <c:v>52.79</c:v>
                </c:pt>
                <c:pt idx="102">
                  <c:v>51.75</c:v>
                </c:pt>
                <c:pt idx="103">
                  <c:v>50.36</c:v>
                </c:pt>
                <c:pt idx="104">
                  <c:v>49.6</c:v>
                </c:pt>
                <c:pt idx="105">
                  <c:v>48.77</c:v>
                </c:pt>
                <c:pt idx="106">
                  <c:v>48.24</c:v>
                </c:pt>
                <c:pt idx="107">
                  <c:v>47.63</c:v>
                </c:pt>
                <c:pt idx="108">
                  <c:v>47.11</c:v>
                </c:pt>
                <c:pt idx="109">
                  <c:v>45.16</c:v>
                </c:pt>
                <c:pt idx="110">
                  <c:v>44.67</c:v>
                </c:pt>
                <c:pt idx="111">
                  <c:v>44.46</c:v>
                </c:pt>
                <c:pt idx="112">
                  <c:v>44</c:v>
                </c:pt>
                <c:pt idx="113">
                  <c:v>87.83</c:v>
                </c:pt>
                <c:pt idx="114">
                  <c:v>61.12</c:v>
                </c:pt>
                <c:pt idx="115">
                  <c:v>50.17</c:v>
                </c:pt>
                <c:pt idx="116">
                  <c:v>46.32</c:v>
                </c:pt>
                <c:pt idx="117">
                  <c:v>43.89</c:v>
                </c:pt>
                <c:pt idx="118">
                  <c:v>41.85</c:v>
                </c:pt>
                <c:pt idx="119">
                  <c:v>117.1</c:v>
                </c:pt>
                <c:pt idx="120">
                  <c:v>74.87</c:v>
                </c:pt>
                <c:pt idx="121">
                  <c:v>56.56</c:v>
                </c:pt>
                <c:pt idx="122">
                  <c:v>47.44</c:v>
                </c:pt>
                <c:pt idx="123">
                  <c:v>43.19</c:v>
                </c:pt>
                <c:pt idx="124">
                  <c:v>40.61</c:v>
                </c:pt>
                <c:pt idx="125">
                  <c:v>38.26</c:v>
                </c:pt>
                <c:pt idx="126">
                  <c:v>37.92</c:v>
                </c:pt>
                <c:pt idx="127">
                  <c:v>36</c:v>
                </c:pt>
                <c:pt idx="128">
                  <c:v>34.92</c:v>
                </c:pt>
                <c:pt idx="129">
                  <c:v>34.36</c:v>
                </c:pt>
                <c:pt idx="130">
                  <c:v>33.5</c:v>
                </c:pt>
                <c:pt idx="131">
                  <c:v>33.090000000000003</c:v>
                </c:pt>
                <c:pt idx="132">
                  <c:v>32.549999999999997</c:v>
                </c:pt>
                <c:pt idx="133">
                  <c:v>32.21</c:v>
                </c:pt>
                <c:pt idx="134">
                  <c:v>32.15</c:v>
                </c:pt>
                <c:pt idx="135">
                  <c:v>31.42</c:v>
                </c:pt>
                <c:pt idx="136">
                  <c:v>154.5</c:v>
                </c:pt>
                <c:pt idx="137">
                  <c:v>82.34</c:v>
                </c:pt>
                <c:pt idx="138">
                  <c:v>56.44</c:v>
                </c:pt>
                <c:pt idx="139">
                  <c:v>43.19</c:v>
                </c:pt>
                <c:pt idx="140">
                  <c:v>36.549999999999997</c:v>
                </c:pt>
                <c:pt idx="141">
                  <c:v>32.270000000000003</c:v>
                </c:pt>
                <c:pt idx="142">
                  <c:v>30.23</c:v>
                </c:pt>
                <c:pt idx="143">
                  <c:v>28.73</c:v>
                </c:pt>
                <c:pt idx="144">
                  <c:v>27.19</c:v>
                </c:pt>
                <c:pt idx="145">
                  <c:v>27.05</c:v>
                </c:pt>
                <c:pt idx="146">
                  <c:v>25.82</c:v>
                </c:pt>
                <c:pt idx="147">
                  <c:v>23.88</c:v>
                </c:pt>
                <c:pt idx="148">
                  <c:v>22.75</c:v>
                </c:pt>
                <c:pt idx="149">
                  <c:v>22.15</c:v>
                </c:pt>
                <c:pt idx="150">
                  <c:v>20.46</c:v>
                </c:pt>
                <c:pt idx="151">
                  <c:v>21.23</c:v>
                </c:pt>
                <c:pt idx="152">
                  <c:v>21.18</c:v>
                </c:pt>
                <c:pt idx="153">
                  <c:v>20.3</c:v>
                </c:pt>
                <c:pt idx="154">
                  <c:v>18.79</c:v>
                </c:pt>
                <c:pt idx="155">
                  <c:v>18.54</c:v>
                </c:pt>
                <c:pt idx="156">
                  <c:v>17.829999999999998</c:v>
                </c:pt>
                <c:pt idx="157">
                  <c:v>17.489999999999998</c:v>
                </c:pt>
                <c:pt idx="158">
                  <c:v>17.100000000000001</c:v>
                </c:pt>
                <c:pt idx="159">
                  <c:v>15.89</c:v>
                </c:pt>
                <c:pt idx="160">
                  <c:v>15.28</c:v>
                </c:pt>
                <c:pt idx="161">
                  <c:v>15.28</c:v>
                </c:pt>
                <c:pt idx="162">
                  <c:v>14.92</c:v>
                </c:pt>
                <c:pt idx="163">
                  <c:v>14.18</c:v>
                </c:pt>
                <c:pt idx="164">
                  <c:v>14.73</c:v>
                </c:pt>
                <c:pt idx="165">
                  <c:v>13.75</c:v>
                </c:pt>
                <c:pt idx="166">
                  <c:v>14.02</c:v>
                </c:pt>
                <c:pt idx="167">
                  <c:v>13.73</c:v>
                </c:pt>
                <c:pt idx="168">
                  <c:v>13.07</c:v>
                </c:pt>
                <c:pt idx="169">
                  <c:v>11.8</c:v>
                </c:pt>
                <c:pt idx="170">
                  <c:v>10.98</c:v>
                </c:pt>
                <c:pt idx="171">
                  <c:v>10.96</c:v>
                </c:pt>
                <c:pt idx="172">
                  <c:v>9.8439999999999994</c:v>
                </c:pt>
                <c:pt idx="173">
                  <c:v>9.5370000000000008</c:v>
                </c:pt>
                <c:pt idx="174">
                  <c:v>9.4649999999999999</c:v>
                </c:pt>
                <c:pt idx="175">
                  <c:v>9.1560000000000006</c:v>
                </c:pt>
                <c:pt idx="176">
                  <c:v>10.039999999999999</c:v>
                </c:pt>
                <c:pt idx="177">
                  <c:v>8.9969999999999999</c:v>
                </c:pt>
                <c:pt idx="178">
                  <c:v>9.3279999999999994</c:v>
                </c:pt>
                <c:pt idx="179">
                  <c:v>8.3330000000000002</c:v>
                </c:pt>
                <c:pt idx="180">
                  <c:v>7.7880000000000003</c:v>
                </c:pt>
                <c:pt idx="181">
                  <c:v>7.09</c:v>
                </c:pt>
                <c:pt idx="182">
                  <c:v>6.3</c:v>
                </c:pt>
                <c:pt idx="183">
                  <c:v>6.1970000000000001</c:v>
                </c:pt>
                <c:pt idx="184">
                  <c:v>6.41</c:v>
                </c:pt>
                <c:pt idx="185">
                  <c:v>6.2729999999999997</c:v>
                </c:pt>
                <c:pt idx="186">
                  <c:v>5.5590000000000002</c:v>
                </c:pt>
                <c:pt idx="187">
                  <c:v>5.3090000000000002</c:v>
                </c:pt>
                <c:pt idx="188">
                  <c:v>5.4370000000000003</c:v>
                </c:pt>
                <c:pt idx="189">
                  <c:v>4.62</c:v>
                </c:pt>
                <c:pt idx="190">
                  <c:v>4.7939999999999996</c:v>
                </c:pt>
                <c:pt idx="191">
                  <c:v>4.8310000000000004</c:v>
                </c:pt>
                <c:pt idx="192">
                  <c:v>4.4089999999999998</c:v>
                </c:pt>
                <c:pt idx="193">
                  <c:v>4.6859999999999999</c:v>
                </c:pt>
                <c:pt idx="194">
                  <c:v>4.899</c:v>
                </c:pt>
                <c:pt idx="195">
                  <c:v>4.6180000000000003</c:v>
                </c:pt>
                <c:pt idx="196">
                  <c:v>4.16</c:v>
                </c:pt>
                <c:pt idx="197">
                  <c:v>4.5579999999999998</c:v>
                </c:pt>
                <c:pt idx="198">
                  <c:v>4.7190000000000003</c:v>
                </c:pt>
                <c:pt idx="199">
                  <c:v>4.6630000000000003</c:v>
                </c:pt>
                <c:pt idx="200">
                  <c:v>5.2530000000000001</c:v>
                </c:pt>
                <c:pt idx="201">
                  <c:v>4.4219999999999997</c:v>
                </c:pt>
                <c:pt idx="202">
                  <c:v>4.1109999999999998</c:v>
                </c:pt>
                <c:pt idx="203">
                  <c:v>4.274</c:v>
                </c:pt>
                <c:pt idx="204">
                  <c:v>3.831</c:v>
                </c:pt>
                <c:pt idx="205">
                  <c:v>3.5790000000000002</c:v>
                </c:pt>
                <c:pt idx="206">
                  <c:v>3.2890000000000001</c:v>
                </c:pt>
                <c:pt idx="207">
                  <c:v>2.69</c:v>
                </c:pt>
                <c:pt idx="208">
                  <c:v>3.202</c:v>
                </c:pt>
                <c:pt idx="209">
                  <c:v>2.6970000000000001</c:v>
                </c:pt>
                <c:pt idx="210">
                  <c:v>2.8740000000000001</c:v>
                </c:pt>
                <c:pt idx="211">
                  <c:v>3.2280000000000002</c:v>
                </c:pt>
                <c:pt idx="212">
                  <c:v>2.2749999999999999</c:v>
                </c:pt>
                <c:pt idx="213">
                  <c:v>2.6869999999999998</c:v>
                </c:pt>
                <c:pt idx="214">
                  <c:v>2.6840000000000002</c:v>
                </c:pt>
                <c:pt idx="215">
                  <c:v>2.5720000000000001</c:v>
                </c:pt>
                <c:pt idx="216">
                  <c:v>2.3210000000000002</c:v>
                </c:pt>
                <c:pt idx="217">
                  <c:v>2.1549999999999998</c:v>
                </c:pt>
                <c:pt idx="218">
                  <c:v>1.9410000000000001</c:v>
                </c:pt>
                <c:pt idx="219">
                  <c:v>2.3170000000000002</c:v>
                </c:pt>
                <c:pt idx="220">
                  <c:v>1.7450000000000001</c:v>
                </c:pt>
                <c:pt idx="221">
                  <c:v>1.976</c:v>
                </c:pt>
                <c:pt idx="222">
                  <c:v>1.9770000000000001</c:v>
                </c:pt>
                <c:pt idx="223">
                  <c:v>2.2290000000000001</c:v>
                </c:pt>
                <c:pt idx="224">
                  <c:v>2.976</c:v>
                </c:pt>
                <c:pt idx="225">
                  <c:v>3.2909999999999999</c:v>
                </c:pt>
                <c:pt idx="226">
                  <c:v>2.7839999999999998</c:v>
                </c:pt>
                <c:pt idx="227">
                  <c:v>2.7829999999999999</c:v>
                </c:pt>
                <c:pt idx="228">
                  <c:v>2.2829999999999999</c:v>
                </c:pt>
                <c:pt idx="229">
                  <c:v>2.2370000000000001</c:v>
                </c:pt>
                <c:pt idx="230">
                  <c:v>1.996</c:v>
                </c:pt>
                <c:pt idx="231">
                  <c:v>1.649</c:v>
                </c:pt>
                <c:pt idx="232">
                  <c:v>1.839</c:v>
                </c:pt>
                <c:pt idx="233">
                  <c:v>1.863</c:v>
                </c:pt>
                <c:pt idx="234">
                  <c:v>1.4410000000000001</c:v>
                </c:pt>
                <c:pt idx="235">
                  <c:v>1.75</c:v>
                </c:pt>
                <c:pt idx="236">
                  <c:v>1.3460000000000001</c:v>
                </c:pt>
                <c:pt idx="237">
                  <c:v>1.5669999999999999</c:v>
                </c:pt>
                <c:pt idx="238">
                  <c:v>1.373</c:v>
                </c:pt>
                <c:pt idx="239">
                  <c:v>1.349</c:v>
                </c:pt>
                <c:pt idx="240">
                  <c:v>1.069</c:v>
                </c:pt>
                <c:pt idx="241">
                  <c:v>1.202</c:v>
                </c:pt>
                <c:pt idx="242">
                  <c:v>1.276</c:v>
                </c:pt>
                <c:pt idx="243">
                  <c:v>1.03</c:v>
                </c:pt>
                <c:pt idx="244">
                  <c:v>0.86209999999999998</c:v>
                </c:pt>
                <c:pt idx="245">
                  <c:v>0.81</c:v>
                </c:pt>
                <c:pt idx="246">
                  <c:v>0.81369999999999998</c:v>
                </c:pt>
                <c:pt idx="247">
                  <c:v>0.90169999999999995</c:v>
                </c:pt>
                <c:pt idx="248">
                  <c:v>0.74370000000000003</c:v>
                </c:pt>
                <c:pt idx="249">
                  <c:v>0.9345</c:v>
                </c:pt>
                <c:pt idx="250">
                  <c:v>0.97560000000000002</c:v>
                </c:pt>
                <c:pt idx="251">
                  <c:v>1.0660000000000001</c:v>
                </c:pt>
                <c:pt idx="252">
                  <c:v>0.96479999999999999</c:v>
                </c:pt>
                <c:pt idx="253">
                  <c:v>0.97330000000000005</c:v>
                </c:pt>
                <c:pt idx="254">
                  <c:v>0.79059999999999997</c:v>
                </c:pt>
                <c:pt idx="255">
                  <c:v>0.72609999999999997</c:v>
                </c:pt>
                <c:pt idx="256">
                  <c:v>1.0229999999999999</c:v>
                </c:pt>
                <c:pt idx="257">
                  <c:v>0.76639999999999997</c:v>
                </c:pt>
                <c:pt idx="258">
                  <c:v>0.93979999999999997</c:v>
                </c:pt>
                <c:pt idx="259">
                  <c:v>1.022</c:v>
                </c:pt>
                <c:pt idx="260">
                  <c:v>0.98360000000000003</c:v>
                </c:pt>
                <c:pt idx="261">
                  <c:v>0.85840000000000005</c:v>
                </c:pt>
                <c:pt idx="262">
                  <c:v>0.72340000000000004</c:v>
                </c:pt>
                <c:pt idx="263">
                  <c:v>0.71650000000000003</c:v>
                </c:pt>
                <c:pt idx="264">
                  <c:v>0.69399999999999995</c:v>
                </c:pt>
                <c:pt idx="265">
                  <c:v>0.73440000000000005</c:v>
                </c:pt>
                <c:pt idx="266">
                  <c:v>0.54830000000000001</c:v>
                </c:pt>
                <c:pt idx="267">
                  <c:v>0.70420000000000005</c:v>
                </c:pt>
                <c:pt idx="268">
                  <c:v>1.708</c:v>
                </c:pt>
                <c:pt idx="269">
                  <c:v>1.798</c:v>
                </c:pt>
                <c:pt idx="270">
                  <c:v>1.7170000000000001</c:v>
                </c:pt>
                <c:pt idx="271">
                  <c:v>1.498</c:v>
                </c:pt>
                <c:pt idx="272">
                  <c:v>5.9729999999999999</c:v>
                </c:pt>
                <c:pt idx="273">
                  <c:v>3.8540000000000001</c:v>
                </c:pt>
                <c:pt idx="274">
                  <c:v>3.3809999999999998</c:v>
                </c:pt>
                <c:pt idx="275">
                  <c:v>2.3220000000000001</c:v>
                </c:pt>
                <c:pt idx="276">
                  <c:v>3.0419999999999998</c:v>
                </c:pt>
                <c:pt idx="277">
                  <c:v>3.621</c:v>
                </c:pt>
                <c:pt idx="278">
                  <c:v>2.7789999999999999</c:v>
                </c:pt>
                <c:pt idx="279">
                  <c:v>3.49</c:v>
                </c:pt>
                <c:pt idx="280">
                  <c:v>3.2909999999999999</c:v>
                </c:pt>
                <c:pt idx="281">
                  <c:v>2.4940000000000002</c:v>
                </c:pt>
                <c:pt idx="282">
                  <c:v>2.3290000000000002</c:v>
                </c:pt>
                <c:pt idx="283">
                  <c:v>5.7839999999999998</c:v>
                </c:pt>
                <c:pt idx="284">
                  <c:v>4.5579999999999998</c:v>
                </c:pt>
                <c:pt idx="285">
                  <c:v>3.5550000000000002</c:v>
                </c:pt>
                <c:pt idx="286">
                  <c:v>2.702</c:v>
                </c:pt>
                <c:pt idx="287">
                  <c:v>2.5640000000000001</c:v>
                </c:pt>
                <c:pt idx="288">
                  <c:v>2.2440000000000002</c:v>
                </c:pt>
                <c:pt idx="289">
                  <c:v>1.595</c:v>
                </c:pt>
                <c:pt idx="290">
                  <c:v>1.4470000000000001</c:v>
                </c:pt>
                <c:pt idx="291">
                  <c:v>1.0900000000000001</c:v>
                </c:pt>
                <c:pt idx="292">
                  <c:v>1.0580000000000001</c:v>
                </c:pt>
                <c:pt idx="293">
                  <c:v>0.93910000000000005</c:v>
                </c:pt>
                <c:pt idx="294">
                  <c:v>1.94</c:v>
                </c:pt>
                <c:pt idx="295">
                  <c:v>1.4139999999999999</c:v>
                </c:pt>
                <c:pt idx="296">
                  <c:v>1.5489999999999999</c:v>
                </c:pt>
                <c:pt idx="297">
                  <c:v>42.79</c:v>
                </c:pt>
                <c:pt idx="298">
                  <c:v>21.66</c:v>
                </c:pt>
                <c:pt idx="299">
                  <c:v>13.13</c:v>
                </c:pt>
                <c:pt idx="300">
                  <c:v>17.66</c:v>
                </c:pt>
                <c:pt idx="301">
                  <c:v>53.4</c:v>
                </c:pt>
                <c:pt idx="302">
                  <c:v>30.3</c:v>
                </c:pt>
                <c:pt idx="303">
                  <c:v>24.6</c:v>
                </c:pt>
                <c:pt idx="304">
                  <c:v>15.86</c:v>
                </c:pt>
                <c:pt idx="305">
                  <c:v>11.69</c:v>
                </c:pt>
                <c:pt idx="306">
                  <c:v>9.2560000000000002</c:v>
                </c:pt>
                <c:pt idx="307">
                  <c:v>7.5910000000000002</c:v>
                </c:pt>
                <c:pt idx="308">
                  <c:v>27.22</c:v>
                </c:pt>
                <c:pt idx="309">
                  <c:v>16.079999999999998</c:v>
                </c:pt>
                <c:pt idx="310">
                  <c:v>11.37</c:v>
                </c:pt>
                <c:pt idx="311">
                  <c:v>24.97</c:v>
                </c:pt>
                <c:pt idx="312">
                  <c:v>14.17</c:v>
                </c:pt>
                <c:pt idx="313">
                  <c:v>10.61</c:v>
                </c:pt>
                <c:pt idx="314">
                  <c:v>8.0850000000000009</c:v>
                </c:pt>
                <c:pt idx="315">
                  <c:v>6.9610000000000003</c:v>
                </c:pt>
                <c:pt idx="316">
                  <c:v>6.6260000000000003</c:v>
                </c:pt>
                <c:pt idx="317">
                  <c:v>6.1710000000000003</c:v>
                </c:pt>
                <c:pt idx="318">
                  <c:v>6.3259999999999996</c:v>
                </c:pt>
                <c:pt idx="319">
                  <c:v>5.8730000000000002</c:v>
                </c:pt>
                <c:pt idx="320">
                  <c:v>5.7380000000000004</c:v>
                </c:pt>
                <c:pt idx="321">
                  <c:v>5.8860000000000001</c:v>
                </c:pt>
                <c:pt idx="322">
                  <c:v>6.3689999999999998</c:v>
                </c:pt>
                <c:pt idx="323">
                  <c:v>5.5739999999999998</c:v>
                </c:pt>
                <c:pt idx="324">
                  <c:v>6.3520000000000003</c:v>
                </c:pt>
                <c:pt idx="325">
                  <c:v>9.9610000000000003</c:v>
                </c:pt>
                <c:pt idx="326">
                  <c:v>7.992</c:v>
                </c:pt>
                <c:pt idx="327">
                  <c:v>6.8559999999999999</c:v>
                </c:pt>
                <c:pt idx="328">
                  <c:v>6.4130000000000003</c:v>
                </c:pt>
                <c:pt idx="329">
                  <c:v>5.7469999999999999</c:v>
                </c:pt>
                <c:pt idx="330">
                  <c:v>6.1580000000000004</c:v>
                </c:pt>
                <c:pt idx="331">
                  <c:v>5.4169999999999998</c:v>
                </c:pt>
                <c:pt idx="332">
                  <c:v>5.6379999999999999</c:v>
                </c:pt>
                <c:pt idx="333">
                  <c:v>5.7549999999999999</c:v>
                </c:pt>
                <c:pt idx="334">
                  <c:v>6.2530000000000001</c:v>
                </c:pt>
                <c:pt idx="335">
                  <c:v>13.3</c:v>
                </c:pt>
                <c:pt idx="336">
                  <c:v>9.2370000000000001</c:v>
                </c:pt>
                <c:pt idx="337">
                  <c:v>6.9420000000000002</c:v>
                </c:pt>
                <c:pt idx="338">
                  <c:v>6.01</c:v>
                </c:pt>
                <c:pt idx="339">
                  <c:v>26.93</c:v>
                </c:pt>
                <c:pt idx="340">
                  <c:v>49.85</c:v>
                </c:pt>
                <c:pt idx="341">
                  <c:v>139.6</c:v>
                </c:pt>
                <c:pt idx="342">
                  <c:v>68.599999999999994</c:v>
                </c:pt>
                <c:pt idx="343">
                  <c:v>41.56</c:v>
                </c:pt>
                <c:pt idx="344">
                  <c:v>27.91</c:v>
                </c:pt>
                <c:pt idx="345">
                  <c:v>22.37</c:v>
                </c:pt>
                <c:pt idx="346">
                  <c:v>18.260000000000002</c:v>
                </c:pt>
                <c:pt idx="347">
                  <c:v>15.16</c:v>
                </c:pt>
                <c:pt idx="348">
                  <c:v>12.46</c:v>
                </c:pt>
                <c:pt idx="349">
                  <c:v>12.17</c:v>
                </c:pt>
                <c:pt idx="350">
                  <c:v>10.91</c:v>
                </c:pt>
                <c:pt idx="351">
                  <c:v>10.54</c:v>
                </c:pt>
                <c:pt idx="352">
                  <c:v>10.92</c:v>
                </c:pt>
                <c:pt idx="353">
                  <c:v>10.88</c:v>
                </c:pt>
                <c:pt idx="354">
                  <c:v>25.14</c:v>
                </c:pt>
                <c:pt idx="355">
                  <c:v>16.27</c:v>
                </c:pt>
                <c:pt idx="356">
                  <c:v>18.71</c:v>
                </c:pt>
                <c:pt idx="357">
                  <c:v>15.17</c:v>
                </c:pt>
                <c:pt idx="358">
                  <c:v>14.33</c:v>
                </c:pt>
                <c:pt idx="359">
                  <c:v>14.95</c:v>
                </c:pt>
                <c:pt idx="360">
                  <c:v>41.49</c:v>
                </c:pt>
                <c:pt idx="361">
                  <c:v>27.44</c:v>
                </c:pt>
                <c:pt idx="362">
                  <c:v>43.4</c:v>
                </c:pt>
                <c:pt idx="363">
                  <c:v>27.37</c:v>
                </c:pt>
                <c:pt idx="364">
                  <c:v>20.49</c:v>
                </c:pt>
                <c:pt idx="365">
                  <c:v>16.89</c:v>
                </c:pt>
                <c:pt idx="366">
                  <c:v>15.5</c:v>
                </c:pt>
                <c:pt idx="367">
                  <c:v>18.239999999999998</c:v>
                </c:pt>
                <c:pt idx="368">
                  <c:v>17.7</c:v>
                </c:pt>
                <c:pt idx="369">
                  <c:v>64.38</c:v>
                </c:pt>
                <c:pt idx="370">
                  <c:v>42.59</c:v>
                </c:pt>
                <c:pt idx="371">
                  <c:v>29.7</c:v>
                </c:pt>
                <c:pt idx="372">
                  <c:v>23.58</c:v>
                </c:pt>
                <c:pt idx="373">
                  <c:v>19.45</c:v>
                </c:pt>
                <c:pt idx="374">
                  <c:v>17.329999999999998</c:v>
                </c:pt>
                <c:pt idx="375">
                  <c:v>16.3</c:v>
                </c:pt>
                <c:pt idx="376">
                  <c:v>39.659999999999997</c:v>
                </c:pt>
                <c:pt idx="377">
                  <c:v>25.17</c:v>
                </c:pt>
                <c:pt idx="378">
                  <c:v>20.76</c:v>
                </c:pt>
                <c:pt idx="379">
                  <c:v>18.850000000000001</c:v>
                </c:pt>
                <c:pt idx="380">
                  <c:v>17.77</c:v>
                </c:pt>
                <c:pt idx="381">
                  <c:v>16.22</c:v>
                </c:pt>
                <c:pt idx="382">
                  <c:v>124.5</c:v>
                </c:pt>
                <c:pt idx="383">
                  <c:v>63.34</c:v>
                </c:pt>
                <c:pt idx="384">
                  <c:v>41.68</c:v>
                </c:pt>
                <c:pt idx="385">
                  <c:v>52.56</c:v>
                </c:pt>
                <c:pt idx="386">
                  <c:v>37.72</c:v>
                </c:pt>
                <c:pt idx="387">
                  <c:v>28.75</c:v>
                </c:pt>
                <c:pt idx="388">
                  <c:v>23.86</c:v>
                </c:pt>
                <c:pt idx="389">
                  <c:v>21.32</c:v>
                </c:pt>
                <c:pt idx="390">
                  <c:v>27.07</c:v>
                </c:pt>
                <c:pt idx="391">
                  <c:v>22.39</c:v>
                </c:pt>
                <c:pt idx="392">
                  <c:v>32.67</c:v>
                </c:pt>
                <c:pt idx="393">
                  <c:v>81.78</c:v>
                </c:pt>
                <c:pt idx="394">
                  <c:v>46.03</c:v>
                </c:pt>
                <c:pt idx="395">
                  <c:v>33.58</c:v>
                </c:pt>
                <c:pt idx="396">
                  <c:v>47.77</c:v>
                </c:pt>
                <c:pt idx="397">
                  <c:v>32.44</c:v>
                </c:pt>
                <c:pt idx="398">
                  <c:v>66.099999999999994</c:v>
                </c:pt>
                <c:pt idx="399">
                  <c:v>49.17</c:v>
                </c:pt>
                <c:pt idx="400">
                  <c:v>36.299999999999997</c:v>
                </c:pt>
                <c:pt idx="401">
                  <c:v>30.1</c:v>
                </c:pt>
                <c:pt idx="402">
                  <c:v>56.41</c:v>
                </c:pt>
                <c:pt idx="403">
                  <c:v>59.23</c:v>
                </c:pt>
                <c:pt idx="404">
                  <c:v>40.729999999999997</c:v>
                </c:pt>
                <c:pt idx="405">
                  <c:v>120.9</c:v>
                </c:pt>
                <c:pt idx="406">
                  <c:v>60.88</c:v>
                </c:pt>
                <c:pt idx="407">
                  <c:v>117.9</c:v>
                </c:pt>
                <c:pt idx="408">
                  <c:v>80.430000000000007</c:v>
                </c:pt>
                <c:pt idx="409">
                  <c:v>58.46</c:v>
                </c:pt>
                <c:pt idx="410">
                  <c:v>50.06</c:v>
                </c:pt>
                <c:pt idx="411">
                  <c:v>42.54</c:v>
                </c:pt>
                <c:pt idx="412">
                  <c:v>39.71</c:v>
                </c:pt>
                <c:pt idx="413">
                  <c:v>70.47</c:v>
                </c:pt>
                <c:pt idx="414">
                  <c:v>50.4</c:v>
                </c:pt>
                <c:pt idx="415">
                  <c:v>42.11</c:v>
                </c:pt>
                <c:pt idx="416">
                  <c:v>102.3</c:v>
                </c:pt>
                <c:pt idx="417">
                  <c:v>90.85</c:v>
                </c:pt>
                <c:pt idx="418">
                  <c:v>64.239999999999995</c:v>
                </c:pt>
                <c:pt idx="419">
                  <c:v>65.55</c:v>
                </c:pt>
                <c:pt idx="420">
                  <c:v>54.89</c:v>
                </c:pt>
                <c:pt idx="421">
                  <c:v>62.41</c:v>
                </c:pt>
                <c:pt idx="422">
                  <c:v>51.66</c:v>
                </c:pt>
                <c:pt idx="423">
                  <c:v>46.63</c:v>
                </c:pt>
                <c:pt idx="424">
                  <c:v>50.13</c:v>
                </c:pt>
                <c:pt idx="425">
                  <c:v>46.32</c:v>
                </c:pt>
                <c:pt idx="426">
                  <c:v>43.94</c:v>
                </c:pt>
                <c:pt idx="427">
                  <c:v>43.23</c:v>
                </c:pt>
                <c:pt idx="428">
                  <c:v>51.22</c:v>
                </c:pt>
                <c:pt idx="429">
                  <c:v>45.59</c:v>
                </c:pt>
                <c:pt idx="430">
                  <c:v>44.57</c:v>
                </c:pt>
                <c:pt idx="431">
                  <c:v>43.63</c:v>
                </c:pt>
                <c:pt idx="432">
                  <c:v>55.21</c:v>
                </c:pt>
                <c:pt idx="433">
                  <c:v>49.53</c:v>
                </c:pt>
                <c:pt idx="434">
                  <c:v>45.7</c:v>
                </c:pt>
                <c:pt idx="435">
                  <c:v>52.87</c:v>
                </c:pt>
                <c:pt idx="436">
                  <c:v>57.54</c:v>
                </c:pt>
                <c:pt idx="437">
                  <c:v>86.3</c:v>
                </c:pt>
                <c:pt idx="438">
                  <c:v>62.64</c:v>
                </c:pt>
                <c:pt idx="439">
                  <c:v>60.04</c:v>
                </c:pt>
                <c:pt idx="440">
                  <c:v>52.22</c:v>
                </c:pt>
                <c:pt idx="441">
                  <c:v>48.45</c:v>
                </c:pt>
                <c:pt idx="442">
                  <c:v>46.28</c:v>
                </c:pt>
                <c:pt idx="443">
                  <c:v>45.5</c:v>
                </c:pt>
                <c:pt idx="444">
                  <c:v>44.2</c:v>
                </c:pt>
                <c:pt idx="445">
                  <c:v>43.57</c:v>
                </c:pt>
                <c:pt idx="446">
                  <c:v>43.29</c:v>
                </c:pt>
                <c:pt idx="447">
                  <c:v>41.66</c:v>
                </c:pt>
                <c:pt idx="448">
                  <c:v>41.86</c:v>
                </c:pt>
                <c:pt idx="449">
                  <c:v>41.08</c:v>
                </c:pt>
                <c:pt idx="450">
                  <c:v>41.42</c:v>
                </c:pt>
                <c:pt idx="451">
                  <c:v>40.090000000000003</c:v>
                </c:pt>
                <c:pt idx="452">
                  <c:v>40.08</c:v>
                </c:pt>
                <c:pt idx="453">
                  <c:v>38.93</c:v>
                </c:pt>
                <c:pt idx="454">
                  <c:v>39.020000000000003</c:v>
                </c:pt>
                <c:pt idx="455">
                  <c:v>37.93</c:v>
                </c:pt>
                <c:pt idx="456">
                  <c:v>38.270000000000003</c:v>
                </c:pt>
                <c:pt idx="457">
                  <c:v>37.19</c:v>
                </c:pt>
                <c:pt idx="458">
                  <c:v>37.799999999999997</c:v>
                </c:pt>
                <c:pt idx="459">
                  <c:v>36.590000000000003</c:v>
                </c:pt>
                <c:pt idx="460">
                  <c:v>39.57</c:v>
                </c:pt>
                <c:pt idx="461">
                  <c:v>36.89</c:v>
                </c:pt>
                <c:pt idx="462">
                  <c:v>35.770000000000003</c:v>
                </c:pt>
                <c:pt idx="463">
                  <c:v>35.1</c:v>
                </c:pt>
                <c:pt idx="464">
                  <c:v>34.729999999999997</c:v>
                </c:pt>
                <c:pt idx="465">
                  <c:v>34.51</c:v>
                </c:pt>
                <c:pt idx="466">
                  <c:v>33</c:v>
                </c:pt>
                <c:pt idx="467">
                  <c:v>33.29</c:v>
                </c:pt>
                <c:pt idx="468">
                  <c:v>47.93</c:v>
                </c:pt>
                <c:pt idx="469">
                  <c:v>58.42</c:v>
                </c:pt>
                <c:pt idx="470">
                  <c:v>44.71</c:v>
                </c:pt>
                <c:pt idx="471">
                  <c:v>38.54</c:v>
                </c:pt>
                <c:pt idx="472">
                  <c:v>35.32</c:v>
                </c:pt>
                <c:pt idx="473">
                  <c:v>33.51</c:v>
                </c:pt>
                <c:pt idx="474">
                  <c:v>31.73</c:v>
                </c:pt>
                <c:pt idx="475">
                  <c:v>31.26</c:v>
                </c:pt>
                <c:pt idx="476">
                  <c:v>30.17</c:v>
                </c:pt>
                <c:pt idx="477">
                  <c:v>29.46</c:v>
                </c:pt>
                <c:pt idx="478">
                  <c:v>28.88</c:v>
                </c:pt>
                <c:pt idx="479">
                  <c:v>27.25</c:v>
                </c:pt>
                <c:pt idx="480">
                  <c:v>27.01</c:v>
                </c:pt>
                <c:pt idx="481">
                  <c:v>26.79</c:v>
                </c:pt>
                <c:pt idx="482">
                  <c:v>26.59</c:v>
                </c:pt>
                <c:pt idx="483">
                  <c:v>25.23</c:v>
                </c:pt>
                <c:pt idx="484">
                  <c:v>25.11</c:v>
                </c:pt>
                <c:pt idx="485">
                  <c:v>24.34</c:v>
                </c:pt>
                <c:pt idx="486">
                  <c:v>23.89</c:v>
                </c:pt>
                <c:pt idx="487">
                  <c:v>23.71</c:v>
                </c:pt>
                <c:pt idx="488">
                  <c:v>22.48</c:v>
                </c:pt>
                <c:pt idx="489">
                  <c:v>22.11</c:v>
                </c:pt>
                <c:pt idx="490">
                  <c:v>23.05</c:v>
                </c:pt>
                <c:pt idx="491">
                  <c:v>23.03</c:v>
                </c:pt>
                <c:pt idx="492">
                  <c:v>22.01</c:v>
                </c:pt>
                <c:pt idx="493">
                  <c:v>21.57</c:v>
                </c:pt>
                <c:pt idx="494">
                  <c:v>21.16</c:v>
                </c:pt>
                <c:pt idx="495">
                  <c:v>19.54</c:v>
                </c:pt>
                <c:pt idx="496">
                  <c:v>18.78</c:v>
                </c:pt>
                <c:pt idx="497">
                  <c:v>18.170000000000002</c:v>
                </c:pt>
                <c:pt idx="498">
                  <c:v>16.95</c:v>
                </c:pt>
                <c:pt idx="499">
                  <c:v>17.28</c:v>
                </c:pt>
                <c:pt idx="500">
                  <c:v>16.12</c:v>
                </c:pt>
                <c:pt idx="501">
                  <c:v>16.05</c:v>
                </c:pt>
                <c:pt idx="502">
                  <c:v>15.15</c:v>
                </c:pt>
                <c:pt idx="503">
                  <c:v>15.33</c:v>
                </c:pt>
                <c:pt idx="504">
                  <c:v>14.88</c:v>
                </c:pt>
                <c:pt idx="505">
                  <c:v>14.72</c:v>
                </c:pt>
                <c:pt idx="506">
                  <c:v>14.01</c:v>
                </c:pt>
                <c:pt idx="507">
                  <c:v>13.72</c:v>
                </c:pt>
                <c:pt idx="508">
                  <c:v>11.91</c:v>
                </c:pt>
                <c:pt idx="509">
                  <c:v>11.87</c:v>
                </c:pt>
                <c:pt idx="510">
                  <c:v>11.52</c:v>
                </c:pt>
                <c:pt idx="511">
                  <c:v>10.62</c:v>
                </c:pt>
                <c:pt idx="512">
                  <c:v>11.15</c:v>
                </c:pt>
                <c:pt idx="513">
                  <c:v>10.07</c:v>
                </c:pt>
                <c:pt idx="514">
                  <c:v>9.923</c:v>
                </c:pt>
                <c:pt idx="515">
                  <c:v>9.7050000000000001</c:v>
                </c:pt>
                <c:pt idx="516">
                  <c:v>9.6780000000000008</c:v>
                </c:pt>
                <c:pt idx="517">
                  <c:v>8.1890000000000001</c:v>
                </c:pt>
                <c:pt idx="518">
                  <c:v>7.4059999999999997</c:v>
                </c:pt>
                <c:pt idx="519">
                  <c:v>5.9640000000000004</c:v>
                </c:pt>
                <c:pt idx="520">
                  <c:v>5.2480000000000002</c:v>
                </c:pt>
                <c:pt idx="521">
                  <c:v>5.0830000000000002</c:v>
                </c:pt>
                <c:pt idx="522">
                  <c:v>4.6920000000000002</c:v>
                </c:pt>
                <c:pt idx="523">
                  <c:v>4.1379999999999999</c:v>
                </c:pt>
                <c:pt idx="524">
                  <c:v>4.5140000000000002</c:v>
                </c:pt>
                <c:pt idx="525">
                  <c:v>3.8980000000000001</c:v>
                </c:pt>
                <c:pt idx="526">
                  <c:v>4.2210000000000001</c:v>
                </c:pt>
                <c:pt idx="527">
                  <c:v>3.7029999999999998</c:v>
                </c:pt>
                <c:pt idx="528">
                  <c:v>3.5950000000000002</c:v>
                </c:pt>
                <c:pt idx="529">
                  <c:v>3.871</c:v>
                </c:pt>
                <c:pt idx="530">
                  <c:v>5.2089999999999996</c:v>
                </c:pt>
                <c:pt idx="531">
                  <c:v>4.2649999999999997</c:v>
                </c:pt>
                <c:pt idx="532">
                  <c:v>4.7</c:v>
                </c:pt>
                <c:pt idx="533">
                  <c:v>3.875</c:v>
                </c:pt>
                <c:pt idx="534">
                  <c:v>3.6619999999999999</c:v>
                </c:pt>
                <c:pt idx="535">
                  <c:v>3.6629999999999998</c:v>
                </c:pt>
                <c:pt idx="536">
                  <c:v>3.1680000000000001</c:v>
                </c:pt>
                <c:pt idx="537">
                  <c:v>4.8029999999999999</c:v>
                </c:pt>
                <c:pt idx="538">
                  <c:v>4.4400000000000004</c:v>
                </c:pt>
                <c:pt idx="539">
                  <c:v>3.9660000000000002</c:v>
                </c:pt>
                <c:pt idx="540">
                  <c:v>3.2629999999999999</c:v>
                </c:pt>
                <c:pt idx="541">
                  <c:v>2.9590000000000001</c:v>
                </c:pt>
                <c:pt idx="542">
                  <c:v>3.1619999999999999</c:v>
                </c:pt>
                <c:pt idx="543">
                  <c:v>2.8</c:v>
                </c:pt>
                <c:pt idx="544">
                  <c:v>3.0579999999999998</c:v>
                </c:pt>
                <c:pt idx="545">
                  <c:v>3.0150000000000001</c:v>
                </c:pt>
                <c:pt idx="546">
                  <c:v>2.65</c:v>
                </c:pt>
                <c:pt idx="547">
                  <c:v>2.1469999999999998</c:v>
                </c:pt>
                <c:pt idx="548">
                  <c:v>2.1819999999999999</c:v>
                </c:pt>
                <c:pt idx="549">
                  <c:v>1.909</c:v>
                </c:pt>
                <c:pt idx="550">
                  <c:v>2.5270000000000001</c:v>
                </c:pt>
                <c:pt idx="551">
                  <c:v>2.593</c:v>
                </c:pt>
                <c:pt idx="552">
                  <c:v>2.0990000000000002</c:v>
                </c:pt>
                <c:pt idx="553">
                  <c:v>1.8260000000000001</c:v>
                </c:pt>
                <c:pt idx="554">
                  <c:v>1.8260000000000001</c:v>
                </c:pt>
                <c:pt idx="555">
                  <c:v>1.921</c:v>
                </c:pt>
                <c:pt idx="556">
                  <c:v>1.5580000000000001</c:v>
                </c:pt>
                <c:pt idx="557">
                  <c:v>1.577</c:v>
                </c:pt>
                <c:pt idx="558">
                  <c:v>1.7769999999999999</c:v>
                </c:pt>
                <c:pt idx="559">
                  <c:v>1.53</c:v>
                </c:pt>
                <c:pt idx="560">
                  <c:v>1.232</c:v>
                </c:pt>
                <c:pt idx="561">
                  <c:v>1.194</c:v>
                </c:pt>
                <c:pt idx="562">
                  <c:v>1.1479999999999999</c:v>
                </c:pt>
                <c:pt idx="563">
                  <c:v>1.202</c:v>
                </c:pt>
                <c:pt idx="564">
                  <c:v>1.2130000000000001</c:v>
                </c:pt>
                <c:pt idx="565">
                  <c:v>1.226</c:v>
                </c:pt>
                <c:pt idx="566">
                  <c:v>1.2549999999999999</c:v>
                </c:pt>
                <c:pt idx="567">
                  <c:v>1.19</c:v>
                </c:pt>
                <c:pt idx="568">
                  <c:v>0.95350000000000001</c:v>
                </c:pt>
                <c:pt idx="569">
                  <c:v>0.76949999999999996</c:v>
                </c:pt>
                <c:pt idx="570">
                  <c:v>1.0569999999999999</c:v>
                </c:pt>
                <c:pt idx="571">
                  <c:v>0.78100000000000003</c:v>
                </c:pt>
                <c:pt idx="572">
                  <c:v>0.81910000000000005</c:v>
                </c:pt>
                <c:pt idx="573">
                  <c:v>1.002</c:v>
                </c:pt>
                <c:pt idx="574">
                  <c:v>0.85860000000000003</c:v>
                </c:pt>
                <c:pt idx="575">
                  <c:v>0.8518</c:v>
                </c:pt>
                <c:pt idx="576">
                  <c:v>1.012</c:v>
                </c:pt>
                <c:pt idx="577">
                  <c:v>0.50460000000000005</c:v>
                </c:pt>
                <c:pt idx="578">
                  <c:v>2.6429999999999998</c:v>
                </c:pt>
                <c:pt idx="579">
                  <c:v>2.6840000000000002</c:v>
                </c:pt>
                <c:pt idx="580">
                  <c:v>3.0739999999999998</c:v>
                </c:pt>
                <c:pt idx="581">
                  <c:v>2.1259999999999999</c:v>
                </c:pt>
                <c:pt idx="582">
                  <c:v>1.7809999999999999</c:v>
                </c:pt>
                <c:pt idx="583">
                  <c:v>17.57</c:v>
                </c:pt>
                <c:pt idx="584">
                  <c:v>12.01</c:v>
                </c:pt>
                <c:pt idx="585">
                  <c:v>7.6230000000000002</c:v>
                </c:pt>
                <c:pt idx="586">
                  <c:v>5.8719999999999999</c:v>
                </c:pt>
                <c:pt idx="587">
                  <c:v>4.3819999999999997</c:v>
                </c:pt>
                <c:pt idx="588">
                  <c:v>3.6989999999999998</c:v>
                </c:pt>
                <c:pt idx="589">
                  <c:v>2.87</c:v>
                </c:pt>
                <c:pt idx="590">
                  <c:v>2.391</c:v>
                </c:pt>
                <c:pt idx="591">
                  <c:v>2.661</c:v>
                </c:pt>
                <c:pt idx="592">
                  <c:v>1.9259999999999999</c:v>
                </c:pt>
                <c:pt idx="593">
                  <c:v>1.415</c:v>
                </c:pt>
                <c:pt idx="594">
                  <c:v>1.4670000000000001</c:v>
                </c:pt>
                <c:pt idx="595">
                  <c:v>2.2719999999999998</c:v>
                </c:pt>
                <c:pt idx="596">
                  <c:v>2.0129999999999999</c:v>
                </c:pt>
                <c:pt idx="597">
                  <c:v>1.456</c:v>
                </c:pt>
                <c:pt idx="598">
                  <c:v>1.2</c:v>
                </c:pt>
                <c:pt idx="599">
                  <c:v>9.2059999999999995</c:v>
                </c:pt>
                <c:pt idx="600">
                  <c:v>5.2949999999999999</c:v>
                </c:pt>
                <c:pt idx="601">
                  <c:v>4.2069999999999999</c:v>
                </c:pt>
                <c:pt idx="602">
                  <c:v>2.7559999999999998</c:v>
                </c:pt>
                <c:pt idx="603">
                  <c:v>2.36</c:v>
                </c:pt>
                <c:pt idx="604">
                  <c:v>1.8759999999999999</c:v>
                </c:pt>
                <c:pt idx="605">
                  <c:v>1.802</c:v>
                </c:pt>
                <c:pt idx="606">
                  <c:v>1.3440000000000001</c:v>
                </c:pt>
                <c:pt idx="607">
                  <c:v>1.099</c:v>
                </c:pt>
                <c:pt idx="608">
                  <c:v>0.90580000000000005</c:v>
                </c:pt>
                <c:pt idx="609">
                  <c:v>1.0640000000000001</c:v>
                </c:pt>
                <c:pt idx="610">
                  <c:v>1.5920000000000001</c:v>
                </c:pt>
                <c:pt idx="611">
                  <c:v>1.4279999999999999</c:v>
                </c:pt>
                <c:pt idx="612">
                  <c:v>1.861</c:v>
                </c:pt>
                <c:pt idx="613">
                  <c:v>2.3319999999999999</c:v>
                </c:pt>
                <c:pt idx="614">
                  <c:v>3.7010000000000001</c:v>
                </c:pt>
                <c:pt idx="615">
                  <c:v>2.633</c:v>
                </c:pt>
                <c:pt idx="616">
                  <c:v>2.0550000000000002</c:v>
                </c:pt>
                <c:pt idx="617">
                  <c:v>1.883</c:v>
                </c:pt>
                <c:pt idx="618">
                  <c:v>1.7729999999999999</c:v>
                </c:pt>
                <c:pt idx="619">
                  <c:v>1.1819999999999999</c:v>
                </c:pt>
                <c:pt idx="620">
                  <c:v>1.1040000000000001</c:v>
                </c:pt>
                <c:pt idx="621">
                  <c:v>0.8115</c:v>
                </c:pt>
                <c:pt idx="622">
                  <c:v>1.462</c:v>
                </c:pt>
                <c:pt idx="623">
                  <c:v>0.86519999999999997</c:v>
                </c:pt>
                <c:pt idx="624">
                  <c:v>1.579</c:v>
                </c:pt>
                <c:pt idx="625">
                  <c:v>1.486</c:v>
                </c:pt>
                <c:pt idx="626">
                  <c:v>1.075</c:v>
                </c:pt>
                <c:pt idx="627">
                  <c:v>1.1639999999999999</c:v>
                </c:pt>
                <c:pt idx="628">
                  <c:v>3.4289999999999998</c:v>
                </c:pt>
                <c:pt idx="629">
                  <c:v>2.6120000000000001</c:v>
                </c:pt>
                <c:pt idx="630">
                  <c:v>2.9159999999999999</c:v>
                </c:pt>
                <c:pt idx="631">
                  <c:v>1.8180000000000001</c:v>
                </c:pt>
                <c:pt idx="632">
                  <c:v>2.351</c:v>
                </c:pt>
                <c:pt idx="633">
                  <c:v>3.161</c:v>
                </c:pt>
                <c:pt idx="634">
                  <c:v>62.41</c:v>
                </c:pt>
                <c:pt idx="635">
                  <c:v>29.98</c:v>
                </c:pt>
                <c:pt idx="636">
                  <c:v>17.72</c:v>
                </c:pt>
                <c:pt idx="637">
                  <c:v>13.26</c:v>
                </c:pt>
                <c:pt idx="638">
                  <c:v>9.23</c:v>
                </c:pt>
                <c:pt idx="639">
                  <c:v>6.94</c:v>
                </c:pt>
                <c:pt idx="640">
                  <c:v>4.7530000000000001</c:v>
                </c:pt>
                <c:pt idx="641">
                  <c:v>3.7189999999999999</c:v>
                </c:pt>
                <c:pt idx="642">
                  <c:v>3.319</c:v>
                </c:pt>
                <c:pt idx="643">
                  <c:v>2.4329999999999998</c:v>
                </c:pt>
                <c:pt idx="644">
                  <c:v>1.9510000000000001</c:v>
                </c:pt>
                <c:pt idx="645">
                  <c:v>1.845</c:v>
                </c:pt>
                <c:pt idx="646">
                  <c:v>1.7849999999999999</c:v>
                </c:pt>
                <c:pt idx="647">
                  <c:v>1.411</c:v>
                </c:pt>
                <c:pt idx="648">
                  <c:v>1.385</c:v>
                </c:pt>
                <c:pt idx="649">
                  <c:v>0.88900000000000001</c:v>
                </c:pt>
                <c:pt idx="650">
                  <c:v>0.95189999999999997</c:v>
                </c:pt>
                <c:pt idx="651">
                  <c:v>1.4710000000000001</c:v>
                </c:pt>
                <c:pt idx="652">
                  <c:v>1.454</c:v>
                </c:pt>
                <c:pt idx="653">
                  <c:v>118.5</c:v>
                </c:pt>
                <c:pt idx="654">
                  <c:v>56.13</c:v>
                </c:pt>
                <c:pt idx="655">
                  <c:v>31.3</c:v>
                </c:pt>
                <c:pt idx="656">
                  <c:v>18.5</c:v>
                </c:pt>
                <c:pt idx="657">
                  <c:v>12.6</c:v>
                </c:pt>
                <c:pt idx="658">
                  <c:v>8.1560000000000006</c:v>
                </c:pt>
                <c:pt idx="659">
                  <c:v>6.39</c:v>
                </c:pt>
                <c:pt idx="660">
                  <c:v>4.3490000000000002</c:v>
                </c:pt>
                <c:pt idx="661">
                  <c:v>3.2530000000000001</c:v>
                </c:pt>
                <c:pt idx="662">
                  <c:v>2.92</c:v>
                </c:pt>
                <c:pt idx="663">
                  <c:v>2.758</c:v>
                </c:pt>
                <c:pt idx="664">
                  <c:v>1.9590000000000001</c:v>
                </c:pt>
                <c:pt idx="665">
                  <c:v>1.6879999999999999</c:v>
                </c:pt>
                <c:pt idx="666">
                  <c:v>1.512</c:v>
                </c:pt>
                <c:pt idx="667">
                  <c:v>1.135</c:v>
                </c:pt>
                <c:pt idx="668">
                  <c:v>1.202</c:v>
                </c:pt>
                <c:pt idx="669">
                  <c:v>1.109</c:v>
                </c:pt>
                <c:pt idx="670">
                  <c:v>1</c:v>
                </c:pt>
                <c:pt idx="671">
                  <c:v>0.80369999999999997</c:v>
                </c:pt>
                <c:pt idx="672">
                  <c:v>0.90600000000000003</c:v>
                </c:pt>
                <c:pt idx="673">
                  <c:v>0.75409999999999999</c:v>
                </c:pt>
                <c:pt idx="674">
                  <c:v>0.51039999999999996</c:v>
                </c:pt>
                <c:pt idx="675">
                  <c:v>2.1920000000000002</c:v>
                </c:pt>
                <c:pt idx="676">
                  <c:v>3.22</c:v>
                </c:pt>
                <c:pt idx="677">
                  <c:v>2.4279999999999999</c:v>
                </c:pt>
                <c:pt idx="678">
                  <c:v>3.008</c:v>
                </c:pt>
                <c:pt idx="679">
                  <c:v>2.528</c:v>
                </c:pt>
                <c:pt idx="680">
                  <c:v>2.14</c:v>
                </c:pt>
                <c:pt idx="681">
                  <c:v>1.7010000000000001</c:v>
                </c:pt>
                <c:pt idx="682">
                  <c:v>40.119999999999997</c:v>
                </c:pt>
                <c:pt idx="683">
                  <c:v>19.25</c:v>
                </c:pt>
                <c:pt idx="684">
                  <c:v>10.86</c:v>
                </c:pt>
                <c:pt idx="685">
                  <c:v>7.2249999999999996</c:v>
                </c:pt>
                <c:pt idx="686">
                  <c:v>4.923</c:v>
                </c:pt>
                <c:pt idx="687">
                  <c:v>4.6769999999999996</c:v>
                </c:pt>
                <c:pt idx="688">
                  <c:v>3.927</c:v>
                </c:pt>
                <c:pt idx="689">
                  <c:v>3.0209999999999999</c:v>
                </c:pt>
                <c:pt idx="690">
                  <c:v>2.234</c:v>
                </c:pt>
                <c:pt idx="691">
                  <c:v>2.5510000000000002</c:v>
                </c:pt>
                <c:pt idx="692">
                  <c:v>2.0979999999999999</c:v>
                </c:pt>
                <c:pt idx="693">
                  <c:v>2.3149999999999999</c:v>
                </c:pt>
                <c:pt idx="694">
                  <c:v>1.4750000000000001</c:v>
                </c:pt>
                <c:pt idx="695">
                  <c:v>2.133</c:v>
                </c:pt>
                <c:pt idx="696">
                  <c:v>2.2130000000000001</c:v>
                </c:pt>
                <c:pt idx="697">
                  <c:v>1.573</c:v>
                </c:pt>
                <c:pt idx="698">
                  <c:v>1.1339999999999999</c:v>
                </c:pt>
                <c:pt idx="699">
                  <c:v>1.1479999999999999</c:v>
                </c:pt>
                <c:pt idx="700">
                  <c:v>1.284</c:v>
                </c:pt>
                <c:pt idx="701">
                  <c:v>1.357</c:v>
                </c:pt>
                <c:pt idx="702">
                  <c:v>0.8659</c:v>
                </c:pt>
                <c:pt idx="703">
                  <c:v>1.3320000000000001</c:v>
                </c:pt>
                <c:pt idx="704">
                  <c:v>2.0950000000000002</c:v>
                </c:pt>
                <c:pt idx="705">
                  <c:v>2.0070000000000001</c:v>
                </c:pt>
                <c:pt idx="706">
                  <c:v>1.427</c:v>
                </c:pt>
                <c:pt idx="707">
                  <c:v>2.0059999999999998</c:v>
                </c:pt>
                <c:pt idx="708">
                  <c:v>2.1989999999999998</c:v>
                </c:pt>
                <c:pt idx="709">
                  <c:v>2.6110000000000002</c:v>
                </c:pt>
                <c:pt idx="710">
                  <c:v>12.13</c:v>
                </c:pt>
                <c:pt idx="711">
                  <c:v>7.3810000000000002</c:v>
                </c:pt>
                <c:pt idx="712">
                  <c:v>6.8819999999999997</c:v>
                </c:pt>
                <c:pt idx="713">
                  <c:v>15.8</c:v>
                </c:pt>
                <c:pt idx="714">
                  <c:v>11.82</c:v>
                </c:pt>
                <c:pt idx="715">
                  <c:v>8.7520000000000007</c:v>
                </c:pt>
                <c:pt idx="716">
                  <c:v>5.8719999999999999</c:v>
                </c:pt>
                <c:pt idx="717">
                  <c:v>5.1459999999999999</c:v>
                </c:pt>
                <c:pt idx="718">
                  <c:v>3.6320000000000001</c:v>
                </c:pt>
                <c:pt idx="719">
                  <c:v>46.42</c:v>
                </c:pt>
                <c:pt idx="720">
                  <c:v>23.61</c:v>
                </c:pt>
                <c:pt idx="721">
                  <c:v>23.27</c:v>
                </c:pt>
                <c:pt idx="722">
                  <c:v>14.58</c:v>
                </c:pt>
                <c:pt idx="723">
                  <c:v>11.73</c:v>
                </c:pt>
                <c:pt idx="724">
                  <c:v>14.62</c:v>
                </c:pt>
                <c:pt idx="725">
                  <c:v>92.05</c:v>
                </c:pt>
                <c:pt idx="726">
                  <c:v>46.92</c:v>
                </c:pt>
                <c:pt idx="727">
                  <c:v>58.45</c:v>
                </c:pt>
                <c:pt idx="728">
                  <c:v>75.290000000000006</c:v>
                </c:pt>
                <c:pt idx="729">
                  <c:v>64.73</c:v>
                </c:pt>
                <c:pt idx="730">
                  <c:v>115.7</c:v>
                </c:pt>
                <c:pt idx="731">
                  <c:v>68.64</c:v>
                </c:pt>
                <c:pt idx="732">
                  <c:v>53.3</c:v>
                </c:pt>
                <c:pt idx="733">
                  <c:v>40.68</c:v>
                </c:pt>
                <c:pt idx="734">
                  <c:v>32.64</c:v>
                </c:pt>
                <c:pt idx="735">
                  <c:v>27.49</c:v>
                </c:pt>
                <c:pt idx="736">
                  <c:v>30.58</c:v>
                </c:pt>
                <c:pt idx="737">
                  <c:v>25</c:v>
                </c:pt>
                <c:pt idx="738">
                  <c:v>21.83</c:v>
                </c:pt>
                <c:pt idx="739">
                  <c:v>21.13</c:v>
                </c:pt>
                <c:pt idx="740">
                  <c:v>21.84</c:v>
                </c:pt>
                <c:pt idx="741">
                  <c:v>20.170000000000002</c:v>
                </c:pt>
                <c:pt idx="742">
                  <c:v>20.59</c:v>
                </c:pt>
                <c:pt idx="743">
                  <c:v>23.83</c:v>
                </c:pt>
                <c:pt idx="744">
                  <c:v>95.08</c:v>
                </c:pt>
                <c:pt idx="745">
                  <c:v>52.84</c:v>
                </c:pt>
                <c:pt idx="746">
                  <c:v>114.2</c:v>
                </c:pt>
                <c:pt idx="747">
                  <c:v>64.760000000000005</c:v>
                </c:pt>
                <c:pt idx="748">
                  <c:v>45.02</c:v>
                </c:pt>
                <c:pt idx="749">
                  <c:v>35.75</c:v>
                </c:pt>
                <c:pt idx="750">
                  <c:v>31.66</c:v>
                </c:pt>
                <c:pt idx="751">
                  <c:v>28.89</c:v>
                </c:pt>
                <c:pt idx="752">
                  <c:v>27.31</c:v>
                </c:pt>
                <c:pt idx="753">
                  <c:v>27.11</c:v>
                </c:pt>
                <c:pt idx="754">
                  <c:v>29.13</c:v>
                </c:pt>
                <c:pt idx="755">
                  <c:v>27.07</c:v>
                </c:pt>
                <c:pt idx="756">
                  <c:v>26.45</c:v>
                </c:pt>
                <c:pt idx="757">
                  <c:v>26.55</c:v>
                </c:pt>
                <c:pt idx="758">
                  <c:v>93.9</c:v>
                </c:pt>
                <c:pt idx="759">
                  <c:v>143.69999999999999</c:v>
                </c:pt>
                <c:pt idx="760">
                  <c:v>126.2</c:v>
                </c:pt>
                <c:pt idx="761">
                  <c:v>85.57</c:v>
                </c:pt>
                <c:pt idx="762">
                  <c:v>59.82</c:v>
                </c:pt>
                <c:pt idx="763">
                  <c:v>46.03</c:v>
                </c:pt>
                <c:pt idx="764">
                  <c:v>43.54</c:v>
                </c:pt>
                <c:pt idx="765">
                  <c:v>75.27</c:v>
                </c:pt>
                <c:pt idx="766">
                  <c:v>90.91</c:v>
                </c:pt>
                <c:pt idx="767">
                  <c:v>97.18</c:v>
                </c:pt>
                <c:pt idx="768">
                  <c:v>64.489999999999995</c:v>
                </c:pt>
                <c:pt idx="769">
                  <c:v>89.04</c:v>
                </c:pt>
                <c:pt idx="770">
                  <c:v>120.6</c:v>
                </c:pt>
                <c:pt idx="771">
                  <c:v>91.42</c:v>
                </c:pt>
                <c:pt idx="772">
                  <c:v>109.1</c:v>
                </c:pt>
                <c:pt idx="773">
                  <c:v>71.27</c:v>
                </c:pt>
                <c:pt idx="774">
                  <c:v>59.75</c:v>
                </c:pt>
                <c:pt idx="775">
                  <c:v>60.85</c:v>
                </c:pt>
                <c:pt idx="776">
                  <c:v>54.21</c:v>
                </c:pt>
                <c:pt idx="777">
                  <c:v>48.68</c:v>
                </c:pt>
                <c:pt idx="778">
                  <c:v>46.9</c:v>
                </c:pt>
                <c:pt idx="779">
                  <c:v>59.21</c:v>
                </c:pt>
                <c:pt idx="780">
                  <c:v>82.1</c:v>
                </c:pt>
                <c:pt idx="781">
                  <c:v>79.2</c:v>
                </c:pt>
                <c:pt idx="782">
                  <c:v>74.650000000000006</c:v>
                </c:pt>
                <c:pt idx="783">
                  <c:v>85.14</c:v>
                </c:pt>
                <c:pt idx="784">
                  <c:v>82.6</c:v>
                </c:pt>
                <c:pt idx="785">
                  <c:v>93.02</c:v>
                </c:pt>
                <c:pt idx="786">
                  <c:v>95.69</c:v>
                </c:pt>
                <c:pt idx="787">
                  <c:v>52.95</c:v>
                </c:pt>
                <c:pt idx="788">
                  <c:v>131.19999999999999</c:v>
                </c:pt>
                <c:pt idx="789">
                  <c:v>100.8</c:v>
                </c:pt>
                <c:pt idx="790">
                  <c:v>84.53</c:v>
                </c:pt>
                <c:pt idx="791">
                  <c:v>74.989999999999995</c:v>
                </c:pt>
                <c:pt idx="792">
                  <c:v>69.989999999999995</c:v>
                </c:pt>
                <c:pt idx="793">
                  <c:v>66.930000000000007</c:v>
                </c:pt>
                <c:pt idx="794">
                  <c:v>66.39</c:v>
                </c:pt>
                <c:pt idx="795">
                  <c:v>94.54</c:v>
                </c:pt>
                <c:pt idx="796">
                  <c:v>76.05</c:v>
                </c:pt>
                <c:pt idx="797">
                  <c:v>69.41</c:v>
                </c:pt>
                <c:pt idx="798">
                  <c:v>66.87</c:v>
                </c:pt>
                <c:pt idx="799">
                  <c:v>68.5</c:v>
                </c:pt>
                <c:pt idx="800">
                  <c:v>65.5</c:v>
                </c:pt>
                <c:pt idx="801">
                  <c:v>63.4</c:v>
                </c:pt>
                <c:pt idx="802">
                  <c:v>63.05</c:v>
                </c:pt>
                <c:pt idx="803">
                  <c:v>125.8</c:v>
                </c:pt>
                <c:pt idx="804">
                  <c:v>87.35</c:v>
                </c:pt>
                <c:pt idx="805">
                  <c:v>95.59</c:v>
                </c:pt>
                <c:pt idx="806">
                  <c:v>76.14</c:v>
                </c:pt>
                <c:pt idx="807">
                  <c:v>69.11</c:v>
                </c:pt>
                <c:pt idx="808">
                  <c:v>65.239999999999995</c:v>
                </c:pt>
                <c:pt idx="809">
                  <c:v>63.12</c:v>
                </c:pt>
                <c:pt idx="810">
                  <c:v>53.66</c:v>
                </c:pt>
                <c:pt idx="811">
                  <c:v>53.41</c:v>
                </c:pt>
                <c:pt idx="812">
                  <c:v>59.3</c:v>
                </c:pt>
                <c:pt idx="813">
                  <c:v>55.37</c:v>
                </c:pt>
                <c:pt idx="814">
                  <c:v>158.19999999999999</c:v>
                </c:pt>
                <c:pt idx="815">
                  <c:v>110.4</c:v>
                </c:pt>
                <c:pt idx="816">
                  <c:v>88.65</c:v>
                </c:pt>
                <c:pt idx="817">
                  <c:v>79.180000000000007</c:v>
                </c:pt>
                <c:pt idx="818">
                  <c:v>71.849999999999994</c:v>
                </c:pt>
                <c:pt idx="819">
                  <c:v>67.98</c:v>
                </c:pt>
                <c:pt idx="820">
                  <c:v>117.9</c:v>
                </c:pt>
                <c:pt idx="821">
                  <c:v>84.37</c:v>
                </c:pt>
                <c:pt idx="822">
                  <c:v>48.01</c:v>
                </c:pt>
                <c:pt idx="823">
                  <c:v>78.680000000000007</c:v>
                </c:pt>
                <c:pt idx="824">
                  <c:v>65.510000000000005</c:v>
                </c:pt>
                <c:pt idx="825">
                  <c:v>165.4</c:v>
                </c:pt>
                <c:pt idx="826">
                  <c:v>121.7</c:v>
                </c:pt>
                <c:pt idx="827">
                  <c:v>96.03</c:v>
                </c:pt>
                <c:pt idx="828">
                  <c:v>113.6</c:v>
                </c:pt>
                <c:pt idx="829">
                  <c:v>88.99</c:v>
                </c:pt>
                <c:pt idx="830">
                  <c:v>78.61</c:v>
                </c:pt>
                <c:pt idx="831">
                  <c:v>72.77</c:v>
                </c:pt>
                <c:pt idx="832">
                  <c:v>71.760000000000005</c:v>
                </c:pt>
                <c:pt idx="833">
                  <c:v>70.72</c:v>
                </c:pt>
                <c:pt idx="834">
                  <c:v>62.63</c:v>
                </c:pt>
                <c:pt idx="835">
                  <c:v>57.59</c:v>
                </c:pt>
                <c:pt idx="836">
                  <c:v>153.69999999999999</c:v>
                </c:pt>
                <c:pt idx="837">
                  <c:v>76.849999999999994</c:v>
                </c:pt>
                <c:pt idx="838">
                  <c:v>172.2</c:v>
                </c:pt>
                <c:pt idx="839">
                  <c:v>125.8</c:v>
                </c:pt>
                <c:pt idx="840">
                  <c:v>100.6</c:v>
                </c:pt>
                <c:pt idx="841">
                  <c:v>89.93</c:v>
                </c:pt>
                <c:pt idx="842">
                  <c:v>81.040000000000006</c:v>
                </c:pt>
                <c:pt idx="843">
                  <c:v>75.19</c:v>
                </c:pt>
                <c:pt idx="844">
                  <c:v>71.58</c:v>
                </c:pt>
                <c:pt idx="845">
                  <c:v>70.709999999999994</c:v>
                </c:pt>
                <c:pt idx="846">
                  <c:v>68.37</c:v>
                </c:pt>
                <c:pt idx="847">
                  <c:v>66.88</c:v>
                </c:pt>
                <c:pt idx="848">
                  <c:v>65.91</c:v>
                </c:pt>
                <c:pt idx="849">
                  <c:v>65.489999999999995</c:v>
                </c:pt>
                <c:pt idx="850">
                  <c:v>64.989999999999995</c:v>
                </c:pt>
                <c:pt idx="851">
                  <c:v>64.569999999999993</c:v>
                </c:pt>
                <c:pt idx="852">
                  <c:v>64.44</c:v>
                </c:pt>
                <c:pt idx="853">
                  <c:v>64.31</c:v>
                </c:pt>
                <c:pt idx="854">
                  <c:v>64.930000000000007</c:v>
                </c:pt>
                <c:pt idx="855">
                  <c:v>62.04</c:v>
                </c:pt>
                <c:pt idx="856">
                  <c:v>62.05</c:v>
                </c:pt>
                <c:pt idx="857">
                  <c:v>60.98</c:v>
                </c:pt>
                <c:pt idx="858">
                  <c:v>60.02</c:v>
                </c:pt>
                <c:pt idx="859">
                  <c:v>58.85</c:v>
                </c:pt>
                <c:pt idx="860">
                  <c:v>58.28</c:v>
                </c:pt>
                <c:pt idx="861">
                  <c:v>57.26</c:v>
                </c:pt>
                <c:pt idx="862">
                  <c:v>56.51</c:v>
                </c:pt>
                <c:pt idx="863">
                  <c:v>56.04</c:v>
                </c:pt>
                <c:pt idx="864">
                  <c:v>55.33</c:v>
                </c:pt>
                <c:pt idx="865">
                  <c:v>53.3</c:v>
                </c:pt>
                <c:pt idx="866">
                  <c:v>52.66</c:v>
                </c:pt>
                <c:pt idx="867">
                  <c:v>52.07</c:v>
                </c:pt>
                <c:pt idx="868">
                  <c:v>51.68</c:v>
                </c:pt>
                <c:pt idx="869">
                  <c:v>50.91</c:v>
                </c:pt>
                <c:pt idx="870">
                  <c:v>50.32</c:v>
                </c:pt>
                <c:pt idx="871">
                  <c:v>49.63</c:v>
                </c:pt>
                <c:pt idx="872">
                  <c:v>47.67</c:v>
                </c:pt>
                <c:pt idx="873">
                  <c:v>47.31</c:v>
                </c:pt>
                <c:pt idx="874">
                  <c:v>46.67</c:v>
                </c:pt>
                <c:pt idx="875">
                  <c:v>45.88</c:v>
                </c:pt>
                <c:pt idx="876">
                  <c:v>45.32</c:v>
                </c:pt>
                <c:pt idx="877">
                  <c:v>44.77</c:v>
                </c:pt>
                <c:pt idx="878">
                  <c:v>44.16</c:v>
                </c:pt>
                <c:pt idx="879">
                  <c:v>42.29</c:v>
                </c:pt>
                <c:pt idx="880">
                  <c:v>41.68</c:v>
                </c:pt>
                <c:pt idx="881">
                  <c:v>41.16</c:v>
                </c:pt>
                <c:pt idx="882">
                  <c:v>40.68</c:v>
                </c:pt>
                <c:pt idx="883">
                  <c:v>40.409999999999997</c:v>
                </c:pt>
                <c:pt idx="884">
                  <c:v>39.9</c:v>
                </c:pt>
                <c:pt idx="885">
                  <c:v>38.11</c:v>
                </c:pt>
                <c:pt idx="886">
                  <c:v>37.61</c:v>
                </c:pt>
                <c:pt idx="887">
                  <c:v>37.11</c:v>
                </c:pt>
                <c:pt idx="888">
                  <c:v>36.72</c:v>
                </c:pt>
                <c:pt idx="889">
                  <c:v>36.229999999999997</c:v>
                </c:pt>
                <c:pt idx="890">
                  <c:v>61.1</c:v>
                </c:pt>
                <c:pt idx="891">
                  <c:v>69.319999999999993</c:v>
                </c:pt>
                <c:pt idx="892">
                  <c:v>48.75</c:v>
                </c:pt>
                <c:pt idx="893">
                  <c:v>41.15</c:v>
                </c:pt>
                <c:pt idx="894">
                  <c:v>37.659999999999997</c:v>
                </c:pt>
                <c:pt idx="895">
                  <c:v>35.799999999999997</c:v>
                </c:pt>
                <c:pt idx="896">
                  <c:v>32.950000000000003</c:v>
                </c:pt>
                <c:pt idx="897">
                  <c:v>32.28</c:v>
                </c:pt>
                <c:pt idx="898">
                  <c:v>31.04</c:v>
                </c:pt>
                <c:pt idx="899">
                  <c:v>30.25</c:v>
                </c:pt>
                <c:pt idx="900">
                  <c:v>29.96</c:v>
                </c:pt>
                <c:pt idx="901">
                  <c:v>29.09</c:v>
                </c:pt>
                <c:pt idx="902">
                  <c:v>28.51</c:v>
                </c:pt>
                <c:pt idx="903">
                  <c:v>28.3</c:v>
                </c:pt>
                <c:pt idx="904">
                  <c:v>26.63</c:v>
                </c:pt>
                <c:pt idx="905">
                  <c:v>26.35</c:v>
                </c:pt>
                <c:pt idx="906">
                  <c:v>26.23</c:v>
                </c:pt>
                <c:pt idx="907">
                  <c:v>24.78</c:v>
                </c:pt>
                <c:pt idx="908">
                  <c:v>25.01</c:v>
                </c:pt>
                <c:pt idx="909">
                  <c:v>24.84</c:v>
                </c:pt>
                <c:pt idx="910">
                  <c:v>23.89</c:v>
                </c:pt>
                <c:pt idx="911">
                  <c:v>24.24</c:v>
                </c:pt>
                <c:pt idx="912">
                  <c:v>24.3</c:v>
                </c:pt>
                <c:pt idx="913">
                  <c:v>23.02</c:v>
                </c:pt>
                <c:pt idx="914">
                  <c:v>22.3</c:v>
                </c:pt>
                <c:pt idx="915">
                  <c:v>22.04</c:v>
                </c:pt>
                <c:pt idx="916">
                  <c:v>20.63</c:v>
                </c:pt>
                <c:pt idx="917">
                  <c:v>20.39</c:v>
                </c:pt>
                <c:pt idx="918">
                  <c:v>20.309999999999999</c:v>
                </c:pt>
                <c:pt idx="919">
                  <c:v>19.760000000000002</c:v>
                </c:pt>
                <c:pt idx="920">
                  <c:v>19</c:v>
                </c:pt>
                <c:pt idx="921">
                  <c:v>17.21</c:v>
                </c:pt>
                <c:pt idx="922">
                  <c:v>16.28</c:v>
                </c:pt>
                <c:pt idx="923">
                  <c:v>14.44</c:v>
                </c:pt>
                <c:pt idx="924">
                  <c:v>14.52</c:v>
                </c:pt>
                <c:pt idx="925">
                  <c:v>12.59</c:v>
                </c:pt>
                <c:pt idx="926">
                  <c:v>12.24</c:v>
                </c:pt>
                <c:pt idx="927">
                  <c:v>11.71</c:v>
                </c:pt>
                <c:pt idx="928">
                  <c:v>11.15</c:v>
                </c:pt>
                <c:pt idx="929">
                  <c:v>11.35</c:v>
                </c:pt>
                <c:pt idx="930">
                  <c:v>10.47</c:v>
                </c:pt>
                <c:pt idx="931">
                  <c:v>10.63</c:v>
                </c:pt>
                <c:pt idx="932">
                  <c:v>10.28</c:v>
                </c:pt>
                <c:pt idx="933">
                  <c:v>9.5340000000000007</c:v>
                </c:pt>
                <c:pt idx="934">
                  <c:v>9.3759999999999994</c:v>
                </c:pt>
                <c:pt idx="935">
                  <c:v>7.3789999999999996</c:v>
                </c:pt>
                <c:pt idx="936">
                  <c:v>7.0839999999999996</c:v>
                </c:pt>
                <c:pt idx="937">
                  <c:v>6.3849999999999998</c:v>
                </c:pt>
                <c:pt idx="938">
                  <c:v>6.1260000000000003</c:v>
                </c:pt>
                <c:pt idx="939">
                  <c:v>5.8070000000000004</c:v>
                </c:pt>
                <c:pt idx="940">
                  <c:v>5.6120000000000001</c:v>
                </c:pt>
                <c:pt idx="941">
                  <c:v>5.7969999999999997</c:v>
                </c:pt>
                <c:pt idx="942">
                  <c:v>6.3890000000000002</c:v>
                </c:pt>
                <c:pt idx="943">
                  <c:v>6.6120000000000001</c:v>
                </c:pt>
                <c:pt idx="944">
                  <c:v>24.38</c:v>
                </c:pt>
                <c:pt idx="945">
                  <c:v>38.119999999999997</c:v>
                </c:pt>
                <c:pt idx="946">
                  <c:v>21</c:v>
                </c:pt>
                <c:pt idx="947">
                  <c:v>13.87</c:v>
                </c:pt>
                <c:pt idx="948">
                  <c:v>27.18</c:v>
                </c:pt>
                <c:pt idx="949">
                  <c:v>65.73</c:v>
                </c:pt>
                <c:pt idx="950">
                  <c:v>153.5</c:v>
                </c:pt>
                <c:pt idx="951">
                  <c:v>83.6</c:v>
                </c:pt>
                <c:pt idx="952">
                  <c:v>52.64</c:v>
                </c:pt>
                <c:pt idx="953">
                  <c:v>36.6</c:v>
                </c:pt>
                <c:pt idx="954">
                  <c:v>27.27</c:v>
                </c:pt>
                <c:pt idx="955">
                  <c:v>21.13</c:v>
                </c:pt>
                <c:pt idx="956">
                  <c:v>18.98</c:v>
                </c:pt>
                <c:pt idx="957">
                  <c:v>16.399999999999999</c:v>
                </c:pt>
                <c:pt idx="958">
                  <c:v>16.86</c:v>
                </c:pt>
                <c:pt idx="959">
                  <c:v>57.88</c:v>
                </c:pt>
                <c:pt idx="960">
                  <c:v>49.61</c:v>
                </c:pt>
                <c:pt idx="961">
                  <c:v>91.36</c:v>
                </c:pt>
                <c:pt idx="962">
                  <c:v>56.5</c:v>
                </c:pt>
                <c:pt idx="963">
                  <c:v>39.67</c:v>
                </c:pt>
                <c:pt idx="964">
                  <c:v>30.06</c:v>
                </c:pt>
                <c:pt idx="965">
                  <c:v>26.88</c:v>
                </c:pt>
                <c:pt idx="966">
                  <c:v>23.24</c:v>
                </c:pt>
                <c:pt idx="967">
                  <c:v>21.17</c:v>
                </c:pt>
                <c:pt idx="968">
                  <c:v>20.77</c:v>
                </c:pt>
                <c:pt idx="969">
                  <c:v>20.100000000000001</c:v>
                </c:pt>
                <c:pt idx="970">
                  <c:v>19.21</c:v>
                </c:pt>
                <c:pt idx="971">
                  <c:v>19.39</c:v>
                </c:pt>
                <c:pt idx="972">
                  <c:v>19.82</c:v>
                </c:pt>
                <c:pt idx="973">
                  <c:v>19.28</c:v>
                </c:pt>
                <c:pt idx="974">
                  <c:v>19.440000000000001</c:v>
                </c:pt>
                <c:pt idx="975">
                  <c:v>19</c:v>
                </c:pt>
                <c:pt idx="976">
                  <c:v>18.7</c:v>
                </c:pt>
                <c:pt idx="977">
                  <c:v>18.22</c:v>
                </c:pt>
                <c:pt idx="978">
                  <c:v>18.95</c:v>
                </c:pt>
                <c:pt idx="979">
                  <c:v>18.62</c:v>
                </c:pt>
                <c:pt idx="980">
                  <c:v>18.3</c:v>
                </c:pt>
                <c:pt idx="981">
                  <c:v>17.96</c:v>
                </c:pt>
                <c:pt idx="982">
                  <c:v>17.760000000000002</c:v>
                </c:pt>
                <c:pt idx="983">
                  <c:v>17.43</c:v>
                </c:pt>
                <c:pt idx="984">
                  <c:v>18.79</c:v>
                </c:pt>
                <c:pt idx="985">
                  <c:v>17.62</c:v>
                </c:pt>
                <c:pt idx="986">
                  <c:v>18.079999999999998</c:v>
                </c:pt>
                <c:pt idx="987">
                  <c:v>17.420000000000002</c:v>
                </c:pt>
                <c:pt idx="988">
                  <c:v>16.82</c:v>
                </c:pt>
                <c:pt idx="989">
                  <c:v>17.36</c:v>
                </c:pt>
                <c:pt idx="990">
                  <c:v>16.920000000000002</c:v>
                </c:pt>
                <c:pt idx="991">
                  <c:v>16.23</c:v>
                </c:pt>
                <c:pt idx="992">
                  <c:v>16.690000000000001</c:v>
                </c:pt>
                <c:pt idx="993">
                  <c:v>16.260000000000002</c:v>
                </c:pt>
                <c:pt idx="994">
                  <c:v>15.66</c:v>
                </c:pt>
                <c:pt idx="995">
                  <c:v>15.15</c:v>
                </c:pt>
                <c:pt idx="996">
                  <c:v>15.04</c:v>
                </c:pt>
                <c:pt idx="997">
                  <c:v>14.57</c:v>
                </c:pt>
                <c:pt idx="998">
                  <c:v>14.47</c:v>
                </c:pt>
                <c:pt idx="999">
                  <c:v>13.86</c:v>
                </c:pt>
                <c:pt idx="1000">
                  <c:v>14.68</c:v>
                </c:pt>
                <c:pt idx="1001">
                  <c:v>13.91</c:v>
                </c:pt>
                <c:pt idx="1002">
                  <c:v>13.42</c:v>
                </c:pt>
                <c:pt idx="1003">
                  <c:v>13.57</c:v>
                </c:pt>
                <c:pt idx="1004">
                  <c:v>12.85</c:v>
                </c:pt>
                <c:pt idx="1005">
                  <c:v>13.2</c:v>
                </c:pt>
                <c:pt idx="1006">
                  <c:v>12.84</c:v>
                </c:pt>
                <c:pt idx="1007">
                  <c:v>12.16</c:v>
                </c:pt>
                <c:pt idx="1008">
                  <c:v>12.58</c:v>
                </c:pt>
                <c:pt idx="1009">
                  <c:v>12.14</c:v>
                </c:pt>
                <c:pt idx="1010">
                  <c:v>12.14</c:v>
                </c:pt>
                <c:pt idx="1011">
                  <c:v>11.96</c:v>
                </c:pt>
                <c:pt idx="1012">
                  <c:v>12.39</c:v>
                </c:pt>
                <c:pt idx="1013">
                  <c:v>167.9</c:v>
                </c:pt>
                <c:pt idx="1014">
                  <c:v>98.58</c:v>
                </c:pt>
                <c:pt idx="1015">
                  <c:v>55.86</c:v>
                </c:pt>
                <c:pt idx="1016">
                  <c:v>37.57</c:v>
                </c:pt>
                <c:pt idx="1017">
                  <c:v>27.14</c:v>
                </c:pt>
                <c:pt idx="1018">
                  <c:v>48.91</c:v>
                </c:pt>
                <c:pt idx="1019">
                  <c:v>30.24</c:v>
                </c:pt>
                <c:pt idx="1020">
                  <c:v>24.15</c:v>
                </c:pt>
                <c:pt idx="1021">
                  <c:v>20.260000000000002</c:v>
                </c:pt>
                <c:pt idx="1022">
                  <c:v>28.44</c:v>
                </c:pt>
                <c:pt idx="1023">
                  <c:v>41.61</c:v>
                </c:pt>
                <c:pt idx="1024">
                  <c:v>28.14</c:v>
                </c:pt>
                <c:pt idx="1025">
                  <c:v>22.15</c:v>
                </c:pt>
                <c:pt idx="1026">
                  <c:v>18.940000000000001</c:v>
                </c:pt>
                <c:pt idx="1027">
                  <c:v>18.05</c:v>
                </c:pt>
                <c:pt idx="1028">
                  <c:v>16.38</c:v>
                </c:pt>
                <c:pt idx="1029">
                  <c:v>16.010000000000002</c:v>
                </c:pt>
                <c:pt idx="1030">
                  <c:v>15.93</c:v>
                </c:pt>
                <c:pt idx="1031">
                  <c:v>14.83</c:v>
                </c:pt>
                <c:pt idx="1032">
                  <c:v>26.56</c:v>
                </c:pt>
                <c:pt idx="1033">
                  <c:v>51.49</c:v>
                </c:pt>
                <c:pt idx="1034">
                  <c:v>31.63</c:v>
                </c:pt>
                <c:pt idx="1035">
                  <c:v>24.79</c:v>
                </c:pt>
                <c:pt idx="1036">
                  <c:v>20.74</c:v>
                </c:pt>
                <c:pt idx="1037">
                  <c:v>20.5</c:v>
                </c:pt>
                <c:pt idx="1038">
                  <c:v>18.77</c:v>
                </c:pt>
                <c:pt idx="1039">
                  <c:v>17.47</c:v>
                </c:pt>
                <c:pt idx="1040">
                  <c:v>17.84</c:v>
                </c:pt>
                <c:pt idx="1041">
                  <c:v>37.450000000000003</c:v>
                </c:pt>
                <c:pt idx="1042">
                  <c:v>37.6</c:v>
                </c:pt>
                <c:pt idx="1043">
                  <c:v>26.14</c:v>
                </c:pt>
                <c:pt idx="1044">
                  <c:v>22.67</c:v>
                </c:pt>
                <c:pt idx="1045">
                  <c:v>19.670000000000002</c:v>
                </c:pt>
                <c:pt idx="1046">
                  <c:v>18.38</c:v>
                </c:pt>
                <c:pt idx="1047">
                  <c:v>74.67</c:v>
                </c:pt>
                <c:pt idx="1048">
                  <c:v>110.5</c:v>
                </c:pt>
                <c:pt idx="1049">
                  <c:v>50.15</c:v>
                </c:pt>
                <c:pt idx="1050">
                  <c:v>93.29</c:v>
                </c:pt>
                <c:pt idx="1051">
                  <c:v>58.23</c:v>
                </c:pt>
                <c:pt idx="1052">
                  <c:v>42.15</c:v>
                </c:pt>
                <c:pt idx="1053">
                  <c:v>33.26</c:v>
                </c:pt>
                <c:pt idx="1054">
                  <c:v>28.11</c:v>
                </c:pt>
                <c:pt idx="1055">
                  <c:v>24.36</c:v>
                </c:pt>
                <c:pt idx="1056">
                  <c:v>23.38</c:v>
                </c:pt>
                <c:pt idx="1057">
                  <c:v>21.9</c:v>
                </c:pt>
                <c:pt idx="1058">
                  <c:v>21.71</c:v>
                </c:pt>
                <c:pt idx="1059">
                  <c:v>61.38</c:v>
                </c:pt>
                <c:pt idx="1060">
                  <c:v>84.72</c:v>
                </c:pt>
                <c:pt idx="1061">
                  <c:v>49.59</c:v>
                </c:pt>
                <c:pt idx="1062">
                  <c:v>36.42</c:v>
                </c:pt>
                <c:pt idx="1063">
                  <c:v>30.98</c:v>
                </c:pt>
                <c:pt idx="1064">
                  <c:v>27.34</c:v>
                </c:pt>
                <c:pt idx="1065">
                  <c:v>24.91</c:v>
                </c:pt>
                <c:pt idx="1066">
                  <c:v>23.96</c:v>
                </c:pt>
                <c:pt idx="1067">
                  <c:v>58.94</c:v>
                </c:pt>
                <c:pt idx="1068">
                  <c:v>37.119999999999997</c:v>
                </c:pt>
                <c:pt idx="1069">
                  <c:v>30.72</c:v>
                </c:pt>
                <c:pt idx="1070">
                  <c:v>26.74</c:v>
                </c:pt>
                <c:pt idx="1071">
                  <c:v>25.29</c:v>
                </c:pt>
                <c:pt idx="1072">
                  <c:v>23.64</c:v>
                </c:pt>
                <c:pt idx="1073">
                  <c:v>72.13</c:v>
                </c:pt>
                <c:pt idx="1074">
                  <c:v>43.63</c:v>
                </c:pt>
                <c:pt idx="1075">
                  <c:v>70.48</c:v>
                </c:pt>
                <c:pt idx="1076">
                  <c:v>44.71</c:v>
                </c:pt>
                <c:pt idx="1077">
                  <c:v>52.8</c:v>
                </c:pt>
                <c:pt idx="1078">
                  <c:v>53</c:v>
                </c:pt>
                <c:pt idx="1079">
                  <c:v>52.04</c:v>
                </c:pt>
                <c:pt idx="1080">
                  <c:v>48.49</c:v>
                </c:pt>
                <c:pt idx="1081">
                  <c:v>75.11</c:v>
                </c:pt>
                <c:pt idx="1082">
                  <c:v>116.8</c:v>
                </c:pt>
                <c:pt idx="1083">
                  <c:v>114.1</c:v>
                </c:pt>
                <c:pt idx="1084">
                  <c:v>68.8</c:v>
                </c:pt>
                <c:pt idx="1085">
                  <c:v>173.9</c:v>
                </c:pt>
                <c:pt idx="1086">
                  <c:v>115.2</c:v>
                </c:pt>
                <c:pt idx="1087">
                  <c:v>86.13</c:v>
                </c:pt>
                <c:pt idx="1088">
                  <c:v>70.61</c:v>
                </c:pt>
                <c:pt idx="1089">
                  <c:v>66.319999999999993</c:v>
                </c:pt>
                <c:pt idx="1090">
                  <c:v>58.58</c:v>
                </c:pt>
                <c:pt idx="1091">
                  <c:v>54.65</c:v>
                </c:pt>
                <c:pt idx="1092">
                  <c:v>51.79</c:v>
                </c:pt>
                <c:pt idx="1093">
                  <c:v>51.28</c:v>
                </c:pt>
                <c:pt idx="1094">
                  <c:v>60.02</c:v>
                </c:pt>
                <c:pt idx="1095">
                  <c:v>53.24</c:v>
                </c:pt>
                <c:pt idx="1096">
                  <c:v>52.56</c:v>
                </c:pt>
                <c:pt idx="1097">
                  <c:v>66.36</c:v>
                </c:pt>
                <c:pt idx="1098">
                  <c:v>56.85</c:v>
                </c:pt>
                <c:pt idx="1099">
                  <c:v>48.21</c:v>
                </c:pt>
                <c:pt idx="1100">
                  <c:v>106.5</c:v>
                </c:pt>
                <c:pt idx="1101">
                  <c:v>78.069999999999993</c:v>
                </c:pt>
                <c:pt idx="1102">
                  <c:v>66.73</c:v>
                </c:pt>
                <c:pt idx="1103">
                  <c:v>59.8</c:v>
                </c:pt>
                <c:pt idx="1104">
                  <c:v>56.38</c:v>
                </c:pt>
                <c:pt idx="1105">
                  <c:v>64.22</c:v>
                </c:pt>
                <c:pt idx="1106">
                  <c:v>58.15</c:v>
                </c:pt>
                <c:pt idx="1107">
                  <c:v>136.6</c:v>
                </c:pt>
                <c:pt idx="1108">
                  <c:v>87.34</c:v>
                </c:pt>
                <c:pt idx="1109">
                  <c:v>69.66</c:v>
                </c:pt>
                <c:pt idx="1110">
                  <c:v>61.79</c:v>
                </c:pt>
                <c:pt idx="1111">
                  <c:v>56.27</c:v>
                </c:pt>
                <c:pt idx="1112">
                  <c:v>54.74</c:v>
                </c:pt>
                <c:pt idx="1113">
                  <c:v>52.24</c:v>
                </c:pt>
                <c:pt idx="1114">
                  <c:v>52</c:v>
                </c:pt>
                <c:pt idx="1115">
                  <c:v>51.25</c:v>
                </c:pt>
                <c:pt idx="1116">
                  <c:v>49.48</c:v>
                </c:pt>
                <c:pt idx="1117">
                  <c:v>49.32</c:v>
                </c:pt>
                <c:pt idx="1118">
                  <c:v>49.43</c:v>
                </c:pt>
                <c:pt idx="1119">
                  <c:v>54.84</c:v>
                </c:pt>
                <c:pt idx="1120">
                  <c:v>94.11</c:v>
                </c:pt>
                <c:pt idx="1121">
                  <c:v>72.59</c:v>
                </c:pt>
                <c:pt idx="1122">
                  <c:v>77.75</c:v>
                </c:pt>
                <c:pt idx="1123">
                  <c:v>62.51</c:v>
                </c:pt>
                <c:pt idx="1124">
                  <c:v>56.1</c:v>
                </c:pt>
                <c:pt idx="1125">
                  <c:v>58.66</c:v>
                </c:pt>
                <c:pt idx="1126">
                  <c:v>137.5</c:v>
                </c:pt>
                <c:pt idx="1127">
                  <c:v>91.7</c:v>
                </c:pt>
                <c:pt idx="1128">
                  <c:v>133.69999999999999</c:v>
                </c:pt>
                <c:pt idx="1129">
                  <c:v>101.5</c:v>
                </c:pt>
                <c:pt idx="1130">
                  <c:v>65.58</c:v>
                </c:pt>
                <c:pt idx="1131">
                  <c:v>63.1</c:v>
                </c:pt>
                <c:pt idx="1132">
                  <c:v>56.54</c:v>
                </c:pt>
                <c:pt idx="1133">
                  <c:v>51.32</c:v>
                </c:pt>
                <c:pt idx="1134">
                  <c:v>79.06</c:v>
                </c:pt>
                <c:pt idx="1135">
                  <c:v>167.8</c:v>
                </c:pt>
                <c:pt idx="1136">
                  <c:v>54.64</c:v>
                </c:pt>
                <c:pt idx="1137">
                  <c:v>83.1</c:v>
                </c:pt>
                <c:pt idx="1138">
                  <c:v>48.23</c:v>
                </c:pt>
                <c:pt idx="1139">
                  <c:v>56.19</c:v>
                </c:pt>
                <c:pt idx="1140">
                  <c:v>137.80000000000001</c:v>
                </c:pt>
                <c:pt idx="1141">
                  <c:v>70.069999999999993</c:v>
                </c:pt>
                <c:pt idx="1142">
                  <c:v>55.64</c:v>
                </c:pt>
                <c:pt idx="1143">
                  <c:v>52.68</c:v>
                </c:pt>
                <c:pt idx="1144">
                  <c:v>143.5</c:v>
                </c:pt>
                <c:pt idx="1145">
                  <c:v>119</c:v>
                </c:pt>
                <c:pt idx="1146">
                  <c:v>126.9</c:v>
                </c:pt>
                <c:pt idx="1147">
                  <c:v>131</c:v>
                </c:pt>
                <c:pt idx="1148">
                  <c:v>64.44</c:v>
                </c:pt>
                <c:pt idx="1149">
                  <c:v>164.2</c:v>
                </c:pt>
                <c:pt idx="1150">
                  <c:v>121.8</c:v>
                </c:pt>
                <c:pt idx="1151">
                  <c:v>101.9</c:v>
                </c:pt>
                <c:pt idx="1152">
                  <c:v>145.9</c:v>
                </c:pt>
                <c:pt idx="1153">
                  <c:v>111.7</c:v>
                </c:pt>
                <c:pt idx="1154">
                  <c:v>97.38</c:v>
                </c:pt>
                <c:pt idx="1155">
                  <c:v>90.44</c:v>
                </c:pt>
                <c:pt idx="1156">
                  <c:v>91.6</c:v>
                </c:pt>
                <c:pt idx="1157">
                  <c:v>109.6</c:v>
                </c:pt>
                <c:pt idx="1158">
                  <c:v>56.31</c:v>
                </c:pt>
                <c:pt idx="1159">
                  <c:v>154.1</c:v>
                </c:pt>
                <c:pt idx="1160">
                  <c:v>167</c:v>
                </c:pt>
                <c:pt idx="1161">
                  <c:v>82.81</c:v>
                </c:pt>
                <c:pt idx="1162">
                  <c:v>77.08</c:v>
                </c:pt>
                <c:pt idx="1163">
                  <c:v>170.2</c:v>
                </c:pt>
                <c:pt idx="1164">
                  <c:v>134</c:v>
                </c:pt>
                <c:pt idx="1165">
                  <c:v>111.7</c:v>
                </c:pt>
                <c:pt idx="1166">
                  <c:v>101.4</c:v>
                </c:pt>
                <c:pt idx="1167">
                  <c:v>95.04</c:v>
                </c:pt>
                <c:pt idx="1168">
                  <c:v>93.97</c:v>
                </c:pt>
                <c:pt idx="1169">
                  <c:v>97.28</c:v>
                </c:pt>
                <c:pt idx="1170">
                  <c:v>124.5</c:v>
                </c:pt>
                <c:pt idx="1171">
                  <c:v>158.6</c:v>
                </c:pt>
                <c:pt idx="1172">
                  <c:v>57.21</c:v>
                </c:pt>
                <c:pt idx="1173">
                  <c:v>63.47</c:v>
                </c:pt>
                <c:pt idx="1174">
                  <c:v>147.80000000000001</c:v>
                </c:pt>
                <c:pt idx="1175">
                  <c:v>124.6</c:v>
                </c:pt>
                <c:pt idx="1176">
                  <c:v>109.2</c:v>
                </c:pt>
                <c:pt idx="1177">
                  <c:v>99.44</c:v>
                </c:pt>
                <c:pt idx="1178">
                  <c:v>140.30000000000001</c:v>
                </c:pt>
                <c:pt idx="1179">
                  <c:v>108.4</c:v>
                </c:pt>
                <c:pt idx="1180">
                  <c:v>97.91</c:v>
                </c:pt>
                <c:pt idx="1181">
                  <c:v>92.78</c:v>
                </c:pt>
                <c:pt idx="1182">
                  <c:v>89.18</c:v>
                </c:pt>
                <c:pt idx="1183">
                  <c:v>88.47</c:v>
                </c:pt>
                <c:pt idx="1184">
                  <c:v>86.46</c:v>
                </c:pt>
                <c:pt idx="1185">
                  <c:v>84.4</c:v>
                </c:pt>
                <c:pt idx="1186">
                  <c:v>83.75</c:v>
                </c:pt>
                <c:pt idx="1187">
                  <c:v>90.83</c:v>
                </c:pt>
                <c:pt idx="1188">
                  <c:v>95.55</c:v>
                </c:pt>
                <c:pt idx="1189">
                  <c:v>89.98</c:v>
                </c:pt>
                <c:pt idx="1190">
                  <c:v>84.05</c:v>
                </c:pt>
                <c:pt idx="1191">
                  <c:v>87.5</c:v>
                </c:pt>
                <c:pt idx="1192">
                  <c:v>81.99</c:v>
                </c:pt>
                <c:pt idx="1193">
                  <c:v>79.8</c:v>
                </c:pt>
                <c:pt idx="1194">
                  <c:v>109.5</c:v>
                </c:pt>
                <c:pt idx="1195">
                  <c:v>89.3</c:v>
                </c:pt>
                <c:pt idx="1196">
                  <c:v>81.3</c:v>
                </c:pt>
                <c:pt idx="1197">
                  <c:v>77.86</c:v>
                </c:pt>
                <c:pt idx="1198">
                  <c:v>74.88</c:v>
                </c:pt>
                <c:pt idx="1199">
                  <c:v>73.5</c:v>
                </c:pt>
                <c:pt idx="1200">
                  <c:v>72.540000000000006</c:v>
                </c:pt>
                <c:pt idx="1201">
                  <c:v>71.37</c:v>
                </c:pt>
                <c:pt idx="1202">
                  <c:v>69.48</c:v>
                </c:pt>
                <c:pt idx="1203">
                  <c:v>69.5</c:v>
                </c:pt>
                <c:pt idx="1204">
                  <c:v>68.28</c:v>
                </c:pt>
                <c:pt idx="1205">
                  <c:v>67.099999999999994</c:v>
                </c:pt>
                <c:pt idx="1206">
                  <c:v>66.180000000000007</c:v>
                </c:pt>
                <c:pt idx="1207">
                  <c:v>65.069999999999993</c:v>
                </c:pt>
                <c:pt idx="1208">
                  <c:v>63.99</c:v>
                </c:pt>
                <c:pt idx="1209">
                  <c:v>62.69</c:v>
                </c:pt>
                <c:pt idx="1210">
                  <c:v>61.84</c:v>
                </c:pt>
                <c:pt idx="1211">
                  <c:v>61.45</c:v>
                </c:pt>
                <c:pt idx="1212">
                  <c:v>69.849999999999994</c:v>
                </c:pt>
                <c:pt idx="1213">
                  <c:v>63.38</c:v>
                </c:pt>
                <c:pt idx="1214">
                  <c:v>91.53</c:v>
                </c:pt>
                <c:pt idx="1215">
                  <c:v>89.7</c:v>
                </c:pt>
                <c:pt idx="1216">
                  <c:v>71.77</c:v>
                </c:pt>
                <c:pt idx="1217">
                  <c:v>63.5</c:v>
                </c:pt>
                <c:pt idx="1218">
                  <c:v>59.77</c:v>
                </c:pt>
                <c:pt idx="1219">
                  <c:v>56.05</c:v>
                </c:pt>
                <c:pt idx="1220">
                  <c:v>55.21</c:v>
                </c:pt>
                <c:pt idx="1221">
                  <c:v>52.8</c:v>
                </c:pt>
                <c:pt idx="1222">
                  <c:v>56.63</c:v>
                </c:pt>
                <c:pt idx="1223">
                  <c:v>53.04</c:v>
                </c:pt>
                <c:pt idx="1224">
                  <c:v>51.6</c:v>
                </c:pt>
                <c:pt idx="1225">
                  <c:v>49.25</c:v>
                </c:pt>
                <c:pt idx="1226">
                  <c:v>48.92</c:v>
                </c:pt>
                <c:pt idx="1227">
                  <c:v>47.99</c:v>
                </c:pt>
                <c:pt idx="1228">
                  <c:v>46.49</c:v>
                </c:pt>
                <c:pt idx="1229">
                  <c:v>46.2</c:v>
                </c:pt>
                <c:pt idx="1230">
                  <c:v>45.03</c:v>
                </c:pt>
                <c:pt idx="1231">
                  <c:v>43.85</c:v>
                </c:pt>
                <c:pt idx="1232">
                  <c:v>43.6</c:v>
                </c:pt>
                <c:pt idx="1233">
                  <c:v>42.4</c:v>
                </c:pt>
                <c:pt idx="1234">
                  <c:v>41.62</c:v>
                </c:pt>
                <c:pt idx="1235">
                  <c:v>40.840000000000003</c:v>
                </c:pt>
                <c:pt idx="1236">
                  <c:v>38.99</c:v>
                </c:pt>
                <c:pt idx="1237">
                  <c:v>66.760000000000005</c:v>
                </c:pt>
                <c:pt idx="1238">
                  <c:v>128.9</c:v>
                </c:pt>
                <c:pt idx="1239">
                  <c:v>83.69</c:v>
                </c:pt>
                <c:pt idx="1240">
                  <c:v>62.16</c:v>
                </c:pt>
                <c:pt idx="1241">
                  <c:v>51.56</c:v>
                </c:pt>
                <c:pt idx="1242">
                  <c:v>45.43</c:v>
                </c:pt>
                <c:pt idx="1243">
                  <c:v>41.05</c:v>
                </c:pt>
                <c:pt idx="1244">
                  <c:v>38.4</c:v>
                </c:pt>
                <c:pt idx="1245">
                  <c:v>37.5</c:v>
                </c:pt>
                <c:pt idx="1246">
                  <c:v>35.25</c:v>
                </c:pt>
                <c:pt idx="1247">
                  <c:v>33.909999999999997</c:v>
                </c:pt>
                <c:pt idx="1248">
                  <c:v>33.090000000000003</c:v>
                </c:pt>
                <c:pt idx="1249">
                  <c:v>32.32</c:v>
                </c:pt>
                <c:pt idx="1250">
                  <c:v>31.85</c:v>
                </c:pt>
                <c:pt idx="1251">
                  <c:v>31.19</c:v>
                </c:pt>
                <c:pt idx="1252">
                  <c:v>46.12</c:v>
                </c:pt>
                <c:pt idx="1253">
                  <c:v>47.52</c:v>
                </c:pt>
                <c:pt idx="1254">
                  <c:v>38.42</c:v>
                </c:pt>
                <c:pt idx="1255">
                  <c:v>34.46</c:v>
                </c:pt>
                <c:pt idx="1256">
                  <c:v>31.29</c:v>
                </c:pt>
                <c:pt idx="1257">
                  <c:v>28.88</c:v>
                </c:pt>
                <c:pt idx="1258">
                  <c:v>26.96</c:v>
                </c:pt>
                <c:pt idx="1259">
                  <c:v>26.44</c:v>
                </c:pt>
                <c:pt idx="1260">
                  <c:v>25.17</c:v>
                </c:pt>
                <c:pt idx="1261">
                  <c:v>24.04</c:v>
                </c:pt>
                <c:pt idx="1262">
                  <c:v>23.06</c:v>
                </c:pt>
                <c:pt idx="1263">
                  <c:v>22.7</c:v>
                </c:pt>
                <c:pt idx="1264">
                  <c:v>21.97</c:v>
                </c:pt>
                <c:pt idx="1265">
                  <c:v>21.7</c:v>
                </c:pt>
                <c:pt idx="1266">
                  <c:v>20.37</c:v>
                </c:pt>
                <c:pt idx="1267">
                  <c:v>19.64</c:v>
                </c:pt>
                <c:pt idx="1268">
                  <c:v>18.350000000000001</c:v>
                </c:pt>
                <c:pt idx="1269">
                  <c:v>18.18</c:v>
                </c:pt>
                <c:pt idx="1270">
                  <c:v>18.43</c:v>
                </c:pt>
                <c:pt idx="1271">
                  <c:v>17.670000000000002</c:v>
                </c:pt>
                <c:pt idx="1272">
                  <c:v>17.3</c:v>
                </c:pt>
                <c:pt idx="1273">
                  <c:v>16.670000000000002</c:v>
                </c:pt>
                <c:pt idx="1274">
                  <c:v>16.510000000000002</c:v>
                </c:pt>
                <c:pt idx="1275">
                  <c:v>16.52</c:v>
                </c:pt>
                <c:pt idx="1276">
                  <c:v>15.27</c:v>
                </c:pt>
                <c:pt idx="1277">
                  <c:v>14.55</c:v>
                </c:pt>
                <c:pt idx="1278">
                  <c:v>12.54</c:v>
                </c:pt>
                <c:pt idx="1279">
                  <c:v>12.1</c:v>
                </c:pt>
                <c:pt idx="1280">
                  <c:v>11.14</c:v>
                </c:pt>
                <c:pt idx="1281">
                  <c:v>19.57</c:v>
                </c:pt>
                <c:pt idx="1282">
                  <c:v>14.34</c:v>
                </c:pt>
                <c:pt idx="1283">
                  <c:v>12.39</c:v>
                </c:pt>
                <c:pt idx="1284">
                  <c:v>11.31</c:v>
                </c:pt>
                <c:pt idx="1285">
                  <c:v>9.9420000000000002</c:v>
                </c:pt>
                <c:pt idx="1286">
                  <c:v>9.4619999999999997</c:v>
                </c:pt>
                <c:pt idx="1287">
                  <c:v>9.3759999999999994</c:v>
                </c:pt>
                <c:pt idx="1288">
                  <c:v>8.1890000000000001</c:v>
                </c:pt>
                <c:pt idx="1289">
                  <c:v>8.2040000000000006</c:v>
                </c:pt>
                <c:pt idx="1290">
                  <c:v>8.6329999999999991</c:v>
                </c:pt>
                <c:pt idx="1291">
                  <c:v>8.3670000000000009</c:v>
                </c:pt>
                <c:pt idx="1292">
                  <c:v>7.68</c:v>
                </c:pt>
                <c:pt idx="1293">
                  <c:v>7.8979999999999997</c:v>
                </c:pt>
                <c:pt idx="1294">
                  <c:v>7.2240000000000002</c:v>
                </c:pt>
                <c:pt idx="1295">
                  <c:v>7.18</c:v>
                </c:pt>
                <c:pt idx="1296">
                  <c:v>6.5309999999999997</c:v>
                </c:pt>
                <c:pt idx="1297">
                  <c:v>6.4029999999999996</c:v>
                </c:pt>
                <c:pt idx="1298">
                  <c:v>6.2320000000000002</c:v>
                </c:pt>
                <c:pt idx="1299">
                  <c:v>6.1840000000000002</c:v>
                </c:pt>
                <c:pt idx="1300">
                  <c:v>6.3479999999999999</c:v>
                </c:pt>
                <c:pt idx="1301">
                  <c:v>5.7009999999999996</c:v>
                </c:pt>
                <c:pt idx="1302">
                  <c:v>5.2869999999999999</c:v>
                </c:pt>
                <c:pt idx="1303">
                  <c:v>5.5069999999999997</c:v>
                </c:pt>
                <c:pt idx="1304">
                  <c:v>5.851</c:v>
                </c:pt>
                <c:pt idx="1305">
                  <c:v>5.1740000000000004</c:v>
                </c:pt>
                <c:pt idx="1306">
                  <c:v>5.2089999999999996</c:v>
                </c:pt>
                <c:pt idx="1307">
                  <c:v>5.4909999999999997</c:v>
                </c:pt>
                <c:pt idx="1308">
                  <c:v>5.2949999999999999</c:v>
                </c:pt>
                <c:pt idx="1309">
                  <c:v>4.5839999999999996</c:v>
                </c:pt>
                <c:pt idx="1310">
                  <c:v>4.7590000000000003</c:v>
                </c:pt>
                <c:pt idx="1311">
                  <c:v>4.0789999999999997</c:v>
                </c:pt>
                <c:pt idx="1312">
                  <c:v>3.8290000000000002</c:v>
                </c:pt>
                <c:pt idx="1313">
                  <c:v>3.895</c:v>
                </c:pt>
                <c:pt idx="1314">
                  <c:v>3.786</c:v>
                </c:pt>
                <c:pt idx="1315">
                  <c:v>4.1790000000000003</c:v>
                </c:pt>
                <c:pt idx="1316">
                  <c:v>3.6850000000000001</c:v>
                </c:pt>
                <c:pt idx="1317">
                  <c:v>4.0529999999999999</c:v>
                </c:pt>
                <c:pt idx="1318">
                  <c:v>3.7610000000000001</c:v>
                </c:pt>
                <c:pt idx="1319">
                  <c:v>3.734</c:v>
                </c:pt>
                <c:pt idx="1320">
                  <c:v>3.6760000000000002</c:v>
                </c:pt>
                <c:pt idx="1321">
                  <c:v>6.03</c:v>
                </c:pt>
                <c:pt idx="1322">
                  <c:v>16.93</c:v>
                </c:pt>
                <c:pt idx="1323">
                  <c:v>10.75</c:v>
                </c:pt>
                <c:pt idx="1324">
                  <c:v>7.4429999999999996</c:v>
                </c:pt>
                <c:pt idx="1325">
                  <c:v>5.9050000000000002</c:v>
                </c:pt>
                <c:pt idx="1326">
                  <c:v>5.4539999999999997</c:v>
                </c:pt>
                <c:pt idx="1327">
                  <c:v>4.6959999999999997</c:v>
                </c:pt>
                <c:pt idx="1328">
                  <c:v>4.4009999999999998</c:v>
                </c:pt>
                <c:pt idx="1329">
                  <c:v>3.8820000000000001</c:v>
                </c:pt>
                <c:pt idx="1330">
                  <c:v>4.0780000000000003</c:v>
                </c:pt>
                <c:pt idx="1331">
                  <c:v>3.258</c:v>
                </c:pt>
                <c:pt idx="1332">
                  <c:v>3.1379999999999999</c:v>
                </c:pt>
                <c:pt idx="1333">
                  <c:v>3.117</c:v>
                </c:pt>
                <c:pt idx="1334">
                  <c:v>2.7930000000000001</c:v>
                </c:pt>
                <c:pt idx="1335">
                  <c:v>2.8450000000000002</c:v>
                </c:pt>
                <c:pt idx="1336">
                  <c:v>2.6720000000000002</c:v>
                </c:pt>
                <c:pt idx="1337">
                  <c:v>2.5099999999999998</c:v>
                </c:pt>
                <c:pt idx="1338">
                  <c:v>2.6360000000000001</c:v>
                </c:pt>
                <c:pt idx="1339">
                  <c:v>2.3279999999999998</c:v>
                </c:pt>
                <c:pt idx="1340">
                  <c:v>2.0150000000000001</c:v>
                </c:pt>
                <c:pt idx="1341">
                  <c:v>2.0569999999999999</c:v>
                </c:pt>
                <c:pt idx="1342">
                  <c:v>1.639</c:v>
                </c:pt>
                <c:pt idx="1343">
                  <c:v>1.41</c:v>
                </c:pt>
                <c:pt idx="1344">
                  <c:v>1.446</c:v>
                </c:pt>
                <c:pt idx="1345">
                  <c:v>1.5680000000000001</c:v>
                </c:pt>
                <c:pt idx="1346">
                  <c:v>1.556</c:v>
                </c:pt>
                <c:pt idx="1347">
                  <c:v>1.4630000000000001</c:v>
                </c:pt>
                <c:pt idx="1348">
                  <c:v>1.905</c:v>
                </c:pt>
                <c:pt idx="1349">
                  <c:v>1.4350000000000001</c:v>
                </c:pt>
                <c:pt idx="1350">
                  <c:v>1.635</c:v>
                </c:pt>
                <c:pt idx="1351">
                  <c:v>2.6859999999999999</c:v>
                </c:pt>
                <c:pt idx="1352">
                  <c:v>1.907</c:v>
                </c:pt>
                <c:pt idx="1353">
                  <c:v>1.913</c:v>
                </c:pt>
                <c:pt idx="1354">
                  <c:v>3.4809999999999999</c:v>
                </c:pt>
                <c:pt idx="1355">
                  <c:v>2.3239999999999998</c:v>
                </c:pt>
                <c:pt idx="1356">
                  <c:v>2.431</c:v>
                </c:pt>
                <c:pt idx="1357">
                  <c:v>1.881</c:v>
                </c:pt>
                <c:pt idx="1358">
                  <c:v>1.8240000000000001</c:v>
                </c:pt>
                <c:pt idx="1359">
                  <c:v>1.7569999999999999</c:v>
                </c:pt>
                <c:pt idx="1360">
                  <c:v>1.6439999999999999</c:v>
                </c:pt>
                <c:pt idx="1361">
                  <c:v>1.65</c:v>
                </c:pt>
                <c:pt idx="1362">
                  <c:v>1.589</c:v>
                </c:pt>
                <c:pt idx="1363">
                  <c:v>1.9550000000000001</c:v>
                </c:pt>
                <c:pt idx="1364">
                  <c:v>1.6659999999999999</c:v>
                </c:pt>
                <c:pt idx="1365">
                  <c:v>1.282</c:v>
                </c:pt>
                <c:pt idx="1366">
                  <c:v>21.03</c:v>
                </c:pt>
                <c:pt idx="1367">
                  <c:v>10.71</c:v>
                </c:pt>
                <c:pt idx="1368">
                  <c:v>6.2750000000000004</c:v>
                </c:pt>
                <c:pt idx="1369">
                  <c:v>4.4189999999999996</c:v>
                </c:pt>
                <c:pt idx="1370">
                  <c:v>3.7309999999999999</c:v>
                </c:pt>
                <c:pt idx="1371">
                  <c:v>2.9319999999999999</c:v>
                </c:pt>
                <c:pt idx="1372">
                  <c:v>2.548</c:v>
                </c:pt>
                <c:pt idx="1373">
                  <c:v>2.4129999999999998</c:v>
                </c:pt>
                <c:pt idx="1374">
                  <c:v>1.929</c:v>
                </c:pt>
                <c:pt idx="1375">
                  <c:v>1.925</c:v>
                </c:pt>
                <c:pt idx="1376">
                  <c:v>1.804</c:v>
                </c:pt>
                <c:pt idx="1377">
                  <c:v>1.7170000000000001</c:v>
                </c:pt>
                <c:pt idx="1378">
                  <c:v>1.381</c:v>
                </c:pt>
                <c:pt idx="1379">
                  <c:v>1.343</c:v>
                </c:pt>
                <c:pt idx="1380">
                  <c:v>1.351</c:v>
                </c:pt>
                <c:pt idx="1381">
                  <c:v>1.3129999999999999</c:v>
                </c:pt>
                <c:pt idx="1382">
                  <c:v>1.1539999999999999</c:v>
                </c:pt>
                <c:pt idx="1383">
                  <c:v>0.87829999999999997</c:v>
                </c:pt>
                <c:pt idx="1384">
                  <c:v>1.0389999999999999</c:v>
                </c:pt>
                <c:pt idx="1385">
                  <c:v>0.96120000000000005</c:v>
                </c:pt>
                <c:pt idx="1386">
                  <c:v>0.8609</c:v>
                </c:pt>
                <c:pt idx="1387">
                  <c:v>0.75700000000000001</c:v>
                </c:pt>
                <c:pt idx="1388">
                  <c:v>1.5609999999999999</c:v>
                </c:pt>
                <c:pt idx="1389">
                  <c:v>1.0960000000000001</c:v>
                </c:pt>
                <c:pt idx="1390">
                  <c:v>1.498</c:v>
                </c:pt>
                <c:pt idx="1391">
                  <c:v>1.1279999999999999</c:v>
                </c:pt>
                <c:pt idx="1392">
                  <c:v>1.1639999999999999</c:v>
                </c:pt>
                <c:pt idx="1393">
                  <c:v>1.21</c:v>
                </c:pt>
                <c:pt idx="1394">
                  <c:v>0.95699999999999996</c:v>
                </c:pt>
                <c:pt idx="1395">
                  <c:v>1.7270000000000001</c:v>
                </c:pt>
                <c:pt idx="1396">
                  <c:v>1.3</c:v>
                </c:pt>
                <c:pt idx="1397">
                  <c:v>36.35</c:v>
                </c:pt>
                <c:pt idx="1398">
                  <c:v>18.260000000000002</c:v>
                </c:pt>
                <c:pt idx="1399">
                  <c:v>10.08</c:v>
                </c:pt>
                <c:pt idx="1400">
                  <c:v>6.5350000000000001</c:v>
                </c:pt>
                <c:pt idx="1401">
                  <c:v>14.32</c:v>
                </c:pt>
                <c:pt idx="1402">
                  <c:v>9.4</c:v>
                </c:pt>
                <c:pt idx="1403">
                  <c:v>5.7850000000000001</c:v>
                </c:pt>
                <c:pt idx="1404">
                  <c:v>87.43</c:v>
                </c:pt>
                <c:pt idx="1405">
                  <c:v>145.5</c:v>
                </c:pt>
                <c:pt idx="1406">
                  <c:v>80.540000000000006</c:v>
                </c:pt>
                <c:pt idx="1407">
                  <c:v>47.56</c:v>
                </c:pt>
                <c:pt idx="1408">
                  <c:v>30.47</c:v>
                </c:pt>
                <c:pt idx="1409">
                  <c:v>22.57</c:v>
                </c:pt>
                <c:pt idx="1410">
                  <c:v>28.79</c:v>
                </c:pt>
                <c:pt idx="1411">
                  <c:v>18.93</c:v>
                </c:pt>
                <c:pt idx="1412">
                  <c:v>14.61</c:v>
                </c:pt>
                <c:pt idx="1413">
                  <c:v>12.03</c:v>
                </c:pt>
                <c:pt idx="1414">
                  <c:v>10.57</c:v>
                </c:pt>
                <c:pt idx="1415">
                  <c:v>9.7509999999999994</c:v>
                </c:pt>
                <c:pt idx="1416">
                  <c:v>54.05</c:v>
                </c:pt>
                <c:pt idx="1417">
                  <c:v>144.30000000000001</c:v>
                </c:pt>
                <c:pt idx="1418">
                  <c:v>105.3</c:v>
                </c:pt>
                <c:pt idx="1419">
                  <c:v>58.96</c:v>
                </c:pt>
                <c:pt idx="1420">
                  <c:v>39.53</c:v>
                </c:pt>
                <c:pt idx="1421">
                  <c:v>29.16</c:v>
                </c:pt>
                <c:pt idx="1422">
                  <c:v>23.07</c:v>
                </c:pt>
                <c:pt idx="1423">
                  <c:v>19.899999999999999</c:v>
                </c:pt>
                <c:pt idx="1424">
                  <c:v>17.350000000000001</c:v>
                </c:pt>
                <c:pt idx="1425">
                  <c:v>16.95</c:v>
                </c:pt>
                <c:pt idx="1426">
                  <c:v>16.37</c:v>
                </c:pt>
                <c:pt idx="1427">
                  <c:v>15.47</c:v>
                </c:pt>
                <c:pt idx="1428">
                  <c:v>15.64</c:v>
                </c:pt>
                <c:pt idx="1429">
                  <c:v>15.12</c:v>
                </c:pt>
                <c:pt idx="1430">
                  <c:v>16.059999999999999</c:v>
                </c:pt>
                <c:pt idx="1431">
                  <c:v>30.57</c:v>
                </c:pt>
                <c:pt idx="1432">
                  <c:v>22.14</c:v>
                </c:pt>
                <c:pt idx="1433">
                  <c:v>18.940000000000001</c:v>
                </c:pt>
                <c:pt idx="1434">
                  <c:v>18.309999999999999</c:v>
                </c:pt>
                <c:pt idx="1435">
                  <c:v>17.12</c:v>
                </c:pt>
                <c:pt idx="1436">
                  <c:v>34.08</c:v>
                </c:pt>
                <c:pt idx="1437">
                  <c:v>86.11</c:v>
                </c:pt>
                <c:pt idx="1438">
                  <c:v>47.37</c:v>
                </c:pt>
                <c:pt idx="1439">
                  <c:v>33.700000000000003</c:v>
                </c:pt>
                <c:pt idx="1440">
                  <c:v>27.17</c:v>
                </c:pt>
                <c:pt idx="1441">
                  <c:v>23.71</c:v>
                </c:pt>
                <c:pt idx="1442">
                  <c:v>23.73</c:v>
                </c:pt>
                <c:pt idx="1443">
                  <c:v>21.71</c:v>
                </c:pt>
                <c:pt idx="1444">
                  <c:v>33.71</c:v>
                </c:pt>
                <c:pt idx="1445">
                  <c:v>81.55</c:v>
                </c:pt>
                <c:pt idx="1446">
                  <c:v>46.84</c:v>
                </c:pt>
                <c:pt idx="1447">
                  <c:v>34.729999999999997</c:v>
                </c:pt>
                <c:pt idx="1448">
                  <c:v>28.57</c:v>
                </c:pt>
                <c:pt idx="1449">
                  <c:v>26.51</c:v>
                </c:pt>
                <c:pt idx="1450">
                  <c:v>24.47</c:v>
                </c:pt>
                <c:pt idx="1451">
                  <c:v>54.17</c:v>
                </c:pt>
                <c:pt idx="1452">
                  <c:v>108.5</c:v>
                </c:pt>
                <c:pt idx="1453">
                  <c:v>64.86</c:v>
                </c:pt>
                <c:pt idx="1454">
                  <c:v>44.92</c:v>
                </c:pt>
                <c:pt idx="1455">
                  <c:v>35.74</c:v>
                </c:pt>
                <c:pt idx="1456">
                  <c:v>31.7</c:v>
                </c:pt>
                <c:pt idx="1457">
                  <c:v>28.78</c:v>
                </c:pt>
                <c:pt idx="1458">
                  <c:v>27.68</c:v>
                </c:pt>
                <c:pt idx="1459">
                  <c:v>26.5</c:v>
                </c:pt>
                <c:pt idx="1460">
                  <c:v>26.44</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1-590E-4726-BE07-E8B823D7B4DB}"/>
            </c:ext>
          </c:extLst>
        </c:ser>
        <c:dLbls>
          <c:showLegendKey val="0"/>
          <c:showVal val="0"/>
          <c:showCatName val="0"/>
          <c:showSerName val="0"/>
          <c:showPercent val="0"/>
          <c:showBubbleSize val="0"/>
        </c:dLbls>
        <c:axId val="562213752"/>
        <c:axId val="691140304"/>
        <c:extLst/>
      </c:scatterChart>
      <c:valAx>
        <c:axId val="562213752"/>
        <c:scaling>
          <c:orientation val="minMax"/>
          <c:max val="43100"/>
          <c:min val="42005"/>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91140304"/>
        <c:crossesAt val="0.1"/>
        <c:crossBetween val="midCat"/>
        <c:majorUnit val="60"/>
      </c:valAx>
      <c:valAx>
        <c:axId val="691140304"/>
        <c:scaling>
          <c:logBase val="10"/>
          <c:orientation val="minMax"/>
          <c:min val="0.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TSS [mg/L]</a:t>
                </a:r>
              </a:p>
            </c:rich>
          </c:tx>
          <c:layout>
            <c:manualLayout>
              <c:xMode val="edge"/>
              <c:yMode val="edge"/>
              <c:x val="1.3131652422738173E-2"/>
              <c:y val="0.3601162337226778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2213752"/>
        <c:crosses val="autoZero"/>
        <c:crossBetween val="midCat"/>
      </c:valAx>
      <c:spPr>
        <a:noFill/>
        <a:ln>
          <a:noFill/>
        </a:ln>
        <a:effectLst/>
      </c:spPr>
    </c:plotArea>
    <c:legend>
      <c:legendPos val="t"/>
      <c:layout>
        <c:manualLayout>
          <c:xMode val="edge"/>
          <c:yMode val="edge"/>
          <c:x val="0.30964645302437577"/>
          <c:y val="4.5307443365695796E-2"/>
          <c:w val="0.38070696054988046"/>
          <c:h val="4.60623975401133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17636610758672E-2"/>
          <c:y val="3.1596905087718737E-2"/>
          <c:w val="0.88219853757597289"/>
          <c:h val="0.75872465921426346"/>
        </c:manualLayout>
      </c:layout>
      <c:barChart>
        <c:barDir val="col"/>
        <c:grouping val="clustered"/>
        <c:varyColors val="0"/>
        <c:ser>
          <c:idx val="1"/>
          <c:order val="0"/>
          <c:tx>
            <c:v>Sediment Export</c:v>
          </c:tx>
          <c:spPr>
            <a:solidFill>
              <a:schemeClr val="accent5">
                <a:lumMod val="75000"/>
              </a:schemeClr>
            </a:solidFill>
            <a:ln>
              <a:noFill/>
            </a:ln>
            <a:effectLst/>
          </c:spPr>
          <c:invertIfNegative val="0"/>
          <c:cat>
            <c:numRef>
              <c:f>'Sed per year'!$B$2:$B$46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'Sed per year'!$F$2:$F$46</c:f>
              <c:numCache>
                <c:formatCode>General</c:formatCode>
                <c:ptCount val="45"/>
                <c:pt idx="0">
                  <c:v>221319.70879999999</c:v>
                </c:pt>
                <c:pt idx="1">
                  <c:v>168557.40400000004</c:v>
                </c:pt>
                <c:pt idx="2">
                  <c:v>72763.465699999942</c:v>
                </c:pt>
                <c:pt idx="3">
                  <c:v>140083.64720000006</c:v>
                </c:pt>
                <c:pt idx="4">
                  <c:v>134336.78071999998</c:v>
                </c:pt>
                <c:pt idx="5">
                  <c:v>19229.148649999996</c:v>
                </c:pt>
                <c:pt idx="6">
                  <c:v>116272.89598999999</c:v>
                </c:pt>
                <c:pt idx="7">
                  <c:v>71526.212920000078</c:v>
                </c:pt>
                <c:pt idx="8">
                  <c:v>106486.03721000001</c:v>
                </c:pt>
                <c:pt idx="9">
                  <c:v>102990.43225599994</c:v>
                </c:pt>
                <c:pt idx="10">
                  <c:v>20606.679469999985</c:v>
                </c:pt>
                <c:pt idx="11">
                  <c:v>129819.88649501</c:v>
                </c:pt>
                <c:pt idx="12">
                  <c:v>109832.29348000002</c:v>
                </c:pt>
                <c:pt idx="13">
                  <c:v>62954.689599999998</c:v>
                </c:pt>
                <c:pt idx="14">
                  <c:v>75021.749130000157</c:v>
                </c:pt>
                <c:pt idx="15">
                  <c:v>47919.402041526009</c:v>
                </c:pt>
                <c:pt idx="16">
                  <c:v>175416.91209000011</c:v>
                </c:pt>
                <c:pt idx="17">
                  <c:v>116983.37250000004</c:v>
                </c:pt>
                <c:pt idx="18">
                  <c:v>73878.097500000003</c:v>
                </c:pt>
                <c:pt idx="19">
                  <c:v>11124.058780000003</c:v>
                </c:pt>
                <c:pt idx="20">
                  <c:v>62652.961072295984</c:v>
                </c:pt>
                <c:pt idx="21">
                  <c:v>80979.396872399928</c:v>
                </c:pt>
                <c:pt idx="22">
                  <c:v>152576.1926151001</c:v>
                </c:pt>
                <c:pt idx="23">
                  <c:v>77199.443326000022</c:v>
                </c:pt>
                <c:pt idx="24">
                  <c:v>241146.06350000005</c:v>
                </c:pt>
                <c:pt idx="25">
                  <c:v>9250.9407542999888</c:v>
                </c:pt>
                <c:pt idx="26">
                  <c:v>150831.25927420519</c:v>
                </c:pt>
                <c:pt idx="27">
                  <c:v>223893.96400000001</c:v>
                </c:pt>
                <c:pt idx="28">
                  <c:v>76051.796999999977</c:v>
                </c:pt>
                <c:pt idx="29">
                  <c:v>163684.90110000016</c:v>
                </c:pt>
                <c:pt idx="30">
                  <c:v>46582.971699999987</c:v>
                </c:pt>
                <c:pt idx="31">
                  <c:v>40745.678213499996</c:v>
                </c:pt>
                <c:pt idx="32">
                  <c:v>56108.936490000022</c:v>
                </c:pt>
                <c:pt idx="33">
                  <c:v>188761.51329999999</c:v>
                </c:pt>
                <c:pt idx="34">
                  <c:v>112120.6537999999</c:v>
                </c:pt>
                <c:pt idx="35">
                  <c:v>212412.26459999988</c:v>
                </c:pt>
                <c:pt idx="36">
                  <c:v>147234.24820000009</c:v>
                </c:pt>
                <c:pt idx="37">
                  <c:v>31756.472490000004</c:v>
                </c:pt>
                <c:pt idx="38">
                  <c:v>82002.235309999975</c:v>
                </c:pt>
                <c:pt idx="39">
                  <c:v>143541.77710000015</c:v>
                </c:pt>
                <c:pt idx="40">
                  <c:v>91707.248120000033</c:v>
                </c:pt>
                <c:pt idx="41">
                  <c:v>52438.640599999955</c:v>
                </c:pt>
                <c:pt idx="42">
                  <c:v>13424.222049000005</c:v>
                </c:pt>
                <c:pt idx="43">
                  <c:v>119004.09676599993</c:v>
                </c:pt>
                <c:pt idx="44">
                  <c:v>144795.10199999987</c:v>
                </c:pt>
              </c:numCache>
            </c:numRef>
          </c:val>
          <c:extLst>
            <c:ext xmlns:c16="http://schemas.microsoft.com/office/drawing/2014/chart" uri="{C3380CC4-5D6E-409C-BE32-E72D297353CC}">
              <c16:uniqueId val="{00000000-0659-4F05-82FB-CBB043D2E419}"/>
            </c:ext>
          </c:extLst>
        </c:ser>
        <c:dLbls>
          <c:showLegendKey val="0"/>
          <c:showVal val="0"/>
          <c:showCatName val="0"/>
          <c:showSerName val="0"/>
          <c:showPercent val="0"/>
          <c:showBubbleSize val="0"/>
        </c:dLbls>
        <c:gapWidth val="150"/>
        <c:axId val="838790440"/>
        <c:axId val="838791096"/>
      </c:barChart>
      <c:lineChart>
        <c:grouping val="standard"/>
        <c:varyColors val="0"/>
        <c:ser>
          <c:idx val="0"/>
          <c:order val="1"/>
          <c:tx>
            <c:v>5 years moving average</c:v>
          </c:tx>
          <c:spPr>
            <a:ln w="28575" cap="rnd">
              <a:solidFill>
                <a:schemeClr val="accent6"/>
              </a:solidFill>
              <a:round/>
            </a:ln>
            <a:effectLst/>
          </c:spPr>
          <c:marker>
            <c:symbol val="none"/>
          </c:marker>
          <c:cat>
            <c:numRef>
              <c:f>'Sed per year'!$B$2:$B$46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'Sed per year'!$Z$2:$Z$46</c:f>
              <c:numCache>
                <c:formatCode>General</c:formatCode>
                <c:ptCount val="45"/>
                <c:pt idx="2">
                  <c:v>147412.20128400001</c:v>
                </c:pt>
                <c:pt idx="3">
                  <c:v>106994.08925400002</c:v>
                </c:pt>
                <c:pt idx="4">
                  <c:v>96537.187651999993</c:v>
                </c:pt>
                <c:pt idx="5">
                  <c:v>96289.737096000026</c:v>
                </c:pt>
                <c:pt idx="6">
                  <c:v>89570.215098000015</c:v>
                </c:pt>
                <c:pt idx="7">
                  <c:v>83300.945405199993</c:v>
                </c:pt>
                <c:pt idx="8">
                  <c:v>83576.451569199999</c:v>
                </c:pt>
                <c:pt idx="9">
                  <c:v>86285.849670202006</c:v>
                </c:pt>
                <c:pt idx="10">
                  <c:v>93947.065782201986</c:v>
                </c:pt>
                <c:pt idx="11">
                  <c:v>85240.796260201983</c:v>
                </c:pt>
                <c:pt idx="12">
                  <c:v>79647.059635002021</c:v>
                </c:pt>
                <c:pt idx="13">
                  <c:v>85109.604149307226</c:v>
                </c:pt>
                <c:pt idx="14">
                  <c:v>94229.009268305264</c:v>
                </c:pt>
                <c:pt idx="15">
                  <c:v>95659.225072305271</c:v>
                </c:pt>
                <c:pt idx="16">
                  <c:v>97843.906652305275</c:v>
                </c:pt>
                <c:pt idx="17">
                  <c:v>85064.368582305236</c:v>
                </c:pt>
                <c:pt idx="18">
                  <c:v>88011.080388459231</c:v>
                </c:pt>
                <c:pt idx="19">
                  <c:v>69123.577344939185</c:v>
                </c:pt>
                <c:pt idx="20">
                  <c:v>76242.141367959208</c:v>
                </c:pt>
                <c:pt idx="21">
                  <c:v>76906.4105331592</c:v>
                </c:pt>
                <c:pt idx="22">
                  <c:v>122910.81147715922</c:v>
                </c:pt>
                <c:pt idx="23">
                  <c:v>112230.40741356001</c:v>
                </c:pt>
                <c:pt idx="24">
                  <c:v>126200.77989392108</c:v>
                </c:pt>
                <c:pt idx="25">
                  <c:v>140464.33417090104</c:v>
                </c:pt>
                <c:pt idx="26">
                  <c:v>140234.80490570105</c:v>
                </c:pt>
                <c:pt idx="27">
                  <c:v>124742.57242570107</c:v>
                </c:pt>
                <c:pt idx="28">
                  <c:v>132208.97861484106</c:v>
                </c:pt>
                <c:pt idx="29">
                  <c:v>110191.86240270003</c:v>
                </c:pt>
                <c:pt idx="30">
                  <c:v>76634.856900700048</c:v>
                </c:pt>
                <c:pt idx="31">
                  <c:v>99176.800160700033</c:v>
                </c:pt>
                <c:pt idx="32">
                  <c:v>88863.950700699977</c:v>
                </c:pt>
                <c:pt idx="33">
                  <c:v>122029.80928069996</c:v>
                </c:pt>
                <c:pt idx="34">
                  <c:v>143327.52327799998</c:v>
                </c:pt>
                <c:pt idx="35">
                  <c:v>138457.03047799997</c:v>
                </c:pt>
                <c:pt idx="36">
                  <c:v>117105.17487999998</c:v>
                </c:pt>
                <c:pt idx="37">
                  <c:v>123389.39954000001</c:v>
                </c:pt>
                <c:pt idx="38">
                  <c:v>99248.396244000032</c:v>
                </c:pt>
                <c:pt idx="39">
                  <c:v>80289.274724000017</c:v>
                </c:pt>
                <c:pt idx="40">
                  <c:v>76622.824635800032</c:v>
                </c:pt>
                <c:pt idx="41">
                  <c:v>84023.196927000012</c:v>
                </c:pt>
                <c:pt idx="42">
                  <c:v>84273.861906999955</c:v>
                </c:pt>
              </c:numCache>
            </c:numRef>
          </c:val>
          <c:smooth val="0"/>
          <c:extLst xmlns:c15="http://schemas.microsoft.com/office/drawing/2012/chart">
            <c:ext xmlns:c16="http://schemas.microsoft.com/office/drawing/2014/chart" uri="{C3380CC4-5D6E-409C-BE32-E72D297353CC}">
              <c16:uniqueId val="{00000001-0659-4F05-82FB-CBB043D2E419}"/>
            </c:ext>
          </c:extLst>
        </c:ser>
        <c:dLbls>
          <c:showLegendKey val="0"/>
          <c:showVal val="0"/>
          <c:showCatName val="0"/>
          <c:showSerName val="0"/>
          <c:showPercent val="0"/>
          <c:showBubbleSize val="0"/>
        </c:dLbls>
        <c:marker val="1"/>
        <c:smooth val="0"/>
        <c:axId val="838790440"/>
        <c:axId val="838791096"/>
        <c:extLst/>
      </c:lineChart>
      <c:catAx>
        <c:axId val="838790440"/>
        <c:scaling>
          <c:orientation val="minMax"/>
        </c:scaling>
        <c:delete val="0"/>
        <c:axPos val="b"/>
        <c:numFmt formatCode="General" sourceLinked="1"/>
        <c:majorTickMark val="none"/>
        <c:minorTickMark val="none"/>
        <c:tickLblPos val="nextTo"/>
        <c:spPr>
          <a:noFill/>
          <a:ln>
            <a:noFill/>
          </a:ln>
          <a:effectLst/>
        </c:spPr>
        <c:txPr>
          <a:bodyPr rot="-180000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8791096"/>
        <c:crosses val="autoZero"/>
        <c:auto val="1"/>
        <c:lblAlgn val="ctr"/>
        <c:lblOffset val="100"/>
        <c:noMultiLvlLbl val="0"/>
      </c:catAx>
      <c:valAx>
        <c:axId val="838791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600"/>
                  <a:t>Total Sediment Yield [Tn]</a:t>
                </a:r>
              </a:p>
            </c:rich>
          </c:tx>
          <c:layout>
            <c:manualLayout>
              <c:xMode val="edge"/>
              <c:yMode val="edge"/>
              <c:x val="2.0267032192416219E-2"/>
              <c:y val="0.2547972524539781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8790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718586782765"/>
          <c:y val="3.1596905087718737E-2"/>
          <c:w val="0.85849754813488821"/>
          <c:h val="0.756182025843818"/>
        </c:manualLayout>
      </c:layout>
      <c:barChart>
        <c:barDir val="col"/>
        <c:grouping val="clustered"/>
        <c:varyColors val="0"/>
        <c:ser>
          <c:idx val="1"/>
          <c:order val="0"/>
          <c:tx>
            <c:strRef>
              <c:f>'Sed per year'!$M$1</c:f>
              <c:strCache>
                <c:ptCount val="1"/>
                <c:pt idx="0">
                  <c:v>Sediments due cyclones</c:v>
                </c:pt>
              </c:strCache>
            </c:strRef>
          </c:tx>
          <c:spPr>
            <a:solidFill>
              <a:schemeClr val="accent5">
                <a:lumMod val="75000"/>
              </a:schemeClr>
            </a:solidFill>
            <a:ln>
              <a:noFill/>
            </a:ln>
            <a:effectLst/>
          </c:spPr>
          <c:invertIfNegative val="0"/>
          <c:cat>
            <c:numRef>
              <c:f>'Sed per year'!$B$2:$B$46</c:f>
              <c:numCache>
                <c:formatCode>General</c:formatCode>
                <c:ptCount val="45"/>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numCache>
            </c:numRef>
          </c:cat>
          <c:val>
            <c:numRef>
              <c:f>'Sed per year'!$M$2:$M$46</c:f>
              <c:numCache>
                <c:formatCode>0.0%</c:formatCode>
                <c:ptCount val="45"/>
                <c:pt idx="0">
                  <c:v>0.55507662496978671</c:v>
                </c:pt>
                <c:pt idx="1">
                  <c:v>0.3155501255821429</c:v>
                </c:pt>
                <c:pt idx="2">
                  <c:v>0.2247747525857611</c:v>
                </c:pt>
                <c:pt idx="3">
                  <c:v>5.1262228986282396E-2</c:v>
                </c:pt>
                <c:pt idx="4">
                  <c:v>0.2750254234319276</c:v>
                </c:pt>
                <c:pt idx="5">
                  <c:v>0.38078425276513744</c:v>
                </c:pt>
                <c:pt idx="6">
                  <c:v>0.49005814738544556</c:v>
                </c:pt>
                <c:pt idx="7">
                  <c:v>0.52496601409608035</c:v>
                </c:pt>
                <c:pt idx="8">
                  <c:v>0.11079292937470744</c:v>
                </c:pt>
                <c:pt idx="9">
                  <c:v>0.3567981917840648</c:v>
                </c:pt>
                <c:pt idx="10">
                  <c:v>0.46551241037962371</c:v>
                </c:pt>
                <c:pt idx="11">
                  <c:v>0.4234928983866677</c:v>
                </c:pt>
                <c:pt idx="12">
                  <c:v>8.90530434182462E-2</c:v>
                </c:pt>
                <c:pt idx="13">
                  <c:v>0.21010714347164378</c:v>
                </c:pt>
                <c:pt idx="14">
                  <c:v>0.80427317584190627</c:v>
                </c:pt>
                <c:pt idx="15">
                  <c:v>3.9068100189932627E-2</c:v>
                </c:pt>
                <c:pt idx="16">
                  <c:v>5.1580545411480883E-2</c:v>
                </c:pt>
                <c:pt idx="17">
                  <c:v>0.64377354140649323</c:v>
                </c:pt>
                <c:pt idx="18">
                  <c:v>4.2144967255010851E-2</c:v>
                </c:pt>
                <c:pt idx="19">
                  <c:v>5.7372943870762236E-2</c:v>
                </c:pt>
                <c:pt idx="20">
                  <c:v>0.49496528925769345</c:v>
                </c:pt>
                <c:pt idx="21">
                  <c:v>2.40900781599287E-2</c:v>
                </c:pt>
                <c:pt idx="22">
                  <c:v>0.17505028499024641</c:v>
                </c:pt>
                <c:pt idx="23">
                  <c:v>5.4175261113462485E-2</c:v>
                </c:pt>
                <c:pt idx="24">
                  <c:v>0.37595222863756173</c:v>
                </c:pt>
                <c:pt idx="25">
                  <c:v>0.13988917823287086</c:v>
                </c:pt>
                <c:pt idx="26">
                  <c:v>1.3823394500801412E-2</c:v>
                </c:pt>
                <c:pt idx="27">
                  <c:v>0.27474434281756699</c:v>
                </c:pt>
                <c:pt idx="28">
                  <c:v>1.961557857732146E-2</c:v>
                </c:pt>
                <c:pt idx="29">
                  <c:v>7.3420944260814219E-2</c:v>
                </c:pt>
                <c:pt idx="30">
                  <c:v>0.21694002403028323</c:v>
                </c:pt>
                <c:pt idx="31">
                  <c:v>4.5493904661177843E-2</c:v>
                </c:pt>
                <c:pt idx="32">
                  <c:v>0.28762298859248964</c:v>
                </c:pt>
                <c:pt idx="33">
                  <c:v>0.15940087295326846</c:v>
                </c:pt>
                <c:pt idx="34">
                  <c:v>0.48662693402881352</c:v>
                </c:pt>
                <c:pt idx="35">
                  <c:v>8.5704655681167349E-2</c:v>
                </c:pt>
                <c:pt idx="36">
                  <c:v>3.6962188258044142E-2</c:v>
                </c:pt>
                <c:pt idx="37">
                  <c:v>8.3253695788552601E-2</c:v>
                </c:pt>
                <c:pt idx="38">
                  <c:v>0.1001265388554443</c:v>
                </c:pt>
                <c:pt idx="39">
                  <c:v>3.8149172391707793E-2</c:v>
                </c:pt>
                <c:pt idx="40">
                  <c:v>0.2981112241447551</c:v>
                </c:pt>
                <c:pt idx="41">
                  <c:v>0.11285170500777636</c:v>
                </c:pt>
                <c:pt idx="42">
                  <c:v>7.22126761954308E-2</c:v>
                </c:pt>
                <c:pt idx="43">
                  <c:v>0.52540458790208455</c:v>
                </c:pt>
                <c:pt idx="44">
                  <c:v>0.27007356920125675</c:v>
                </c:pt>
              </c:numCache>
            </c:numRef>
          </c:val>
          <c:extLst>
            <c:ext xmlns:c16="http://schemas.microsoft.com/office/drawing/2014/chart" uri="{C3380CC4-5D6E-409C-BE32-E72D297353CC}">
              <c16:uniqueId val="{00000000-6428-4CF6-ADE0-79006B055BA0}"/>
            </c:ext>
          </c:extLst>
        </c:ser>
        <c:dLbls>
          <c:showLegendKey val="0"/>
          <c:showVal val="0"/>
          <c:showCatName val="0"/>
          <c:showSerName val="0"/>
          <c:showPercent val="0"/>
          <c:showBubbleSize val="0"/>
        </c:dLbls>
        <c:gapWidth val="150"/>
        <c:axId val="838790440"/>
        <c:axId val="838791096"/>
      </c:barChart>
      <c:lineChart>
        <c:grouping val="standard"/>
        <c:varyColors val="0"/>
        <c:ser>
          <c:idx val="0"/>
          <c:order val="1"/>
          <c:tx>
            <c:v>Average</c:v>
          </c:tx>
          <c:spPr>
            <a:ln w="28575" cap="rnd">
              <a:solidFill>
                <a:schemeClr val="accent6"/>
              </a:solidFill>
              <a:round/>
            </a:ln>
            <a:effectLst/>
          </c:spPr>
          <c:marker>
            <c:symbol val="none"/>
          </c:marker>
          <c:val>
            <c:numRef>
              <c:f>'Sed per year'!$C$51:$C$95</c:f>
              <c:numCache>
                <c:formatCode>0%</c:formatCode>
                <c:ptCount val="45"/>
                <c:pt idx="0">
                  <c:v>0.23502508397408062</c:v>
                </c:pt>
                <c:pt idx="1">
                  <c:v>0.23502508397408062</c:v>
                </c:pt>
                <c:pt idx="2">
                  <c:v>0.23502508397408062</c:v>
                </c:pt>
                <c:pt idx="3">
                  <c:v>0.23502508397408062</c:v>
                </c:pt>
                <c:pt idx="4">
                  <c:v>0.23502508397408062</c:v>
                </c:pt>
                <c:pt idx="5">
                  <c:v>0.23502508397408062</c:v>
                </c:pt>
                <c:pt idx="6">
                  <c:v>0.23502508397408062</c:v>
                </c:pt>
                <c:pt idx="7">
                  <c:v>0.23502508397408062</c:v>
                </c:pt>
                <c:pt idx="8">
                  <c:v>0.23502508397408062</c:v>
                </c:pt>
                <c:pt idx="9">
                  <c:v>0.23502508397408062</c:v>
                </c:pt>
                <c:pt idx="10">
                  <c:v>0.23502508397408062</c:v>
                </c:pt>
                <c:pt idx="11">
                  <c:v>0.23502508397408062</c:v>
                </c:pt>
                <c:pt idx="12">
                  <c:v>0.23502508397408062</c:v>
                </c:pt>
                <c:pt idx="13">
                  <c:v>0.23502508397408062</c:v>
                </c:pt>
                <c:pt idx="14">
                  <c:v>0.23502508397408062</c:v>
                </c:pt>
                <c:pt idx="15">
                  <c:v>0.23502508397408062</c:v>
                </c:pt>
                <c:pt idx="16">
                  <c:v>0.23502508397408062</c:v>
                </c:pt>
                <c:pt idx="17">
                  <c:v>0.23502508397408062</c:v>
                </c:pt>
                <c:pt idx="18">
                  <c:v>0.23502508397408062</c:v>
                </c:pt>
                <c:pt idx="19">
                  <c:v>0.23502508397408062</c:v>
                </c:pt>
                <c:pt idx="20">
                  <c:v>0.23502508397408062</c:v>
                </c:pt>
                <c:pt idx="21">
                  <c:v>0.23502508397408062</c:v>
                </c:pt>
                <c:pt idx="22">
                  <c:v>0.23502508397408062</c:v>
                </c:pt>
                <c:pt idx="23">
                  <c:v>0.23502508397408062</c:v>
                </c:pt>
                <c:pt idx="24">
                  <c:v>0.23502508397408062</c:v>
                </c:pt>
                <c:pt idx="25">
                  <c:v>0.23502508397408062</c:v>
                </c:pt>
                <c:pt idx="26">
                  <c:v>0.23502508397408062</c:v>
                </c:pt>
                <c:pt idx="27">
                  <c:v>0.23502508397408062</c:v>
                </c:pt>
                <c:pt idx="28">
                  <c:v>0.23502508397408062</c:v>
                </c:pt>
                <c:pt idx="29">
                  <c:v>0.23502508397408062</c:v>
                </c:pt>
                <c:pt idx="30">
                  <c:v>0.23502508397408062</c:v>
                </c:pt>
                <c:pt idx="31">
                  <c:v>0.23502508397408062</c:v>
                </c:pt>
                <c:pt idx="32">
                  <c:v>0.23502508397408062</c:v>
                </c:pt>
                <c:pt idx="33">
                  <c:v>0.23502508397408062</c:v>
                </c:pt>
                <c:pt idx="34">
                  <c:v>0.23502508397408062</c:v>
                </c:pt>
                <c:pt idx="35">
                  <c:v>0.23502508397408062</c:v>
                </c:pt>
                <c:pt idx="36">
                  <c:v>0.23502508397408062</c:v>
                </c:pt>
                <c:pt idx="37">
                  <c:v>0.23502508397408062</c:v>
                </c:pt>
                <c:pt idx="38">
                  <c:v>0.23502508397408062</c:v>
                </c:pt>
                <c:pt idx="39">
                  <c:v>0.23502508397408062</c:v>
                </c:pt>
                <c:pt idx="40">
                  <c:v>0.23502508397408062</c:v>
                </c:pt>
                <c:pt idx="41">
                  <c:v>0.23502508397408062</c:v>
                </c:pt>
                <c:pt idx="42">
                  <c:v>0.23502508397408062</c:v>
                </c:pt>
                <c:pt idx="43">
                  <c:v>0.23502508397408062</c:v>
                </c:pt>
                <c:pt idx="44">
                  <c:v>0.23502508397408062</c:v>
                </c:pt>
              </c:numCache>
            </c:numRef>
          </c:val>
          <c:smooth val="0"/>
          <c:extLst>
            <c:ext xmlns:c16="http://schemas.microsoft.com/office/drawing/2014/chart" uri="{C3380CC4-5D6E-409C-BE32-E72D297353CC}">
              <c16:uniqueId val="{00000001-6428-4CF6-ADE0-79006B055BA0}"/>
            </c:ext>
          </c:extLst>
        </c:ser>
        <c:dLbls>
          <c:showLegendKey val="0"/>
          <c:showVal val="0"/>
          <c:showCatName val="0"/>
          <c:showSerName val="0"/>
          <c:showPercent val="0"/>
          <c:showBubbleSize val="0"/>
        </c:dLbls>
        <c:marker val="1"/>
        <c:smooth val="0"/>
        <c:axId val="838790440"/>
        <c:axId val="838791096"/>
      </c:lineChart>
      <c:catAx>
        <c:axId val="838790440"/>
        <c:scaling>
          <c:orientation val="minMax"/>
        </c:scaling>
        <c:delete val="0"/>
        <c:axPos val="b"/>
        <c:numFmt formatCode="General" sourceLinked="1"/>
        <c:majorTickMark val="none"/>
        <c:minorTickMark val="none"/>
        <c:tickLblPos val="nextTo"/>
        <c:spPr>
          <a:noFill/>
          <a:ln>
            <a:noFill/>
          </a:ln>
          <a:effectLst/>
        </c:spPr>
        <c:txPr>
          <a:bodyPr rot="-180000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8791096"/>
        <c:crosses val="autoZero"/>
        <c:auto val="1"/>
        <c:lblAlgn val="ctr"/>
        <c:lblOffset val="100"/>
        <c:noMultiLvlLbl val="0"/>
      </c:catAx>
      <c:valAx>
        <c:axId val="838791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600"/>
                  <a:t>Percentage of the annual sediment yield TC or TD related</a:t>
                </a:r>
              </a:p>
            </c:rich>
          </c:tx>
          <c:layout>
            <c:manualLayout>
              <c:xMode val="edge"/>
              <c:yMode val="edge"/>
              <c:x val="1.8288197250575212E-2"/>
              <c:y val="9.438060883068889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8790440"/>
        <c:crosses val="autoZero"/>
        <c:crossBetween val="between"/>
      </c:valAx>
      <c:spPr>
        <a:noFill/>
        <a:ln>
          <a:solidFill>
            <a:schemeClr val="bg1">
              <a:lumMod val="6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a:t>
            </a:r>
            <a:r>
              <a:rPr lang="en-US" baseline="0" dirty="0"/>
              <a:t> on</a:t>
            </a:r>
            <a:r>
              <a:rPr lang="en-US" dirty="0"/>
              <a:t> Total</a:t>
            </a:r>
            <a:r>
              <a:rPr lang="en-US" baseline="0" dirty="0"/>
              <a:t> Sediment Export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Sed_out!$E$100</c:f>
              <c:strCache>
                <c:ptCount val="1"/>
                <c:pt idx="0">
                  <c:v>TOTAL</c:v>
                </c:pt>
              </c:strCache>
            </c:strRef>
          </c:tx>
          <c:spPr>
            <a:solidFill>
              <a:schemeClr val="accent1"/>
            </a:solidFill>
            <a:ln>
              <a:noFill/>
            </a:ln>
            <a:effectLst/>
          </c:spPr>
          <c:invertIfNegative val="0"/>
          <c:cat>
            <c:strRef>
              <c:f>Sed_out!$D$102:$D$105</c:f>
              <c:strCache>
                <c:ptCount val="4"/>
                <c:pt idx="0">
                  <c:v>CC1</c:v>
                </c:pt>
                <c:pt idx="1">
                  <c:v>CC2</c:v>
                </c:pt>
                <c:pt idx="2">
                  <c:v>CC3</c:v>
                </c:pt>
                <c:pt idx="3">
                  <c:v>CC4</c:v>
                </c:pt>
              </c:strCache>
            </c:strRef>
          </c:cat>
          <c:val>
            <c:numRef>
              <c:f>Sed_out!$F$102:$F$105</c:f>
              <c:numCache>
                <c:formatCode>0%</c:formatCode>
                <c:ptCount val="4"/>
                <c:pt idx="0">
                  <c:v>2.5878060591130295E-2</c:v>
                </c:pt>
                <c:pt idx="1">
                  <c:v>9.0757826897537086E-2</c:v>
                </c:pt>
                <c:pt idx="2">
                  <c:v>1.3704805389853811E-2</c:v>
                </c:pt>
                <c:pt idx="3">
                  <c:v>2.4232331419872209E-2</c:v>
                </c:pt>
              </c:numCache>
            </c:numRef>
          </c:val>
          <c:extLst>
            <c:ext xmlns:c16="http://schemas.microsoft.com/office/drawing/2014/chart" uri="{C3380CC4-5D6E-409C-BE32-E72D297353CC}">
              <c16:uniqueId val="{00000000-1F40-46A0-90E9-9C4C7553F805}"/>
            </c:ext>
          </c:extLst>
        </c:ser>
        <c:dLbls>
          <c:showLegendKey val="0"/>
          <c:showVal val="0"/>
          <c:showCatName val="0"/>
          <c:showSerName val="0"/>
          <c:showPercent val="0"/>
          <c:showBubbleSize val="0"/>
        </c:dLbls>
        <c:gapWidth val="219"/>
        <c:overlap val="-27"/>
        <c:axId val="2073777912"/>
        <c:axId val="2073781192"/>
      </c:barChart>
      <c:catAx>
        <c:axId val="207377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81192"/>
        <c:crosses val="autoZero"/>
        <c:auto val="1"/>
        <c:lblAlgn val="ctr"/>
        <c:lblOffset val="100"/>
        <c:noMultiLvlLbl val="0"/>
      </c:catAx>
      <c:valAx>
        <c:axId val="207378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7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Maximum Annual Concentration (mg/L)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Sed_out!$E$100</c:f>
              <c:strCache>
                <c:ptCount val="1"/>
                <c:pt idx="0">
                  <c:v>TOTAL</c:v>
                </c:pt>
              </c:strCache>
            </c:strRef>
          </c:tx>
          <c:spPr>
            <a:solidFill>
              <a:schemeClr val="accent1"/>
            </a:solidFill>
            <a:ln>
              <a:noFill/>
            </a:ln>
            <a:effectLst/>
          </c:spPr>
          <c:invertIfNegative val="0"/>
          <c:cat>
            <c:strRef>
              <c:f>Sed_out!$D$101:$D$105</c:f>
              <c:strCache>
                <c:ptCount val="5"/>
                <c:pt idx="0">
                  <c:v>Baseline</c:v>
                </c:pt>
                <c:pt idx="1">
                  <c:v>CC1</c:v>
                </c:pt>
                <c:pt idx="2">
                  <c:v>CC2</c:v>
                </c:pt>
                <c:pt idx="3">
                  <c:v>CC3</c:v>
                </c:pt>
                <c:pt idx="4">
                  <c:v>CC4</c:v>
                </c:pt>
              </c:strCache>
            </c:strRef>
          </c:cat>
          <c:val>
            <c:numRef>
              <c:f>Sed_conc_max!$E$101:$E$105</c:f>
              <c:numCache>
                <c:formatCode>0.0</c:formatCode>
                <c:ptCount val="5"/>
                <c:pt idx="0">
                  <c:v>275.29000000000002</c:v>
                </c:pt>
                <c:pt idx="1">
                  <c:v>291.87000000000006</c:v>
                </c:pt>
                <c:pt idx="2">
                  <c:v>314.35000000000002</c:v>
                </c:pt>
                <c:pt idx="3">
                  <c:v>277.2</c:v>
                </c:pt>
                <c:pt idx="4">
                  <c:v>305.96000000000004</c:v>
                </c:pt>
              </c:numCache>
            </c:numRef>
          </c:val>
          <c:extLst>
            <c:ext xmlns:c16="http://schemas.microsoft.com/office/drawing/2014/chart" uri="{C3380CC4-5D6E-409C-BE32-E72D297353CC}">
              <c16:uniqueId val="{00000000-78F6-4B0E-ACF8-5AF49D9E145D}"/>
            </c:ext>
          </c:extLst>
        </c:ser>
        <c:dLbls>
          <c:showLegendKey val="0"/>
          <c:showVal val="0"/>
          <c:showCatName val="0"/>
          <c:showSerName val="0"/>
          <c:showPercent val="0"/>
          <c:showBubbleSize val="0"/>
        </c:dLbls>
        <c:gapWidth val="219"/>
        <c:overlap val="-27"/>
        <c:axId val="2073777912"/>
        <c:axId val="2073781192"/>
      </c:barChart>
      <c:catAx>
        <c:axId val="207377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81192"/>
        <c:crosses val="autoZero"/>
        <c:auto val="1"/>
        <c:lblAlgn val="ctr"/>
        <c:lblOffset val="100"/>
        <c:noMultiLvlLbl val="0"/>
      </c:catAx>
      <c:valAx>
        <c:axId val="207378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7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on sediment export due to TC or TD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Sed_out!$E$100</c:f>
              <c:strCache>
                <c:ptCount val="1"/>
                <c:pt idx="0">
                  <c:v>TOTAL</c:v>
                </c:pt>
              </c:strCache>
            </c:strRef>
          </c:tx>
          <c:spPr>
            <a:solidFill>
              <a:schemeClr val="accent1"/>
            </a:solidFill>
            <a:ln>
              <a:noFill/>
            </a:ln>
            <a:effectLst/>
          </c:spPr>
          <c:invertIfNegative val="0"/>
          <c:cat>
            <c:strRef>
              <c:f>Sed_out!$D$102:$D$105</c:f>
              <c:strCache>
                <c:ptCount val="4"/>
                <c:pt idx="0">
                  <c:v>CC1</c:v>
                </c:pt>
                <c:pt idx="1">
                  <c:v>CC2</c:v>
                </c:pt>
                <c:pt idx="2">
                  <c:v>CC3</c:v>
                </c:pt>
                <c:pt idx="3">
                  <c:v>CC4</c:v>
                </c:pt>
              </c:strCache>
            </c:strRef>
          </c:cat>
          <c:val>
            <c:numRef>
              <c:f>Sed_out!$I$102:$I$105</c:f>
              <c:numCache>
                <c:formatCode>0%</c:formatCode>
                <c:ptCount val="4"/>
                <c:pt idx="0">
                  <c:v>3.2123716667326808E-2</c:v>
                </c:pt>
                <c:pt idx="1">
                  <c:v>4.5603480302579255E-2</c:v>
                </c:pt>
                <c:pt idx="2">
                  <c:v>0.33058496002512228</c:v>
                </c:pt>
                <c:pt idx="3">
                  <c:v>4.3579367050977452E-2</c:v>
                </c:pt>
              </c:numCache>
            </c:numRef>
          </c:val>
          <c:extLst>
            <c:ext xmlns:c16="http://schemas.microsoft.com/office/drawing/2014/chart" uri="{C3380CC4-5D6E-409C-BE32-E72D297353CC}">
              <c16:uniqueId val="{00000000-A362-4F00-AE81-7DEE62A10AB1}"/>
            </c:ext>
          </c:extLst>
        </c:ser>
        <c:dLbls>
          <c:showLegendKey val="0"/>
          <c:showVal val="0"/>
          <c:showCatName val="0"/>
          <c:showSerName val="0"/>
          <c:showPercent val="0"/>
          <c:showBubbleSize val="0"/>
        </c:dLbls>
        <c:gapWidth val="219"/>
        <c:overlap val="-27"/>
        <c:axId val="2073777912"/>
        <c:axId val="2073781192"/>
      </c:barChart>
      <c:catAx>
        <c:axId val="207377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81192"/>
        <c:crosses val="autoZero"/>
        <c:auto val="1"/>
        <c:lblAlgn val="ctr"/>
        <c:lblOffset val="100"/>
        <c:noMultiLvlLbl val="0"/>
      </c:catAx>
      <c:valAx>
        <c:axId val="207378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77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B13C-E24E-4D8B-B1C2-CE80D9872803}" type="datetimeFigureOut">
              <a:rPr lang="en-US" smtClean="0"/>
              <a:t>5/23/2022</a:t>
            </a:fld>
            <a:endParaRPr lang="en-US" dirty="0"/>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41243-E346-4AF8-A8BE-A00B651C5070}" type="slidenum">
              <a:rPr lang="en-US" smtClean="0"/>
              <a:t>‹#›</a:t>
            </a:fld>
            <a:endParaRPr lang="en-US" dirty="0"/>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2031-6297-4D45-B38B-29B38A09B924}" type="datetimeFigureOut">
              <a:rPr lang="en-US" smtClean="0"/>
              <a:t>5/23/2022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A8F8-ADC6-401C-83FE-1703170D9E28}" type="slidenum">
              <a:rPr lang="en-US" smtClean="0"/>
              <a:t>‹#›</a:t>
            </a:fld>
            <a:endParaRPr lang="en-US" dirty="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a:t>
            </a:fld>
            <a:endParaRPr lang="en-US" dirty="0"/>
          </a:p>
        </p:txBody>
      </p:sp>
    </p:spTree>
    <p:extLst>
      <p:ext uri="{BB962C8B-B14F-4D97-AF65-F5344CB8AC3E}">
        <p14:creationId xmlns:p14="http://schemas.microsoft.com/office/powerpoint/2010/main" val="356495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4</a:t>
            </a:fld>
            <a:endParaRPr lang="en-US" dirty="0"/>
          </a:p>
        </p:txBody>
      </p:sp>
    </p:spTree>
    <p:extLst>
      <p:ext uri="{BB962C8B-B14F-4D97-AF65-F5344CB8AC3E}">
        <p14:creationId xmlns:p14="http://schemas.microsoft.com/office/powerpoint/2010/main" val="207413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6</a:t>
            </a:fld>
            <a:endParaRPr lang="en-US" dirty="0"/>
          </a:p>
        </p:txBody>
      </p:sp>
    </p:spTree>
    <p:extLst>
      <p:ext uri="{BB962C8B-B14F-4D97-AF65-F5344CB8AC3E}">
        <p14:creationId xmlns:p14="http://schemas.microsoft.com/office/powerpoint/2010/main" val="283421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7</a:t>
            </a:fld>
            <a:endParaRPr lang="en-US" dirty="0"/>
          </a:p>
        </p:txBody>
      </p:sp>
    </p:spTree>
    <p:extLst>
      <p:ext uri="{BB962C8B-B14F-4D97-AF65-F5344CB8AC3E}">
        <p14:creationId xmlns:p14="http://schemas.microsoft.com/office/powerpoint/2010/main" val="28984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8</a:t>
            </a:fld>
            <a:endParaRPr lang="en-US" dirty="0"/>
          </a:p>
        </p:txBody>
      </p:sp>
    </p:spTree>
    <p:extLst>
      <p:ext uri="{BB962C8B-B14F-4D97-AF65-F5344CB8AC3E}">
        <p14:creationId xmlns:p14="http://schemas.microsoft.com/office/powerpoint/2010/main" val="84529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10</a:t>
            </a:fld>
            <a:endParaRPr lang="en-US" dirty="0"/>
          </a:p>
        </p:txBody>
      </p:sp>
    </p:spTree>
    <p:extLst>
      <p:ext uri="{BB962C8B-B14F-4D97-AF65-F5344CB8AC3E}">
        <p14:creationId xmlns:p14="http://schemas.microsoft.com/office/powerpoint/2010/main" val="146044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814306"/>
            <a:ext cx="11430000" cy="914400"/>
          </a:xfrm>
        </p:spPr>
        <p:txBody>
          <a:bodyPr anchor="b" anchorCtr="0">
            <a:normAutofit/>
          </a:bodyPr>
          <a:lstStyle>
            <a:lvl1pPr algn="ctr">
              <a:defRPr sz="4400" baseline="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727142"/>
            <a:ext cx="914400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a:normAutofit/>
          </a:bodyPr>
          <a:lstStyle>
            <a:lvl1pPr>
              <a:defRPr sz="2000"/>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a:normAutofit/>
          </a:bodyPr>
          <a:lstStyle>
            <a:lvl1pPr>
              <a:defRPr sz="2000"/>
            </a:lvl1pPr>
          </a:lstStyle>
          <a:p>
            <a:r>
              <a:rPr lang="en-US"/>
              <a:t>Click icon to add picture</a:t>
            </a:r>
            <a:endParaRPr lang="en-US" dirty="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Rectangle 16">
            <a:extLst>
              <a:ext uri="{FF2B5EF4-FFF2-40B4-BE49-F238E27FC236}">
                <a16:creationId xmlns:a16="http://schemas.microsoft.com/office/drawing/2014/main" id="{DCE235D5-C9A4-4BE8-BA73-CB43044C0191}"/>
              </a:ext>
              <a:ext uri="{C183D7F6-B498-43B3-948B-1728B52AA6E4}">
                <adec:decorative xmlns:adec="http://schemas.microsoft.com/office/drawing/2017/decorative" val="1"/>
              </a:ext>
            </a:extLst>
          </p:cNvPr>
          <p:cNvSpPr/>
          <p:nvPr userDrawn="1"/>
        </p:nvSpPr>
        <p:spPr>
          <a:xfrm>
            <a:off x="838200" y="2124766"/>
            <a:ext cx="1828800" cy="27432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FE335D8-9532-4971-B398-4A92330E0E3F}"/>
              </a:ext>
              <a:ext uri="{C183D7F6-B498-43B3-948B-1728B52AA6E4}">
                <adec:decorative xmlns:adec="http://schemas.microsoft.com/office/drawing/2017/decorative" val="1"/>
              </a:ext>
            </a:extLst>
          </p:cNvPr>
          <p:cNvSpPr/>
          <p:nvPr userDrawn="1"/>
        </p:nvSpPr>
        <p:spPr>
          <a:xfrm>
            <a:off x="3008521" y="2120360"/>
            <a:ext cx="1828800" cy="2743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1A1F96-B917-4C7C-AC49-6F5A63D2D228}"/>
              </a:ext>
              <a:ext uri="{C183D7F6-B498-43B3-948B-1728B52AA6E4}">
                <adec:decorative xmlns:adec="http://schemas.microsoft.com/office/drawing/2017/decorative" val="1"/>
              </a:ext>
            </a:extLst>
          </p:cNvPr>
          <p:cNvSpPr/>
          <p:nvPr userDrawn="1"/>
        </p:nvSpPr>
        <p:spPr>
          <a:xfrm>
            <a:off x="5178842" y="2115954"/>
            <a:ext cx="1828800" cy="2743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092F025-DDF7-4E7F-8D91-219F785DC6E3}"/>
              </a:ext>
              <a:ext uri="{C183D7F6-B498-43B3-948B-1728B52AA6E4}">
                <adec:decorative xmlns:adec="http://schemas.microsoft.com/office/drawing/2017/decorative" val="1"/>
              </a:ext>
            </a:extLst>
          </p:cNvPr>
          <p:cNvSpPr/>
          <p:nvPr userDrawn="1"/>
        </p:nvSpPr>
        <p:spPr>
          <a:xfrm>
            <a:off x="7349163" y="2111548"/>
            <a:ext cx="1828800" cy="27432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61C09E-D15F-45A5-B238-7BCA8F433045}"/>
              </a:ext>
              <a:ext uri="{C183D7F6-B498-43B3-948B-1728B52AA6E4}">
                <adec:decorative xmlns:adec="http://schemas.microsoft.com/office/drawing/2017/decorative" val="1"/>
              </a:ext>
            </a:extLst>
          </p:cNvPr>
          <p:cNvSpPr/>
          <p:nvPr userDrawn="1"/>
        </p:nvSpPr>
        <p:spPr>
          <a:xfrm>
            <a:off x="9519484" y="2129173"/>
            <a:ext cx="1828800" cy="2743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nline Image Placeholder 28">
            <a:extLst>
              <a:ext uri="{FF2B5EF4-FFF2-40B4-BE49-F238E27FC236}">
                <a16:creationId xmlns:a16="http://schemas.microsoft.com/office/drawing/2014/main" id="{4C52CFE3-834C-47CD-B83D-EE3E9BDF7EB0}"/>
              </a:ext>
            </a:extLst>
          </p:cNvPr>
          <p:cNvSpPr>
            <a:spLocks noGrp="1"/>
          </p:cNvSpPr>
          <p:nvPr>
            <p:ph type="clipArt" sz="quarter" idx="14" hasCustomPrompt="1"/>
          </p:nvPr>
        </p:nvSpPr>
        <p:spPr>
          <a:xfrm>
            <a:off x="1408176" y="2423160"/>
            <a:ext cx="685800" cy="685800"/>
          </a:xfrm>
        </p:spPr>
        <p:txBody>
          <a:bodyPr>
            <a:normAutofit/>
          </a:bodyPr>
          <a:lstStyle>
            <a:lvl1pPr>
              <a:defRPr sz="1000"/>
            </a:lvl1pPr>
          </a:lstStyle>
          <a:p>
            <a:r>
              <a:rPr lang="en-US" dirty="0"/>
              <a:t>Icon</a:t>
            </a:r>
          </a:p>
        </p:txBody>
      </p:sp>
      <p:sp>
        <p:nvSpPr>
          <p:cNvPr id="35" name="Text Placeholder 34">
            <a:extLst>
              <a:ext uri="{FF2B5EF4-FFF2-40B4-BE49-F238E27FC236}">
                <a16:creationId xmlns:a16="http://schemas.microsoft.com/office/drawing/2014/main" id="{1982BCC9-60AF-46F4-9F98-66B6A4EECD88}"/>
              </a:ext>
            </a:extLst>
          </p:cNvPr>
          <p:cNvSpPr>
            <a:spLocks noGrp="1"/>
          </p:cNvSpPr>
          <p:nvPr>
            <p:ph type="body" sz="quarter" idx="18" hasCustomPrompt="1"/>
          </p:nvPr>
        </p:nvSpPr>
        <p:spPr>
          <a:xfrm>
            <a:off x="932688" y="3364992"/>
            <a:ext cx="1645920" cy="310896"/>
          </a:xfrm>
        </p:spPr>
        <p:txBody>
          <a:bodyPr>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7" name="Text Placeholder 36">
            <a:extLst>
              <a:ext uri="{FF2B5EF4-FFF2-40B4-BE49-F238E27FC236}">
                <a16:creationId xmlns:a16="http://schemas.microsoft.com/office/drawing/2014/main" id="{9F8538CE-C709-4E03-BEA0-595C4832887D}"/>
              </a:ext>
            </a:extLst>
          </p:cNvPr>
          <p:cNvSpPr>
            <a:spLocks noGrp="1"/>
          </p:cNvSpPr>
          <p:nvPr>
            <p:ph type="body" sz="quarter" idx="19" hasCustomPrompt="1"/>
          </p:nvPr>
        </p:nvSpPr>
        <p:spPr>
          <a:xfrm>
            <a:off x="933450"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9" name="Online Image Placeholder 28">
            <a:extLst>
              <a:ext uri="{FF2B5EF4-FFF2-40B4-BE49-F238E27FC236}">
                <a16:creationId xmlns:a16="http://schemas.microsoft.com/office/drawing/2014/main" id="{DBF1F06A-E008-4A1F-B15D-8B17A96843C4}"/>
              </a:ext>
            </a:extLst>
          </p:cNvPr>
          <p:cNvSpPr>
            <a:spLocks noGrp="1"/>
          </p:cNvSpPr>
          <p:nvPr>
            <p:ph type="clipArt" sz="quarter" idx="13" hasCustomPrompt="1"/>
          </p:nvPr>
        </p:nvSpPr>
        <p:spPr>
          <a:xfrm>
            <a:off x="3584448" y="2423160"/>
            <a:ext cx="685800" cy="685800"/>
          </a:xfrm>
        </p:spPr>
        <p:txBody>
          <a:bodyPr>
            <a:normAutofit/>
          </a:bodyPr>
          <a:lstStyle>
            <a:lvl1pPr>
              <a:defRPr sz="1000"/>
            </a:lvl1pPr>
          </a:lstStyle>
          <a:p>
            <a:r>
              <a:rPr lang="en-US" dirty="0"/>
              <a:t>Icon</a:t>
            </a:r>
          </a:p>
        </p:txBody>
      </p:sp>
      <p:sp>
        <p:nvSpPr>
          <p:cNvPr id="38" name="Text Placeholder 34">
            <a:extLst>
              <a:ext uri="{FF2B5EF4-FFF2-40B4-BE49-F238E27FC236}">
                <a16:creationId xmlns:a16="http://schemas.microsoft.com/office/drawing/2014/main" id="{22E02583-A68C-461F-A7EA-CCB799FF8CE4}"/>
              </a:ext>
            </a:extLst>
          </p:cNvPr>
          <p:cNvSpPr>
            <a:spLocks noGrp="1"/>
          </p:cNvSpPr>
          <p:nvPr>
            <p:ph type="body" sz="quarter" idx="20" hasCustomPrompt="1"/>
          </p:nvPr>
        </p:nvSpPr>
        <p:spPr>
          <a:xfrm>
            <a:off x="3099816" y="3355848"/>
            <a:ext cx="1645920" cy="310896"/>
          </a:xfrm>
        </p:spPr>
        <p:txBody>
          <a:bodyPr>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9" name="Text Placeholder 36">
            <a:extLst>
              <a:ext uri="{FF2B5EF4-FFF2-40B4-BE49-F238E27FC236}">
                <a16:creationId xmlns:a16="http://schemas.microsoft.com/office/drawing/2014/main" id="{28AFEAEF-5DBC-4899-A91D-67ACF62EE8EE}"/>
              </a:ext>
            </a:extLst>
          </p:cNvPr>
          <p:cNvSpPr>
            <a:spLocks noGrp="1"/>
          </p:cNvSpPr>
          <p:nvPr>
            <p:ph type="body" sz="quarter" idx="21" hasCustomPrompt="1"/>
          </p:nvPr>
        </p:nvSpPr>
        <p:spPr>
          <a:xfrm>
            <a:off x="30998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1" name="Online Image Placeholder 28">
            <a:extLst>
              <a:ext uri="{FF2B5EF4-FFF2-40B4-BE49-F238E27FC236}">
                <a16:creationId xmlns:a16="http://schemas.microsoft.com/office/drawing/2014/main" id="{4E80734C-00E1-4859-9CBC-72F685ED3ECA}"/>
              </a:ext>
            </a:extLst>
          </p:cNvPr>
          <p:cNvSpPr>
            <a:spLocks noGrp="1"/>
          </p:cNvSpPr>
          <p:nvPr>
            <p:ph type="clipArt" sz="quarter" idx="15" hasCustomPrompt="1"/>
          </p:nvPr>
        </p:nvSpPr>
        <p:spPr>
          <a:xfrm>
            <a:off x="5751576" y="2423160"/>
            <a:ext cx="685800" cy="685800"/>
          </a:xfrm>
        </p:spPr>
        <p:txBody>
          <a:bodyPr>
            <a:normAutofit/>
          </a:bodyPr>
          <a:lstStyle>
            <a:lvl1pPr>
              <a:defRPr sz="1000"/>
            </a:lvl1pPr>
          </a:lstStyle>
          <a:p>
            <a:r>
              <a:rPr lang="en-US" dirty="0"/>
              <a:t>Icon</a:t>
            </a:r>
          </a:p>
        </p:txBody>
      </p:sp>
      <p:sp>
        <p:nvSpPr>
          <p:cNvPr id="40" name="Text Placeholder 34">
            <a:extLst>
              <a:ext uri="{FF2B5EF4-FFF2-40B4-BE49-F238E27FC236}">
                <a16:creationId xmlns:a16="http://schemas.microsoft.com/office/drawing/2014/main" id="{2BCDF99A-2A2D-450C-A2EC-855BF8CF3461}"/>
              </a:ext>
            </a:extLst>
          </p:cNvPr>
          <p:cNvSpPr>
            <a:spLocks noGrp="1"/>
          </p:cNvSpPr>
          <p:nvPr>
            <p:ph type="body" sz="quarter" idx="22" hasCustomPrompt="1"/>
          </p:nvPr>
        </p:nvSpPr>
        <p:spPr>
          <a:xfrm>
            <a:off x="5266944" y="3355848"/>
            <a:ext cx="1645920" cy="310896"/>
          </a:xfrm>
        </p:spPr>
        <p:txBody>
          <a:bodyPr>
            <a:noAutofit/>
          </a:bodyPr>
          <a:lstStyle>
            <a:lvl1pPr marL="0" indent="0" algn="ctr">
              <a:buNone/>
              <a:defRPr sz="1400" b="1">
                <a:solidFill>
                  <a:schemeClr val="accent4">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1" name="Text Placeholder 36">
            <a:extLst>
              <a:ext uri="{FF2B5EF4-FFF2-40B4-BE49-F238E27FC236}">
                <a16:creationId xmlns:a16="http://schemas.microsoft.com/office/drawing/2014/main" id="{F9B9826B-7B62-4748-A213-35BC39ABA1B0}"/>
              </a:ext>
            </a:extLst>
          </p:cNvPr>
          <p:cNvSpPr>
            <a:spLocks noGrp="1"/>
          </p:cNvSpPr>
          <p:nvPr>
            <p:ph type="body" sz="quarter" idx="23" hasCustomPrompt="1"/>
          </p:nvPr>
        </p:nvSpPr>
        <p:spPr>
          <a:xfrm>
            <a:off x="52669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2" name="Online Image Placeholder 28">
            <a:extLst>
              <a:ext uri="{FF2B5EF4-FFF2-40B4-BE49-F238E27FC236}">
                <a16:creationId xmlns:a16="http://schemas.microsoft.com/office/drawing/2014/main" id="{A4C3FC1B-B692-43CB-A148-E1C8F5215715}"/>
              </a:ext>
            </a:extLst>
          </p:cNvPr>
          <p:cNvSpPr>
            <a:spLocks noGrp="1"/>
          </p:cNvSpPr>
          <p:nvPr>
            <p:ph type="clipArt" sz="quarter" idx="16" hasCustomPrompt="1"/>
          </p:nvPr>
        </p:nvSpPr>
        <p:spPr>
          <a:xfrm>
            <a:off x="7964424" y="2459736"/>
            <a:ext cx="685800" cy="685800"/>
          </a:xfrm>
        </p:spPr>
        <p:txBody>
          <a:bodyPr>
            <a:normAutofit/>
          </a:bodyPr>
          <a:lstStyle>
            <a:lvl1pPr>
              <a:defRPr sz="1000"/>
            </a:lvl1pPr>
          </a:lstStyle>
          <a:p>
            <a:r>
              <a:rPr lang="en-US" dirty="0"/>
              <a:t>Icon</a:t>
            </a:r>
          </a:p>
        </p:txBody>
      </p:sp>
      <p:sp>
        <p:nvSpPr>
          <p:cNvPr id="42" name="Text Placeholder 34">
            <a:extLst>
              <a:ext uri="{FF2B5EF4-FFF2-40B4-BE49-F238E27FC236}">
                <a16:creationId xmlns:a16="http://schemas.microsoft.com/office/drawing/2014/main" id="{6F67F147-F73B-41A8-BDE9-C0362A2496D1}"/>
              </a:ext>
            </a:extLst>
          </p:cNvPr>
          <p:cNvSpPr>
            <a:spLocks noGrp="1"/>
          </p:cNvSpPr>
          <p:nvPr>
            <p:ph type="body" sz="quarter" idx="24" hasCustomPrompt="1"/>
          </p:nvPr>
        </p:nvSpPr>
        <p:spPr>
          <a:xfrm>
            <a:off x="7443216" y="3355848"/>
            <a:ext cx="1645920" cy="310896"/>
          </a:xfrm>
        </p:spPr>
        <p:txBody>
          <a:bodyPr>
            <a:noAutofit/>
          </a:bodyPr>
          <a:lstStyle>
            <a:lvl1pPr marL="0" indent="0" algn="ctr">
              <a:buNone/>
              <a:defRPr sz="1400" b="1">
                <a:solidFill>
                  <a:schemeClr val="accent3">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3" name="Text Placeholder 36">
            <a:extLst>
              <a:ext uri="{FF2B5EF4-FFF2-40B4-BE49-F238E27FC236}">
                <a16:creationId xmlns:a16="http://schemas.microsoft.com/office/drawing/2014/main" id="{05CCB676-6291-4B66-8B0C-D2807FFDC06A}"/>
              </a:ext>
            </a:extLst>
          </p:cNvPr>
          <p:cNvSpPr>
            <a:spLocks noGrp="1"/>
          </p:cNvSpPr>
          <p:nvPr>
            <p:ph type="body" sz="quarter" idx="25" hasCustomPrompt="1"/>
          </p:nvPr>
        </p:nvSpPr>
        <p:spPr>
          <a:xfrm>
            <a:off x="74432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3" name="Online Image Placeholder 28">
            <a:extLst>
              <a:ext uri="{FF2B5EF4-FFF2-40B4-BE49-F238E27FC236}">
                <a16:creationId xmlns:a16="http://schemas.microsoft.com/office/drawing/2014/main" id="{FE385F6E-CA59-470E-B2EE-A9275BD02513}"/>
              </a:ext>
            </a:extLst>
          </p:cNvPr>
          <p:cNvSpPr>
            <a:spLocks noGrp="1"/>
          </p:cNvSpPr>
          <p:nvPr>
            <p:ph type="clipArt" sz="quarter" idx="17" hasCustomPrompt="1"/>
          </p:nvPr>
        </p:nvSpPr>
        <p:spPr>
          <a:xfrm>
            <a:off x="10085832" y="2459736"/>
            <a:ext cx="685800" cy="685800"/>
          </a:xfrm>
        </p:spPr>
        <p:txBody>
          <a:bodyPr>
            <a:normAutofit/>
          </a:bodyPr>
          <a:lstStyle>
            <a:lvl1pPr>
              <a:defRPr sz="1000"/>
            </a:lvl1pPr>
          </a:lstStyle>
          <a:p>
            <a:r>
              <a:rPr lang="en-US" dirty="0"/>
              <a:t>Icon</a:t>
            </a:r>
          </a:p>
        </p:txBody>
      </p:sp>
      <p:sp>
        <p:nvSpPr>
          <p:cNvPr id="44" name="Text Placeholder 34">
            <a:extLst>
              <a:ext uri="{FF2B5EF4-FFF2-40B4-BE49-F238E27FC236}">
                <a16:creationId xmlns:a16="http://schemas.microsoft.com/office/drawing/2014/main" id="{ED597C6A-309C-4388-AD51-3CA4C7D32298}"/>
              </a:ext>
            </a:extLst>
          </p:cNvPr>
          <p:cNvSpPr>
            <a:spLocks noGrp="1"/>
          </p:cNvSpPr>
          <p:nvPr>
            <p:ph type="body" sz="quarter" idx="26" hasCustomPrompt="1"/>
          </p:nvPr>
        </p:nvSpPr>
        <p:spPr>
          <a:xfrm>
            <a:off x="9610344" y="3359348"/>
            <a:ext cx="1645920" cy="310896"/>
          </a:xfrm>
        </p:spPr>
        <p:txBody>
          <a:bodyPr>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5" name="Text Placeholder 36">
            <a:extLst>
              <a:ext uri="{FF2B5EF4-FFF2-40B4-BE49-F238E27FC236}">
                <a16:creationId xmlns:a16="http://schemas.microsoft.com/office/drawing/2014/main" id="{4FAEDD7A-7EFF-4683-B485-0E7C891E8465}"/>
              </a:ext>
            </a:extLst>
          </p:cNvPr>
          <p:cNvSpPr>
            <a:spLocks noGrp="1"/>
          </p:cNvSpPr>
          <p:nvPr>
            <p:ph type="body" sz="quarter" idx="27" hasCustomPrompt="1"/>
          </p:nvPr>
        </p:nvSpPr>
        <p:spPr>
          <a:xfrm>
            <a:off x="96103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786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cxnSp>
        <p:nvCxnSpPr>
          <p:cNvPr id="17" name="Straight Connector 16">
            <a:extLst>
              <a:ext uri="{FF2B5EF4-FFF2-40B4-BE49-F238E27FC236}">
                <a16:creationId xmlns:a16="http://schemas.microsoft.com/office/drawing/2014/main" id="{63BA1E84-270B-4FFF-AE2D-1118555EA543}"/>
              </a:ext>
              <a:ext uri="{C183D7F6-B498-43B3-948B-1728B52AA6E4}">
                <adec:decorative xmlns:adec="http://schemas.microsoft.com/office/drawing/2017/decorative" val="1"/>
              </a:ext>
            </a:extLst>
          </p:cNvPr>
          <p:cNvCxnSpPr>
            <a:cxnSpLocks/>
          </p:cNvCxnSpPr>
          <p:nvPr userDrawn="1"/>
        </p:nvCxnSpPr>
        <p:spPr>
          <a:xfrm>
            <a:off x="838200" y="3492029"/>
            <a:ext cx="1045824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76568E-688A-4E48-A2E2-309074BB84F4}"/>
              </a:ext>
            </a:extLst>
          </p:cNvPr>
          <p:cNvSpPr>
            <a:spLocks noGrp="1"/>
          </p:cNvSpPr>
          <p:nvPr>
            <p:ph type="body" sz="quarter" idx="13" hasCustomPrompt="1"/>
          </p:nvPr>
        </p:nvSpPr>
        <p:spPr>
          <a:xfrm>
            <a:off x="8412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2" name="Text Placeholder 18">
            <a:extLst>
              <a:ext uri="{FF2B5EF4-FFF2-40B4-BE49-F238E27FC236}">
                <a16:creationId xmlns:a16="http://schemas.microsoft.com/office/drawing/2014/main" id="{F7B45EFE-7518-4339-BC12-BDB6AE6B455D}"/>
              </a:ext>
            </a:extLst>
          </p:cNvPr>
          <p:cNvSpPr>
            <a:spLocks noGrp="1"/>
          </p:cNvSpPr>
          <p:nvPr>
            <p:ph type="body" sz="quarter" idx="15" hasCustomPrompt="1"/>
          </p:nvPr>
        </p:nvSpPr>
        <p:spPr>
          <a:xfrm>
            <a:off x="49560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4" name="Text Placeholder 18">
            <a:extLst>
              <a:ext uri="{FF2B5EF4-FFF2-40B4-BE49-F238E27FC236}">
                <a16:creationId xmlns:a16="http://schemas.microsoft.com/office/drawing/2014/main" id="{90914F75-CCEE-4A83-B123-C63AEE559134}"/>
              </a:ext>
            </a:extLst>
          </p:cNvPr>
          <p:cNvSpPr>
            <a:spLocks noGrp="1"/>
          </p:cNvSpPr>
          <p:nvPr>
            <p:ph type="body" sz="quarter" idx="17" hasCustomPrompt="1"/>
          </p:nvPr>
        </p:nvSpPr>
        <p:spPr>
          <a:xfrm>
            <a:off x="9061704"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1" name="Text Placeholder 20">
            <a:extLst>
              <a:ext uri="{FF2B5EF4-FFF2-40B4-BE49-F238E27FC236}">
                <a16:creationId xmlns:a16="http://schemas.microsoft.com/office/drawing/2014/main" id="{9F457D21-9E5C-42C3-B963-EB5C573E471B}"/>
              </a:ext>
            </a:extLst>
          </p:cNvPr>
          <p:cNvSpPr>
            <a:spLocks noGrp="1"/>
          </p:cNvSpPr>
          <p:nvPr>
            <p:ph type="body" sz="quarter" idx="14" hasCustomPrompt="1"/>
          </p:nvPr>
        </p:nvSpPr>
        <p:spPr>
          <a:xfrm>
            <a:off x="1069848" y="2825496"/>
            <a:ext cx="1828800" cy="310896"/>
          </a:xfrm>
        </p:spPr>
        <p:txBody>
          <a:bodyPr anchor="ctr" anchorCtr="1">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3" name="Text Placeholder 20">
            <a:extLst>
              <a:ext uri="{FF2B5EF4-FFF2-40B4-BE49-F238E27FC236}">
                <a16:creationId xmlns:a16="http://schemas.microsoft.com/office/drawing/2014/main" id="{85718815-3BB8-4E88-99D1-02A1711B5F1B}"/>
              </a:ext>
            </a:extLst>
          </p:cNvPr>
          <p:cNvSpPr>
            <a:spLocks noGrp="1"/>
          </p:cNvSpPr>
          <p:nvPr>
            <p:ph type="body" sz="quarter" idx="16" hasCustomPrompt="1"/>
          </p:nvPr>
        </p:nvSpPr>
        <p:spPr>
          <a:xfrm>
            <a:off x="5175504" y="2816352"/>
            <a:ext cx="1828800" cy="310896"/>
          </a:xfrm>
        </p:spPr>
        <p:txBody>
          <a:bodyPr anchor="ctr" anchorCtr="1">
            <a:noAutofit/>
          </a:bodyPr>
          <a:lstStyle>
            <a:lvl1pPr marL="0" indent="0" algn="ctr">
              <a:buNone/>
              <a:defRPr sz="1400" b="1">
                <a:solidFill>
                  <a:schemeClr val="accent3"/>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5" name="Text Placeholder 20">
            <a:extLst>
              <a:ext uri="{FF2B5EF4-FFF2-40B4-BE49-F238E27FC236}">
                <a16:creationId xmlns:a16="http://schemas.microsoft.com/office/drawing/2014/main" id="{A2791BA3-A25E-47AA-BE4F-061E39494562}"/>
              </a:ext>
            </a:extLst>
          </p:cNvPr>
          <p:cNvSpPr>
            <a:spLocks noGrp="1"/>
          </p:cNvSpPr>
          <p:nvPr>
            <p:ph type="body" sz="quarter" idx="18" hasCustomPrompt="1"/>
          </p:nvPr>
        </p:nvSpPr>
        <p:spPr>
          <a:xfrm>
            <a:off x="9281160" y="2825496"/>
            <a:ext cx="1828800" cy="310896"/>
          </a:xfrm>
        </p:spPr>
        <p:txBody>
          <a:bodyPr anchor="ctr" anchorCtr="1">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7" name="Text Placeholder 20">
            <a:extLst>
              <a:ext uri="{FF2B5EF4-FFF2-40B4-BE49-F238E27FC236}">
                <a16:creationId xmlns:a16="http://schemas.microsoft.com/office/drawing/2014/main" id="{A7F9C1F7-7C6C-4753-971D-57FC507D0C24}"/>
              </a:ext>
            </a:extLst>
          </p:cNvPr>
          <p:cNvSpPr>
            <a:spLocks noGrp="1"/>
          </p:cNvSpPr>
          <p:nvPr>
            <p:ph type="body" sz="quarter" idx="20" hasCustomPrompt="1"/>
          </p:nvPr>
        </p:nvSpPr>
        <p:spPr>
          <a:xfrm>
            <a:off x="3127248" y="3895344"/>
            <a:ext cx="1828800" cy="310896"/>
          </a:xfrm>
        </p:spPr>
        <p:txBody>
          <a:bodyPr anchor="ctr" anchorCtr="1">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9" name="Text Placeholder 20">
            <a:extLst>
              <a:ext uri="{FF2B5EF4-FFF2-40B4-BE49-F238E27FC236}">
                <a16:creationId xmlns:a16="http://schemas.microsoft.com/office/drawing/2014/main" id="{25B6F234-5859-479D-A644-428DF6706712}"/>
              </a:ext>
            </a:extLst>
          </p:cNvPr>
          <p:cNvSpPr>
            <a:spLocks noGrp="1"/>
          </p:cNvSpPr>
          <p:nvPr>
            <p:ph type="body" sz="quarter" idx="22" hasCustomPrompt="1"/>
          </p:nvPr>
        </p:nvSpPr>
        <p:spPr>
          <a:xfrm>
            <a:off x="7232904" y="3895344"/>
            <a:ext cx="1828800" cy="310896"/>
          </a:xfrm>
        </p:spPr>
        <p:txBody>
          <a:bodyPr anchor="ctr" anchorCtr="1">
            <a:noAutofit/>
          </a:bodyPr>
          <a:lstStyle>
            <a:lvl1pPr marL="0" indent="0" algn="ctr">
              <a:buNone/>
              <a:defRPr sz="1400" b="1">
                <a:solidFill>
                  <a:schemeClr val="accent5"/>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6" name="Text Placeholder 18">
            <a:extLst>
              <a:ext uri="{FF2B5EF4-FFF2-40B4-BE49-F238E27FC236}">
                <a16:creationId xmlns:a16="http://schemas.microsoft.com/office/drawing/2014/main" id="{241AC019-59F4-46A4-A11D-8961BADF3B90}"/>
              </a:ext>
            </a:extLst>
          </p:cNvPr>
          <p:cNvSpPr>
            <a:spLocks noGrp="1"/>
          </p:cNvSpPr>
          <p:nvPr>
            <p:ph type="body" sz="quarter" idx="19" hasCustomPrompt="1"/>
          </p:nvPr>
        </p:nvSpPr>
        <p:spPr>
          <a:xfrm>
            <a:off x="2898648"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8" name="Text Placeholder 18">
            <a:extLst>
              <a:ext uri="{FF2B5EF4-FFF2-40B4-BE49-F238E27FC236}">
                <a16:creationId xmlns:a16="http://schemas.microsoft.com/office/drawing/2014/main" id="{BDB73453-5E3B-4D0C-A15D-1D4D97053A58}"/>
              </a:ext>
            </a:extLst>
          </p:cNvPr>
          <p:cNvSpPr>
            <a:spLocks noGrp="1"/>
          </p:cNvSpPr>
          <p:nvPr>
            <p:ph type="body" sz="quarter" idx="21" hasCustomPrompt="1"/>
          </p:nvPr>
        </p:nvSpPr>
        <p:spPr>
          <a:xfrm>
            <a:off x="6986016"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267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584448" y="365125"/>
            <a:ext cx="8353426" cy="1325563"/>
          </a:xfrm>
        </p:spPr>
        <p:txBody>
          <a:bodyPr>
            <a:normAutofit/>
          </a:bodyPr>
          <a:lstStyle>
            <a:lvl1pPr>
              <a:defRPr sz="3000" baseline="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3044952" cy="6858000"/>
          </a:xfrm>
          <a:solidFill>
            <a:schemeClr val="accent5"/>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3584448"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584448"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7543800"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543800"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30378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383280" y="365125"/>
            <a:ext cx="8353426" cy="1325563"/>
          </a:xfrm>
        </p:spPr>
        <p:txBody>
          <a:bodyPr/>
          <a:lstStyle>
            <a:lvl1pPr>
              <a:defRPr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3382963"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382963"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330156"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334125"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05BF5CB-E607-49B6-8E54-0228DEF8D73E}"/>
              </a:ext>
            </a:extLst>
          </p:cNvPr>
          <p:cNvSpPr>
            <a:spLocks noGrp="1"/>
          </p:cNvSpPr>
          <p:nvPr>
            <p:ph type="body" sz="quarter" idx="14"/>
          </p:nvPr>
        </p:nvSpPr>
        <p:spPr>
          <a:xfrm>
            <a:off x="9277350" y="170021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24901FC4-51BF-47FB-B851-F155DE9683EB}"/>
              </a:ext>
            </a:extLst>
          </p:cNvPr>
          <p:cNvSpPr>
            <a:spLocks noGrp="1"/>
          </p:cNvSpPr>
          <p:nvPr>
            <p:ph sz="quarter" idx="15"/>
          </p:nvPr>
        </p:nvSpPr>
        <p:spPr>
          <a:xfrm>
            <a:off x="9277350" y="252412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4" name="Top Right">
            <a:extLst>
              <a:ext uri="{FF2B5EF4-FFF2-40B4-BE49-F238E27FC236}">
                <a16:creationId xmlns:a16="http://schemas.microsoft.com/office/drawing/2014/main" id="{5AFEAD74-7425-4451-A543-90F45CAA4785}"/>
              </a:ext>
              <a:ext uri="{C183D7F6-B498-43B3-948B-1728B52AA6E4}">
                <adec:decorative xmlns:adec="http://schemas.microsoft.com/office/drawing/2017/decorative" val="1"/>
              </a:ext>
            </a:extLst>
          </p:cNvPr>
          <p:cNvGrpSpPr/>
          <p:nvPr userDrawn="1"/>
        </p:nvGrpSpPr>
        <p:grpSpPr>
          <a:xfrm>
            <a:off x="10849" y="-1"/>
            <a:ext cx="3877660" cy="5906585"/>
            <a:chOff x="10849" y="-3086"/>
            <a:chExt cx="2198951" cy="3349518"/>
          </a:xfrm>
        </p:grpSpPr>
        <p:sp>
          <p:nvSpPr>
            <p:cNvPr id="15" name="Freeform: Shape 9">
              <a:extLst>
                <a:ext uri="{FF2B5EF4-FFF2-40B4-BE49-F238E27FC236}">
                  <a16:creationId xmlns:a16="http://schemas.microsoft.com/office/drawing/2014/main" id="{A0739BDD-AE24-4A98-99C5-D6619F67A509}"/>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FEFC06E6-3363-4CDB-B79D-CCF531848BB5}"/>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B90FB7A8-0E58-4D7D-A300-987F589B44E2}"/>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36269E94-7431-4473-8972-931287C80A4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808D1C61-DD5B-416A-9D5F-C40FD97783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94CB37AC-18BA-4C73-AE9D-1EAFBF960AE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25C8DE62-8360-46F6-B646-7EB8E119A2D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57E333B6-C870-4773-862B-65B9C65AF1ED}"/>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66282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748272" y="401416"/>
            <a:ext cx="4572000" cy="1325563"/>
          </a:xfrm>
        </p:spPr>
        <p:txBody>
          <a:bodyPr anchor="b" anchorCtr="0">
            <a:normAutofit/>
          </a:bodyPr>
          <a:lstStyle>
            <a:lvl1pPr>
              <a:defRPr sz="3000" baseline="0"/>
            </a:lvl1pPr>
          </a:lstStyle>
          <a:p>
            <a:r>
              <a:rPr lang="en-US" dirty="0"/>
              <a:t>CLICK TO EDIT MASTER TITLE STYLE</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0" y="0"/>
            <a:ext cx="4059936" cy="6858000"/>
          </a:xfrm>
          <a:solidFill>
            <a:schemeClr val="accent5"/>
          </a:solidFill>
        </p:spPr>
        <p:txBody>
          <a:bodyPr/>
          <a:lstStyle/>
          <a:p>
            <a:r>
              <a:rPr lang="en-US"/>
              <a:t>Click icon to add picture</a:t>
            </a:r>
            <a:endParaRPr lang="en-US" dirty="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2048256" y="1412748"/>
            <a:ext cx="4041648" cy="4032504"/>
          </a:xfrm>
          <a:solidFill>
            <a:schemeClr val="accent5"/>
          </a:solidFill>
          <a:ln w="101600">
            <a:solidFill>
              <a:schemeClr val="bg1"/>
            </a:solidFill>
          </a:ln>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6748272" y="2084832"/>
            <a:ext cx="4572000" cy="4134993"/>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60A5D944-41DB-4CFC-97C1-6C7FF8DF373A}"/>
              </a:ext>
            </a:extLst>
          </p:cNvPr>
          <p:cNvSpPr>
            <a:spLocks noGrp="1"/>
          </p:cNvSpPr>
          <p:nvPr>
            <p:ph type="dt" sz="half" idx="14"/>
          </p:nvPr>
        </p:nvSpPr>
        <p:spPr>
          <a:xfrm>
            <a:off x="838200" y="6356350"/>
            <a:ext cx="2743200" cy="365125"/>
          </a:xfrm>
        </p:spPr>
        <p:txBody>
          <a:bodyPr/>
          <a:lstStyle>
            <a:lvl1pPr>
              <a:defRPr>
                <a:solidFill>
                  <a:schemeClr val="bg1"/>
                </a:solidFill>
              </a:defRPr>
            </a:lvl1pPr>
          </a:lstStyle>
          <a:p>
            <a:r>
              <a:rPr lang="en-US" dirty="0"/>
              <a:t>20XX</a:t>
            </a:r>
          </a:p>
        </p:txBody>
      </p:sp>
      <p:sp>
        <p:nvSpPr>
          <p:cNvPr id="11" name="Footer Placeholder 7">
            <a:extLst>
              <a:ext uri="{FF2B5EF4-FFF2-40B4-BE49-F238E27FC236}">
                <a16:creationId xmlns:a16="http://schemas.microsoft.com/office/drawing/2014/main" id="{C52FEBB2-7D11-41E4-8284-A3119240C7F0}"/>
              </a:ext>
            </a:extLst>
          </p:cNvPr>
          <p:cNvSpPr>
            <a:spLocks noGrp="1"/>
          </p:cNvSpPr>
          <p:nvPr>
            <p:ph type="ftr" sz="quarter" idx="15"/>
          </p:nvPr>
        </p:nvSpPr>
        <p:spPr>
          <a:xfrm>
            <a:off x="4038600" y="6356350"/>
            <a:ext cx="4114800" cy="365125"/>
          </a:xfrm>
        </p:spPr>
        <p:txBody>
          <a:bodyPr/>
          <a:lstStyle/>
          <a:p>
            <a:r>
              <a:rPr lang="en-US" dirty="0"/>
              <a:t>Presentation title</a:t>
            </a:r>
          </a:p>
        </p:txBody>
      </p:sp>
      <p:sp>
        <p:nvSpPr>
          <p:cNvPr id="12" name="Slide Number Placeholder 8">
            <a:extLst>
              <a:ext uri="{FF2B5EF4-FFF2-40B4-BE49-F238E27FC236}">
                <a16:creationId xmlns:a16="http://schemas.microsoft.com/office/drawing/2014/main" id="{7D4BD90C-0DE3-488B-B828-BDBF5717EA82}"/>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15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a:noAutofit/>
          </a:bodyPr>
          <a:lstStyle>
            <a:lvl1pPr>
              <a:defRPr sz="36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a:lstStyle/>
          <a:p>
            <a:r>
              <a:rPr lang="en-US" dirty="0"/>
              <a:t>20XX</a:t>
            </a:r>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p:spPr>
        <p:txBody>
          <a:bodyPr/>
          <a:lstStyle>
            <a:lvl1pPr algn="r">
              <a:defRPr/>
            </a:lvl1pPr>
          </a:lstStyle>
          <a:p>
            <a:r>
              <a:rPr lang="en-US" dirty="0"/>
              <a:t>Presentation title</a:t>
            </a:r>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p>
            <a:r>
              <a:rPr lang="en-US"/>
              <a:t>Click icon to add picture</a:t>
            </a:r>
            <a:endParaRPr lang="en-US" dirty="0"/>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95923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858B0A9B-526A-4C0F-9112-3130C41A5DD8}"/>
              </a:ext>
            </a:extLst>
          </p:cNvPr>
          <p:cNvSpPr/>
          <p:nvPr userDrawn="1"/>
        </p:nvSpPr>
        <p:spPr>
          <a:xfrm>
            <a:off x="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0B472D-4A4C-4AF9-86F1-E43C02D1B18D}"/>
              </a:ext>
            </a:extLst>
          </p:cNvPr>
          <p:cNvSpPr/>
          <p:nvPr userDrawn="1"/>
        </p:nvSpPr>
        <p:spPr>
          <a:xfrm>
            <a:off x="4044950" y="7628569"/>
            <a:ext cx="4038600" cy="164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5B530FA-24B1-40EC-A3FE-19C912C40F2C}"/>
              </a:ext>
            </a:extLst>
          </p:cNvPr>
          <p:cNvSpPr/>
          <p:nvPr userDrawn="1"/>
        </p:nvSpPr>
        <p:spPr>
          <a:xfrm>
            <a:off x="811530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39AFF2-4D18-4B42-A6B8-58FABF72093B}"/>
              </a:ext>
            </a:extLst>
          </p:cNvPr>
          <p:cNvSpPr/>
          <p:nvPr userDrawn="1"/>
        </p:nvSpPr>
        <p:spPr>
          <a:xfrm>
            <a:off x="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4E7FA2-CE13-4C5E-96C1-770D8B206A7A}"/>
              </a:ext>
            </a:extLst>
          </p:cNvPr>
          <p:cNvSpPr/>
          <p:nvPr userDrawn="1"/>
        </p:nvSpPr>
        <p:spPr>
          <a:xfrm>
            <a:off x="3048001" y="-984316"/>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7F1754-1A1C-4B4B-96CE-B31AB810622B}"/>
              </a:ext>
            </a:extLst>
          </p:cNvPr>
          <p:cNvSpPr/>
          <p:nvPr userDrawn="1"/>
        </p:nvSpPr>
        <p:spPr>
          <a:xfrm>
            <a:off x="609600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CA747AC-FBCD-401F-85D9-F585917BEF6B}"/>
              </a:ext>
            </a:extLst>
          </p:cNvPr>
          <p:cNvSpPr/>
          <p:nvPr userDrawn="1"/>
        </p:nvSpPr>
        <p:spPr>
          <a:xfrm>
            <a:off x="9143999" y="-989389"/>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2552700" cy="1325563"/>
          </a:xfrm>
        </p:spPr>
        <p:txBody>
          <a:bodyPr>
            <a:no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3"/>
            <a:ext cx="2552700" cy="2696918"/>
          </a:xfrm>
        </p:spPr>
        <p:txBody>
          <a:bodyPr>
            <a:normAutofit/>
          </a:bodyPr>
          <a:lstStyle>
            <a:lvl1pPr marL="0" indent="0">
              <a:lnSpc>
                <a:spcPts val="2200"/>
              </a:lnSpc>
              <a:buFont typeface="Arial" panose="020B0604020202020204" pitchFamily="34" charset="0"/>
              <a:buNone/>
              <a:defRPr sz="16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6">
            <a:extLst>
              <a:ext uri="{FF2B5EF4-FFF2-40B4-BE49-F238E27FC236}">
                <a16:creationId xmlns:a16="http://schemas.microsoft.com/office/drawing/2014/main" id="{A1F8D2B3-30A8-4B83-A5C0-C99EF8934201}"/>
              </a:ext>
            </a:extLst>
          </p:cNvPr>
          <p:cNvSpPr>
            <a:spLocks noGrp="1"/>
          </p:cNvSpPr>
          <p:nvPr>
            <p:ph type="dt" sz="half" idx="12"/>
          </p:nvPr>
        </p:nvSpPr>
        <p:spPr>
          <a:xfrm>
            <a:off x="838200" y="6356350"/>
            <a:ext cx="2743200" cy="365125"/>
          </a:xfrm>
        </p:spPr>
        <p:txBody>
          <a:bodyPr/>
          <a:lstStyle/>
          <a:p>
            <a:r>
              <a:rPr lang="en-US" dirty="0"/>
              <a:t>20XX</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a:lstStyle/>
          <a:p>
            <a:r>
              <a:rPr lang="en-US"/>
              <a:t>Click icon to add picture</a:t>
            </a:r>
            <a:endParaRPr lang="en-US" dirty="0"/>
          </a:p>
        </p:txBody>
      </p:sp>
      <p:sp>
        <p:nvSpPr>
          <p:cNvPr id="8" name="Footer Placeholder 7">
            <a:extLst>
              <a:ext uri="{FF2B5EF4-FFF2-40B4-BE49-F238E27FC236}">
                <a16:creationId xmlns:a16="http://schemas.microsoft.com/office/drawing/2014/main" id="{01027371-9F9C-42B2-9592-42A983992645}"/>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8">
            <a:extLst>
              <a:ext uri="{FF2B5EF4-FFF2-40B4-BE49-F238E27FC236}">
                <a16:creationId xmlns:a16="http://schemas.microsoft.com/office/drawing/2014/main" id="{AD277C46-5330-47A5-B42E-8A406D22662D}"/>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54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3048-98A4-4EE6-A653-11BF380C726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174-A315-471F-B936-904B0704B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28A99-F267-45F0-A691-CD1584EAD7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C69BF-1F6D-4D2F-86EE-B1D71DC465A4}"/>
              </a:ext>
            </a:extLst>
          </p:cNvPr>
          <p:cNvSpPr>
            <a:spLocks noGrp="1"/>
          </p:cNvSpPr>
          <p:nvPr>
            <p:ph type="dt" sz="half" idx="10"/>
          </p:nvPr>
        </p:nvSpPr>
        <p:spPr/>
        <p:txBody>
          <a:bodyPr/>
          <a:lstStyle/>
          <a:p>
            <a:fld id="{A025F8A9-7ED2-41EF-83F9-02D138E5405A}" type="datetimeFigureOut">
              <a:rPr lang="en-US" smtClean="0"/>
              <a:t>5/23/2022</a:t>
            </a:fld>
            <a:endParaRPr lang="en-US"/>
          </a:p>
        </p:txBody>
      </p:sp>
      <p:sp>
        <p:nvSpPr>
          <p:cNvPr id="5" name="Footer Placeholder 4">
            <a:extLst>
              <a:ext uri="{FF2B5EF4-FFF2-40B4-BE49-F238E27FC236}">
                <a16:creationId xmlns:a16="http://schemas.microsoft.com/office/drawing/2014/main" id="{53659645-AC61-44E5-BE02-CC9218635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3C314-B5A2-4752-8A27-C3E64304B4C3}"/>
              </a:ext>
            </a:extLst>
          </p:cNvPr>
          <p:cNvSpPr>
            <a:spLocks noGrp="1"/>
          </p:cNvSpPr>
          <p:nvPr>
            <p:ph type="sldNum" sz="quarter" idx="12"/>
          </p:nvPr>
        </p:nvSpPr>
        <p:spPr/>
        <p:txBody>
          <a:bodyPr/>
          <a:lstStyle/>
          <a:p>
            <a:fld id="{1AFB4050-DC46-4CA5-A2F0-31B91EC2F9CB}" type="slidenum">
              <a:rPr lang="en-US" smtClean="0"/>
              <a:t>‹#›</a:t>
            </a:fld>
            <a:endParaRPr lang="en-US"/>
          </a:p>
        </p:txBody>
      </p:sp>
    </p:spTree>
    <p:extLst>
      <p:ext uri="{BB962C8B-B14F-4D97-AF65-F5344CB8AC3E}">
        <p14:creationId xmlns:p14="http://schemas.microsoft.com/office/powerpoint/2010/main" val="119511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4572000" cy="1325563"/>
          </a:xfrm>
        </p:spPr>
        <p:txBody>
          <a:bodyPr>
            <a:norm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2"/>
            <a:ext cx="4572000" cy="4166519"/>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6">
            <a:extLst>
              <a:ext uri="{FF2B5EF4-FFF2-40B4-BE49-F238E27FC236}">
                <a16:creationId xmlns:a16="http://schemas.microsoft.com/office/drawing/2014/main" id="{1717D704-6E87-4C09-AB8E-78E9D5F73955}"/>
              </a:ext>
            </a:extLst>
          </p:cNvPr>
          <p:cNvSpPr>
            <a:spLocks noGrp="1"/>
          </p:cNvSpPr>
          <p:nvPr>
            <p:ph type="dt" sz="half" idx="12"/>
          </p:nvPr>
        </p:nvSpPr>
        <p:spPr>
          <a:xfrm>
            <a:off x="838200" y="6356350"/>
            <a:ext cx="2743200" cy="365125"/>
          </a:xfrm>
        </p:spPr>
        <p:txBody>
          <a:bodyPr/>
          <a:lstStyle/>
          <a:p>
            <a:r>
              <a:rPr lang="en-US" dirty="0"/>
              <a:t>20XX</a:t>
            </a:r>
          </a:p>
        </p:txBody>
      </p:sp>
      <p:sp>
        <p:nvSpPr>
          <p:cNvPr id="9" name="Picture Placeholder 6">
            <a:extLst>
              <a:ext uri="{FF2B5EF4-FFF2-40B4-BE49-F238E27FC236}">
                <a16:creationId xmlns:a16="http://schemas.microsoft.com/office/drawing/2014/main" id="{6445CE96-5361-47BD-A601-9A41E497963B}"/>
              </a:ext>
            </a:extLst>
          </p:cNvPr>
          <p:cNvSpPr>
            <a:spLocks noGrp="1"/>
          </p:cNvSpPr>
          <p:nvPr>
            <p:ph type="pic" sz="quarter" idx="11"/>
          </p:nvPr>
        </p:nvSpPr>
        <p:spPr>
          <a:xfrm>
            <a:off x="8132064" y="0"/>
            <a:ext cx="4059936" cy="6858000"/>
          </a:xfrm>
          <a:solidFill>
            <a:schemeClr val="accent5"/>
          </a:solidFill>
        </p:spPr>
        <p:txBody>
          <a:bodyPr/>
          <a:lstStyle/>
          <a:p>
            <a:r>
              <a:rPr lang="en-US"/>
              <a:t>Click icon to add picture</a:t>
            </a:r>
            <a:endParaRPr lang="en-US" dirty="0"/>
          </a:p>
        </p:txBody>
      </p:sp>
      <p:sp>
        <p:nvSpPr>
          <p:cNvPr id="13" name="Picture Placeholder 6">
            <a:extLst>
              <a:ext uri="{FF2B5EF4-FFF2-40B4-BE49-F238E27FC236}">
                <a16:creationId xmlns:a16="http://schemas.microsoft.com/office/drawing/2014/main" id="{184B2061-5123-4D27-826E-8B5E6F98AAC6}"/>
              </a:ext>
            </a:extLst>
          </p:cNvPr>
          <p:cNvSpPr>
            <a:spLocks noGrp="1"/>
          </p:cNvSpPr>
          <p:nvPr>
            <p:ph type="pic" sz="quarter" idx="16"/>
          </p:nvPr>
        </p:nvSpPr>
        <p:spPr>
          <a:xfrm>
            <a:off x="6095471" y="1412748"/>
            <a:ext cx="4041648" cy="4032504"/>
          </a:xfrm>
          <a:solidFill>
            <a:schemeClr val="accent5"/>
          </a:solidFill>
          <a:ln w="101600">
            <a:solidFill>
              <a:schemeClr val="bg1"/>
            </a:solidFill>
          </a:ln>
        </p:spPr>
        <p:txBody>
          <a:bodyPr/>
          <a:lstStyle/>
          <a:p>
            <a:r>
              <a:rPr lang="en-US"/>
              <a:t>Click icon to add picture</a:t>
            </a:r>
            <a:endParaRPr lang="en-US" dirty="0"/>
          </a:p>
        </p:txBody>
      </p:sp>
      <p:sp>
        <p:nvSpPr>
          <p:cNvPr id="15" name="Footer Placeholder 7">
            <a:extLst>
              <a:ext uri="{FF2B5EF4-FFF2-40B4-BE49-F238E27FC236}">
                <a16:creationId xmlns:a16="http://schemas.microsoft.com/office/drawing/2014/main" id="{7235C1BB-4D36-4657-8084-ED52E2DBF346}"/>
              </a:ext>
            </a:extLst>
          </p:cNvPr>
          <p:cNvSpPr>
            <a:spLocks noGrp="1"/>
          </p:cNvSpPr>
          <p:nvPr>
            <p:ph type="ftr" sz="quarter" idx="13"/>
          </p:nvPr>
        </p:nvSpPr>
        <p:spPr>
          <a:xfrm>
            <a:off x="4038600" y="6356350"/>
            <a:ext cx="4114800" cy="365125"/>
          </a:xfrm>
        </p:spPr>
        <p:txBody>
          <a:bodyPr/>
          <a:lstStyle>
            <a:lvl1pPr>
              <a:defRPr>
                <a:solidFill>
                  <a:schemeClr val="bg1">
                    <a:lumMod val="50000"/>
                  </a:schemeClr>
                </a:solidFill>
              </a:defRPr>
            </a:lvl1pPr>
          </a:lstStyle>
          <a:p>
            <a:r>
              <a:rPr lang="en-US" dirty="0"/>
              <a:t>Presentation title</a:t>
            </a:r>
          </a:p>
        </p:txBody>
      </p:sp>
      <p:sp>
        <p:nvSpPr>
          <p:cNvPr id="16" name="Slide Number Placeholder 8">
            <a:extLst>
              <a:ext uri="{FF2B5EF4-FFF2-40B4-BE49-F238E27FC236}">
                <a16:creationId xmlns:a16="http://schemas.microsoft.com/office/drawing/2014/main" id="{830BDA30-4954-480D-9CDA-DFEC700B4BAF}"/>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43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831850" y="5074920"/>
            <a:ext cx="10515600" cy="603504"/>
          </a:xfrm>
        </p:spPr>
        <p:txBody>
          <a:bodyPr anchor="b">
            <a:normAutofit/>
          </a:bodyPr>
          <a:lstStyle>
            <a:lvl1pPr algn="ctr">
              <a:defRPr sz="3000" baseline="0"/>
            </a:lvl1pPr>
          </a:lstStyle>
          <a:p>
            <a:r>
              <a:rPr lang="en-US" dirty="0"/>
              <a:t>CLICK TO EDIT MASTER TITLE STYLE</a:t>
            </a:r>
          </a:p>
        </p:txBody>
      </p:sp>
      <p:sp>
        <p:nvSpPr>
          <p:cNvPr id="8" name="Picture Placeholder 7">
            <a:extLst>
              <a:ext uri="{FF2B5EF4-FFF2-40B4-BE49-F238E27FC236}">
                <a16:creationId xmlns:a16="http://schemas.microsoft.com/office/drawing/2014/main" id="{01678D0D-E7C0-4B71-92B6-4809F88B7AF2}"/>
              </a:ext>
            </a:extLst>
          </p:cNvPr>
          <p:cNvSpPr>
            <a:spLocks noGrp="1"/>
          </p:cNvSpPr>
          <p:nvPr>
            <p:ph type="pic" sz="quarter" idx="13"/>
          </p:nvPr>
        </p:nvSpPr>
        <p:spPr>
          <a:xfrm>
            <a:off x="1524" y="0"/>
            <a:ext cx="12188952" cy="4572000"/>
          </a:xfrm>
          <a:solidFill>
            <a:schemeClr val="accent5"/>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5742432"/>
            <a:ext cx="10515600" cy="365760"/>
          </a:xfrm>
        </p:spPr>
        <p:txBody>
          <a:bodyPr>
            <a:normAutofit/>
          </a:bodyPr>
          <a:lstStyle>
            <a:lvl1pPr marL="0" indent="0" algn="ctr">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9" name="Bottom Right">
            <a:extLst>
              <a:ext uri="{FF2B5EF4-FFF2-40B4-BE49-F238E27FC236}">
                <a16:creationId xmlns:a16="http://schemas.microsoft.com/office/drawing/2014/main" id="{9B4D6141-35CF-451D-BD01-FA735BAA36FD}"/>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20" name="Graphic 157">
              <a:extLst>
                <a:ext uri="{FF2B5EF4-FFF2-40B4-BE49-F238E27FC236}">
                  <a16:creationId xmlns:a16="http://schemas.microsoft.com/office/drawing/2014/main" id="{B322DFCF-90C7-4DBE-B29A-947503AAD19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2" name="Freeform: Shape 24">
                <a:extLst>
                  <a:ext uri="{FF2B5EF4-FFF2-40B4-BE49-F238E27FC236}">
                    <a16:creationId xmlns:a16="http://schemas.microsoft.com/office/drawing/2014/main" id="{F48A038F-FA3F-4515-8D04-97EF22E6581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3" name="Freeform: Shape 25">
                <a:extLst>
                  <a:ext uri="{FF2B5EF4-FFF2-40B4-BE49-F238E27FC236}">
                    <a16:creationId xmlns:a16="http://schemas.microsoft.com/office/drawing/2014/main" id="{8155636C-869C-4098-B5E6-7A6B4DB8B61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4" name="Freeform: Shape 26">
                <a:extLst>
                  <a:ext uri="{FF2B5EF4-FFF2-40B4-BE49-F238E27FC236}">
                    <a16:creationId xmlns:a16="http://schemas.microsoft.com/office/drawing/2014/main" id="{0E4F1004-DF67-4659-A9F6-7B088CCA24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5" name="Freeform: Shape 30">
                <a:extLst>
                  <a:ext uri="{FF2B5EF4-FFF2-40B4-BE49-F238E27FC236}">
                    <a16:creationId xmlns:a16="http://schemas.microsoft.com/office/drawing/2014/main" id="{DE817514-787F-46B1-BA14-6DC30B01333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6" name="Freeform: Shape 31">
                <a:extLst>
                  <a:ext uri="{FF2B5EF4-FFF2-40B4-BE49-F238E27FC236}">
                    <a16:creationId xmlns:a16="http://schemas.microsoft.com/office/drawing/2014/main" id="{19517BB1-651A-4460-87CD-207F8060759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7" name="Freeform: Shape 32">
                <a:extLst>
                  <a:ext uri="{FF2B5EF4-FFF2-40B4-BE49-F238E27FC236}">
                    <a16:creationId xmlns:a16="http://schemas.microsoft.com/office/drawing/2014/main" id="{9C651D90-C3D5-4EDB-BE84-CFAF352CB56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8" name="Freeform: Shape 36">
                <a:extLst>
                  <a:ext uri="{FF2B5EF4-FFF2-40B4-BE49-F238E27FC236}">
                    <a16:creationId xmlns:a16="http://schemas.microsoft.com/office/drawing/2014/main" id="{DD986C4F-FAF9-4E46-AC0A-06859698AD6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21" name="Freeform: Shape 23">
              <a:extLst>
                <a:ext uri="{FF2B5EF4-FFF2-40B4-BE49-F238E27FC236}">
                  <a16:creationId xmlns:a16="http://schemas.microsoft.com/office/drawing/2014/main" id="{4338AACE-9CB3-4730-AE6B-8898D1E4D952}"/>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Graph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B9360AE7-EA24-46DC-9539-F79F9E58EEFF}"/>
              </a:ext>
            </a:extLst>
          </p:cNvPr>
          <p:cNvSpPr>
            <a:spLocks noGrp="1"/>
          </p:cNvSpPr>
          <p:nvPr>
            <p:ph sz="quarter" idx="13"/>
          </p:nvPr>
        </p:nvSpPr>
        <p:spPr>
          <a:xfrm>
            <a:off x="828964" y="2060002"/>
            <a:ext cx="10515311" cy="32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6784848" y="1719072"/>
            <a:ext cx="4709160" cy="2926080"/>
          </a:xfrm>
        </p:spPr>
        <p:txBody>
          <a:bodyPr anchor="b" anchorCtr="0">
            <a:normAutofit/>
          </a:bodyPr>
          <a:lstStyle>
            <a:lvl1pPr>
              <a:lnSpc>
                <a:spcPts val="4000"/>
              </a:lnSpc>
              <a:defRPr sz="2800" spc="20" baseline="0">
                <a:latin typeface="+mn-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238A46BD-7BF9-45FF-8B9B-6269F3313EA1}"/>
              </a:ext>
            </a:extLst>
          </p:cNvPr>
          <p:cNvSpPr>
            <a:spLocks noGrp="1"/>
          </p:cNvSpPr>
          <p:nvPr>
            <p:ph type="pic" sz="quarter" idx="13"/>
          </p:nvPr>
        </p:nvSpPr>
        <p:spPr>
          <a:xfrm>
            <a:off x="0" y="0"/>
            <a:ext cx="6099048" cy="6858000"/>
          </a:xfrm>
          <a:solidFill>
            <a:schemeClr val="accent5"/>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F7320F30-F8B4-4ECD-B95C-9CEA2FB06F18}"/>
              </a:ext>
            </a:extLst>
          </p:cNvPr>
          <p:cNvSpPr>
            <a:spLocks noGrp="1"/>
          </p:cNvSpPr>
          <p:nvPr>
            <p:ph type="body" sz="quarter" idx="15"/>
          </p:nvPr>
        </p:nvSpPr>
        <p:spPr>
          <a:xfrm>
            <a:off x="6784848" y="4864608"/>
            <a:ext cx="4709160" cy="365760"/>
          </a:xfrm>
        </p:spPr>
        <p:txBody>
          <a:bodyPr>
            <a:normAutofit/>
          </a:bodyPr>
          <a:lstStyle>
            <a:lvl1pPr marL="0" indent="0">
              <a:lnSpc>
                <a:spcPts val="2000"/>
              </a:lnSpc>
              <a:buNone/>
              <a:defRPr sz="1600">
                <a:solidFill>
                  <a:schemeClr val="bg1">
                    <a:lumMod val="50000"/>
                  </a:schemeClr>
                </a:solidFill>
                <a:latin typeface="+mj-lt"/>
              </a:defRPr>
            </a:lvl1pPr>
            <a:lvl2pPr marL="457200" indent="0">
              <a:lnSpc>
                <a:spcPts val="2000"/>
              </a:lnSpc>
              <a:buNone/>
              <a:defRPr sz="1800">
                <a:solidFill>
                  <a:schemeClr val="bg1">
                    <a:lumMod val="50000"/>
                  </a:schemeClr>
                </a:solidFill>
                <a:latin typeface="+mj-lt"/>
              </a:defRPr>
            </a:lvl2pPr>
            <a:lvl3pPr marL="914400" indent="0">
              <a:lnSpc>
                <a:spcPts val="2000"/>
              </a:lnSpc>
              <a:buNone/>
              <a:defRPr sz="1800">
                <a:solidFill>
                  <a:schemeClr val="bg1">
                    <a:lumMod val="50000"/>
                  </a:schemeClr>
                </a:solidFill>
                <a:latin typeface="+mj-lt"/>
              </a:defRPr>
            </a:lvl3pPr>
            <a:lvl4pPr marL="1371600" indent="0">
              <a:lnSpc>
                <a:spcPts val="2000"/>
              </a:lnSpc>
              <a:buNone/>
              <a:defRPr sz="1800">
                <a:solidFill>
                  <a:schemeClr val="bg1">
                    <a:lumMod val="50000"/>
                  </a:schemeClr>
                </a:solidFill>
                <a:latin typeface="+mj-lt"/>
              </a:defRPr>
            </a:lvl4pPr>
            <a:lvl5pPr marL="1828800" indent="0">
              <a:lnSpc>
                <a:spcPts val="2000"/>
              </a:lnSpc>
              <a:buNone/>
              <a:defRPr sz="1800">
                <a:solidFill>
                  <a:schemeClr val="bg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6">
            <a:extLst>
              <a:ext uri="{FF2B5EF4-FFF2-40B4-BE49-F238E27FC236}">
                <a16:creationId xmlns:a16="http://schemas.microsoft.com/office/drawing/2014/main" id="{D70719F9-FF81-4368-9918-F7F8C83EEACE}"/>
              </a:ext>
            </a:extLst>
          </p:cNvPr>
          <p:cNvSpPr>
            <a:spLocks noGrp="1"/>
          </p:cNvSpPr>
          <p:nvPr>
            <p:ph type="dt" sz="half" idx="16"/>
          </p:nvPr>
        </p:nvSpPr>
        <p:spPr>
          <a:xfrm>
            <a:off x="841248" y="6356350"/>
            <a:ext cx="1828800" cy="365125"/>
          </a:xfrm>
        </p:spPr>
        <p:txBody>
          <a:bodyPr/>
          <a:lstStyle>
            <a:lvl1pPr>
              <a:defRPr>
                <a:solidFill>
                  <a:schemeClr val="bg1"/>
                </a:solidFill>
              </a:defRPr>
            </a:lvl1pPr>
          </a:lstStyle>
          <a:p>
            <a:r>
              <a:rPr lang="en-US" dirty="0"/>
              <a:t>20XX</a:t>
            </a:r>
          </a:p>
        </p:txBody>
      </p:sp>
      <p:sp>
        <p:nvSpPr>
          <p:cNvPr id="20" name="Footer Placeholder 7">
            <a:extLst>
              <a:ext uri="{FF2B5EF4-FFF2-40B4-BE49-F238E27FC236}">
                <a16:creationId xmlns:a16="http://schemas.microsoft.com/office/drawing/2014/main" id="{82554244-AFE2-4E78-B199-C2315AE10B2F}"/>
              </a:ext>
            </a:extLst>
          </p:cNvPr>
          <p:cNvSpPr>
            <a:spLocks noGrp="1"/>
          </p:cNvSpPr>
          <p:nvPr>
            <p:ph type="ftr" sz="quarter" idx="14"/>
          </p:nvPr>
        </p:nvSpPr>
        <p:spPr>
          <a:xfrm>
            <a:off x="6345609" y="6356350"/>
            <a:ext cx="2743200" cy="365125"/>
          </a:xfrm>
        </p:spPr>
        <p:txBody>
          <a:bodyPr/>
          <a:lstStyle>
            <a:lvl1pPr algn="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9537031" y="6356350"/>
            <a:ext cx="1828800" cy="365125"/>
          </a:xfrm>
        </p:spPr>
        <p:txBody>
          <a:bodyPr/>
          <a:lstStyle/>
          <a:p>
            <a:fld id="{294A09A9-5501-47C1-A89A-A340965A2BE2}" type="slidenum">
              <a:rPr lang="en-US" smtClean="0"/>
              <a:t>‹#›</a:t>
            </a:fld>
            <a:endParaRPr lang="en-US" dirty="0"/>
          </a:p>
        </p:txBody>
      </p:sp>
      <p:grpSp>
        <p:nvGrpSpPr>
          <p:cNvPr id="9" name="Top Right">
            <a:extLst>
              <a:ext uri="{FF2B5EF4-FFF2-40B4-BE49-F238E27FC236}">
                <a16:creationId xmlns:a16="http://schemas.microsoft.com/office/drawing/2014/main" id="{9C4825FE-0798-4C51-9649-7A9C4DE1DCE2}"/>
              </a:ext>
              <a:ext uri="{C183D7F6-B498-43B3-948B-1728B52AA6E4}">
                <adec:decorative xmlns:adec="http://schemas.microsoft.com/office/drawing/2017/decorative" val="1"/>
              </a:ext>
            </a:extLst>
          </p:cNvPr>
          <p:cNvGrpSpPr/>
          <p:nvPr userDrawn="1"/>
        </p:nvGrpSpPr>
        <p:grpSpPr>
          <a:xfrm flipH="1">
            <a:off x="10154652" y="-8827"/>
            <a:ext cx="2037346" cy="3747453"/>
            <a:chOff x="10849" y="15178"/>
            <a:chExt cx="2198951" cy="3331254"/>
          </a:xfrm>
        </p:grpSpPr>
        <p:sp>
          <p:nvSpPr>
            <p:cNvPr id="12" name="Freeform: Shape 10">
              <a:extLst>
                <a:ext uri="{FF2B5EF4-FFF2-40B4-BE49-F238E27FC236}">
                  <a16:creationId xmlns:a16="http://schemas.microsoft.com/office/drawing/2014/main" id="{822B9B6C-AA13-4DF1-A092-D39EAEFA9051}"/>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29B894B3-83A9-4074-93F1-DCC2A9A1CA3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CB9B20C6-7251-4040-8920-FCE1AFC00F22}"/>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4B278924-B03A-46BD-86D3-23814F354DA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60BB8FCC-3D93-47A8-AB4F-BDA9764AD1CB}"/>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5BA303AA-6543-47AD-BDCE-99EA5718C682}"/>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CE322720-E7C1-458D-A1F7-DE4A9F9E643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42782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E2735E56-216C-4BA9-B611-54BE87E4615E}"/>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a:t>Click to edit Master title style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995928" y="923544"/>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9959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9959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18" name="Picture Placeholder 23">
            <a:extLst>
              <a:ext uri="{FF2B5EF4-FFF2-40B4-BE49-F238E27FC236}">
                <a16:creationId xmlns:a16="http://schemas.microsoft.com/office/drawing/2014/main" id="{EE7ECEE8-59DE-4E85-A8C7-51F1919C75A5}"/>
              </a:ext>
            </a:extLst>
          </p:cNvPr>
          <p:cNvSpPr>
            <a:spLocks noGrp="1"/>
          </p:cNvSpPr>
          <p:nvPr>
            <p:ph type="pic" sz="quarter" idx="21"/>
          </p:nvPr>
        </p:nvSpPr>
        <p:spPr>
          <a:xfrm>
            <a:off x="8110728" y="923544"/>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9" name="Text Placeholder 28">
            <a:extLst>
              <a:ext uri="{FF2B5EF4-FFF2-40B4-BE49-F238E27FC236}">
                <a16:creationId xmlns:a16="http://schemas.microsoft.com/office/drawing/2014/main" id="{D97FB821-8CBF-4A4F-B0B9-A06969A96377}"/>
              </a:ext>
            </a:extLst>
          </p:cNvPr>
          <p:cNvSpPr>
            <a:spLocks noGrp="1"/>
          </p:cNvSpPr>
          <p:nvPr>
            <p:ph type="body" sz="quarter" idx="22" hasCustomPrompt="1"/>
          </p:nvPr>
        </p:nvSpPr>
        <p:spPr>
          <a:xfrm>
            <a:off x="81107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0" name="Text Placeholder 28">
            <a:extLst>
              <a:ext uri="{FF2B5EF4-FFF2-40B4-BE49-F238E27FC236}">
                <a16:creationId xmlns:a16="http://schemas.microsoft.com/office/drawing/2014/main" id="{CD848540-6394-46BF-83DE-84862EC7C89D}"/>
              </a:ext>
            </a:extLst>
          </p:cNvPr>
          <p:cNvSpPr>
            <a:spLocks noGrp="1"/>
          </p:cNvSpPr>
          <p:nvPr>
            <p:ph type="body" sz="quarter" idx="23" hasCustomPrompt="1"/>
          </p:nvPr>
        </p:nvSpPr>
        <p:spPr>
          <a:xfrm>
            <a:off x="81107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1" name="Picture Placeholder 23">
            <a:extLst>
              <a:ext uri="{FF2B5EF4-FFF2-40B4-BE49-F238E27FC236}">
                <a16:creationId xmlns:a16="http://schemas.microsoft.com/office/drawing/2014/main" id="{AA8489A7-C95E-4BD6-A6DA-48D8AD7905CB}"/>
              </a:ext>
            </a:extLst>
          </p:cNvPr>
          <p:cNvSpPr>
            <a:spLocks noGrp="1"/>
          </p:cNvSpPr>
          <p:nvPr>
            <p:ph type="pic" sz="quarter" idx="24"/>
          </p:nvPr>
        </p:nvSpPr>
        <p:spPr>
          <a:xfrm>
            <a:off x="3995928" y="3657600"/>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2" name="Text Placeholder 28">
            <a:extLst>
              <a:ext uri="{FF2B5EF4-FFF2-40B4-BE49-F238E27FC236}">
                <a16:creationId xmlns:a16="http://schemas.microsoft.com/office/drawing/2014/main" id="{52CC8864-A662-4E73-A14D-A4E610269DD8}"/>
              </a:ext>
            </a:extLst>
          </p:cNvPr>
          <p:cNvSpPr>
            <a:spLocks noGrp="1"/>
          </p:cNvSpPr>
          <p:nvPr>
            <p:ph type="body" sz="quarter" idx="25" hasCustomPrompt="1"/>
          </p:nvPr>
        </p:nvSpPr>
        <p:spPr>
          <a:xfrm>
            <a:off x="39959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548CD837-2123-4EC2-B247-12AACAD5C8B7}"/>
              </a:ext>
            </a:extLst>
          </p:cNvPr>
          <p:cNvSpPr>
            <a:spLocks noGrp="1"/>
          </p:cNvSpPr>
          <p:nvPr>
            <p:ph type="body" sz="quarter" idx="26" hasCustomPrompt="1"/>
          </p:nvPr>
        </p:nvSpPr>
        <p:spPr>
          <a:xfrm>
            <a:off x="39959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4" name="Picture Placeholder 23">
            <a:extLst>
              <a:ext uri="{FF2B5EF4-FFF2-40B4-BE49-F238E27FC236}">
                <a16:creationId xmlns:a16="http://schemas.microsoft.com/office/drawing/2014/main" id="{8A30C89E-0A33-4198-A183-7C0A4BD2FF98}"/>
              </a:ext>
            </a:extLst>
          </p:cNvPr>
          <p:cNvSpPr>
            <a:spLocks noGrp="1"/>
          </p:cNvSpPr>
          <p:nvPr>
            <p:ph type="pic" sz="quarter" idx="27"/>
          </p:nvPr>
        </p:nvSpPr>
        <p:spPr>
          <a:xfrm>
            <a:off x="8110728" y="3657600"/>
            <a:ext cx="3383280" cy="169164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5" name="Text Placeholder 28">
            <a:extLst>
              <a:ext uri="{FF2B5EF4-FFF2-40B4-BE49-F238E27FC236}">
                <a16:creationId xmlns:a16="http://schemas.microsoft.com/office/drawing/2014/main" id="{C04926A4-C940-425C-86F4-9DA0FCF3E45A}"/>
              </a:ext>
            </a:extLst>
          </p:cNvPr>
          <p:cNvSpPr>
            <a:spLocks noGrp="1"/>
          </p:cNvSpPr>
          <p:nvPr>
            <p:ph type="body" sz="quarter" idx="28" hasCustomPrompt="1"/>
          </p:nvPr>
        </p:nvSpPr>
        <p:spPr>
          <a:xfrm>
            <a:off x="81107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6" name="Text Placeholder 28">
            <a:extLst>
              <a:ext uri="{FF2B5EF4-FFF2-40B4-BE49-F238E27FC236}">
                <a16:creationId xmlns:a16="http://schemas.microsoft.com/office/drawing/2014/main" id="{02468BEF-BD57-4418-9C05-3675010184E4}"/>
              </a:ext>
            </a:extLst>
          </p:cNvPr>
          <p:cNvSpPr>
            <a:spLocks noGrp="1"/>
          </p:cNvSpPr>
          <p:nvPr>
            <p:ph type="body" sz="quarter" idx="29" hasCustomPrompt="1"/>
          </p:nvPr>
        </p:nvSpPr>
        <p:spPr>
          <a:xfrm>
            <a:off x="81107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grpSp>
        <p:nvGrpSpPr>
          <p:cNvPr id="38" name="Bottom Right">
            <a:extLst>
              <a:ext uri="{FF2B5EF4-FFF2-40B4-BE49-F238E27FC236}">
                <a16:creationId xmlns:a16="http://schemas.microsoft.com/office/drawing/2014/main" id="{B36FFE50-05C0-4942-89B8-DEE732CC388D}"/>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39" name="Graphic 157">
              <a:extLst>
                <a:ext uri="{FF2B5EF4-FFF2-40B4-BE49-F238E27FC236}">
                  <a16:creationId xmlns:a16="http://schemas.microsoft.com/office/drawing/2014/main" id="{A0172B24-EE58-47CA-9252-3427B1FD33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1" name="Freeform: Shape 24">
                <a:extLst>
                  <a:ext uri="{FF2B5EF4-FFF2-40B4-BE49-F238E27FC236}">
                    <a16:creationId xmlns:a16="http://schemas.microsoft.com/office/drawing/2014/main" id="{8C675FC1-39D2-4629-BC15-4DE2B87A38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2" name="Freeform: Shape 25">
                <a:extLst>
                  <a:ext uri="{FF2B5EF4-FFF2-40B4-BE49-F238E27FC236}">
                    <a16:creationId xmlns:a16="http://schemas.microsoft.com/office/drawing/2014/main" id="{AD8E5605-F606-41F2-8FA0-0819ACE79B0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3" name="Freeform: Shape 26">
                <a:extLst>
                  <a:ext uri="{FF2B5EF4-FFF2-40B4-BE49-F238E27FC236}">
                    <a16:creationId xmlns:a16="http://schemas.microsoft.com/office/drawing/2014/main" id="{7B78C10B-193F-4033-B31B-9E56610D22F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30">
                <a:extLst>
                  <a:ext uri="{FF2B5EF4-FFF2-40B4-BE49-F238E27FC236}">
                    <a16:creationId xmlns:a16="http://schemas.microsoft.com/office/drawing/2014/main" id="{F0624257-FB1D-4F83-9320-65F1651FDF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31">
                <a:extLst>
                  <a:ext uri="{FF2B5EF4-FFF2-40B4-BE49-F238E27FC236}">
                    <a16:creationId xmlns:a16="http://schemas.microsoft.com/office/drawing/2014/main" id="{B8CF1011-9F94-4FA3-A166-9C40E5E9ACA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2">
                <a:extLst>
                  <a:ext uri="{FF2B5EF4-FFF2-40B4-BE49-F238E27FC236}">
                    <a16:creationId xmlns:a16="http://schemas.microsoft.com/office/drawing/2014/main" id="{45028FD8-E287-4787-BAD0-D5B4C5DB9AB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6">
                <a:extLst>
                  <a:ext uri="{FF2B5EF4-FFF2-40B4-BE49-F238E27FC236}">
                    <a16:creationId xmlns:a16="http://schemas.microsoft.com/office/drawing/2014/main" id="{117B12D1-6969-4FC0-B274-5DFD143DEB7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0" name="Freeform: Shape 23">
              <a:extLst>
                <a:ext uri="{FF2B5EF4-FFF2-40B4-BE49-F238E27FC236}">
                  <a16:creationId xmlns:a16="http://schemas.microsoft.com/office/drawing/2014/main" id="{E51F424F-933D-4AE9-A7D4-47D30A8E47E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818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B49703BB-2651-4695-AEAC-09D07157CB88}"/>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33718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5689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7660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963150" y="905256"/>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35280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35280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61176CED-9BFE-4139-B6C8-10F9A4DD5F2D}"/>
              </a:ext>
            </a:extLst>
          </p:cNvPr>
          <p:cNvSpPr>
            <a:spLocks noGrp="1"/>
          </p:cNvSpPr>
          <p:nvPr>
            <p:ph type="body" sz="quarter" idx="19" hasCustomPrompt="1"/>
          </p:nvPr>
        </p:nvSpPr>
        <p:spPr>
          <a:xfrm>
            <a:off x="5534024"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BB2D875B-8A2E-4BAA-87D2-8E96456A85C3}"/>
              </a:ext>
            </a:extLst>
          </p:cNvPr>
          <p:cNvSpPr>
            <a:spLocks noGrp="1"/>
          </p:cNvSpPr>
          <p:nvPr>
            <p:ph type="body" sz="quarter" idx="20" hasCustomPrompt="1"/>
          </p:nvPr>
        </p:nvSpPr>
        <p:spPr>
          <a:xfrm>
            <a:off x="5534023"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85BF81E7-E1BD-4D1E-82F6-A7C0CDD6D5B4}"/>
              </a:ext>
            </a:extLst>
          </p:cNvPr>
          <p:cNvSpPr>
            <a:spLocks noGrp="1"/>
          </p:cNvSpPr>
          <p:nvPr>
            <p:ph type="body" sz="quarter" idx="21" hasCustomPrompt="1"/>
          </p:nvPr>
        </p:nvSpPr>
        <p:spPr>
          <a:xfrm>
            <a:off x="7766050"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B966330D-3F04-4061-A0B4-9AB5D36C682B}"/>
              </a:ext>
            </a:extLst>
          </p:cNvPr>
          <p:cNvSpPr>
            <a:spLocks noGrp="1"/>
          </p:cNvSpPr>
          <p:nvPr>
            <p:ph type="body" sz="quarter" idx="22" hasCustomPrompt="1"/>
          </p:nvPr>
        </p:nvSpPr>
        <p:spPr>
          <a:xfrm>
            <a:off x="7766049"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4" name="Text Placeholder 28">
            <a:extLst>
              <a:ext uri="{FF2B5EF4-FFF2-40B4-BE49-F238E27FC236}">
                <a16:creationId xmlns:a16="http://schemas.microsoft.com/office/drawing/2014/main" id="{3D67AFFF-E27F-41A0-8D71-544EA9CDAF6E}"/>
              </a:ext>
            </a:extLst>
          </p:cNvPr>
          <p:cNvSpPr>
            <a:spLocks noGrp="1"/>
          </p:cNvSpPr>
          <p:nvPr>
            <p:ph type="body" sz="quarter" idx="23" hasCustomPrompt="1"/>
          </p:nvPr>
        </p:nvSpPr>
        <p:spPr>
          <a:xfrm>
            <a:off x="996315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5" name="Text Placeholder 28">
            <a:extLst>
              <a:ext uri="{FF2B5EF4-FFF2-40B4-BE49-F238E27FC236}">
                <a16:creationId xmlns:a16="http://schemas.microsoft.com/office/drawing/2014/main" id="{165BC447-A277-4C10-8A24-D47C19A12751}"/>
              </a:ext>
            </a:extLst>
          </p:cNvPr>
          <p:cNvSpPr>
            <a:spLocks noGrp="1"/>
          </p:cNvSpPr>
          <p:nvPr>
            <p:ph type="body" sz="quarter" idx="24" hasCustomPrompt="1"/>
          </p:nvPr>
        </p:nvSpPr>
        <p:spPr>
          <a:xfrm>
            <a:off x="996315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6" name="Picture Placeholder 23">
            <a:extLst>
              <a:ext uri="{FF2B5EF4-FFF2-40B4-BE49-F238E27FC236}">
                <a16:creationId xmlns:a16="http://schemas.microsoft.com/office/drawing/2014/main" id="{D38576C9-402D-4831-A0EF-BBCA80D73A7B}"/>
              </a:ext>
            </a:extLst>
          </p:cNvPr>
          <p:cNvSpPr>
            <a:spLocks noGrp="1"/>
          </p:cNvSpPr>
          <p:nvPr>
            <p:ph type="pic" sz="quarter" idx="25"/>
          </p:nvPr>
        </p:nvSpPr>
        <p:spPr>
          <a:xfrm>
            <a:off x="33718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7C6F3EEF-659E-493F-AFB3-FCED6B1DF51D}"/>
              </a:ext>
            </a:extLst>
          </p:cNvPr>
          <p:cNvSpPr>
            <a:spLocks noGrp="1"/>
          </p:cNvSpPr>
          <p:nvPr>
            <p:ph type="pic" sz="quarter" idx="26"/>
          </p:nvPr>
        </p:nvSpPr>
        <p:spPr>
          <a:xfrm>
            <a:off x="55689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8" name="Picture Placeholder 23">
            <a:extLst>
              <a:ext uri="{FF2B5EF4-FFF2-40B4-BE49-F238E27FC236}">
                <a16:creationId xmlns:a16="http://schemas.microsoft.com/office/drawing/2014/main" id="{979DF6BA-4DEB-48BE-B6A3-693B3E7BBA0F}"/>
              </a:ext>
            </a:extLst>
          </p:cNvPr>
          <p:cNvSpPr>
            <a:spLocks noGrp="1"/>
          </p:cNvSpPr>
          <p:nvPr>
            <p:ph type="pic" sz="quarter" idx="27"/>
          </p:nvPr>
        </p:nvSpPr>
        <p:spPr>
          <a:xfrm>
            <a:off x="77660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9" name="Picture Placeholder 23">
            <a:extLst>
              <a:ext uri="{FF2B5EF4-FFF2-40B4-BE49-F238E27FC236}">
                <a16:creationId xmlns:a16="http://schemas.microsoft.com/office/drawing/2014/main" id="{5BBD9013-A1CA-4022-8094-3B41A2583423}"/>
              </a:ext>
            </a:extLst>
          </p:cNvPr>
          <p:cNvSpPr>
            <a:spLocks noGrp="1"/>
          </p:cNvSpPr>
          <p:nvPr>
            <p:ph type="pic" sz="quarter" idx="28"/>
          </p:nvPr>
        </p:nvSpPr>
        <p:spPr>
          <a:xfrm>
            <a:off x="9963150" y="3639312"/>
            <a:ext cx="1828800" cy="1371600"/>
          </a:xfrm>
          <a:solidFill>
            <a:schemeClr val="accent5"/>
          </a:solidFill>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30" name="Text Placeholder 28">
            <a:extLst>
              <a:ext uri="{FF2B5EF4-FFF2-40B4-BE49-F238E27FC236}">
                <a16:creationId xmlns:a16="http://schemas.microsoft.com/office/drawing/2014/main" id="{F2248C56-00FA-4F0D-BF46-063951CCC538}"/>
              </a:ext>
            </a:extLst>
          </p:cNvPr>
          <p:cNvSpPr>
            <a:spLocks noGrp="1"/>
          </p:cNvSpPr>
          <p:nvPr>
            <p:ph type="body" sz="quarter" idx="29" hasCustomPrompt="1"/>
          </p:nvPr>
        </p:nvSpPr>
        <p:spPr>
          <a:xfrm>
            <a:off x="335280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35FEBC56-AFA3-4970-8BC5-C90EE1A9E68C}"/>
              </a:ext>
            </a:extLst>
          </p:cNvPr>
          <p:cNvSpPr>
            <a:spLocks noGrp="1"/>
          </p:cNvSpPr>
          <p:nvPr>
            <p:ph type="body" sz="quarter" idx="30" hasCustomPrompt="1"/>
          </p:nvPr>
        </p:nvSpPr>
        <p:spPr>
          <a:xfrm>
            <a:off x="335280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8CCCF04E-E04C-4AB1-9C53-B92D17F93266}"/>
              </a:ext>
            </a:extLst>
          </p:cNvPr>
          <p:cNvSpPr>
            <a:spLocks noGrp="1"/>
          </p:cNvSpPr>
          <p:nvPr>
            <p:ph type="body" sz="quarter" idx="31" hasCustomPrompt="1"/>
          </p:nvPr>
        </p:nvSpPr>
        <p:spPr>
          <a:xfrm>
            <a:off x="5534024"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219B05E2-B801-49E7-BB53-1DA62B85967E}"/>
              </a:ext>
            </a:extLst>
          </p:cNvPr>
          <p:cNvSpPr>
            <a:spLocks noGrp="1"/>
          </p:cNvSpPr>
          <p:nvPr>
            <p:ph type="body" sz="quarter" idx="32" hasCustomPrompt="1"/>
          </p:nvPr>
        </p:nvSpPr>
        <p:spPr>
          <a:xfrm>
            <a:off x="5534023"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A31D8B7D-D3A7-4B0C-8920-B72C7DDA4461}"/>
              </a:ext>
            </a:extLst>
          </p:cNvPr>
          <p:cNvSpPr>
            <a:spLocks noGrp="1"/>
          </p:cNvSpPr>
          <p:nvPr>
            <p:ph type="body" sz="quarter" idx="33" hasCustomPrompt="1"/>
          </p:nvPr>
        </p:nvSpPr>
        <p:spPr>
          <a:xfrm>
            <a:off x="7766050"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C2A50E85-EEA7-44BE-9C60-F2F8E34A5D3A}"/>
              </a:ext>
            </a:extLst>
          </p:cNvPr>
          <p:cNvSpPr>
            <a:spLocks noGrp="1"/>
          </p:cNvSpPr>
          <p:nvPr>
            <p:ph type="body" sz="quarter" idx="34" hasCustomPrompt="1"/>
          </p:nvPr>
        </p:nvSpPr>
        <p:spPr>
          <a:xfrm>
            <a:off x="7766049"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6" name="Text Placeholder 28">
            <a:extLst>
              <a:ext uri="{FF2B5EF4-FFF2-40B4-BE49-F238E27FC236}">
                <a16:creationId xmlns:a16="http://schemas.microsoft.com/office/drawing/2014/main" id="{786FCB93-7EDA-432A-9123-7F027D3530E7}"/>
              </a:ext>
            </a:extLst>
          </p:cNvPr>
          <p:cNvSpPr>
            <a:spLocks noGrp="1"/>
          </p:cNvSpPr>
          <p:nvPr>
            <p:ph type="body" sz="quarter" idx="35" hasCustomPrompt="1"/>
          </p:nvPr>
        </p:nvSpPr>
        <p:spPr>
          <a:xfrm>
            <a:off x="996315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7" name="Text Placeholder 28">
            <a:extLst>
              <a:ext uri="{FF2B5EF4-FFF2-40B4-BE49-F238E27FC236}">
                <a16:creationId xmlns:a16="http://schemas.microsoft.com/office/drawing/2014/main" id="{69394CE7-498A-4E40-A644-3E96C78BBACC}"/>
              </a:ext>
            </a:extLst>
          </p:cNvPr>
          <p:cNvSpPr>
            <a:spLocks noGrp="1"/>
          </p:cNvSpPr>
          <p:nvPr>
            <p:ph type="body" sz="quarter" idx="36" hasCustomPrompt="1"/>
          </p:nvPr>
        </p:nvSpPr>
        <p:spPr>
          <a:xfrm>
            <a:off x="996315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grpSp>
        <p:nvGrpSpPr>
          <p:cNvPr id="40" name="Bottom Right">
            <a:extLst>
              <a:ext uri="{FF2B5EF4-FFF2-40B4-BE49-F238E27FC236}">
                <a16:creationId xmlns:a16="http://schemas.microsoft.com/office/drawing/2014/main" id="{7CC44202-D72A-410C-BDF3-D38B44459279}"/>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41" name="Graphic 157">
              <a:extLst>
                <a:ext uri="{FF2B5EF4-FFF2-40B4-BE49-F238E27FC236}">
                  <a16:creationId xmlns:a16="http://schemas.microsoft.com/office/drawing/2014/main" id="{7256F1E1-6B3C-4A7D-A2DA-E78B8167AEF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3" name="Freeform: Shape 24">
                <a:extLst>
                  <a:ext uri="{FF2B5EF4-FFF2-40B4-BE49-F238E27FC236}">
                    <a16:creationId xmlns:a16="http://schemas.microsoft.com/office/drawing/2014/main" id="{CBACE6E7-9D64-4E22-947B-A16BC13A49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25">
                <a:extLst>
                  <a:ext uri="{FF2B5EF4-FFF2-40B4-BE49-F238E27FC236}">
                    <a16:creationId xmlns:a16="http://schemas.microsoft.com/office/drawing/2014/main" id="{312E2F0C-7DDA-46C1-8BFC-0CB6610ED2D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26">
                <a:extLst>
                  <a:ext uri="{FF2B5EF4-FFF2-40B4-BE49-F238E27FC236}">
                    <a16:creationId xmlns:a16="http://schemas.microsoft.com/office/drawing/2014/main" id="{B00BB558-C9D3-4865-9D7C-68080BD9BC5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0">
                <a:extLst>
                  <a:ext uri="{FF2B5EF4-FFF2-40B4-BE49-F238E27FC236}">
                    <a16:creationId xmlns:a16="http://schemas.microsoft.com/office/drawing/2014/main" id="{DE84E9D1-C6BC-4D0F-8E28-452D1A2D63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1">
                <a:extLst>
                  <a:ext uri="{FF2B5EF4-FFF2-40B4-BE49-F238E27FC236}">
                    <a16:creationId xmlns:a16="http://schemas.microsoft.com/office/drawing/2014/main" id="{7EBBCCB4-1809-40AD-91F6-39C28759E5E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8" name="Freeform: Shape 32">
                <a:extLst>
                  <a:ext uri="{FF2B5EF4-FFF2-40B4-BE49-F238E27FC236}">
                    <a16:creationId xmlns:a16="http://schemas.microsoft.com/office/drawing/2014/main" id="{BA3FEF5E-47CD-4172-8DF6-02148A3725E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9" name="Freeform: Shape 36">
                <a:extLst>
                  <a:ext uri="{FF2B5EF4-FFF2-40B4-BE49-F238E27FC236}">
                    <a16:creationId xmlns:a16="http://schemas.microsoft.com/office/drawing/2014/main" id="{A0DB2A11-69BA-47A8-83C3-24DC12533D2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2" name="Freeform: Shape 23">
              <a:extLst>
                <a:ext uri="{FF2B5EF4-FFF2-40B4-BE49-F238E27FC236}">
                  <a16:creationId xmlns:a16="http://schemas.microsoft.com/office/drawing/2014/main" id="{03BB437D-6EF7-4ADF-B47F-C4F3AA64A8E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16165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0" r:id="rId3"/>
    <p:sldLayoutId id="2147483651" r:id="rId4"/>
    <p:sldLayoutId id="2147483654" r:id="rId5"/>
    <p:sldLayoutId id="2147483673" r:id="rId6"/>
    <p:sldLayoutId id="2147483663" r:id="rId7"/>
    <p:sldLayoutId id="2147483667" r:id="rId8"/>
    <p:sldLayoutId id="2147483664" r:id="rId9"/>
    <p:sldLayoutId id="2147483671" r:id="rId10"/>
    <p:sldLayoutId id="2147483672" r:id="rId11"/>
    <p:sldLayoutId id="2147483662" r:id="rId12"/>
    <p:sldLayoutId id="2147483666" r:id="rId13"/>
    <p:sldLayoutId id="2147483660" r:id="rId14"/>
    <p:sldLayoutId id="2147483661" r:id="rId15"/>
    <p:sldLayoutId id="2147483652" r:id="rId16"/>
    <p:sldLayoutId id="2147483653" r:id="rId17"/>
    <p:sldLayoutId id="2147483655" r:id="rId18"/>
    <p:sldLayoutId id="2147483656" r:id="rId19"/>
    <p:sldLayoutId id="2147483657" r:id="rId20"/>
    <p:sldLayoutId id="2147483674" r:id="rId21"/>
  </p:sldLayoutIdLst>
  <p:hf hdr="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547EBF"/>
          </p15:clr>
        </p15:guide>
        <p15:guide id="4" orient="horz" pos="240" userDrawn="1">
          <p15:clr>
            <a:srgbClr val="547EBF"/>
          </p15:clr>
        </p15:guide>
        <p15:guide id="5" pos="7152" userDrawn="1">
          <p15:clr>
            <a:srgbClr val="547EBF"/>
          </p15:clr>
        </p15:guide>
        <p15:guide id="6" orient="horz" pos="4080" userDrawn="1">
          <p15:clr>
            <a:srgbClr val="547EBF"/>
          </p15:clr>
        </p15:guide>
        <p15:guide id="10" pos="1920" userDrawn="1">
          <p15:clr>
            <a:srgbClr val="547EBF"/>
          </p15:clr>
        </p15:guide>
        <p15:guide id="12" pos="5736" userDrawn="1">
          <p15:clr>
            <a:srgbClr val="547EBF"/>
          </p15:clr>
        </p15:guide>
        <p15:guide id="15" pos="5112" userDrawn="1">
          <p15:clr>
            <a:srgbClr val="9FCC3B"/>
          </p15:clr>
        </p15:guide>
        <p15:guide id="16" pos="254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6.jpg"/><Relationship Id="rId5" Type="http://schemas.openxmlformats.org/officeDocument/2006/relationships/image" Target="../media/image19.emf"/><Relationship Id="rId10" Type="http://schemas.openxmlformats.org/officeDocument/2006/relationships/image" Target="../media/image24.jpg"/><Relationship Id="rId4" Type="http://schemas.openxmlformats.org/officeDocument/2006/relationships/image" Target="../media/image18.emf"/><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tep.esa.int/" TargetMode="Externa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9DDEF8-5D32-4A49-B52A-68EB851BF2D6}"/>
              </a:ext>
            </a:extLst>
          </p:cNvPr>
          <p:cNvSpPr>
            <a:spLocks noGrp="1"/>
          </p:cNvSpPr>
          <p:nvPr>
            <p:ph type="title"/>
          </p:nvPr>
        </p:nvSpPr>
        <p:spPr>
          <a:xfrm>
            <a:off x="1524" y="4463542"/>
            <a:ext cx="12190476" cy="1030732"/>
          </a:xfrm>
        </p:spPr>
        <p:txBody>
          <a:bodyPr anchor="b">
            <a:normAutofit fontScale="90000"/>
          </a:bodyPr>
          <a:lstStyle/>
          <a:p>
            <a:r>
              <a:rPr lang="en-AU" sz="3200" dirty="0"/>
              <a:t>Impacts of climate change in pacific islands catchments: </a:t>
            </a:r>
            <a:r>
              <a:rPr lang="en-AU" sz="2700" dirty="0"/>
              <a:t>sediment contribution due to tropical cyclones and depressions</a:t>
            </a:r>
            <a:endParaRPr lang="en-US" dirty="0"/>
          </a:p>
        </p:txBody>
      </p:sp>
      <p:pic>
        <p:nvPicPr>
          <p:cNvPr id="9" name="Picture Placeholder 8" descr="A picture containing tree, outdoor, grass, plant&#10;&#10;Description automatically generated">
            <a:extLst>
              <a:ext uri="{FF2B5EF4-FFF2-40B4-BE49-F238E27FC236}">
                <a16:creationId xmlns:a16="http://schemas.microsoft.com/office/drawing/2014/main" id="{70F2F45E-EC84-467A-AE46-B89140C97400}"/>
              </a:ext>
            </a:extLst>
          </p:cNvPr>
          <p:cNvPicPr>
            <a:picLocks noGrp="1" noChangeAspect="1"/>
          </p:cNvPicPr>
          <p:nvPr>
            <p:ph type="pic" sz="quarter" idx="13"/>
          </p:nvPr>
        </p:nvPicPr>
        <p:blipFill rotWithShape="1">
          <a:blip r:embed="rId2"/>
          <a:srcRect t="15995" r="-1" b="27811"/>
          <a:stretch/>
        </p:blipFill>
        <p:spPr>
          <a:xfrm>
            <a:off x="1524" y="10"/>
            <a:ext cx="12188952" cy="4571990"/>
          </a:xfrm>
          <a:noFill/>
        </p:spPr>
      </p:pic>
      <p:sp>
        <p:nvSpPr>
          <p:cNvPr id="19" name="Text Placeholder 18">
            <a:extLst>
              <a:ext uri="{FF2B5EF4-FFF2-40B4-BE49-F238E27FC236}">
                <a16:creationId xmlns:a16="http://schemas.microsoft.com/office/drawing/2014/main" id="{F7B2A56A-1801-43FC-A3B5-5C972C5A2B15}"/>
              </a:ext>
            </a:extLst>
          </p:cNvPr>
          <p:cNvSpPr>
            <a:spLocks noGrp="1"/>
          </p:cNvSpPr>
          <p:nvPr>
            <p:ph type="body" idx="1"/>
          </p:nvPr>
        </p:nvSpPr>
        <p:spPr>
          <a:xfrm>
            <a:off x="838200" y="5559552"/>
            <a:ext cx="10515600" cy="365760"/>
          </a:xfrm>
        </p:spPr>
        <p:txBody>
          <a:bodyPr>
            <a:normAutofit/>
          </a:bodyPr>
          <a:lstStyle/>
          <a:p>
            <a:r>
              <a:rPr lang="es-ES" b="1" dirty="0"/>
              <a:t>Eliana Jorquera</a:t>
            </a:r>
            <a:r>
              <a:rPr lang="es-ES" dirty="0"/>
              <a:t>, </a:t>
            </a:r>
            <a:r>
              <a:rPr lang="es-ES" dirty="0" err="1"/>
              <a:t>Jose</a:t>
            </a:r>
            <a:r>
              <a:rPr lang="es-ES" dirty="0"/>
              <a:t> F. </a:t>
            </a:r>
            <a:r>
              <a:rPr lang="es-ES" dirty="0" err="1"/>
              <a:t>Rodriguez</a:t>
            </a:r>
            <a:r>
              <a:rPr lang="es-ES" dirty="0"/>
              <a:t>, Patricia M. Saco, and Danielle </a:t>
            </a:r>
            <a:r>
              <a:rPr lang="es-ES" dirty="0" err="1"/>
              <a:t>Verdon</a:t>
            </a:r>
            <a:r>
              <a:rPr lang="es-ES" dirty="0"/>
              <a:t>-Kidd</a:t>
            </a:r>
            <a:endParaRPr lang="en-US" dirty="0"/>
          </a:p>
        </p:txBody>
      </p:sp>
      <p:sp>
        <p:nvSpPr>
          <p:cNvPr id="4" name="Slide Number Placeholder 3">
            <a:extLst>
              <a:ext uri="{FF2B5EF4-FFF2-40B4-BE49-F238E27FC236}">
                <a16:creationId xmlns:a16="http://schemas.microsoft.com/office/drawing/2014/main" id="{20616F3F-8675-4D22-9718-56ADFFECA9C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1</a:t>
            </a:fld>
            <a:endParaRPr lang="en-US"/>
          </a:p>
        </p:txBody>
      </p:sp>
      <p:sp>
        <p:nvSpPr>
          <p:cNvPr id="13" name="TextBox 12">
            <a:extLst>
              <a:ext uri="{FF2B5EF4-FFF2-40B4-BE49-F238E27FC236}">
                <a16:creationId xmlns:a16="http://schemas.microsoft.com/office/drawing/2014/main" id="{18BBDA29-4A72-4488-9CA9-5F1715979771}"/>
              </a:ext>
            </a:extLst>
          </p:cNvPr>
          <p:cNvSpPr txBox="1"/>
          <p:nvPr/>
        </p:nvSpPr>
        <p:spPr>
          <a:xfrm>
            <a:off x="8860536" y="4283191"/>
            <a:ext cx="6229350" cy="276999"/>
          </a:xfrm>
          <a:prstGeom prst="rect">
            <a:avLst/>
          </a:prstGeom>
          <a:noFill/>
        </p:spPr>
        <p:txBody>
          <a:bodyPr wrap="square">
            <a:spAutoFit/>
          </a:bodyPr>
          <a:lstStyle/>
          <a:p>
            <a:r>
              <a:rPr lang="en-US" sz="1200" dirty="0">
                <a:solidFill>
                  <a:schemeClr val="bg2"/>
                </a:solidFill>
              </a:rPr>
              <a:t>https://artsyus.wordpress.com/tag/mangrove/</a:t>
            </a:r>
          </a:p>
        </p:txBody>
      </p:sp>
      <p:pic>
        <p:nvPicPr>
          <p:cNvPr id="14" name="Graphic 13">
            <a:extLst>
              <a:ext uri="{FF2B5EF4-FFF2-40B4-BE49-F238E27FC236}">
                <a16:creationId xmlns:a16="http://schemas.microsoft.com/office/drawing/2014/main" id="{171DEED0-241C-4CA4-BD42-A60CB247FE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14" y="6194308"/>
            <a:ext cx="2463800" cy="63829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48DF6AC3-BF4E-46CD-AE9A-30F63BE00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800" y="6040012"/>
            <a:ext cx="822186" cy="792587"/>
          </a:xfrm>
          <a:prstGeom prst="rect">
            <a:avLst/>
          </a:prstGeom>
        </p:spPr>
      </p:pic>
    </p:spTree>
    <p:extLst>
      <p:ext uri="{BB962C8B-B14F-4D97-AF65-F5344CB8AC3E}">
        <p14:creationId xmlns:p14="http://schemas.microsoft.com/office/powerpoint/2010/main" val="344679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5DAB88-3A91-4874-9E06-E2644665B5B0}"/>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10</a:t>
            </a:fld>
            <a:endParaRPr lang="en-US" dirty="0"/>
          </a:p>
        </p:txBody>
      </p:sp>
      <p:graphicFrame>
        <p:nvGraphicFramePr>
          <p:cNvPr id="80" name="Chart 79">
            <a:extLst>
              <a:ext uri="{FF2B5EF4-FFF2-40B4-BE49-F238E27FC236}">
                <a16:creationId xmlns:a16="http://schemas.microsoft.com/office/drawing/2014/main" id="{65DA6453-CB8F-41B9-80C6-9BCA40755A46}"/>
              </a:ext>
            </a:extLst>
          </p:cNvPr>
          <p:cNvGraphicFramePr>
            <a:graphicFrameLocks/>
          </p:cNvGraphicFramePr>
          <p:nvPr>
            <p:extLst>
              <p:ext uri="{D42A27DB-BD31-4B8C-83A1-F6EECF244321}">
                <p14:modId xmlns:p14="http://schemas.microsoft.com/office/powerpoint/2010/main" val="2563799187"/>
              </p:ext>
            </p:extLst>
          </p:nvPr>
        </p:nvGraphicFramePr>
        <p:xfrm>
          <a:off x="520700" y="9779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2" name="Chart 81">
            <a:extLst>
              <a:ext uri="{FF2B5EF4-FFF2-40B4-BE49-F238E27FC236}">
                <a16:creationId xmlns:a16="http://schemas.microsoft.com/office/drawing/2014/main" id="{73296405-B7AB-4A79-ACAB-F2DEDB980B15}"/>
              </a:ext>
            </a:extLst>
          </p:cNvPr>
          <p:cNvGraphicFramePr>
            <a:graphicFrameLocks/>
          </p:cNvGraphicFramePr>
          <p:nvPr>
            <p:extLst>
              <p:ext uri="{D42A27DB-BD31-4B8C-83A1-F6EECF244321}">
                <p14:modId xmlns:p14="http://schemas.microsoft.com/office/powerpoint/2010/main" val="4111519655"/>
              </p:ext>
            </p:extLst>
          </p:nvPr>
        </p:nvGraphicFramePr>
        <p:xfrm>
          <a:off x="3810000" y="397827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D874AC7F-1E86-4DD4-BC83-9322D3990F06}"/>
              </a:ext>
            </a:extLst>
          </p:cNvPr>
          <p:cNvSpPr>
            <a:spLocks noGrp="1"/>
          </p:cNvSpPr>
          <p:nvPr>
            <p:ph type="title"/>
          </p:nvPr>
        </p:nvSpPr>
        <p:spPr>
          <a:xfrm>
            <a:off x="841246" y="46618"/>
            <a:ext cx="5254754" cy="729914"/>
          </a:xfrm>
        </p:spPr>
        <p:txBody>
          <a:bodyPr anchor="ctr" anchorCtr="0">
            <a:normAutofit fontScale="90000"/>
          </a:bodyPr>
          <a:lstStyle/>
          <a:p>
            <a:pPr algn="ctr"/>
            <a:r>
              <a:rPr lang="en-AU" sz="2300" dirty="0"/>
              <a:t>RESULTS</a:t>
            </a:r>
            <a:br>
              <a:rPr lang="en-AU" sz="2300" dirty="0"/>
            </a:br>
            <a:r>
              <a:rPr lang="en-AU" sz="2300" dirty="0"/>
              <a:t>Climate change scenarios</a:t>
            </a:r>
            <a:endParaRPr lang="en-US" sz="2300" dirty="0"/>
          </a:p>
        </p:txBody>
      </p:sp>
      <p:graphicFrame>
        <p:nvGraphicFramePr>
          <p:cNvPr id="8" name="Chart 7">
            <a:extLst>
              <a:ext uri="{FF2B5EF4-FFF2-40B4-BE49-F238E27FC236}">
                <a16:creationId xmlns:a16="http://schemas.microsoft.com/office/drawing/2014/main" id="{93672219-7D26-44B7-B11E-B057D86887B7}"/>
              </a:ext>
            </a:extLst>
          </p:cNvPr>
          <p:cNvGraphicFramePr>
            <a:graphicFrameLocks/>
          </p:cNvGraphicFramePr>
          <p:nvPr>
            <p:extLst>
              <p:ext uri="{D42A27DB-BD31-4B8C-83A1-F6EECF244321}">
                <p14:modId xmlns:p14="http://schemas.microsoft.com/office/powerpoint/2010/main" val="1704906855"/>
              </p:ext>
            </p:extLst>
          </p:nvPr>
        </p:nvGraphicFramePr>
        <p:xfrm>
          <a:off x="6699504" y="1084580"/>
          <a:ext cx="4572000" cy="2636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96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6748272" y="401416"/>
            <a:ext cx="4572000" cy="1325563"/>
          </a:xfrm>
        </p:spPr>
        <p:txBody>
          <a:bodyPr anchor="b"/>
          <a:lstStyle/>
          <a:p>
            <a:r>
              <a:rPr lang="en-AU" dirty="0"/>
              <a:t>C</a:t>
            </a:r>
            <a:r>
              <a:rPr lang="en-US" dirty="0"/>
              <a:t>ONCLUSION</a:t>
            </a:r>
          </a:p>
        </p:txBody>
      </p:sp>
      <p:pic>
        <p:nvPicPr>
          <p:cNvPr id="8" name="Picture Placeholder 7" descr="photo of blue and yellow coral&#10;">
            <a:extLst>
              <a:ext uri="{FF2B5EF4-FFF2-40B4-BE49-F238E27FC236}">
                <a16:creationId xmlns:a16="http://schemas.microsoft.com/office/drawing/2014/main" id="{7E4E530D-5C66-4115-949E-45737E68F14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0" y="0"/>
            <a:ext cx="4059936" cy="6858000"/>
          </a:xfrm>
        </p:spPr>
      </p:pic>
      <p:pic>
        <p:nvPicPr>
          <p:cNvPr id="10" name="Picture Placeholder 9" descr="photo of a clown fish in an anemone&#10;">
            <a:extLst>
              <a:ext uri="{FF2B5EF4-FFF2-40B4-BE49-F238E27FC236}">
                <a16:creationId xmlns:a16="http://schemas.microsoft.com/office/drawing/2014/main" id="{2D97A15A-39A2-41E9-B6D0-6D666F881AB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2048256" y="1412748"/>
            <a:ext cx="4041648" cy="4032504"/>
          </a:xfrm>
        </p:spPr>
      </p:pic>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0"/>
          </p:nvPr>
        </p:nvSpPr>
        <p:spPr>
          <a:xfrm>
            <a:off x="6748272" y="2084832"/>
            <a:ext cx="4572000" cy="4134993"/>
          </a:xfrm>
        </p:spPr>
        <p:txBody>
          <a:bodyPr vert="horz" lIns="91440" tIns="45720" rIns="91440" bIns="45720" rtlCol="0" anchor="t">
            <a:normAutofit/>
          </a:bodyPr>
          <a:lstStyle/>
          <a:p>
            <a:pPr marL="285750" indent="-285750">
              <a:buFont typeface="Arial" panose="020B0604020202020204" pitchFamily="34" charset="0"/>
              <a:buChar char="•"/>
            </a:pPr>
            <a:r>
              <a:rPr lang="en-AU" dirty="0"/>
              <a:t>Increase on Total Sediment Export</a:t>
            </a:r>
          </a:p>
          <a:p>
            <a:pPr marL="285750" indent="-285750">
              <a:buFont typeface="Arial" panose="020B0604020202020204" pitchFamily="34" charset="0"/>
              <a:buChar char="•"/>
            </a:pPr>
            <a:r>
              <a:rPr lang="en-AU" dirty="0"/>
              <a:t>Increase on maximum sediment concentration</a:t>
            </a:r>
          </a:p>
          <a:p>
            <a:pPr marL="285750" indent="-285750">
              <a:buFont typeface="Arial" panose="020B0604020202020204" pitchFamily="34" charset="0"/>
              <a:buChar char="•"/>
            </a:pPr>
            <a:r>
              <a:rPr lang="en-AU" dirty="0"/>
              <a:t>Stronger impact of TC and TD in most of the scenarios analysed.</a:t>
            </a:r>
          </a:p>
          <a:p>
            <a:pPr marL="285750" indent="-285750">
              <a:buFont typeface="Arial" panose="020B0604020202020204" pitchFamily="34" charset="0"/>
              <a:buChar char="•"/>
            </a:pPr>
            <a:endParaRPr lang="en-US" dirty="0"/>
          </a:p>
        </p:txBody>
      </p:sp>
      <p:sp>
        <p:nvSpPr>
          <p:cNvPr id="26" name="Date Placeholder 25">
            <a:extLst>
              <a:ext uri="{FF2B5EF4-FFF2-40B4-BE49-F238E27FC236}">
                <a16:creationId xmlns:a16="http://schemas.microsoft.com/office/drawing/2014/main" id="{F9C20C10-9D7D-4177-9698-268E4571E974}"/>
              </a:ext>
            </a:extLst>
          </p:cNvPr>
          <p:cNvSpPr>
            <a:spLocks noGrp="1"/>
          </p:cNvSpPr>
          <p:nvPr>
            <p:ph type="dt" sz="half" idx="14"/>
          </p:nvPr>
        </p:nvSpPr>
        <p:spPr>
          <a:xfrm>
            <a:off x="838200" y="6356350"/>
            <a:ext cx="2743200" cy="365125"/>
          </a:xfrm>
        </p:spPr>
        <p:txBody>
          <a:bodyPr/>
          <a:lstStyle/>
          <a:p>
            <a:r>
              <a:rPr lang="en-US" dirty="0"/>
              <a:t>20XX</a:t>
            </a:r>
          </a:p>
        </p:txBody>
      </p:sp>
      <p:sp>
        <p:nvSpPr>
          <p:cNvPr id="28" name="Slide Number Placeholder 27">
            <a:extLst>
              <a:ext uri="{FF2B5EF4-FFF2-40B4-BE49-F238E27FC236}">
                <a16:creationId xmlns:a16="http://schemas.microsoft.com/office/drawing/2014/main" id="{68B7A5A4-3AD8-472D-A4E3-F536ED1A968F}"/>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27149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9DDEF8-5D32-4A49-B52A-68EB851BF2D6}"/>
              </a:ext>
            </a:extLst>
          </p:cNvPr>
          <p:cNvSpPr>
            <a:spLocks noGrp="1"/>
          </p:cNvSpPr>
          <p:nvPr>
            <p:ph type="title"/>
          </p:nvPr>
        </p:nvSpPr>
        <p:spPr>
          <a:xfrm>
            <a:off x="831850" y="5074920"/>
            <a:ext cx="10515600" cy="603504"/>
          </a:xfrm>
        </p:spPr>
        <p:txBody>
          <a:bodyPr/>
          <a:lstStyle/>
          <a:p>
            <a:r>
              <a:rPr lang="en-US" dirty="0"/>
              <a:t>Thank you</a:t>
            </a:r>
          </a:p>
        </p:txBody>
      </p:sp>
      <p:pic>
        <p:nvPicPr>
          <p:cNvPr id="6" name="Picture Placeholder 5" descr="photo of turtle swimming in the water&#10;">
            <a:extLst>
              <a:ext uri="{FF2B5EF4-FFF2-40B4-BE49-F238E27FC236}">
                <a16:creationId xmlns:a16="http://schemas.microsoft.com/office/drawing/2014/main" id="{93F567A5-7724-4FF8-AD69-76577425A37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0"/>
            <a:ext cx="12188952" cy="4572000"/>
          </a:xfrm>
        </p:spPr>
      </p:pic>
      <p:sp>
        <p:nvSpPr>
          <p:cNvPr id="19" name="Text Placeholder 18">
            <a:extLst>
              <a:ext uri="{FF2B5EF4-FFF2-40B4-BE49-F238E27FC236}">
                <a16:creationId xmlns:a16="http://schemas.microsoft.com/office/drawing/2014/main" id="{F7B2A56A-1801-43FC-A3B5-5C972C5A2B15}"/>
              </a:ext>
            </a:extLst>
          </p:cNvPr>
          <p:cNvSpPr>
            <a:spLocks noGrp="1"/>
          </p:cNvSpPr>
          <p:nvPr>
            <p:ph type="body" idx="1"/>
          </p:nvPr>
        </p:nvSpPr>
        <p:spPr>
          <a:xfrm>
            <a:off x="831850" y="5742432"/>
            <a:ext cx="10515600" cy="365760"/>
          </a:xfrm>
        </p:spPr>
        <p:txBody>
          <a:bodyPr>
            <a:normAutofit/>
          </a:bodyPr>
          <a:lstStyle/>
          <a:p>
            <a:r>
              <a:rPr lang="en-US" dirty="0"/>
              <a:t>Questions?</a:t>
            </a:r>
          </a:p>
        </p:txBody>
      </p:sp>
      <p:sp>
        <p:nvSpPr>
          <p:cNvPr id="3" name="Footer Placeholder 2">
            <a:extLst>
              <a:ext uri="{FF2B5EF4-FFF2-40B4-BE49-F238E27FC236}">
                <a16:creationId xmlns:a16="http://schemas.microsoft.com/office/drawing/2014/main" id="{48D641F9-AA43-40F5-B309-187496333CA8}"/>
              </a:ext>
            </a:extLst>
          </p:cNvPr>
          <p:cNvSpPr>
            <a:spLocks noGrp="1"/>
          </p:cNvSpPr>
          <p:nvPr>
            <p:ph type="ftr" sz="quarter" idx="11"/>
          </p:nvPr>
        </p:nvSpPr>
        <p:spPr>
          <a:xfrm>
            <a:off x="4038600" y="6356350"/>
            <a:ext cx="4114800" cy="365125"/>
          </a:xfrm>
        </p:spPr>
        <p:txBody>
          <a:bodyPr/>
          <a:lstStyle/>
          <a:p>
            <a:r>
              <a:rPr lang="en-US" dirty="0"/>
              <a:t>Eliana.Jorquera@uon.edu.au</a:t>
            </a:r>
          </a:p>
        </p:txBody>
      </p:sp>
      <p:sp>
        <p:nvSpPr>
          <p:cNvPr id="4" name="Slide Number Placeholder 3">
            <a:extLst>
              <a:ext uri="{FF2B5EF4-FFF2-40B4-BE49-F238E27FC236}">
                <a16:creationId xmlns:a16="http://schemas.microsoft.com/office/drawing/2014/main" id="{20616F3F-8675-4D22-9718-56ADFFECA9C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406574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0" y="0"/>
            <a:ext cx="4572000" cy="1325563"/>
          </a:xfrm>
        </p:spPr>
        <p:txBody>
          <a:bodyPr>
            <a:normAutofit/>
          </a:bodyPr>
          <a:lstStyle/>
          <a:p>
            <a:r>
              <a:rPr lang="en-US" dirty="0"/>
              <a:t>INTRODUCTION</a:t>
            </a:r>
          </a:p>
        </p:txBody>
      </p:sp>
      <p:sp>
        <p:nvSpPr>
          <p:cNvPr id="19" name="Footer Placeholder 18">
            <a:extLst>
              <a:ext uri="{FF2B5EF4-FFF2-40B4-BE49-F238E27FC236}">
                <a16:creationId xmlns:a16="http://schemas.microsoft.com/office/drawing/2014/main" id="{CF68E937-6723-45CF-A796-59509B100E72}"/>
              </a:ext>
            </a:extLst>
          </p:cNvPr>
          <p:cNvSpPr>
            <a:spLocks noGrp="1"/>
          </p:cNvSpPr>
          <p:nvPr>
            <p:ph type="ftr" sz="quarter" idx="13"/>
          </p:nvPr>
        </p:nvSpPr>
        <p:spPr>
          <a:xfrm>
            <a:off x="4038600" y="6356350"/>
            <a:ext cx="4114800" cy="365125"/>
          </a:xfrm>
        </p:spPr>
        <p:txBody>
          <a:bodyPr/>
          <a:lstStyle/>
          <a:p>
            <a:r>
              <a:rPr lang="en-US"/>
              <a:t>Presentation title</a:t>
            </a:r>
            <a:endParaRPr lang="en-US" dirty="0"/>
          </a:p>
        </p:txBody>
      </p:sp>
      <p:sp>
        <p:nvSpPr>
          <p:cNvPr id="20" name="Slide Number Placeholder 19">
            <a:extLst>
              <a:ext uri="{FF2B5EF4-FFF2-40B4-BE49-F238E27FC236}">
                <a16:creationId xmlns:a16="http://schemas.microsoft.com/office/drawing/2014/main" id="{A767CD47-A77F-4265-8D9F-C8B4E2693DE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2</a:t>
            </a:fld>
            <a:endParaRPr lang="en-US" dirty="0"/>
          </a:p>
        </p:txBody>
      </p:sp>
      <p:pic>
        <p:nvPicPr>
          <p:cNvPr id="12" name="Picture Placeholder 11" descr="A picture containing text, sky, outdoor, highway&#10;&#10;Description automatically generated">
            <a:extLst>
              <a:ext uri="{FF2B5EF4-FFF2-40B4-BE49-F238E27FC236}">
                <a16:creationId xmlns:a16="http://schemas.microsoft.com/office/drawing/2014/main" id="{648EB89A-4BE3-403C-BC5E-47F9B435E427}"/>
              </a:ext>
            </a:extLst>
          </p:cNvPr>
          <p:cNvPicPr>
            <a:picLocks noGrp="1" noChangeAspect="1"/>
          </p:cNvPicPr>
          <p:nvPr>
            <p:ph type="pic" sz="quarter" idx="11"/>
          </p:nvPr>
        </p:nvPicPr>
        <p:blipFill rotWithShape="1">
          <a:blip r:embed="rId3"/>
          <a:srcRect l="10950" r="33353" b="9814"/>
          <a:stretch/>
        </p:blipFill>
        <p:spPr>
          <a:xfrm>
            <a:off x="4660900" y="0"/>
            <a:ext cx="7531100" cy="6858000"/>
          </a:xfrm>
        </p:spPr>
      </p:pic>
      <p:pic>
        <p:nvPicPr>
          <p:cNvPr id="8" name="Picture Placeholder 7" descr="Diagram&#10;&#10;Description automatically generated">
            <a:extLst>
              <a:ext uri="{FF2B5EF4-FFF2-40B4-BE49-F238E27FC236}">
                <a16:creationId xmlns:a16="http://schemas.microsoft.com/office/drawing/2014/main" id="{6A8B770C-04FC-40B7-90D7-6E3A872310A4}"/>
              </a:ext>
            </a:extLst>
          </p:cNvPr>
          <p:cNvPicPr>
            <a:picLocks noGrp="1" noChangeAspect="1"/>
          </p:cNvPicPr>
          <p:nvPr>
            <p:ph type="pic" sz="quarter" idx="16"/>
          </p:nvPr>
        </p:nvPicPr>
        <p:blipFill>
          <a:blip r:embed="rId4"/>
          <a:srcRect l="1607" r="1607"/>
          <a:stretch>
            <a:fillRect/>
          </a:stretch>
        </p:blipFill>
        <p:spPr>
          <a:xfrm>
            <a:off x="3554476" y="1548748"/>
            <a:ext cx="4041648" cy="4032504"/>
          </a:xfrm>
        </p:spPr>
      </p:pic>
      <p:sp>
        <p:nvSpPr>
          <p:cNvPr id="21" name="TextBox 20">
            <a:extLst>
              <a:ext uri="{FF2B5EF4-FFF2-40B4-BE49-F238E27FC236}">
                <a16:creationId xmlns:a16="http://schemas.microsoft.com/office/drawing/2014/main" id="{FAA95598-2F55-45D4-A016-F246ADBF5FC8}"/>
              </a:ext>
            </a:extLst>
          </p:cNvPr>
          <p:cNvSpPr txBox="1"/>
          <p:nvPr/>
        </p:nvSpPr>
        <p:spPr>
          <a:xfrm>
            <a:off x="65024" y="1497948"/>
            <a:ext cx="3695700" cy="3693319"/>
          </a:xfrm>
          <a:prstGeom prst="rect">
            <a:avLst/>
          </a:prstGeom>
          <a:noFill/>
        </p:spPr>
        <p:txBody>
          <a:bodyPr wrap="square">
            <a:spAutoFit/>
          </a:bodyPr>
          <a:lstStyle/>
          <a:p>
            <a:r>
              <a:rPr lang="en-AU" sz="1800" spc="-10" dirty="0">
                <a:effectLst/>
                <a:latin typeface="Times New Roman" panose="02020603050405020304" pitchFamily="18" charset="0"/>
                <a:ea typeface="Times New Roman" panose="02020603050405020304" pitchFamily="18" charset="0"/>
              </a:rPr>
              <a:t>The Republic of Fiji has an extended history of </a:t>
            </a:r>
            <a:r>
              <a:rPr lang="en-AU" sz="1800" b="1" spc="-10" dirty="0">
                <a:solidFill>
                  <a:schemeClr val="tx2">
                    <a:lumMod val="60000"/>
                    <a:lumOff val="40000"/>
                  </a:schemeClr>
                </a:solidFill>
                <a:effectLst/>
                <a:latin typeface="Times New Roman" panose="02020603050405020304" pitchFamily="18" charset="0"/>
                <a:ea typeface="Times New Roman" panose="02020603050405020304" pitchFamily="18" charset="0"/>
              </a:rPr>
              <a:t>flooding</a:t>
            </a:r>
            <a:r>
              <a:rPr lang="en-AU" sz="1800" spc="-10" dirty="0">
                <a:effectLst/>
                <a:latin typeface="Times New Roman" panose="02020603050405020304" pitchFamily="18" charset="0"/>
                <a:ea typeface="Times New Roman" panose="02020603050405020304" pitchFamily="18" charset="0"/>
              </a:rPr>
              <a:t> linked to </a:t>
            </a:r>
            <a:r>
              <a:rPr lang="en-AU" sz="1800" b="1" spc="-10" dirty="0">
                <a:solidFill>
                  <a:schemeClr val="tx2">
                    <a:lumMod val="60000"/>
                    <a:lumOff val="40000"/>
                  </a:schemeClr>
                </a:solidFill>
                <a:effectLst/>
                <a:latin typeface="Times New Roman" panose="02020603050405020304" pitchFamily="18" charset="0"/>
                <a:ea typeface="Times New Roman" panose="02020603050405020304" pitchFamily="18" charset="0"/>
              </a:rPr>
              <a:t>tropical cyclones and depressions</a:t>
            </a:r>
            <a:r>
              <a:rPr lang="en-AU" sz="1800" spc="-10" dirty="0">
                <a:effectLst/>
                <a:latin typeface="Times New Roman" panose="02020603050405020304" pitchFamily="18" charset="0"/>
                <a:ea typeface="Times New Roman" panose="02020603050405020304" pitchFamily="18" charset="0"/>
              </a:rPr>
              <a:t>; and those floods export a considerable amount of sediment to coastal wetlands.</a:t>
            </a:r>
          </a:p>
          <a:p>
            <a:endParaRPr lang="en-AU" spc="-10" dirty="0">
              <a:latin typeface="Times New Roman" panose="02020603050405020304" pitchFamily="18" charset="0"/>
              <a:ea typeface="Times New Roman" panose="02020603050405020304" pitchFamily="18" charset="0"/>
            </a:endParaRPr>
          </a:p>
          <a:p>
            <a:r>
              <a:rPr lang="en-AU" sz="1800" spc="-10" dirty="0">
                <a:effectLst/>
                <a:latin typeface="Times New Roman" panose="02020603050405020304" pitchFamily="18" charset="0"/>
                <a:ea typeface="Times New Roman" panose="02020603050405020304" pitchFamily="18" charset="0"/>
              </a:rPr>
              <a:t>Long term </a:t>
            </a:r>
            <a:r>
              <a:rPr lang="en-AU" sz="1800" b="1" spc="-10" dirty="0">
                <a:solidFill>
                  <a:schemeClr val="tx2">
                    <a:lumMod val="60000"/>
                    <a:lumOff val="40000"/>
                  </a:schemeClr>
                </a:solidFill>
                <a:effectLst/>
                <a:latin typeface="Times New Roman" panose="02020603050405020304" pitchFamily="18" charset="0"/>
                <a:ea typeface="Times New Roman" panose="02020603050405020304" pitchFamily="18" charset="0"/>
              </a:rPr>
              <a:t>measurements of sediments </a:t>
            </a:r>
            <a:r>
              <a:rPr lang="en-AU" sz="1800" spc="-10" dirty="0">
                <a:effectLst/>
                <a:latin typeface="Times New Roman" panose="02020603050405020304" pitchFamily="18" charset="0"/>
                <a:ea typeface="Times New Roman" panose="02020603050405020304" pitchFamily="18" charset="0"/>
              </a:rPr>
              <a:t>are </a:t>
            </a:r>
            <a:r>
              <a:rPr lang="en-AU" sz="1800" b="1" spc="-10" dirty="0">
                <a:solidFill>
                  <a:schemeClr val="tx2">
                    <a:lumMod val="60000"/>
                    <a:lumOff val="40000"/>
                  </a:schemeClr>
                </a:solidFill>
                <a:effectLst/>
                <a:latin typeface="Times New Roman" panose="02020603050405020304" pitchFamily="18" charset="0"/>
                <a:ea typeface="Times New Roman" panose="02020603050405020304" pitchFamily="18" charset="0"/>
              </a:rPr>
              <a:t>not available </a:t>
            </a:r>
            <a:r>
              <a:rPr lang="en-AU" sz="1800" spc="-10" dirty="0">
                <a:effectLst/>
                <a:latin typeface="Times New Roman" panose="02020603050405020304" pitchFamily="18" charset="0"/>
                <a:ea typeface="Times New Roman" panose="02020603050405020304" pitchFamily="18" charset="0"/>
              </a:rPr>
              <a:t>in most cases.</a:t>
            </a:r>
          </a:p>
          <a:p>
            <a:endParaRPr lang="en-AU" spc="-10" dirty="0">
              <a:latin typeface="Times New Roman" panose="02020603050405020304" pitchFamily="18" charset="0"/>
              <a:ea typeface="Times New Roman" panose="02020603050405020304" pitchFamily="18" charset="0"/>
            </a:endParaRPr>
          </a:p>
          <a:p>
            <a:r>
              <a:rPr lang="en-AU" sz="1800" spc="-10" dirty="0">
                <a:effectLst/>
                <a:latin typeface="Times New Roman" panose="02020603050405020304" pitchFamily="18" charset="0"/>
                <a:ea typeface="Times New Roman" panose="02020603050405020304" pitchFamily="18" charset="0"/>
              </a:rPr>
              <a:t>Hence, </a:t>
            </a:r>
            <a:r>
              <a:rPr lang="en-AU" sz="1800" b="1" spc="-10" dirty="0">
                <a:solidFill>
                  <a:schemeClr val="tx2">
                    <a:lumMod val="60000"/>
                    <a:lumOff val="40000"/>
                  </a:schemeClr>
                </a:solidFill>
                <a:effectLst/>
                <a:latin typeface="Times New Roman" panose="02020603050405020304" pitchFamily="18" charset="0"/>
                <a:ea typeface="Times New Roman" panose="02020603050405020304" pitchFamily="18" charset="0"/>
              </a:rPr>
              <a:t>hydro-sedimentological models</a:t>
            </a:r>
            <a:r>
              <a:rPr lang="en-AU" sz="1800" spc="-10" dirty="0">
                <a:effectLst/>
                <a:latin typeface="Times New Roman" panose="02020603050405020304" pitchFamily="18" charset="0"/>
                <a:ea typeface="Times New Roman" panose="02020603050405020304" pitchFamily="18" charset="0"/>
              </a:rPr>
              <a:t> became a valuable tool to quantify them.</a:t>
            </a:r>
            <a:endParaRPr lang="en-US" dirty="0"/>
          </a:p>
        </p:txBody>
      </p:sp>
    </p:spTree>
    <p:extLst>
      <p:ext uri="{BB962C8B-B14F-4D97-AF65-F5344CB8AC3E}">
        <p14:creationId xmlns:p14="http://schemas.microsoft.com/office/powerpoint/2010/main" val="35914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41248" y="381000"/>
            <a:ext cx="10972800" cy="1325563"/>
          </a:xfrm>
        </p:spPr>
        <p:txBody>
          <a:bodyPr anchor="ctr">
            <a:normAutofit/>
          </a:bodyPr>
          <a:lstStyle/>
          <a:p>
            <a:r>
              <a:rPr lang="en-AU" dirty="0"/>
              <a:t>METHODOLOGY</a:t>
            </a:r>
            <a:endParaRPr lang="en-US" dirty="0"/>
          </a:p>
        </p:txBody>
      </p:sp>
      <p:sp>
        <p:nvSpPr>
          <p:cNvPr id="7" name="Slide Number Placeholder 4">
            <a:extLst>
              <a:ext uri="{FF2B5EF4-FFF2-40B4-BE49-F238E27FC236}">
                <a16:creationId xmlns:a16="http://schemas.microsoft.com/office/drawing/2014/main" id="{5FF917A7-A944-FFF0-8D17-057142AD2E90}"/>
              </a:ext>
            </a:extLst>
          </p:cNvPr>
          <p:cNvSpPr>
            <a:spLocks noGrp="1"/>
          </p:cNvSpPr>
          <p:nvPr>
            <p:ph type="sldNum" sz="quarter" idx="12"/>
          </p:nvPr>
        </p:nvSpPr>
        <p:spPr>
          <a:xfrm>
            <a:off x="8610600" y="6356350"/>
            <a:ext cx="2743200" cy="365125"/>
          </a:xfrm>
        </p:spPr>
        <p:txBody>
          <a:bodyPr/>
          <a:lstStyle/>
          <a:p>
            <a:pPr>
              <a:spcAft>
                <a:spcPts val="600"/>
              </a:spcAft>
            </a:pPr>
            <a:fld id="{294A09A9-5501-47C1-A89A-A340965A2BE2}" type="slidenum">
              <a:rPr lang="en-US" smtClean="0"/>
              <a:pPr>
                <a:spcAft>
                  <a:spcPts val="600"/>
                </a:spcAft>
              </a:pPr>
              <a:t>3</a:t>
            </a:fld>
            <a:endParaRPr lang="en-US"/>
          </a:p>
        </p:txBody>
      </p:sp>
      <p:pic>
        <p:nvPicPr>
          <p:cNvPr id="5" name="Graphic 4" descr="Programmer female with solid fill">
            <a:extLst>
              <a:ext uri="{FF2B5EF4-FFF2-40B4-BE49-F238E27FC236}">
                <a16:creationId xmlns:a16="http://schemas.microsoft.com/office/drawing/2014/main" id="{EC04BE06-24E3-4EB4-9289-F66E869AF6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9432" y="1563517"/>
            <a:ext cx="914400" cy="914400"/>
          </a:xfrm>
          <a:prstGeom prst="rect">
            <a:avLst/>
          </a:prstGeom>
        </p:spPr>
      </p:pic>
      <p:sp>
        <p:nvSpPr>
          <p:cNvPr id="6" name="TextBox 5">
            <a:extLst>
              <a:ext uri="{FF2B5EF4-FFF2-40B4-BE49-F238E27FC236}">
                <a16:creationId xmlns:a16="http://schemas.microsoft.com/office/drawing/2014/main" id="{A4CF81CE-3DCE-47BF-8413-856089C8EA91}"/>
              </a:ext>
            </a:extLst>
          </p:cNvPr>
          <p:cNvSpPr txBox="1"/>
          <p:nvPr/>
        </p:nvSpPr>
        <p:spPr>
          <a:xfrm>
            <a:off x="4668052" y="1830463"/>
            <a:ext cx="3155147" cy="646331"/>
          </a:xfrm>
          <a:prstGeom prst="rect">
            <a:avLst/>
          </a:prstGeom>
          <a:noFill/>
        </p:spPr>
        <p:txBody>
          <a:bodyPr wrap="square" rtlCol="0">
            <a:spAutoFit/>
          </a:bodyPr>
          <a:lstStyle/>
          <a:p>
            <a:pPr algn="ctr"/>
            <a:r>
              <a:rPr lang="en-AU" dirty="0">
                <a:solidFill>
                  <a:schemeClr val="accent5">
                    <a:lumMod val="60000"/>
                    <a:lumOff val="40000"/>
                  </a:schemeClr>
                </a:solidFill>
              </a:rPr>
              <a:t>CALIBRATE Hydro-sedimentological models </a:t>
            </a:r>
            <a:endParaRPr lang="en-US" dirty="0">
              <a:solidFill>
                <a:schemeClr val="accent5">
                  <a:lumMod val="60000"/>
                  <a:lumOff val="40000"/>
                </a:schemeClr>
              </a:solidFill>
            </a:endParaRPr>
          </a:p>
        </p:txBody>
      </p:sp>
      <p:pic>
        <p:nvPicPr>
          <p:cNvPr id="8" name="Picture 7" descr="Shape&#10;&#10;Description automatically generated with low confidence">
            <a:extLst>
              <a:ext uri="{FF2B5EF4-FFF2-40B4-BE49-F238E27FC236}">
                <a16:creationId xmlns:a16="http://schemas.microsoft.com/office/drawing/2014/main" id="{07C50CC8-0057-4A6E-A9C1-94C91533B380}"/>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05197" y="1530486"/>
            <a:ext cx="1229102" cy="1229102"/>
          </a:xfrm>
          <a:prstGeom prst="rect">
            <a:avLst/>
          </a:prstGeom>
        </p:spPr>
      </p:pic>
      <p:pic>
        <p:nvPicPr>
          <p:cNvPr id="9" name="Graphic 8" descr="Tornado with solid fill">
            <a:extLst>
              <a:ext uri="{FF2B5EF4-FFF2-40B4-BE49-F238E27FC236}">
                <a16:creationId xmlns:a16="http://schemas.microsoft.com/office/drawing/2014/main" id="{05005436-B3D3-4F4F-A903-A22785473F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2081" y="3045883"/>
            <a:ext cx="1109557" cy="1109557"/>
          </a:xfrm>
          <a:prstGeom prst="rect">
            <a:avLst/>
          </a:prstGeom>
        </p:spPr>
      </p:pic>
      <p:sp>
        <p:nvSpPr>
          <p:cNvPr id="10" name="TextBox 9">
            <a:extLst>
              <a:ext uri="{FF2B5EF4-FFF2-40B4-BE49-F238E27FC236}">
                <a16:creationId xmlns:a16="http://schemas.microsoft.com/office/drawing/2014/main" id="{A1852673-3DCE-40D8-9790-398A91568E94}"/>
              </a:ext>
            </a:extLst>
          </p:cNvPr>
          <p:cNvSpPr txBox="1"/>
          <p:nvPr/>
        </p:nvSpPr>
        <p:spPr>
          <a:xfrm>
            <a:off x="4444532" y="3277495"/>
            <a:ext cx="3155147" cy="923330"/>
          </a:xfrm>
          <a:prstGeom prst="rect">
            <a:avLst/>
          </a:prstGeom>
          <a:noFill/>
        </p:spPr>
        <p:txBody>
          <a:bodyPr wrap="square" rtlCol="0">
            <a:spAutoFit/>
          </a:bodyPr>
          <a:lstStyle/>
          <a:p>
            <a:pPr algn="ctr"/>
            <a:r>
              <a:rPr lang="en-AU" dirty="0">
                <a:solidFill>
                  <a:schemeClr val="bg1">
                    <a:lumMod val="50000"/>
                  </a:schemeClr>
                </a:solidFill>
              </a:rPr>
              <a:t>QUANTIFY the impact of TC&amp;D on the annual sediment export</a:t>
            </a:r>
            <a:endParaRPr lang="en-US" dirty="0">
              <a:solidFill>
                <a:schemeClr val="bg1">
                  <a:lumMod val="50000"/>
                </a:schemeClr>
              </a:solidFill>
            </a:endParaRPr>
          </a:p>
        </p:txBody>
      </p:sp>
      <p:grpSp>
        <p:nvGrpSpPr>
          <p:cNvPr id="11" name="Group 10">
            <a:extLst>
              <a:ext uri="{FF2B5EF4-FFF2-40B4-BE49-F238E27FC236}">
                <a16:creationId xmlns:a16="http://schemas.microsoft.com/office/drawing/2014/main" id="{7B2955FA-F8F9-4DFF-9B83-D114502ECD8C}"/>
              </a:ext>
            </a:extLst>
          </p:cNvPr>
          <p:cNvGrpSpPr>
            <a:grpSpLocks noChangeAspect="1"/>
          </p:cNvGrpSpPr>
          <p:nvPr/>
        </p:nvGrpSpPr>
        <p:grpSpPr>
          <a:xfrm>
            <a:off x="8005197" y="2931628"/>
            <a:ext cx="1892443" cy="1338065"/>
            <a:chOff x="946217" y="15761"/>
            <a:chExt cx="3960000" cy="2799943"/>
          </a:xfrm>
        </p:grpSpPr>
        <p:pic>
          <p:nvPicPr>
            <p:cNvPr id="12" name="Picture 11">
              <a:extLst>
                <a:ext uri="{FF2B5EF4-FFF2-40B4-BE49-F238E27FC236}">
                  <a16:creationId xmlns:a16="http://schemas.microsoft.com/office/drawing/2014/main" id="{D1E3D227-5F5B-467F-89DE-8B27B254F5E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6217" y="15761"/>
              <a:ext cx="3960000" cy="2799943"/>
            </a:xfrm>
            <a:prstGeom prst="rect">
              <a:avLst/>
            </a:prstGeom>
          </p:spPr>
        </p:pic>
        <p:sp>
          <p:nvSpPr>
            <p:cNvPr id="13" name="Rectangle 12">
              <a:extLst>
                <a:ext uri="{FF2B5EF4-FFF2-40B4-BE49-F238E27FC236}">
                  <a16:creationId xmlns:a16="http://schemas.microsoft.com/office/drawing/2014/main" id="{DAE08623-95F8-4A5B-AE53-9304C1A76D61}"/>
                </a:ext>
              </a:extLst>
            </p:cNvPr>
            <p:cNvSpPr/>
            <p:nvPr/>
          </p:nvSpPr>
          <p:spPr>
            <a:xfrm>
              <a:off x="946217" y="353911"/>
              <a:ext cx="552264" cy="441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 name="Picture 3">
            <a:extLst>
              <a:ext uri="{FF2B5EF4-FFF2-40B4-BE49-F238E27FC236}">
                <a16:creationId xmlns:a16="http://schemas.microsoft.com/office/drawing/2014/main" id="{2B56AEA2-1845-4268-9E3E-9CC7E6B12E26}"/>
              </a:ext>
            </a:extLst>
          </p:cNvPr>
          <p:cNvPicPr>
            <a:picLocks noChangeAspect="1"/>
          </p:cNvPicPr>
          <p:nvPr/>
        </p:nvPicPr>
        <p:blipFill>
          <a:blip r:embed="rId8">
            <a:lum bright="70000" contrast="-70000"/>
          </a:blip>
          <a:stretch>
            <a:fillRect/>
          </a:stretch>
        </p:blipFill>
        <p:spPr>
          <a:xfrm>
            <a:off x="2825592" y="4654403"/>
            <a:ext cx="1402080" cy="1280160"/>
          </a:xfrm>
          <a:prstGeom prst="rect">
            <a:avLst/>
          </a:prstGeom>
        </p:spPr>
      </p:pic>
      <p:sp>
        <p:nvSpPr>
          <p:cNvPr id="14" name="TextBox 13">
            <a:extLst>
              <a:ext uri="{FF2B5EF4-FFF2-40B4-BE49-F238E27FC236}">
                <a16:creationId xmlns:a16="http://schemas.microsoft.com/office/drawing/2014/main" id="{C2394C88-4ABE-4D6B-AB5E-D8447A4F86D8}"/>
              </a:ext>
            </a:extLst>
          </p:cNvPr>
          <p:cNvSpPr txBox="1"/>
          <p:nvPr/>
        </p:nvSpPr>
        <p:spPr>
          <a:xfrm>
            <a:off x="4444532" y="4867946"/>
            <a:ext cx="3155147" cy="1477328"/>
          </a:xfrm>
          <a:prstGeom prst="rect">
            <a:avLst/>
          </a:prstGeom>
          <a:noFill/>
        </p:spPr>
        <p:txBody>
          <a:bodyPr wrap="square" rtlCol="0">
            <a:spAutoFit/>
          </a:bodyPr>
          <a:lstStyle/>
          <a:p>
            <a:pPr algn="ctr"/>
            <a:r>
              <a:rPr lang="en-AU" dirty="0">
                <a:solidFill>
                  <a:srgbClr val="00B050"/>
                </a:solidFill>
              </a:rPr>
              <a:t>SET UP four CLIMATE CHANGE SCENARIOS based on IPCC 5</a:t>
            </a:r>
            <a:r>
              <a:rPr lang="en-AU" baseline="30000" dirty="0">
                <a:solidFill>
                  <a:srgbClr val="00B050"/>
                </a:solidFill>
              </a:rPr>
              <a:t>th</a:t>
            </a:r>
            <a:r>
              <a:rPr lang="en-AU" dirty="0">
                <a:solidFill>
                  <a:srgbClr val="00B050"/>
                </a:solidFill>
              </a:rPr>
              <a:t> Report and analysed the change on sediment export.</a:t>
            </a:r>
            <a:endParaRPr lang="en-US" dirty="0">
              <a:solidFill>
                <a:srgbClr val="00B050"/>
              </a:solidFill>
            </a:endParaRPr>
          </a:p>
        </p:txBody>
      </p:sp>
      <p:pic>
        <p:nvPicPr>
          <p:cNvPr id="16" name="Picture 15">
            <a:extLst>
              <a:ext uri="{FF2B5EF4-FFF2-40B4-BE49-F238E27FC236}">
                <a16:creationId xmlns:a16="http://schemas.microsoft.com/office/drawing/2014/main" id="{A505E926-4013-48D5-B5A8-C6990FD746C7}"/>
              </a:ext>
            </a:extLst>
          </p:cNvPr>
          <p:cNvPicPr>
            <a:picLocks noChangeAspect="1"/>
          </p:cNvPicPr>
          <p:nvPr/>
        </p:nvPicPr>
        <p:blipFill>
          <a:blip r:embed="rId9"/>
          <a:stretch>
            <a:fillRect/>
          </a:stretch>
        </p:blipFill>
        <p:spPr>
          <a:xfrm>
            <a:off x="8122813" y="4952751"/>
            <a:ext cx="1819055" cy="1091433"/>
          </a:xfrm>
          <a:prstGeom prst="rect">
            <a:avLst/>
          </a:prstGeom>
        </p:spPr>
      </p:pic>
    </p:spTree>
    <p:extLst>
      <p:ext uri="{BB962C8B-B14F-4D97-AF65-F5344CB8AC3E}">
        <p14:creationId xmlns:p14="http://schemas.microsoft.com/office/powerpoint/2010/main" val="70232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0" y="381000"/>
            <a:ext cx="3393948" cy="1325563"/>
          </a:xfrm>
        </p:spPr>
        <p:txBody>
          <a:bodyPr anchor="ctr" anchorCtr="0">
            <a:normAutofit/>
          </a:bodyPr>
          <a:lstStyle/>
          <a:p>
            <a:r>
              <a:rPr lang="en-AU" sz="2300" dirty="0"/>
              <a:t>METHODOLOGY: Study case</a:t>
            </a:r>
            <a:endParaRPr lang="en-US" sz="2300" dirty="0"/>
          </a:p>
        </p:txBody>
      </p:sp>
      <p:pic>
        <p:nvPicPr>
          <p:cNvPr id="44" name="Picture Placeholder 43" descr="Map&#10;&#10;Description automatically generated">
            <a:extLst>
              <a:ext uri="{FF2B5EF4-FFF2-40B4-BE49-F238E27FC236}">
                <a16:creationId xmlns:a16="http://schemas.microsoft.com/office/drawing/2014/main" id="{D8C736CB-C7F0-4234-8978-B8CEAB9FDD2E}"/>
              </a:ext>
            </a:extLst>
          </p:cNvPr>
          <p:cNvPicPr>
            <a:picLocks noGrp="1" noChangeAspect="1"/>
          </p:cNvPicPr>
          <p:nvPr>
            <p:ph type="pic" sz="quarter" idx="11"/>
          </p:nvPr>
        </p:nvPicPr>
        <p:blipFill rotWithShape="1">
          <a:blip r:embed="rId3"/>
          <a:srcRect l="4949" r="6032"/>
          <a:stretch/>
        </p:blipFill>
        <p:spPr>
          <a:xfrm>
            <a:off x="3873500" y="10"/>
            <a:ext cx="8318500" cy="6588000"/>
          </a:xfrm>
          <a:noFill/>
        </p:spPr>
      </p:pic>
      <p:sp>
        <p:nvSpPr>
          <p:cNvPr id="46" name="Footer Placeholder 5">
            <a:extLst>
              <a:ext uri="{FF2B5EF4-FFF2-40B4-BE49-F238E27FC236}">
                <a16:creationId xmlns:a16="http://schemas.microsoft.com/office/drawing/2014/main" id="{C5C305AE-98D2-9DFB-2632-6783F1364565}"/>
              </a:ext>
            </a:extLst>
          </p:cNvPr>
          <p:cNvSpPr>
            <a:spLocks noGrp="1"/>
          </p:cNvSpPr>
          <p:nvPr>
            <p:ph type="ftr" sz="quarter" idx="13"/>
          </p:nvPr>
        </p:nvSpPr>
        <p:spPr>
          <a:xfrm>
            <a:off x="4038600" y="6356350"/>
            <a:ext cx="4114800" cy="365125"/>
          </a:xfrm>
        </p:spPr>
        <p:txBody>
          <a:bodyPr anchor="ctr">
            <a:normAutofit/>
          </a:bodyPr>
          <a:lstStyle/>
          <a:p>
            <a:pPr>
              <a:spcAft>
                <a:spcPts val="600"/>
              </a:spcAft>
            </a:pPr>
            <a:r>
              <a:rPr lang="en-US"/>
              <a:t>Presentation title</a:t>
            </a:r>
          </a:p>
        </p:txBody>
      </p:sp>
      <p:sp>
        <p:nvSpPr>
          <p:cNvPr id="51" name="Slide Number Placeholder 6">
            <a:extLst>
              <a:ext uri="{FF2B5EF4-FFF2-40B4-BE49-F238E27FC236}">
                <a16:creationId xmlns:a16="http://schemas.microsoft.com/office/drawing/2014/main" id="{397BC353-2758-5F66-7E00-0BD77AD34E5F}"/>
              </a:ext>
            </a:extLst>
          </p:cNvPr>
          <p:cNvSpPr>
            <a:spLocks noGrp="1"/>
          </p:cNvSpPr>
          <p:nvPr>
            <p:ph type="sldNum" sz="quarter" idx="14"/>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138606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0" y="-357918"/>
            <a:ext cx="12192000" cy="1359725"/>
          </a:xfrm>
        </p:spPr>
        <p:txBody>
          <a:bodyPr/>
          <a:lstStyle/>
          <a:p>
            <a:r>
              <a:rPr lang="en-AU" sz="3200" dirty="0">
                <a:solidFill>
                  <a:schemeClr val="tx2"/>
                </a:solidFill>
              </a:rPr>
              <a:t>METHODOLOGY: </a:t>
            </a:r>
            <a:r>
              <a:rPr lang="en-AU" sz="2800" dirty="0">
                <a:solidFill>
                  <a:schemeClr val="tx2"/>
                </a:solidFill>
              </a:rPr>
              <a:t>Hydro-sedimentological model (SWAT)</a:t>
            </a:r>
            <a:endParaRPr lang="en-US" dirty="0"/>
          </a:p>
        </p:txBody>
      </p:sp>
      <p:sp>
        <p:nvSpPr>
          <p:cNvPr id="5" name="Slide Number Placeholder 4">
            <a:extLst>
              <a:ext uri="{FF2B5EF4-FFF2-40B4-BE49-F238E27FC236}">
                <a16:creationId xmlns:a16="http://schemas.microsoft.com/office/drawing/2014/main" id="{7580A063-B4FC-4841-94C3-1F8758477301}"/>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5</a:t>
            </a:fld>
            <a:endParaRPr lang="en-US" dirty="0"/>
          </a:p>
        </p:txBody>
      </p:sp>
      <p:pic>
        <p:nvPicPr>
          <p:cNvPr id="9" name="Picture 2">
            <a:extLst>
              <a:ext uri="{FF2B5EF4-FFF2-40B4-BE49-F238E27FC236}">
                <a16:creationId xmlns:a16="http://schemas.microsoft.com/office/drawing/2014/main" id="{CE28BA6A-A043-4D63-A4B6-7F5EE6F1602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6026" t="6403" b="58350"/>
          <a:stretch>
            <a:fillRect/>
          </a:stretch>
        </p:blipFill>
        <p:spPr bwMode="auto">
          <a:xfrm>
            <a:off x="345271" y="447053"/>
            <a:ext cx="4428157" cy="32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C50F755-BC78-4492-A8C7-0ACB3A014F5B}"/>
              </a:ext>
            </a:extLst>
          </p:cNvPr>
          <p:cNvPicPr>
            <a:picLocks noChangeAspect="1"/>
          </p:cNvPicPr>
          <p:nvPr/>
        </p:nvPicPr>
        <p:blipFill>
          <a:blip r:embed="rId3"/>
          <a:stretch>
            <a:fillRect/>
          </a:stretch>
        </p:blipFill>
        <p:spPr>
          <a:xfrm>
            <a:off x="744122" y="5848505"/>
            <a:ext cx="1104081" cy="939194"/>
          </a:xfrm>
          <a:prstGeom prst="rect">
            <a:avLst/>
          </a:prstGeom>
        </p:spPr>
      </p:pic>
      <p:pic>
        <p:nvPicPr>
          <p:cNvPr id="11" name="Picture 10">
            <a:extLst>
              <a:ext uri="{FF2B5EF4-FFF2-40B4-BE49-F238E27FC236}">
                <a16:creationId xmlns:a16="http://schemas.microsoft.com/office/drawing/2014/main" id="{D943F6C7-3DFC-489C-82DF-048DB2BE7C13}"/>
              </a:ext>
            </a:extLst>
          </p:cNvPr>
          <p:cNvPicPr>
            <a:picLocks noChangeAspect="1"/>
          </p:cNvPicPr>
          <p:nvPr/>
        </p:nvPicPr>
        <p:blipFill>
          <a:blip r:embed="rId4"/>
          <a:stretch>
            <a:fillRect/>
          </a:stretch>
        </p:blipFill>
        <p:spPr>
          <a:xfrm>
            <a:off x="3529065" y="5848505"/>
            <a:ext cx="1104081" cy="939194"/>
          </a:xfrm>
          <a:prstGeom prst="rect">
            <a:avLst/>
          </a:prstGeom>
        </p:spPr>
      </p:pic>
      <p:pic>
        <p:nvPicPr>
          <p:cNvPr id="12" name="Picture 11">
            <a:extLst>
              <a:ext uri="{FF2B5EF4-FFF2-40B4-BE49-F238E27FC236}">
                <a16:creationId xmlns:a16="http://schemas.microsoft.com/office/drawing/2014/main" id="{C9F8BBC4-DBB3-4E4E-A269-A548066C3749}"/>
              </a:ext>
            </a:extLst>
          </p:cNvPr>
          <p:cNvPicPr>
            <a:picLocks noChangeAspect="1"/>
          </p:cNvPicPr>
          <p:nvPr/>
        </p:nvPicPr>
        <p:blipFill>
          <a:blip r:embed="rId5"/>
          <a:stretch>
            <a:fillRect/>
          </a:stretch>
        </p:blipFill>
        <p:spPr>
          <a:xfrm>
            <a:off x="6314008" y="5810437"/>
            <a:ext cx="1104081" cy="939194"/>
          </a:xfrm>
          <a:prstGeom prst="rect">
            <a:avLst/>
          </a:prstGeom>
        </p:spPr>
      </p:pic>
      <p:sp>
        <p:nvSpPr>
          <p:cNvPr id="13" name="TextBox 12">
            <a:extLst>
              <a:ext uri="{FF2B5EF4-FFF2-40B4-BE49-F238E27FC236}">
                <a16:creationId xmlns:a16="http://schemas.microsoft.com/office/drawing/2014/main" id="{A0DDF3FE-F8B8-4C41-96B1-0ADFBFCD2FEF}"/>
              </a:ext>
            </a:extLst>
          </p:cNvPr>
          <p:cNvSpPr txBox="1"/>
          <p:nvPr/>
        </p:nvSpPr>
        <p:spPr>
          <a:xfrm>
            <a:off x="2518551" y="6094825"/>
            <a:ext cx="282913" cy="316122"/>
          </a:xfrm>
          <a:prstGeom prst="rect">
            <a:avLst/>
          </a:prstGeom>
          <a:noFill/>
        </p:spPr>
        <p:txBody>
          <a:bodyPr wrap="square" rtlCol="0">
            <a:spAutoFit/>
          </a:bodyPr>
          <a:lstStyle/>
          <a:p>
            <a:r>
              <a:rPr lang="en-AU" dirty="0"/>
              <a:t>+</a:t>
            </a:r>
          </a:p>
        </p:txBody>
      </p:sp>
      <p:sp>
        <p:nvSpPr>
          <p:cNvPr id="14" name="TextBox 13">
            <a:extLst>
              <a:ext uri="{FF2B5EF4-FFF2-40B4-BE49-F238E27FC236}">
                <a16:creationId xmlns:a16="http://schemas.microsoft.com/office/drawing/2014/main" id="{01881E09-BBFD-41EE-901F-49623F476BCE}"/>
              </a:ext>
            </a:extLst>
          </p:cNvPr>
          <p:cNvSpPr txBox="1"/>
          <p:nvPr/>
        </p:nvSpPr>
        <p:spPr>
          <a:xfrm>
            <a:off x="5385793" y="6110139"/>
            <a:ext cx="282913" cy="316122"/>
          </a:xfrm>
          <a:prstGeom prst="rect">
            <a:avLst/>
          </a:prstGeom>
          <a:noFill/>
        </p:spPr>
        <p:txBody>
          <a:bodyPr wrap="square" rtlCol="0">
            <a:spAutoFit/>
          </a:bodyPr>
          <a:lstStyle/>
          <a:p>
            <a:r>
              <a:rPr lang="en-AU" dirty="0"/>
              <a:t>+</a:t>
            </a:r>
          </a:p>
        </p:txBody>
      </p:sp>
      <p:sp>
        <p:nvSpPr>
          <p:cNvPr id="15" name="TextBox 14">
            <a:extLst>
              <a:ext uri="{FF2B5EF4-FFF2-40B4-BE49-F238E27FC236}">
                <a16:creationId xmlns:a16="http://schemas.microsoft.com/office/drawing/2014/main" id="{8A9F824F-E4D4-466D-ACEB-BBDE779B12BE}"/>
              </a:ext>
            </a:extLst>
          </p:cNvPr>
          <p:cNvSpPr txBox="1"/>
          <p:nvPr/>
        </p:nvSpPr>
        <p:spPr>
          <a:xfrm>
            <a:off x="7735313" y="6094825"/>
            <a:ext cx="282913" cy="316122"/>
          </a:xfrm>
          <a:prstGeom prst="rect">
            <a:avLst/>
          </a:prstGeom>
          <a:noFill/>
        </p:spPr>
        <p:txBody>
          <a:bodyPr wrap="square" rtlCol="0">
            <a:spAutoFit/>
          </a:bodyPr>
          <a:lstStyle/>
          <a:p>
            <a:r>
              <a:rPr lang="en-AU" dirty="0"/>
              <a:t>=</a:t>
            </a:r>
          </a:p>
        </p:txBody>
      </p:sp>
      <p:sp>
        <p:nvSpPr>
          <p:cNvPr id="16" name="TextBox 15">
            <a:extLst>
              <a:ext uri="{FF2B5EF4-FFF2-40B4-BE49-F238E27FC236}">
                <a16:creationId xmlns:a16="http://schemas.microsoft.com/office/drawing/2014/main" id="{DD6B9039-E713-4E0D-801D-9C4040A83E1F}"/>
              </a:ext>
            </a:extLst>
          </p:cNvPr>
          <p:cNvSpPr txBox="1"/>
          <p:nvPr/>
        </p:nvSpPr>
        <p:spPr>
          <a:xfrm>
            <a:off x="661644" y="5483832"/>
            <a:ext cx="1516710" cy="419759"/>
          </a:xfrm>
          <a:prstGeom prst="rect">
            <a:avLst/>
          </a:prstGeom>
          <a:noFill/>
        </p:spPr>
        <p:txBody>
          <a:bodyPr wrap="square" rtlCol="0">
            <a:spAutoFit/>
          </a:bodyPr>
          <a:lstStyle/>
          <a:p>
            <a:r>
              <a:rPr lang="en-AU" dirty="0">
                <a:solidFill>
                  <a:schemeClr val="accent4">
                    <a:lumMod val="50000"/>
                  </a:schemeClr>
                </a:solidFill>
              </a:rPr>
              <a:t>Soil Types</a:t>
            </a:r>
          </a:p>
        </p:txBody>
      </p:sp>
      <p:sp>
        <p:nvSpPr>
          <p:cNvPr id="17" name="TextBox 16">
            <a:extLst>
              <a:ext uri="{FF2B5EF4-FFF2-40B4-BE49-F238E27FC236}">
                <a16:creationId xmlns:a16="http://schemas.microsoft.com/office/drawing/2014/main" id="{08B1F0CB-0F99-4401-A3EC-26C3D42B6B96}"/>
              </a:ext>
            </a:extLst>
          </p:cNvPr>
          <p:cNvSpPr txBox="1"/>
          <p:nvPr/>
        </p:nvSpPr>
        <p:spPr>
          <a:xfrm>
            <a:off x="3463190" y="5472045"/>
            <a:ext cx="1516710" cy="419759"/>
          </a:xfrm>
          <a:prstGeom prst="rect">
            <a:avLst/>
          </a:prstGeom>
          <a:noFill/>
        </p:spPr>
        <p:txBody>
          <a:bodyPr wrap="square" rtlCol="0">
            <a:spAutoFit/>
          </a:bodyPr>
          <a:lstStyle/>
          <a:p>
            <a:r>
              <a:rPr lang="en-AU" dirty="0">
                <a:solidFill>
                  <a:schemeClr val="accent6">
                    <a:lumMod val="50000"/>
                  </a:schemeClr>
                </a:solidFill>
              </a:rPr>
              <a:t>Land Use</a:t>
            </a:r>
          </a:p>
        </p:txBody>
      </p:sp>
      <p:sp>
        <p:nvSpPr>
          <p:cNvPr id="18" name="TextBox 17">
            <a:extLst>
              <a:ext uri="{FF2B5EF4-FFF2-40B4-BE49-F238E27FC236}">
                <a16:creationId xmlns:a16="http://schemas.microsoft.com/office/drawing/2014/main" id="{23851914-5FAB-4B1E-B605-64177B2C7490}"/>
              </a:ext>
            </a:extLst>
          </p:cNvPr>
          <p:cNvSpPr txBox="1"/>
          <p:nvPr/>
        </p:nvSpPr>
        <p:spPr>
          <a:xfrm>
            <a:off x="6441252" y="5390678"/>
            <a:ext cx="1516710" cy="419759"/>
          </a:xfrm>
          <a:prstGeom prst="rect">
            <a:avLst/>
          </a:prstGeom>
          <a:noFill/>
        </p:spPr>
        <p:txBody>
          <a:bodyPr wrap="square" rtlCol="0">
            <a:spAutoFit/>
          </a:bodyPr>
          <a:lstStyle/>
          <a:p>
            <a:r>
              <a:rPr lang="en-AU" dirty="0">
                <a:solidFill>
                  <a:srgbClr val="FF0000"/>
                </a:solidFill>
              </a:rPr>
              <a:t>Slope</a:t>
            </a:r>
          </a:p>
        </p:txBody>
      </p:sp>
      <p:grpSp>
        <p:nvGrpSpPr>
          <p:cNvPr id="19" name="Group 18">
            <a:extLst>
              <a:ext uri="{FF2B5EF4-FFF2-40B4-BE49-F238E27FC236}">
                <a16:creationId xmlns:a16="http://schemas.microsoft.com/office/drawing/2014/main" id="{19F598DF-8BF5-4BB9-BB44-2ADBB0F3EB5B}"/>
              </a:ext>
            </a:extLst>
          </p:cNvPr>
          <p:cNvGrpSpPr/>
          <p:nvPr/>
        </p:nvGrpSpPr>
        <p:grpSpPr>
          <a:xfrm>
            <a:off x="8275186" y="5436434"/>
            <a:ext cx="3143633" cy="1313197"/>
            <a:chOff x="6590013" y="3103934"/>
            <a:chExt cx="3143633" cy="1313197"/>
          </a:xfrm>
        </p:grpSpPr>
        <p:pic>
          <p:nvPicPr>
            <p:cNvPr id="20" name="Picture 19">
              <a:extLst>
                <a:ext uri="{FF2B5EF4-FFF2-40B4-BE49-F238E27FC236}">
                  <a16:creationId xmlns:a16="http://schemas.microsoft.com/office/drawing/2014/main" id="{DFE2B52A-AB6F-4B3F-9E2E-796AE0131107}"/>
                </a:ext>
              </a:extLst>
            </p:cNvPr>
            <p:cNvPicPr>
              <a:picLocks noChangeAspect="1"/>
            </p:cNvPicPr>
            <p:nvPr/>
          </p:nvPicPr>
          <p:blipFill>
            <a:blip r:embed="rId6"/>
            <a:stretch>
              <a:fillRect/>
            </a:stretch>
          </p:blipFill>
          <p:spPr>
            <a:xfrm>
              <a:off x="8629565" y="3467313"/>
              <a:ext cx="1104081" cy="939194"/>
            </a:xfrm>
            <a:prstGeom prst="rect">
              <a:avLst/>
            </a:prstGeom>
          </p:spPr>
        </p:pic>
        <p:pic>
          <p:nvPicPr>
            <p:cNvPr id="21" name="Picture 20">
              <a:extLst>
                <a:ext uri="{FF2B5EF4-FFF2-40B4-BE49-F238E27FC236}">
                  <a16:creationId xmlns:a16="http://schemas.microsoft.com/office/drawing/2014/main" id="{FAF92325-8852-4100-B1B3-CA6F275F6326}"/>
                </a:ext>
              </a:extLst>
            </p:cNvPr>
            <p:cNvPicPr>
              <a:picLocks noChangeAspect="1"/>
            </p:cNvPicPr>
            <p:nvPr/>
          </p:nvPicPr>
          <p:blipFill>
            <a:blip r:embed="rId7"/>
            <a:stretch>
              <a:fillRect/>
            </a:stretch>
          </p:blipFill>
          <p:spPr>
            <a:xfrm>
              <a:off x="6634954" y="3477937"/>
              <a:ext cx="1104081" cy="939194"/>
            </a:xfrm>
            <a:prstGeom prst="rect">
              <a:avLst/>
            </a:prstGeom>
          </p:spPr>
        </p:pic>
        <p:sp>
          <p:nvSpPr>
            <p:cNvPr id="22" name="TextBox 21">
              <a:extLst>
                <a:ext uri="{FF2B5EF4-FFF2-40B4-BE49-F238E27FC236}">
                  <a16:creationId xmlns:a16="http://schemas.microsoft.com/office/drawing/2014/main" id="{7CBA1570-F623-4A0B-9D28-F2F3E6548D53}"/>
                </a:ext>
              </a:extLst>
            </p:cNvPr>
            <p:cNvSpPr txBox="1"/>
            <p:nvPr/>
          </p:nvSpPr>
          <p:spPr>
            <a:xfrm>
              <a:off x="6590013" y="3103934"/>
              <a:ext cx="1516710" cy="419759"/>
            </a:xfrm>
            <a:prstGeom prst="rect">
              <a:avLst/>
            </a:prstGeom>
            <a:noFill/>
          </p:spPr>
          <p:txBody>
            <a:bodyPr wrap="square" rtlCol="0">
              <a:spAutoFit/>
            </a:bodyPr>
            <a:lstStyle/>
            <a:p>
              <a:r>
                <a:rPr lang="en-AU" dirty="0">
                  <a:solidFill>
                    <a:srgbClr val="00B050"/>
                  </a:solidFill>
                </a:rPr>
                <a:t>Overlaying</a:t>
              </a:r>
            </a:p>
          </p:txBody>
        </p:sp>
        <p:sp>
          <p:nvSpPr>
            <p:cNvPr id="23" name="TextBox 22">
              <a:extLst>
                <a:ext uri="{FF2B5EF4-FFF2-40B4-BE49-F238E27FC236}">
                  <a16:creationId xmlns:a16="http://schemas.microsoft.com/office/drawing/2014/main" id="{A541F4F6-C9B2-4E8A-96F2-9ED5E7201915}"/>
                </a:ext>
              </a:extLst>
            </p:cNvPr>
            <p:cNvSpPr txBox="1"/>
            <p:nvPr/>
          </p:nvSpPr>
          <p:spPr>
            <a:xfrm>
              <a:off x="8770202" y="3103934"/>
              <a:ext cx="900321" cy="419759"/>
            </a:xfrm>
            <a:prstGeom prst="rect">
              <a:avLst/>
            </a:prstGeom>
            <a:noFill/>
          </p:spPr>
          <p:txBody>
            <a:bodyPr wrap="square" rtlCol="0">
              <a:spAutoFit/>
            </a:bodyPr>
            <a:lstStyle/>
            <a:p>
              <a:r>
                <a:rPr lang="en-AU" dirty="0">
                  <a:solidFill>
                    <a:srgbClr val="FF66FF"/>
                  </a:solidFill>
                </a:rPr>
                <a:t>HRUs</a:t>
              </a:r>
            </a:p>
          </p:txBody>
        </p:sp>
        <p:cxnSp>
          <p:nvCxnSpPr>
            <p:cNvPr id="24" name="Straight Arrow Connector 23">
              <a:extLst>
                <a:ext uri="{FF2B5EF4-FFF2-40B4-BE49-F238E27FC236}">
                  <a16:creationId xmlns:a16="http://schemas.microsoft.com/office/drawing/2014/main" id="{976F95B2-480C-420E-8260-590976FCA938}"/>
                </a:ext>
              </a:extLst>
            </p:cNvPr>
            <p:cNvCxnSpPr>
              <a:stCxn id="21" idx="3"/>
              <a:endCxn id="20" idx="1"/>
            </p:cNvCxnSpPr>
            <p:nvPr/>
          </p:nvCxnSpPr>
          <p:spPr>
            <a:xfrm flipV="1">
              <a:off x="7739035" y="3936910"/>
              <a:ext cx="890530" cy="10624"/>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36AFFE87-6F77-4B5C-B3D9-F3D4C83771FA}"/>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667" y="3851245"/>
            <a:ext cx="2546192" cy="1800000"/>
          </a:xfrm>
          <a:prstGeom prst="rect">
            <a:avLst/>
          </a:prstGeom>
        </p:spPr>
      </p:pic>
      <p:pic>
        <p:nvPicPr>
          <p:cNvPr id="26" name="Picture 25">
            <a:extLst>
              <a:ext uri="{FF2B5EF4-FFF2-40B4-BE49-F238E27FC236}">
                <a16:creationId xmlns:a16="http://schemas.microsoft.com/office/drawing/2014/main" id="{6B75C851-22FA-4E27-8046-7F88DDA6905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16"/>
          <a:stretch/>
        </p:blipFill>
        <p:spPr>
          <a:xfrm>
            <a:off x="3421836" y="3825637"/>
            <a:ext cx="2217322" cy="1800000"/>
          </a:xfrm>
          <a:prstGeom prst="rect">
            <a:avLst/>
          </a:prstGeom>
        </p:spPr>
      </p:pic>
      <p:pic>
        <p:nvPicPr>
          <p:cNvPr id="27" name="Picture 26">
            <a:extLst>
              <a:ext uri="{FF2B5EF4-FFF2-40B4-BE49-F238E27FC236}">
                <a16:creationId xmlns:a16="http://schemas.microsoft.com/office/drawing/2014/main" id="{ADF6732E-0A1E-4637-857F-7C408ED70E12}"/>
              </a:ext>
            </a:extLst>
          </p:cNvPr>
          <p:cNvPicPr>
            <a:picLocks noChangeAspect="1"/>
          </p:cNvPicPr>
          <p:nvPr/>
        </p:nvPicPr>
        <p:blipFill>
          <a:blip r:embed="rId10">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6013237" y="3844770"/>
            <a:ext cx="2342830" cy="1656000"/>
          </a:xfrm>
          <a:prstGeom prst="rect">
            <a:avLst/>
          </a:prstGeom>
        </p:spPr>
      </p:pic>
      <p:cxnSp>
        <p:nvCxnSpPr>
          <p:cNvPr id="29" name="Straight Arrow Connector 28">
            <a:extLst>
              <a:ext uri="{FF2B5EF4-FFF2-40B4-BE49-F238E27FC236}">
                <a16:creationId xmlns:a16="http://schemas.microsoft.com/office/drawing/2014/main" id="{8E05C365-C52A-4DD1-86D5-BEA476FE4D37}"/>
              </a:ext>
            </a:extLst>
          </p:cNvPr>
          <p:cNvCxnSpPr>
            <a:cxnSpLocks/>
            <a:stCxn id="27" idx="3"/>
          </p:cNvCxnSpPr>
          <p:nvPr/>
        </p:nvCxnSpPr>
        <p:spPr>
          <a:xfrm flipV="1">
            <a:off x="8356067" y="4660757"/>
            <a:ext cx="1260000" cy="12013"/>
          </a:xfrm>
          <a:prstGeom prst="straightConnector1">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6E3FD7A-74D1-4620-9DBA-90145876E0E4}"/>
              </a:ext>
            </a:extLst>
          </p:cNvPr>
          <p:cNvSpPr txBox="1"/>
          <p:nvPr/>
        </p:nvSpPr>
        <p:spPr>
          <a:xfrm>
            <a:off x="2810427" y="4482985"/>
            <a:ext cx="282913" cy="316122"/>
          </a:xfrm>
          <a:prstGeom prst="rect">
            <a:avLst/>
          </a:prstGeom>
          <a:noFill/>
        </p:spPr>
        <p:txBody>
          <a:bodyPr wrap="square" rtlCol="0">
            <a:spAutoFit/>
          </a:bodyPr>
          <a:lstStyle/>
          <a:p>
            <a:r>
              <a:rPr lang="en-AU" dirty="0"/>
              <a:t>+</a:t>
            </a:r>
          </a:p>
        </p:txBody>
      </p:sp>
      <p:sp>
        <p:nvSpPr>
          <p:cNvPr id="32" name="Rectangle 31">
            <a:extLst>
              <a:ext uri="{FF2B5EF4-FFF2-40B4-BE49-F238E27FC236}">
                <a16:creationId xmlns:a16="http://schemas.microsoft.com/office/drawing/2014/main" id="{1F691434-36AB-41FC-B59E-EBAD27E70027}"/>
              </a:ext>
            </a:extLst>
          </p:cNvPr>
          <p:cNvSpPr/>
          <p:nvPr/>
        </p:nvSpPr>
        <p:spPr>
          <a:xfrm>
            <a:off x="10201702" y="4012947"/>
            <a:ext cx="1757195" cy="923330"/>
          </a:xfrm>
          <a:prstGeom prst="rect">
            <a:avLst/>
          </a:prstGeom>
        </p:spPr>
        <p:txBody>
          <a:bodyPr wrap="square">
            <a:spAutoFit/>
          </a:bodyPr>
          <a:lstStyle/>
          <a:p>
            <a:pPr algn="ct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H</a:t>
            </a: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ydrologic Response Units (HRUs) </a:t>
            </a:r>
            <a:endParaRPr lang="en-US" dirty="0">
              <a:solidFill>
                <a:schemeClr val="accent6"/>
              </a:solidFill>
            </a:endParaRPr>
          </a:p>
        </p:txBody>
      </p:sp>
      <p:pic>
        <p:nvPicPr>
          <p:cNvPr id="34" name="Picture Placeholder 7" descr="Diagram&#10;&#10;Description automatically generated">
            <a:extLst>
              <a:ext uri="{FF2B5EF4-FFF2-40B4-BE49-F238E27FC236}">
                <a16:creationId xmlns:a16="http://schemas.microsoft.com/office/drawing/2014/main" id="{839E301D-49CB-434C-9E8E-DFA1573A75E2}"/>
              </a:ext>
            </a:extLst>
          </p:cNvPr>
          <p:cNvPicPr>
            <a:picLocks noChangeAspect="1"/>
          </p:cNvPicPr>
          <p:nvPr/>
        </p:nvPicPr>
        <p:blipFill>
          <a:blip r:embed="rId11"/>
          <a:srcRect l="1607" r="1607"/>
          <a:stretch>
            <a:fillRect/>
          </a:stretch>
        </p:blipFill>
        <p:spPr>
          <a:xfrm>
            <a:off x="7540384" y="474779"/>
            <a:ext cx="3477002" cy="3469135"/>
          </a:xfrm>
          <a:prstGeom prst="rect">
            <a:avLst/>
          </a:prstGeom>
        </p:spPr>
      </p:pic>
      <p:sp>
        <p:nvSpPr>
          <p:cNvPr id="35" name="TextBox 34">
            <a:extLst>
              <a:ext uri="{FF2B5EF4-FFF2-40B4-BE49-F238E27FC236}">
                <a16:creationId xmlns:a16="http://schemas.microsoft.com/office/drawing/2014/main" id="{E751EB65-9208-480A-B00D-B3A41BDDA0A4}"/>
              </a:ext>
            </a:extLst>
          </p:cNvPr>
          <p:cNvSpPr txBox="1"/>
          <p:nvPr/>
        </p:nvSpPr>
        <p:spPr>
          <a:xfrm>
            <a:off x="4830007" y="632198"/>
            <a:ext cx="2843524" cy="1200329"/>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Southwest Pacific Enhanced Archive of Tropical Cyclones, SPEArTC (Diamond et al., 2012)</a:t>
            </a:r>
            <a:endParaRPr lang="en-US" dirty="0"/>
          </a:p>
        </p:txBody>
      </p:sp>
    </p:spTree>
    <p:extLst>
      <p:ext uri="{BB962C8B-B14F-4D97-AF65-F5344CB8AC3E}">
        <p14:creationId xmlns:p14="http://schemas.microsoft.com/office/powerpoint/2010/main" val="425122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841247" y="46618"/>
            <a:ext cx="2552700" cy="729914"/>
          </a:xfrm>
        </p:spPr>
        <p:txBody>
          <a:bodyPr anchor="ctr" anchorCtr="0">
            <a:normAutofit/>
          </a:bodyPr>
          <a:lstStyle/>
          <a:p>
            <a:pPr algn="ctr"/>
            <a:r>
              <a:rPr lang="en-AU" sz="2300" dirty="0"/>
              <a:t>RESULTS</a:t>
            </a:r>
            <a:br>
              <a:rPr lang="en-AU" sz="2300" dirty="0"/>
            </a:br>
            <a:r>
              <a:rPr lang="en-AU" sz="2300" dirty="0"/>
              <a:t>CALIBRATION</a:t>
            </a:r>
            <a:endParaRPr lang="en-US" sz="2300"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body" sz="quarter" idx="10"/>
          </p:nvPr>
        </p:nvSpPr>
        <p:spPr>
          <a:xfrm>
            <a:off x="78038" y="1418797"/>
            <a:ext cx="4221668" cy="2696918"/>
          </a:xfrm>
        </p:spPr>
        <p:txBody>
          <a:bodyPr>
            <a:normAutofit/>
          </a:bodyPr>
          <a:lstStyle/>
          <a:p>
            <a:pPr algn="just">
              <a:spcAft>
                <a:spcPts val="600"/>
              </a:spcAft>
            </a:pPr>
            <a:r>
              <a:rPr lang="en-US" sz="1600" dirty="0">
                <a:solidFill>
                  <a:schemeClr val="accent3"/>
                </a:solidFill>
              </a:rPr>
              <a:t>From Landsat and Sentinel-2, we applied the Case-2 Regional </a:t>
            </a:r>
            <a:r>
              <a:rPr lang="en-US" sz="1600" dirty="0" err="1">
                <a:solidFill>
                  <a:schemeClr val="accent3"/>
                </a:solidFill>
              </a:rPr>
              <a:t>CoastColour</a:t>
            </a:r>
            <a:r>
              <a:rPr lang="en-US" sz="1600" dirty="0">
                <a:solidFill>
                  <a:schemeClr val="accent3"/>
                </a:solidFill>
              </a:rPr>
              <a:t> (C2RCC) processor (</a:t>
            </a:r>
            <a:r>
              <a:rPr lang="en-US" sz="1600" dirty="0" err="1">
                <a:solidFill>
                  <a:schemeClr val="accent3"/>
                </a:solidFill>
              </a:rPr>
              <a:t>Brockmann</a:t>
            </a:r>
            <a:r>
              <a:rPr lang="en-US" sz="1600" dirty="0">
                <a:solidFill>
                  <a:schemeClr val="accent3"/>
                </a:solidFill>
              </a:rPr>
              <a:t> et al., 2016).</a:t>
            </a:r>
          </a:p>
        </p:txBody>
      </p:sp>
      <p:sp>
        <p:nvSpPr>
          <p:cNvPr id="46" name="Footer Placeholder 5">
            <a:extLst>
              <a:ext uri="{FF2B5EF4-FFF2-40B4-BE49-F238E27FC236}">
                <a16:creationId xmlns:a16="http://schemas.microsoft.com/office/drawing/2014/main" id="{C5C305AE-98D2-9DFB-2632-6783F1364565}"/>
              </a:ext>
            </a:extLst>
          </p:cNvPr>
          <p:cNvSpPr>
            <a:spLocks noGrp="1"/>
          </p:cNvSpPr>
          <p:nvPr>
            <p:ph type="ftr" sz="quarter" idx="13"/>
          </p:nvPr>
        </p:nvSpPr>
        <p:spPr>
          <a:xfrm>
            <a:off x="4038600" y="6356350"/>
            <a:ext cx="4114800" cy="365125"/>
          </a:xfrm>
        </p:spPr>
        <p:txBody>
          <a:bodyPr anchor="ctr">
            <a:normAutofit/>
          </a:bodyPr>
          <a:lstStyle/>
          <a:p>
            <a:pPr>
              <a:spcAft>
                <a:spcPts val="600"/>
              </a:spcAft>
            </a:pPr>
            <a:r>
              <a:rPr lang="en-US"/>
              <a:t>Presentation title</a:t>
            </a:r>
          </a:p>
        </p:txBody>
      </p:sp>
      <p:sp>
        <p:nvSpPr>
          <p:cNvPr id="51" name="Slide Number Placeholder 6">
            <a:extLst>
              <a:ext uri="{FF2B5EF4-FFF2-40B4-BE49-F238E27FC236}">
                <a16:creationId xmlns:a16="http://schemas.microsoft.com/office/drawing/2014/main" id="{397BC353-2758-5F66-7E00-0BD77AD34E5F}"/>
              </a:ext>
            </a:extLst>
          </p:cNvPr>
          <p:cNvSpPr>
            <a:spLocks noGrp="1"/>
          </p:cNvSpPr>
          <p:nvPr>
            <p:ph type="sldNum" sz="quarter" idx="14"/>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graphicFrame>
        <p:nvGraphicFramePr>
          <p:cNvPr id="10" name="Picture Placeholder 9">
            <a:extLst>
              <a:ext uri="{FF2B5EF4-FFF2-40B4-BE49-F238E27FC236}">
                <a16:creationId xmlns:a16="http://schemas.microsoft.com/office/drawing/2014/main" id="{3242DEAF-A4D7-4D22-829D-3C67542707C9}"/>
              </a:ext>
            </a:extLst>
          </p:cNvPr>
          <p:cNvGraphicFramePr>
            <a:graphicFrameLocks noGrp="1"/>
          </p:cNvGraphicFramePr>
          <p:nvPr>
            <p:ph type="pic" sz="quarter" idx="11"/>
            <p:extLst>
              <p:ext uri="{D42A27DB-BD31-4B8C-83A1-F6EECF244321}">
                <p14:modId xmlns:p14="http://schemas.microsoft.com/office/powerpoint/2010/main" val="745159191"/>
              </p:ext>
            </p:extLst>
          </p:nvPr>
        </p:nvGraphicFramePr>
        <p:xfrm>
          <a:off x="4035425" y="0"/>
          <a:ext cx="8156575"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A picture containing screenshot&#10;&#10;Description automatically generated">
            <a:extLst>
              <a:ext uri="{FF2B5EF4-FFF2-40B4-BE49-F238E27FC236}">
                <a16:creationId xmlns:a16="http://schemas.microsoft.com/office/drawing/2014/main" id="{BA52ECDF-A84B-4E09-8563-C0440A015C7F}"/>
              </a:ext>
            </a:extLst>
          </p:cNvPr>
          <p:cNvPicPr>
            <a:picLocks noChangeAspect="1"/>
          </p:cNvPicPr>
          <p:nvPr/>
        </p:nvPicPr>
        <p:blipFill rotWithShape="1">
          <a:blip r:embed="rId4">
            <a:extLst>
              <a:ext uri="{28A0092B-C50C-407E-A947-70E740481C1C}">
                <a14:useLocalDpi xmlns:a14="http://schemas.microsoft.com/office/drawing/2010/main" val="0"/>
              </a:ext>
            </a:extLst>
          </a:blip>
          <a:srcRect l="51105" t="2510" b="46306"/>
          <a:stretch/>
        </p:blipFill>
        <p:spPr>
          <a:xfrm>
            <a:off x="78038" y="2693315"/>
            <a:ext cx="4079119" cy="3020769"/>
          </a:xfrm>
          <a:prstGeom prst="rect">
            <a:avLst/>
          </a:prstGeom>
        </p:spPr>
      </p:pic>
      <p:cxnSp>
        <p:nvCxnSpPr>
          <p:cNvPr id="12" name="Straight Arrow Connector 11">
            <a:extLst>
              <a:ext uri="{FF2B5EF4-FFF2-40B4-BE49-F238E27FC236}">
                <a16:creationId xmlns:a16="http://schemas.microsoft.com/office/drawing/2014/main" id="{0E84536C-699F-473D-8D4D-0551140F4606}"/>
              </a:ext>
            </a:extLst>
          </p:cNvPr>
          <p:cNvCxnSpPr>
            <a:cxnSpLocks/>
          </p:cNvCxnSpPr>
          <p:nvPr/>
        </p:nvCxnSpPr>
        <p:spPr>
          <a:xfrm flipV="1">
            <a:off x="1701800" y="2556790"/>
            <a:ext cx="5092700" cy="1824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D8C705E-B08F-482F-8FEF-D685D7348CA9}"/>
              </a:ext>
            </a:extLst>
          </p:cNvPr>
          <p:cNvSpPr/>
          <p:nvPr/>
        </p:nvSpPr>
        <p:spPr>
          <a:xfrm>
            <a:off x="0" y="5900866"/>
            <a:ext cx="4299706" cy="770352"/>
          </a:xfrm>
          <a:prstGeom prst="rect">
            <a:avLst/>
          </a:prstGeom>
        </p:spPr>
        <p:txBody>
          <a:bodyPr vert="horz" lIns="91440" tIns="45720" rIns="91440" bIns="45720" rtlCol="0" anchor="b">
            <a:normAutofit fontScale="92500" lnSpcReduction="20000"/>
          </a:bodyPr>
          <a:lstStyle/>
          <a:p>
            <a:pPr defTabSz="914400">
              <a:lnSpc>
                <a:spcPct val="85000"/>
              </a:lnSpc>
              <a:spcBef>
                <a:spcPct val="0"/>
              </a:spcBef>
              <a:spcAft>
                <a:spcPts val="600"/>
              </a:spcAft>
            </a:pPr>
            <a:r>
              <a:rPr lang="en-US" sz="1400" spc="-50" dirty="0">
                <a:solidFill>
                  <a:schemeClr val="accent3"/>
                </a:solidFill>
                <a:latin typeface="+mj-lt"/>
                <a:ea typeface="+mj-ea"/>
                <a:cs typeface="+mj-cs"/>
              </a:rPr>
              <a:t>C2RCC: it is composed of a set of additional neural networks performing specific tasks and special neural networks have been trained to cover extreme ranges of scattering and absorption. It is available through ESA’s Sentinel toolbox SNAP (</a:t>
            </a:r>
            <a:r>
              <a:rPr lang="en-AU" sz="1400" spc="-50" dirty="0">
                <a:solidFill>
                  <a:schemeClr val="accent3"/>
                </a:solidFill>
                <a:latin typeface="+mj-lt"/>
                <a:ea typeface="+mj-ea"/>
                <a:cs typeface="+mj-cs"/>
                <a:hlinkClick r:id="rId5">
                  <a:extLst>
                    <a:ext uri="{A12FA001-AC4F-418D-AE19-62706E023703}">
                      <ahyp:hlinkClr xmlns:ahyp="http://schemas.microsoft.com/office/drawing/2018/hyperlinkcolor" val="tx"/>
                    </a:ext>
                  </a:extLst>
                </a:hlinkClick>
              </a:rPr>
              <a:t>https://step.esa.int/</a:t>
            </a:r>
            <a:r>
              <a:rPr lang="en-US" sz="1400" spc="-50" dirty="0">
                <a:solidFill>
                  <a:schemeClr val="accent3"/>
                </a:solidFill>
                <a:latin typeface="+mj-lt"/>
                <a:ea typeface="+mj-ea"/>
                <a:cs typeface="+mj-cs"/>
              </a:rPr>
              <a:t>). </a:t>
            </a:r>
          </a:p>
        </p:txBody>
      </p:sp>
      <p:sp>
        <p:nvSpPr>
          <p:cNvPr id="17" name="Rectangle 16">
            <a:extLst>
              <a:ext uri="{FF2B5EF4-FFF2-40B4-BE49-F238E27FC236}">
                <a16:creationId xmlns:a16="http://schemas.microsoft.com/office/drawing/2014/main" id="{9FDF85ED-6BB6-4019-8464-B8A70BA6D987}"/>
              </a:ext>
            </a:extLst>
          </p:cNvPr>
          <p:cNvSpPr/>
          <p:nvPr/>
        </p:nvSpPr>
        <p:spPr>
          <a:xfrm>
            <a:off x="9296456" y="5469850"/>
            <a:ext cx="2590799" cy="261610"/>
          </a:xfrm>
          <a:prstGeom prst="rect">
            <a:avLst/>
          </a:prstGeom>
        </p:spPr>
        <p:txBody>
          <a:bodyPr wrap="square">
            <a:spAutoFit/>
          </a:bodyPr>
          <a:lstStyle/>
          <a:p>
            <a:pPr>
              <a:spcAft>
                <a:spcPts val="600"/>
              </a:spcAft>
            </a:pPr>
            <a:r>
              <a:rPr lang="en-AU" sz="1100" spc="-10" dirty="0">
                <a:solidFill>
                  <a:schemeClr val="tx1">
                    <a:lumMod val="50000"/>
                    <a:lumOff val="50000"/>
                  </a:schemeClr>
                </a:solidFill>
                <a:ea typeface="Times New Roman" panose="02020603050405020304" pitchFamily="18" charset="0"/>
                <a:cs typeface="Times New Roman" panose="02020603050405020304" pitchFamily="18" charset="0"/>
              </a:rPr>
              <a:t>NSE = 0.79 PBIAS  = 7.28% RSR = 0.45</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16995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5DAB88-3A91-4874-9E06-E2644665B5B0}"/>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7</a:t>
            </a:fld>
            <a:endParaRPr lang="en-US" dirty="0"/>
          </a:p>
        </p:txBody>
      </p:sp>
      <p:graphicFrame>
        <p:nvGraphicFramePr>
          <p:cNvPr id="85" name="Chart 84">
            <a:extLst>
              <a:ext uri="{FF2B5EF4-FFF2-40B4-BE49-F238E27FC236}">
                <a16:creationId xmlns:a16="http://schemas.microsoft.com/office/drawing/2014/main" id="{7F1CE828-D05E-477B-91D6-DBB8292D467B}"/>
              </a:ext>
            </a:extLst>
          </p:cNvPr>
          <p:cNvGraphicFramePr>
            <a:graphicFrameLocks/>
          </p:cNvGraphicFramePr>
          <p:nvPr>
            <p:extLst>
              <p:ext uri="{D42A27DB-BD31-4B8C-83A1-F6EECF244321}">
                <p14:modId xmlns:p14="http://schemas.microsoft.com/office/powerpoint/2010/main" val="316331022"/>
              </p:ext>
            </p:extLst>
          </p:nvPr>
        </p:nvGraphicFramePr>
        <p:xfrm>
          <a:off x="636250" y="1464541"/>
          <a:ext cx="10919499" cy="48918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F28BA529-8474-4FC6-B4EF-29F57A618E41}"/>
              </a:ext>
            </a:extLst>
          </p:cNvPr>
          <p:cNvSpPr>
            <a:spLocks noGrp="1"/>
          </p:cNvSpPr>
          <p:nvPr>
            <p:ph type="title"/>
          </p:nvPr>
        </p:nvSpPr>
        <p:spPr>
          <a:xfrm>
            <a:off x="838200" y="0"/>
            <a:ext cx="10972800" cy="1325563"/>
          </a:xfrm>
        </p:spPr>
        <p:txBody>
          <a:bodyPr anchor="ctr" anchorCtr="0">
            <a:normAutofit/>
          </a:bodyPr>
          <a:lstStyle/>
          <a:p>
            <a:r>
              <a:rPr lang="en-AU" dirty="0"/>
              <a:t>RESULTS</a:t>
            </a:r>
            <a:br>
              <a:rPr lang="en-AU" dirty="0"/>
            </a:br>
            <a:r>
              <a:rPr lang="en-AU" dirty="0"/>
              <a:t>CALIBRATION – total sediment export</a:t>
            </a:r>
            <a:endParaRPr lang="en-US" dirty="0"/>
          </a:p>
        </p:txBody>
      </p:sp>
    </p:spTree>
    <p:extLst>
      <p:ext uri="{BB962C8B-B14F-4D97-AF65-F5344CB8AC3E}">
        <p14:creationId xmlns:p14="http://schemas.microsoft.com/office/powerpoint/2010/main" val="98811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a:extLst>
              <a:ext uri="{FF2B5EF4-FFF2-40B4-BE49-F238E27FC236}">
                <a16:creationId xmlns:a16="http://schemas.microsoft.com/office/drawing/2014/main" id="{6AFAAA16-2864-47AD-A478-83F47F3F8964}"/>
              </a:ext>
            </a:extLst>
          </p:cNvPr>
          <p:cNvSpPr>
            <a:spLocks noGrp="1"/>
          </p:cNvSpPr>
          <p:nvPr>
            <p:ph type="title"/>
          </p:nvPr>
        </p:nvSpPr>
        <p:spPr>
          <a:xfrm>
            <a:off x="838200" y="0"/>
            <a:ext cx="10972800" cy="1325563"/>
          </a:xfrm>
        </p:spPr>
        <p:txBody>
          <a:bodyPr anchor="ctr" anchorCtr="0">
            <a:normAutofit fontScale="90000"/>
          </a:bodyPr>
          <a:lstStyle/>
          <a:p>
            <a:r>
              <a:rPr lang="en-AU" dirty="0"/>
              <a:t>RESULTS</a:t>
            </a:r>
            <a:br>
              <a:rPr lang="en-AU" dirty="0"/>
            </a:br>
            <a:r>
              <a:rPr lang="en-AU" dirty="0"/>
              <a:t>CALIBRATION – contribution of TC&amp;D to annual sediment export</a:t>
            </a:r>
            <a:endParaRPr lang="en-US" dirty="0"/>
          </a:p>
        </p:txBody>
      </p:sp>
      <p:sp>
        <p:nvSpPr>
          <p:cNvPr id="4" name="Slide Number Placeholder 3">
            <a:extLst>
              <a:ext uri="{FF2B5EF4-FFF2-40B4-BE49-F238E27FC236}">
                <a16:creationId xmlns:a16="http://schemas.microsoft.com/office/drawing/2014/main" id="{185DAB88-3A91-4874-9E06-E2644665B5B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graphicFrame>
        <p:nvGraphicFramePr>
          <p:cNvPr id="5" name="Chart 4">
            <a:extLst>
              <a:ext uri="{FF2B5EF4-FFF2-40B4-BE49-F238E27FC236}">
                <a16:creationId xmlns:a16="http://schemas.microsoft.com/office/drawing/2014/main" id="{F2F0B327-5A51-42F9-8C46-9FC2D70A64A9}"/>
              </a:ext>
            </a:extLst>
          </p:cNvPr>
          <p:cNvGraphicFramePr>
            <a:graphicFrameLocks/>
          </p:cNvGraphicFramePr>
          <p:nvPr>
            <p:extLst>
              <p:ext uri="{D42A27DB-BD31-4B8C-83A1-F6EECF244321}">
                <p14:modId xmlns:p14="http://schemas.microsoft.com/office/powerpoint/2010/main" val="4293287691"/>
              </p:ext>
            </p:extLst>
          </p:nvPr>
        </p:nvGraphicFramePr>
        <p:xfrm>
          <a:off x="133732" y="2048256"/>
          <a:ext cx="10972799" cy="3968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98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41248" y="381000"/>
            <a:ext cx="10972800" cy="1325563"/>
          </a:xfrm>
        </p:spPr>
        <p:txBody>
          <a:bodyPr anchor="ctr">
            <a:normAutofit/>
          </a:bodyPr>
          <a:lstStyle/>
          <a:p>
            <a:r>
              <a:rPr lang="en-AU" dirty="0"/>
              <a:t>METHODOLOGY: climate change scenarios</a:t>
            </a:r>
            <a:endParaRPr lang="en-US" dirty="0"/>
          </a:p>
        </p:txBody>
      </p:sp>
      <p:sp>
        <p:nvSpPr>
          <p:cNvPr id="7" name="Slide Number Placeholder 4">
            <a:extLst>
              <a:ext uri="{FF2B5EF4-FFF2-40B4-BE49-F238E27FC236}">
                <a16:creationId xmlns:a16="http://schemas.microsoft.com/office/drawing/2014/main" id="{5FF917A7-A944-FFF0-8D17-057142AD2E90}"/>
              </a:ext>
            </a:extLst>
          </p:cNvPr>
          <p:cNvSpPr>
            <a:spLocks noGrp="1"/>
          </p:cNvSpPr>
          <p:nvPr>
            <p:ph type="sldNum" sz="quarter" idx="12"/>
          </p:nvPr>
        </p:nvSpPr>
        <p:spPr>
          <a:xfrm>
            <a:off x="8610600" y="6356350"/>
            <a:ext cx="2743200" cy="365125"/>
          </a:xfrm>
        </p:spPr>
        <p:txBody>
          <a:bodyPr/>
          <a:lstStyle/>
          <a:p>
            <a:pPr>
              <a:spcAft>
                <a:spcPts val="600"/>
              </a:spcAft>
            </a:pPr>
            <a:fld id="{294A09A9-5501-47C1-A89A-A340965A2BE2}" type="slidenum">
              <a:rPr lang="en-US" smtClean="0"/>
              <a:pPr>
                <a:spcAft>
                  <a:spcPts val="600"/>
                </a:spcAft>
              </a:pPr>
              <a:t>9</a:t>
            </a:fld>
            <a:endParaRPr lang="en-US"/>
          </a:p>
        </p:txBody>
      </p:sp>
      <p:graphicFrame>
        <p:nvGraphicFramePr>
          <p:cNvPr id="3" name="Table 2">
            <a:extLst>
              <a:ext uri="{FF2B5EF4-FFF2-40B4-BE49-F238E27FC236}">
                <a16:creationId xmlns:a16="http://schemas.microsoft.com/office/drawing/2014/main" id="{F2869C29-A6BE-47BB-AF03-5EB5099ABBBA}"/>
              </a:ext>
            </a:extLst>
          </p:cNvPr>
          <p:cNvGraphicFramePr>
            <a:graphicFrameLocks noGrp="1"/>
          </p:cNvGraphicFramePr>
          <p:nvPr>
            <p:extLst>
              <p:ext uri="{D42A27DB-BD31-4B8C-83A1-F6EECF244321}">
                <p14:modId xmlns:p14="http://schemas.microsoft.com/office/powerpoint/2010/main" val="1866655457"/>
              </p:ext>
            </p:extLst>
          </p:nvPr>
        </p:nvGraphicFramePr>
        <p:xfrm>
          <a:off x="2590799" y="2098102"/>
          <a:ext cx="7010401" cy="3280040"/>
        </p:xfrm>
        <a:graphic>
          <a:graphicData uri="http://schemas.openxmlformats.org/drawingml/2006/table">
            <a:tbl>
              <a:tblPr>
                <a:tableStyleId>{3B4B98B0-60AC-42C2-AFA5-B58CD77FA1E5}</a:tableStyleId>
              </a:tblPr>
              <a:tblGrid>
                <a:gridCol w="1423404">
                  <a:extLst>
                    <a:ext uri="{9D8B030D-6E8A-4147-A177-3AD203B41FA5}">
                      <a16:colId xmlns:a16="http://schemas.microsoft.com/office/drawing/2014/main" val="3287229428"/>
                    </a:ext>
                  </a:extLst>
                </a:gridCol>
                <a:gridCol w="830724">
                  <a:extLst>
                    <a:ext uri="{9D8B030D-6E8A-4147-A177-3AD203B41FA5}">
                      <a16:colId xmlns:a16="http://schemas.microsoft.com/office/drawing/2014/main" val="3676173003"/>
                    </a:ext>
                  </a:extLst>
                </a:gridCol>
                <a:gridCol w="830724">
                  <a:extLst>
                    <a:ext uri="{9D8B030D-6E8A-4147-A177-3AD203B41FA5}">
                      <a16:colId xmlns:a16="http://schemas.microsoft.com/office/drawing/2014/main" val="2992717002"/>
                    </a:ext>
                  </a:extLst>
                </a:gridCol>
                <a:gridCol w="830724">
                  <a:extLst>
                    <a:ext uri="{9D8B030D-6E8A-4147-A177-3AD203B41FA5}">
                      <a16:colId xmlns:a16="http://schemas.microsoft.com/office/drawing/2014/main" val="222299771"/>
                    </a:ext>
                  </a:extLst>
                </a:gridCol>
                <a:gridCol w="830724">
                  <a:extLst>
                    <a:ext uri="{9D8B030D-6E8A-4147-A177-3AD203B41FA5}">
                      <a16:colId xmlns:a16="http://schemas.microsoft.com/office/drawing/2014/main" val="4048479336"/>
                    </a:ext>
                  </a:extLst>
                </a:gridCol>
                <a:gridCol w="830724">
                  <a:extLst>
                    <a:ext uri="{9D8B030D-6E8A-4147-A177-3AD203B41FA5}">
                      <a16:colId xmlns:a16="http://schemas.microsoft.com/office/drawing/2014/main" val="4208660782"/>
                    </a:ext>
                  </a:extLst>
                </a:gridCol>
                <a:gridCol w="1433377">
                  <a:extLst>
                    <a:ext uri="{9D8B030D-6E8A-4147-A177-3AD203B41FA5}">
                      <a16:colId xmlns:a16="http://schemas.microsoft.com/office/drawing/2014/main" val="1594127251"/>
                    </a:ext>
                  </a:extLst>
                </a:gridCol>
              </a:tblGrid>
              <a:tr h="656008">
                <a:tc>
                  <a:txBody>
                    <a:bodyPr/>
                    <a:lstStyle/>
                    <a:p>
                      <a:pPr algn="l" fontAlgn="ct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r>
                        <a:rPr lang="en-AU" sz="1400" b="1" i="0" u="none" strike="noStrike" cap="none" spc="0" dirty="0">
                          <a:solidFill>
                            <a:schemeClr val="tx1"/>
                          </a:solidFill>
                          <a:effectLst/>
                          <a:latin typeface="Arial" panose="020B0604020202020204" pitchFamily="34" charset="0"/>
                        </a:rPr>
                        <a:t>CC1</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r>
                        <a:rPr lang="en-AU" sz="1400" b="1" i="0" u="none" strike="noStrike" cap="none" spc="0" dirty="0">
                          <a:solidFill>
                            <a:schemeClr val="tx1"/>
                          </a:solidFill>
                          <a:effectLst/>
                          <a:latin typeface="Arial" panose="020B0604020202020204" pitchFamily="34" charset="0"/>
                        </a:rPr>
                        <a:t>CC2</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r>
                        <a:rPr lang="en-AU" sz="1400" b="1" i="0" u="none" strike="noStrike" cap="none" spc="0" dirty="0">
                          <a:solidFill>
                            <a:schemeClr val="tx1"/>
                          </a:solidFill>
                          <a:effectLst/>
                          <a:latin typeface="Arial" panose="020B0604020202020204" pitchFamily="34" charset="0"/>
                        </a:rPr>
                        <a:t>CC3</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tc>
                  <a:txBody>
                    <a:bodyPr/>
                    <a:lstStyle/>
                    <a:p>
                      <a:pPr algn="ctr" fontAlgn="ctr"/>
                      <a:r>
                        <a:rPr lang="en-AU" sz="1400" b="1" i="0" u="none" strike="noStrike" cap="none" spc="0" dirty="0">
                          <a:solidFill>
                            <a:schemeClr val="tx1"/>
                          </a:solidFill>
                          <a:effectLst/>
                          <a:latin typeface="Arial" panose="020B0604020202020204" pitchFamily="34" charset="0"/>
                        </a:rPr>
                        <a:t>CC4</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3178970"/>
                  </a:ext>
                </a:extLst>
              </a:tr>
              <a:tr h="656008">
                <a:tc>
                  <a:txBody>
                    <a:bodyPr/>
                    <a:lstStyle/>
                    <a:p>
                      <a:pPr algn="l" fontAlgn="ctr"/>
                      <a:r>
                        <a:rPr lang="en-US" sz="1400" b="1" u="none" strike="noStrike" cap="none" spc="0" dirty="0">
                          <a:solidFill>
                            <a:schemeClr val="tx1"/>
                          </a:solidFill>
                          <a:effectLst/>
                        </a:rPr>
                        <a:t>TC Rainfall Rate increase</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lnT w="12700" cap="flat" cmpd="sng" algn="ctr">
                      <a:solidFill>
                        <a:schemeClr val="accent1"/>
                      </a:solidFill>
                      <a:prstDash val="solid"/>
                      <a:round/>
                      <a:headEnd type="none" w="med" len="med"/>
                      <a:tailEnd type="none" w="med" len="med"/>
                    </a:lnT>
                  </a:tcPr>
                </a:tc>
                <a:tc>
                  <a:txBody>
                    <a:bodyPr/>
                    <a:lstStyle/>
                    <a:p>
                      <a:pPr algn="ctr" fontAlgn="ctr"/>
                      <a:endParaRPr lang="en-US" sz="1400" b="0" i="0" u="none" strike="noStrike" cap="none" spc="0" dirty="0">
                        <a:solidFill>
                          <a:schemeClr val="tx1"/>
                        </a:solidFill>
                        <a:effectLst/>
                        <a:latin typeface="Arial" panose="020B0604020202020204" pitchFamily="34" charset="0"/>
                      </a:endParaRPr>
                    </a:p>
                  </a:txBody>
                  <a:tcPr marL="120681" marR="9670" marT="92831" marB="92831" anchor="ctr">
                    <a:lnT w="12700" cap="flat" cmpd="sng" algn="ctr">
                      <a:solidFill>
                        <a:schemeClr val="accent1"/>
                      </a:solidFill>
                      <a:prstDash val="solid"/>
                      <a:round/>
                      <a:headEnd type="none" w="med" len="med"/>
                      <a:tailEnd type="none" w="med" len="med"/>
                    </a:lnT>
                  </a:tcPr>
                </a:tc>
                <a:tc>
                  <a:txBody>
                    <a:bodyPr/>
                    <a:lstStyle/>
                    <a:p>
                      <a:pPr algn="ctr" fontAlgn="ctr"/>
                      <a:endParaRPr lang="en-US" sz="1400" b="0" i="0" u="none" strike="noStrike" cap="none" spc="0" dirty="0">
                        <a:solidFill>
                          <a:schemeClr val="tx1"/>
                        </a:solidFill>
                        <a:effectLst/>
                        <a:latin typeface="Arial" panose="020B0604020202020204" pitchFamily="34" charset="0"/>
                      </a:endParaRPr>
                    </a:p>
                  </a:txBody>
                  <a:tcPr marL="120681" marR="9670" marT="92831" marB="92831" anchor="ctr">
                    <a:lnT w="12700" cap="flat" cmpd="sng" algn="ctr">
                      <a:solidFill>
                        <a:schemeClr val="accent1"/>
                      </a:solidFill>
                      <a:prstDash val="solid"/>
                      <a:round/>
                      <a:headEnd type="none" w="med" len="med"/>
                      <a:tailEnd type="none" w="med" len="med"/>
                    </a:lnT>
                  </a:tcPr>
                </a:tc>
                <a:tc>
                  <a:txBody>
                    <a:bodyPr/>
                    <a:lstStyle/>
                    <a:p>
                      <a:pPr algn="ctr" fontAlgn="ctr"/>
                      <a:r>
                        <a:rPr lang="en-US" sz="1200" b="0" i="0" u="none" strike="noStrike" dirty="0">
                          <a:solidFill>
                            <a:schemeClr val="tx1"/>
                          </a:solidFill>
                          <a:effectLst/>
                          <a:latin typeface="Avenir Next LT Pro Light" panose="020B0304020202020204" pitchFamily="34" charset="0"/>
                        </a:rPr>
                        <a:t>7%</a:t>
                      </a: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ctr" fontAlgn="ctr"/>
                      <a:r>
                        <a:rPr lang="en-US" sz="1200" b="0" i="0" u="none" strike="noStrike">
                          <a:solidFill>
                            <a:schemeClr val="tx1"/>
                          </a:solidFill>
                          <a:effectLst/>
                          <a:latin typeface="Avenir Next LT Pro Light" panose="020B0304020202020204" pitchFamily="34" charset="0"/>
                        </a:rPr>
                        <a:t>3.50%</a:t>
                      </a: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ctr" fontAlgn="ctr"/>
                      <a:r>
                        <a:rPr lang="en-US" sz="1200" b="0" i="0" u="none" strike="noStrike">
                          <a:solidFill>
                            <a:schemeClr val="tx1"/>
                          </a:solidFill>
                          <a:effectLst/>
                          <a:latin typeface="Avenir Next LT Pro Light" panose="020B0304020202020204" pitchFamily="34" charset="0"/>
                        </a:rPr>
                        <a:t>16%</a:t>
                      </a: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ctr" fontAlgn="ctr"/>
                      <a:r>
                        <a:rPr lang="en-US" sz="1200" b="0" i="0" u="none" strike="noStrike">
                          <a:solidFill>
                            <a:schemeClr val="tx1"/>
                          </a:solidFill>
                          <a:effectLst/>
                          <a:latin typeface="Avenir Next LT Pro Light" panose="020B0304020202020204" pitchFamily="34" charset="0"/>
                        </a:rPr>
                        <a:t>14%</a:t>
                      </a:r>
                    </a:p>
                  </a:txBody>
                  <a:tcPr marL="9525" marR="9525" marT="9525"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7277090"/>
                  </a:ext>
                </a:extLst>
              </a:tr>
              <a:tr h="656008">
                <a:tc>
                  <a:txBody>
                    <a:bodyPr/>
                    <a:lstStyle/>
                    <a:p>
                      <a:pPr algn="l" fontAlgn="ctr"/>
                      <a:r>
                        <a:rPr lang="en-US" sz="1400" b="1" u="none" strike="noStrike" cap="none" spc="0" dirty="0">
                          <a:solidFill>
                            <a:schemeClr val="tx1"/>
                          </a:solidFill>
                          <a:effectLst/>
                        </a:rPr>
                        <a:t>Frequency increase </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dirty="0">
                        <a:solidFill>
                          <a:schemeClr val="tx1"/>
                        </a:solidFill>
                        <a:effectLst/>
                        <a:latin typeface="Arial" panose="020B0604020202020204" pitchFamily="34" charset="0"/>
                      </a:endParaRPr>
                    </a:p>
                  </a:txBody>
                  <a:tcPr marL="120681" marR="9670" marT="92831" marB="92831" anchor="ctr"/>
                </a:tc>
                <a:tc>
                  <a:txBody>
                    <a:bodyPr/>
                    <a:lstStyle/>
                    <a:p>
                      <a:pPr algn="ctr" fontAlgn="ctr"/>
                      <a:r>
                        <a:rPr lang="en-US" sz="1200" b="0" i="0" u="none" strike="noStrike">
                          <a:solidFill>
                            <a:schemeClr val="tx1"/>
                          </a:solidFill>
                          <a:effectLst/>
                          <a:latin typeface="Avenir Next LT Pro Light" panose="020B0304020202020204" pitchFamily="34" charset="0"/>
                        </a:rPr>
                        <a:t>-18%</a:t>
                      </a:r>
                    </a:p>
                  </a:txBody>
                  <a:tcPr marL="9525" marR="9525" marT="9525" marB="0" anchor="ctr"/>
                </a:tc>
                <a:tc>
                  <a:txBody>
                    <a:bodyPr/>
                    <a:lstStyle/>
                    <a:p>
                      <a:pPr algn="ctr" fontAlgn="ctr"/>
                      <a:r>
                        <a:rPr lang="en-US" sz="1200" b="0" i="0" u="none" strike="noStrike" dirty="0">
                          <a:solidFill>
                            <a:schemeClr val="tx1"/>
                          </a:solidFill>
                          <a:effectLst/>
                          <a:latin typeface="Avenir Next LT Pro Light" panose="020B0304020202020204" pitchFamily="34" charset="0"/>
                        </a:rPr>
                        <a:t>-9%</a:t>
                      </a:r>
                    </a:p>
                  </a:txBody>
                  <a:tcPr marL="9525" marR="9525" marT="9525" marB="0" anchor="ctr"/>
                </a:tc>
                <a:tc>
                  <a:txBody>
                    <a:bodyPr/>
                    <a:lstStyle/>
                    <a:p>
                      <a:pPr algn="ctr" fontAlgn="ctr"/>
                      <a:r>
                        <a:rPr lang="en-US" sz="1200" b="0" i="0" u="none" strike="noStrike">
                          <a:solidFill>
                            <a:schemeClr val="tx1"/>
                          </a:solidFill>
                          <a:effectLst/>
                          <a:latin typeface="Avenir Next LT Pro Light" panose="020B0304020202020204" pitchFamily="34" charset="0"/>
                        </a:rPr>
                        <a:t>No Change</a:t>
                      </a:r>
                    </a:p>
                  </a:txBody>
                  <a:tcPr marL="9525" marR="9525" marT="9525" marB="0" anchor="ctr"/>
                </a:tc>
                <a:tc>
                  <a:txBody>
                    <a:bodyPr/>
                    <a:lstStyle/>
                    <a:p>
                      <a:pPr algn="ctr" fontAlgn="ctr"/>
                      <a:r>
                        <a:rPr lang="en-US" sz="1200" b="0" i="0" u="none" strike="noStrike">
                          <a:solidFill>
                            <a:schemeClr val="tx1"/>
                          </a:solidFill>
                          <a:effectLst/>
                          <a:latin typeface="Avenir Next LT Pro Light" panose="020B0304020202020204" pitchFamily="34" charset="0"/>
                        </a:rPr>
                        <a:t>-14%</a:t>
                      </a:r>
                    </a:p>
                  </a:txBody>
                  <a:tcPr marL="9525" marR="9525" marT="9525" marB="0" anchor="ctr"/>
                </a:tc>
                <a:extLst>
                  <a:ext uri="{0D108BD9-81ED-4DB2-BD59-A6C34878D82A}">
                    <a16:rowId xmlns:a16="http://schemas.microsoft.com/office/drawing/2014/main" val="2139196425"/>
                  </a:ext>
                </a:extLst>
              </a:tr>
              <a:tr h="656008">
                <a:tc>
                  <a:txBody>
                    <a:bodyPr/>
                    <a:lstStyle/>
                    <a:p>
                      <a:pPr algn="l" fontAlgn="ctr"/>
                      <a:r>
                        <a:rPr lang="en-US" sz="1400" b="1" u="none" strike="noStrike" cap="none" spc="0">
                          <a:solidFill>
                            <a:schemeClr val="tx1"/>
                          </a:solidFill>
                          <a:effectLst/>
                        </a:rPr>
                        <a:t>Proportion of Cat 4-5</a:t>
                      </a:r>
                      <a:endParaRPr lang="en-US" sz="1400" b="1" i="0" u="none" strike="noStrike" cap="none" spc="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a:solidFill>
                          <a:schemeClr val="tx1"/>
                        </a:solidFill>
                        <a:effectLst/>
                        <a:latin typeface="Arial" panose="020B0604020202020204" pitchFamily="34" charset="0"/>
                      </a:endParaRPr>
                    </a:p>
                  </a:txBody>
                  <a:tcPr marL="120681" marR="9670" marT="92831" marB="92831" anchor="ctr"/>
                </a:tc>
                <a:tc>
                  <a:txBody>
                    <a:bodyPr/>
                    <a:lstStyle/>
                    <a:p>
                      <a:pPr algn="ctr" fontAlgn="ctr"/>
                      <a:r>
                        <a:rPr lang="en-US" sz="1200" b="0" i="0" u="none" strike="noStrike">
                          <a:solidFill>
                            <a:schemeClr val="tx1"/>
                          </a:solidFill>
                          <a:effectLst/>
                          <a:latin typeface="Avenir Next LT Pro Light" panose="020B0304020202020204" pitchFamily="34" charset="0"/>
                        </a:rPr>
                        <a:t>Increase</a:t>
                      </a:r>
                    </a:p>
                  </a:txBody>
                  <a:tcPr marL="9525" marR="9525" marT="9525" marB="0" anchor="ctr"/>
                </a:tc>
                <a:tc>
                  <a:txBody>
                    <a:bodyPr/>
                    <a:lstStyle/>
                    <a:p>
                      <a:pPr algn="ctr" fontAlgn="ctr"/>
                      <a:r>
                        <a:rPr lang="en-US" sz="1200" b="0" i="0" u="none" strike="noStrike">
                          <a:solidFill>
                            <a:schemeClr val="tx1"/>
                          </a:solidFill>
                          <a:effectLst/>
                          <a:latin typeface="Avenir Next LT Pro Light" panose="020B0304020202020204" pitchFamily="34" charset="0"/>
                        </a:rPr>
                        <a:t>Increase</a:t>
                      </a:r>
                    </a:p>
                  </a:txBody>
                  <a:tcPr marL="9525" marR="9525" marT="9525" marB="0" anchor="ctr"/>
                </a:tc>
                <a:tc>
                  <a:txBody>
                    <a:bodyPr/>
                    <a:lstStyle/>
                    <a:p>
                      <a:pPr algn="ctr" fontAlgn="ctr"/>
                      <a:r>
                        <a:rPr lang="en-US" sz="1200" b="0" i="0" u="none" strike="noStrike" dirty="0">
                          <a:solidFill>
                            <a:schemeClr val="tx1"/>
                          </a:solidFill>
                          <a:effectLst/>
                          <a:latin typeface="Avenir Next LT Pro Light" panose="020B0304020202020204" pitchFamily="34" charset="0"/>
                        </a:rPr>
                        <a:t>Increase</a:t>
                      </a:r>
                    </a:p>
                  </a:txBody>
                  <a:tcPr marL="9525" marR="9525" marT="9525" marB="0" anchor="ctr"/>
                </a:tc>
                <a:tc>
                  <a:txBody>
                    <a:bodyPr/>
                    <a:lstStyle/>
                    <a:p>
                      <a:pPr algn="ctr" fontAlgn="ctr"/>
                      <a:r>
                        <a:rPr lang="en-US" sz="1200" b="0" i="0" u="none" strike="noStrike" dirty="0">
                          <a:solidFill>
                            <a:schemeClr val="tx1"/>
                          </a:solidFill>
                          <a:effectLst/>
                          <a:latin typeface="Avenir Next LT Pro Light" panose="020B0304020202020204" pitchFamily="34" charset="0"/>
                        </a:rPr>
                        <a:t>Increase</a:t>
                      </a:r>
                    </a:p>
                  </a:txBody>
                  <a:tcPr marL="9525" marR="9525" marT="9525" marB="0" anchor="ctr"/>
                </a:tc>
                <a:extLst>
                  <a:ext uri="{0D108BD9-81ED-4DB2-BD59-A6C34878D82A}">
                    <a16:rowId xmlns:a16="http://schemas.microsoft.com/office/drawing/2014/main" val="1564647499"/>
                  </a:ext>
                </a:extLst>
              </a:tr>
              <a:tr h="656008">
                <a:tc>
                  <a:txBody>
                    <a:bodyPr/>
                    <a:lstStyle/>
                    <a:p>
                      <a:pPr algn="l" fontAlgn="ctr"/>
                      <a:r>
                        <a:rPr lang="en-US" sz="1400" b="1" u="none" strike="noStrike" cap="none" spc="0" dirty="0">
                          <a:solidFill>
                            <a:schemeClr val="tx1"/>
                          </a:solidFill>
                          <a:effectLst/>
                        </a:rPr>
                        <a:t>Average Temperature</a:t>
                      </a:r>
                      <a:endParaRPr lang="en-US" sz="1400" b="1" i="0" u="none" strike="noStrike" cap="none" spc="0" dirty="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dirty="0">
                        <a:solidFill>
                          <a:schemeClr val="tx1"/>
                        </a:solidFill>
                        <a:effectLst/>
                        <a:latin typeface="Arial" panose="020B0604020202020204" pitchFamily="34" charset="0"/>
                      </a:endParaRPr>
                    </a:p>
                  </a:txBody>
                  <a:tcPr marL="120681" marR="9670" marT="92831" marB="92831" anchor="ctr"/>
                </a:tc>
                <a:tc>
                  <a:txBody>
                    <a:bodyPr/>
                    <a:lstStyle/>
                    <a:p>
                      <a:pPr algn="ctr" fontAlgn="ctr"/>
                      <a:endParaRPr lang="en-US" sz="1400" b="0" i="0" u="none" strike="noStrike" cap="none" spc="0" dirty="0">
                        <a:solidFill>
                          <a:schemeClr val="tx1"/>
                        </a:solidFill>
                        <a:effectLst/>
                        <a:latin typeface="Arial" panose="020B0604020202020204" pitchFamily="34" charset="0"/>
                      </a:endParaRPr>
                    </a:p>
                  </a:txBody>
                  <a:tcPr marL="120681" marR="9670" marT="92831" marB="92831" anchor="ctr"/>
                </a:tc>
                <a:tc>
                  <a:txBody>
                    <a:bodyPr/>
                    <a:lstStyle/>
                    <a:p>
                      <a:pPr algn="ctr" fontAlgn="ctr"/>
                      <a:r>
                        <a:rPr lang="en-US" sz="1200" b="0" i="0" u="none" strike="noStrike">
                          <a:solidFill>
                            <a:schemeClr val="tx1"/>
                          </a:solidFill>
                          <a:effectLst/>
                          <a:latin typeface="Avenir Next LT Pro Light" panose="020B0304020202020204" pitchFamily="34" charset="0"/>
                        </a:rPr>
                        <a:t>1.6C</a:t>
                      </a:r>
                    </a:p>
                  </a:txBody>
                  <a:tcPr marL="9525" marR="9525" marT="9525" marB="0" anchor="ctr"/>
                </a:tc>
                <a:tc>
                  <a:txBody>
                    <a:bodyPr/>
                    <a:lstStyle/>
                    <a:p>
                      <a:pPr algn="ctr" fontAlgn="ctr"/>
                      <a:r>
                        <a:rPr lang="en-US" sz="1200" b="0" i="0" u="none" strike="noStrike">
                          <a:solidFill>
                            <a:schemeClr val="tx1"/>
                          </a:solidFill>
                          <a:effectLst/>
                          <a:latin typeface="Avenir Next LT Pro Light" panose="020B0304020202020204" pitchFamily="34" charset="0"/>
                        </a:rPr>
                        <a:t>0.8C</a:t>
                      </a:r>
                    </a:p>
                  </a:txBody>
                  <a:tcPr marL="9525" marR="9525" marT="9525" marB="0" anchor="ctr"/>
                </a:tc>
                <a:tc>
                  <a:txBody>
                    <a:bodyPr/>
                    <a:lstStyle/>
                    <a:p>
                      <a:pPr algn="ctr" fontAlgn="ctr"/>
                      <a:r>
                        <a:rPr lang="en-US" sz="1200" b="0" i="0" u="none" strike="noStrike">
                          <a:solidFill>
                            <a:schemeClr val="tx1"/>
                          </a:solidFill>
                          <a:effectLst/>
                          <a:latin typeface="Avenir Next LT Pro Light" panose="020B0304020202020204" pitchFamily="34" charset="0"/>
                        </a:rPr>
                        <a:t>3C</a:t>
                      </a:r>
                    </a:p>
                  </a:txBody>
                  <a:tcPr marL="9525" marR="9525" marT="9525" marB="0" anchor="ctr"/>
                </a:tc>
                <a:tc>
                  <a:txBody>
                    <a:bodyPr/>
                    <a:lstStyle/>
                    <a:p>
                      <a:pPr algn="ctr" fontAlgn="ctr"/>
                      <a:r>
                        <a:rPr lang="en-US" sz="1200" b="0" i="0" u="none" strike="noStrike" dirty="0">
                          <a:solidFill>
                            <a:schemeClr val="tx1"/>
                          </a:solidFill>
                          <a:effectLst/>
                          <a:latin typeface="Avenir Next LT Pro Light" panose="020B0304020202020204" pitchFamily="34" charset="0"/>
                        </a:rPr>
                        <a:t>2C</a:t>
                      </a:r>
                    </a:p>
                  </a:txBody>
                  <a:tcPr marL="9525" marR="9525" marT="9525" marB="0" anchor="ctr"/>
                </a:tc>
                <a:extLst>
                  <a:ext uri="{0D108BD9-81ED-4DB2-BD59-A6C34878D82A}">
                    <a16:rowId xmlns:a16="http://schemas.microsoft.com/office/drawing/2014/main" val="2929195611"/>
                  </a:ext>
                </a:extLst>
              </a:tr>
            </a:tbl>
          </a:graphicData>
        </a:graphic>
      </p:graphicFrame>
    </p:spTree>
    <p:extLst>
      <p:ext uri="{BB962C8B-B14F-4D97-AF65-F5344CB8AC3E}">
        <p14:creationId xmlns:p14="http://schemas.microsoft.com/office/powerpoint/2010/main" val="3963564509"/>
      </p:ext>
    </p:extLst>
  </p:cSld>
  <p:clrMapOvr>
    <a:masterClrMapping/>
  </p:clrMapOvr>
</p:sld>
</file>

<file path=ppt/theme/theme1.xml><?xml version="1.0" encoding="utf-8"?>
<a:theme xmlns:a="http://schemas.openxmlformats.org/drawingml/2006/main" name="Office Theme">
  <a:themeElements>
    <a:clrScheme name="Custom 81">
      <a:dk1>
        <a:sysClr val="windowText" lastClr="000000"/>
      </a:dk1>
      <a:lt1>
        <a:sysClr val="window" lastClr="FFFFFF"/>
      </a:lt1>
      <a:dk2>
        <a:srgbClr val="025373"/>
      </a:dk2>
      <a:lt2>
        <a:srgbClr val="E7E6E6"/>
      </a:lt2>
      <a:accent1>
        <a:srgbClr val="2A828C"/>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B5C00-D108-4E13-8A78-1AA312E16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40800-6004-42FD-A042-AAA261C103DB}">
  <ds:schemaRefs>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71af3243-3dd4-4a8d-8c0d-dd76da1f02a5"/>
    <ds:schemaRef ds:uri="http://www.w3.org/XML/1998/namespace"/>
  </ds:schemaRefs>
</ds:datastoreItem>
</file>

<file path=customXml/itemProps3.xml><?xml version="1.0" encoding="utf-8"?>
<ds:datastoreItem xmlns:ds="http://schemas.openxmlformats.org/officeDocument/2006/customXml" ds:itemID="{D2B45E2D-EE5B-40BD-B8EB-1CD549F414A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Ocean presentation</Template>
  <TotalTime>444</TotalTime>
  <Words>443</Words>
  <Application>Microsoft Office PowerPoint</Application>
  <PresentationFormat>Widescreen</PresentationFormat>
  <Paragraphs>93</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 LT Pro Light</vt:lpstr>
      <vt:lpstr>AvenirNext LT Pro Medium</vt:lpstr>
      <vt:lpstr>Calibri</vt:lpstr>
      <vt:lpstr>Century Gothic</vt:lpstr>
      <vt:lpstr>Times New Roman</vt:lpstr>
      <vt:lpstr>Office Theme</vt:lpstr>
      <vt:lpstr>Impacts of climate change in pacific islands catchments: sediment contribution due to tropical cyclones and depressions</vt:lpstr>
      <vt:lpstr>INTRODUCTION</vt:lpstr>
      <vt:lpstr>METHODOLOGY</vt:lpstr>
      <vt:lpstr>METHODOLOGY: Study case</vt:lpstr>
      <vt:lpstr>METHODOLOGY: Hydro-sedimentological model (SWAT)</vt:lpstr>
      <vt:lpstr>RESULTS CALIBRATION</vt:lpstr>
      <vt:lpstr>RESULTS CALIBRATION – total sediment export</vt:lpstr>
      <vt:lpstr>RESULTS CALIBRATION – contribution of TC&amp;D to annual sediment export</vt:lpstr>
      <vt:lpstr>METHODOLOGY: climate change scenarios</vt:lpstr>
      <vt:lpstr>RESULTS Climate change scenarios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Eliana Jorquera</dc:creator>
  <cp:lastModifiedBy>Eliana Jorquera</cp:lastModifiedBy>
  <cp:revision>1</cp:revision>
  <dcterms:created xsi:type="dcterms:W3CDTF">2022-05-23T01:54:16Z</dcterms:created>
  <dcterms:modified xsi:type="dcterms:W3CDTF">2022-05-23T12:35:54Z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