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3.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4450" r:id="rId4"/>
    <p:sldId id="4445" r:id="rId5"/>
    <p:sldId id="262" r:id="rId6"/>
    <p:sldId id="310" r:id="rId7"/>
    <p:sldId id="263" r:id="rId8"/>
    <p:sldId id="4446" r:id="rId9"/>
    <p:sldId id="4449" r:id="rId10"/>
    <p:sldId id="307"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41B2B-BA6F-4BF7-8401-2CACC024E185}" v="36" dt="2022-05-25T02:35:02.9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igasi Gempabumi dan Tsunami" userId="dcb6f23ee1e64337" providerId="LiveId" clId="{63141B2B-BA6F-4BF7-8401-2CACC024E185}"/>
    <pc:docChg chg="undo custSel addSld delSld modSld sldOrd">
      <pc:chgData name="Mitigasi Gempabumi dan Tsunami" userId="dcb6f23ee1e64337" providerId="LiveId" clId="{63141B2B-BA6F-4BF7-8401-2CACC024E185}" dt="2022-05-25T02:35:40.389" v="193" actId="47"/>
      <pc:docMkLst>
        <pc:docMk/>
      </pc:docMkLst>
      <pc:sldChg chg="addSp delSp modSp mod ord">
        <pc:chgData name="Mitigasi Gempabumi dan Tsunami" userId="dcb6f23ee1e64337" providerId="LiveId" clId="{63141B2B-BA6F-4BF7-8401-2CACC024E185}" dt="2022-05-25T02:26:27.839" v="165" actId="1076"/>
        <pc:sldMkLst>
          <pc:docMk/>
          <pc:sldMk cId="0" sldId="263"/>
        </pc:sldMkLst>
        <pc:spChg chg="add mod">
          <ac:chgData name="Mitigasi Gempabumi dan Tsunami" userId="dcb6f23ee1e64337" providerId="LiveId" clId="{63141B2B-BA6F-4BF7-8401-2CACC024E185}" dt="2022-05-25T02:06:58.280" v="57" actId="1076"/>
          <ac:spMkLst>
            <pc:docMk/>
            <pc:sldMk cId="0" sldId="263"/>
            <ac:spMk id="5" creationId="{7CFDB667-4C06-1248-3185-FFAAA141BD7A}"/>
          </ac:spMkLst>
        </pc:spChg>
        <pc:spChg chg="mod">
          <ac:chgData name="Mitigasi Gempabumi dan Tsunami" userId="dcb6f23ee1e64337" providerId="LiveId" clId="{63141B2B-BA6F-4BF7-8401-2CACC024E185}" dt="2022-05-25T02:08:51.658" v="75" actId="6549"/>
          <ac:spMkLst>
            <pc:docMk/>
            <pc:sldMk cId="0" sldId="263"/>
            <ac:spMk id="10" creationId="{00000000-0000-0000-0000-000000000000}"/>
          </ac:spMkLst>
        </pc:spChg>
        <pc:spChg chg="del">
          <ac:chgData name="Mitigasi Gempabumi dan Tsunami" userId="dcb6f23ee1e64337" providerId="LiveId" clId="{63141B2B-BA6F-4BF7-8401-2CACC024E185}" dt="2022-05-25T02:01:33.143" v="26" actId="478"/>
          <ac:spMkLst>
            <pc:docMk/>
            <pc:sldMk cId="0" sldId="263"/>
            <ac:spMk id="19" creationId="{00000000-0000-0000-0000-000000000000}"/>
          </ac:spMkLst>
        </pc:spChg>
        <pc:spChg chg="del">
          <ac:chgData name="Mitigasi Gempabumi dan Tsunami" userId="dcb6f23ee1e64337" providerId="LiveId" clId="{63141B2B-BA6F-4BF7-8401-2CACC024E185}" dt="2022-05-25T02:01:33.143" v="26" actId="478"/>
          <ac:spMkLst>
            <pc:docMk/>
            <pc:sldMk cId="0" sldId="263"/>
            <ac:spMk id="20" creationId="{00000000-0000-0000-0000-000000000000}"/>
          </ac:spMkLst>
        </pc:spChg>
        <pc:spChg chg="del">
          <ac:chgData name="Mitigasi Gempabumi dan Tsunami" userId="dcb6f23ee1e64337" providerId="LiveId" clId="{63141B2B-BA6F-4BF7-8401-2CACC024E185}" dt="2022-05-25T02:04:26.431" v="31" actId="478"/>
          <ac:spMkLst>
            <pc:docMk/>
            <pc:sldMk cId="0" sldId="263"/>
            <ac:spMk id="21" creationId="{00000000-0000-0000-0000-000000000000}"/>
          </ac:spMkLst>
        </pc:spChg>
        <pc:spChg chg="del">
          <ac:chgData name="Mitigasi Gempabumi dan Tsunami" userId="dcb6f23ee1e64337" providerId="LiveId" clId="{63141B2B-BA6F-4BF7-8401-2CACC024E185}" dt="2022-05-25T02:01:33.143" v="26" actId="478"/>
          <ac:spMkLst>
            <pc:docMk/>
            <pc:sldMk cId="0" sldId="263"/>
            <ac:spMk id="22" creationId="{00000000-0000-0000-0000-000000000000}"/>
          </ac:spMkLst>
        </pc:spChg>
        <pc:spChg chg="del">
          <ac:chgData name="Mitigasi Gempabumi dan Tsunami" userId="dcb6f23ee1e64337" providerId="LiveId" clId="{63141B2B-BA6F-4BF7-8401-2CACC024E185}" dt="2022-05-25T02:01:37.730" v="27" actId="478"/>
          <ac:spMkLst>
            <pc:docMk/>
            <pc:sldMk cId="0" sldId="263"/>
            <ac:spMk id="24" creationId="{00000000-0000-0000-0000-000000000000}"/>
          </ac:spMkLst>
        </pc:spChg>
        <pc:spChg chg="del">
          <ac:chgData name="Mitigasi Gempabumi dan Tsunami" userId="dcb6f23ee1e64337" providerId="LiveId" clId="{63141B2B-BA6F-4BF7-8401-2CACC024E185}" dt="2022-05-25T02:01:33.143" v="26" actId="478"/>
          <ac:spMkLst>
            <pc:docMk/>
            <pc:sldMk cId="0" sldId="263"/>
            <ac:spMk id="25" creationId="{00000000-0000-0000-0000-000000000000}"/>
          </ac:spMkLst>
        </pc:spChg>
        <pc:spChg chg="del">
          <ac:chgData name="Mitigasi Gempabumi dan Tsunami" userId="dcb6f23ee1e64337" providerId="LiveId" clId="{63141B2B-BA6F-4BF7-8401-2CACC024E185}" dt="2022-05-25T02:01:37.730" v="27" actId="478"/>
          <ac:spMkLst>
            <pc:docMk/>
            <pc:sldMk cId="0" sldId="263"/>
            <ac:spMk id="32" creationId="{00000000-0000-0000-0000-000000000000}"/>
          </ac:spMkLst>
        </pc:spChg>
        <pc:graphicFrameChg chg="add del modGraphic">
          <ac:chgData name="Mitigasi Gempabumi dan Tsunami" userId="dcb6f23ee1e64337" providerId="LiveId" clId="{63141B2B-BA6F-4BF7-8401-2CACC024E185}" dt="2022-05-25T02:01:16.239" v="24" actId="27309"/>
          <ac:graphicFrameMkLst>
            <pc:docMk/>
            <pc:sldMk cId="0" sldId="263"/>
            <ac:graphicFrameMk id="4" creationId="{FEEF0C52-CC85-AFE8-224A-EB057C2DB689}"/>
          </ac:graphicFrameMkLst>
        </pc:graphicFrameChg>
        <pc:graphicFrameChg chg="del">
          <ac:chgData name="Mitigasi Gempabumi dan Tsunami" userId="dcb6f23ee1e64337" providerId="LiveId" clId="{63141B2B-BA6F-4BF7-8401-2CACC024E185}" dt="2022-05-25T02:04:29.165" v="32" actId="478"/>
          <ac:graphicFrameMkLst>
            <pc:docMk/>
            <pc:sldMk cId="0" sldId="263"/>
            <ac:graphicFrameMk id="31" creationId="{00000000-0000-0000-0000-000000000000}"/>
          </ac:graphicFrameMkLst>
        </pc:graphicFrameChg>
        <pc:picChg chg="del">
          <ac:chgData name="Mitigasi Gempabumi dan Tsunami" userId="dcb6f23ee1e64337" providerId="LiveId" clId="{63141B2B-BA6F-4BF7-8401-2CACC024E185}" dt="2022-05-25T02:01:37.730" v="27" actId="478"/>
          <ac:picMkLst>
            <pc:docMk/>
            <pc:sldMk cId="0" sldId="263"/>
            <ac:picMk id="18" creationId="{00000000-0000-0000-0000-000000000000}"/>
          </ac:picMkLst>
        </pc:picChg>
        <pc:picChg chg="add mod">
          <ac:chgData name="Mitigasi Gempabumi dan Tsunami" userId="dcb6f23ee1e64337" providerId="LiveId" clId="{63141B2B-BA6F-4BF7-8401-2CACC024E185}" dt="2022-05-25T02:07:26.360" v="60" actId="1076"/>
          <ac:picMkLst>
            <pc:docMk/>
            <pc:sldMk cId="0" sldId="263"/>
            <ac:picMk id="23" creationId="{2F922555-FBAB-42B7-DCB4-E2D059C73413}"/>
          </ac:picMkLst>
        </pc:picChg>
        <pc:picChg chg="del">
          <ac:chgData name="Mitigasi Gempabumi dan Tsunami" userId="dcb6f23ee1e64337" providerId="LiveId" clId="{63141B2B-BA6F-4BF7-8401-2CACC024E185}" dt="2022-05-25T02:01:33.143" v="26" actId="478"/>
          <ac:picMkLst>
            <pc:docMk/>
            <pc:sldMk cId="0" sldId="263"/>
            <ac:picMk id="26" creationId="{00000000-0000-0000-0000-000000000000}"/>
          </ac:picMkLst>
        </pc:picChg>
        <pc:picChg chg="mod">
          <ac:chgData name="Mitigasi Gempabumi dan Tsunami" userId="dcb6f23ee1e64337" providerId="LiveId" clId="{63141B2B-BA6F-4BF7-8401-2CACC024E185}" dt="2022-05-25T02:06:53.070" v="56" actId="1076"/>
          <ac:picMkLst>
            <pc:docMk/>
            <pc:sldMk cId="0" sldId="263"/>
            <ac:picMk id="27" creationId="{00000000-0000-0000-0000-000000000000}"/>
          </ac:picMkLst>
        </pc:picChg>
        <pc:picChg chg="del">
          <ac:chgData name="Mitigasi Gempabumi dan Tsunami" userId="dcb6f23ee1e64337" providerId="LiveId" clId="{63141B2B-BA6F-4BF7-8401-2CACC024E185}" dt="2022-05-25T02:01:33.143" v="26" actId="478"/>
          <ac:picMkLst>
            <pc:docMk/>
            <pc:sldMk cId="0" sldId="263"/>
            <ac:picMk id="28" creationId="{00000000-0000-0000-0000-000000000000}"/>
          </ac:picMkLst>
        </pc:picChg>
        <pc:picChg chg="del">
          <ac:chgData name="Mitigasi Gempabumi dan Tsunami" userId="dcb6f23ee1e64337" providerId="LiveId" clId="{63141B2B-BA6F-4BF7-8401-2CACC024E185}" dt="2022-05-25T02:01:33.143" v="26" actId="478"/>
          <ac:picMkLst>
            <pc:docMk/>
            <pc:sldMk cId="0" sldId="263"/>
            <ac:picMk id="29" creationId="{00000000-0000-0000-0000-000000000000}"/>
          </ac:picMkLst>
        </pc:picChg>
        <pc:picChg chg="del">
          <ac:chgData name="Mitigasi Gempabumi dan Tsunami" userId="dcb6f23ee1e64337" providerId="LiveId" clId="{63141B2B-BA6F-4BF7-8401-2CACC024E185}" dt="2022-05-25T02:01:37.730" v="27" actId="478"/>
          <ac:picMkLst>
            <pc:docMk/>
            <pc:sldMk cId="0" sldId="263"/>
            <ac:picMk id="30" creationId="{00000000-0000-0000-0000-000000000000}"/>
          </ac:picMkLst>
        </pc:picChg>
        <pc:picChg chg="add mod">
          <ac:chgData name="Mitigasi Gempabumi dan Tsunami" userId="dcb6f23ee1e64337" providerId="LiveId" clId="{63141B2B-BA6F-4BF7-8401-2CACC024E185}" dt="2022-05-25T02:26:27.839" v="165" actId="1076"/>
          <ac:picMkLst>
            <pc:docMk/>
            <pc:sldMk cId="0" sldId="263"/>
            <ac:picMk id="33" creationId="{C78C41BE-259D-98DD-566A-4FDD02D55EAC}"/>
          </ac:picMkLst>
        </pc:picChg>
      </pc:sldChg>
      <pc:sldChg chg="del">
        <pc:chgData name="Mitigasi Gempabumi dan Tsunami" userId="dcb6f23ee1e64337" providerId="LiveId" clId="{63141B2B-BA6F-4BF7-8401-2CACC024E185}" dt="2022-05-25T02:35:40.389" v="193" actId="47"/>
        <pc:sldMkLst>
          <pc:docMk/>
          <pc:sldMk cId="0" sldId="293"/>
        </pc:sldMkLst>
      </pc:sldChg>
      <pc:sldChg chg="del">
        <pc:chgData name="Mitigasi Gempabumi dan Tsunami" userId="dcb6f23ee1e64337" providerId="LiveId" clId="{63141B2B-BA6F-4BF7-8401-2CACC024E185}" dt="2022-05-25T02:35:40.389" v="193" actId="47"/>
        <pc:sldMkLst>
          <pc:docMk/>
          <pc:sldMk cId="1385133928" sldId="294"/>
        </pc:sldMkLst>
      </pc:sldChg>
      <pc:sldChg chg="del">
        <pc:chgData name="Mitigasi Gempabumi dan Tsunami" userId="dcb6f23ee1e64337" providerId="LiveId" clId="{63141B2B-BA6F-4BF7-8401-2CACC024E185}" dt="2022-05-25T02:35:40.389" v="193" actId="47"/>
        <pc:sldMkLst>
          <pc:docMk/>
          <pc:sldMk cId="2376702435" sldId="295"/>
        </pc:sldMkLst>
      </pc:sldChg>
      <pc:sldChg chg="del">
        <pc:chgData name="Mitigasi Gempabumi dan Tsunami" userId="dcb6f23ee1e64337" providerId="LiveId" clId="{63141B2B-BA6F-4BF7-8401-2CACC024E185}" dt="2022-05-25T02:35:40.389" v="193" actId="47"/>
        <pc:sldMkLst>
          <pc:docMk/>
          <pc:sldMk cId="2915506139" sldId="296"/>
        </pc:sldMkLst>
      </pc:sldChg>
      <pc:sldChg chg="del">
        <pc:chgData name="Mitigasi Gempabumi dan Tsunami" userId="dcb6f23ee1e64337" providerId="LiveId" clId="{63141B2B-BA6F-4BF7-8401-2CACC024E185}" dt="2022-05-25T02:35:40.389" v="193" actId="47"/>
        <pc:sldMkLst>
          <pc:docMk/>
          <pc:sldMk cId="2916806837" sldId="297"/>
        </pc:sldMkLst>
      </pc:sldChg>
      <pc:sldChg chg="del">
        <pc:chgData name="Mitigasi Gempabumi dan Tsunami" userId="dcb6f23ee1e64337" providerId="LiveId" clId="{63141B2B-BA6F-4BF7-8401-2CACC024E185}" dt="2022-05-25T02:35:40.389" v="193" actId="47"/>
        <pc:sldMkLst>
          <pc:docMk/>
          <pc:sldMk cId="3719356476" sldId="298"/>
        </pc:sldMkLst>
      </pc:sldChg>
      <pc:sldChg chg="del">
        <pc:chgData name="Mitigasi Gempabumi dan Tsunami" userId="dcb6f23ee1e64337" providerId="LiveId" clId="{63141B2B-BA6F-4BF7-8401-2CACC024E185}" dt="2022-05-25T02:35:40.389" v="193" actId="47"/>
        <pc:sldMkLst>
          <pc:docMk/>
          <pc:sldMk cId="830846622" sldId="299"/>
        </pc:sldMkLst>
      </pc:sldChg>
      <pc:sldChg chg="modSp del mod">
        <pc:chgData name="Mitigasi Gempabumi dan Tsunami" userId="dcb6f23ee1e64337" providerId="LiveId" clId="{63141B2B-BA6F-4BF7-8401-2CACC024E185}" dt="2022-05-25T02:35:40.389" v="193" actId="47"/>
        <pc:sldMkLst>
          <pc:docMk/>
          <pc:sldMk cId="3721854420" sldId="300"/>
        </pc:sldMkLst>
        <pc:picChg chg="mod">
          <ac:chgData name="Mitigasi Gempabumi dan Tsunami" userId="dcb6f23ee1e64337" providerId="LiveId" clId="{63141B2B-BA6F-4BF7-8401-2CACC024E185}" dt="2022-05-25T02:11:54.050" v="91" actId="1076"/>
          <ac:picMkLst>
            <pc:docMk/>
            <pc:sldMk cId="3721854420" sldId="300"/>
            <ac:picMk id="3" creationId="{00000000-0000-0000-0000-000000000000}"/>
          </ac:picMkLst>
        </pc:picChg>
      </pc:sldChg>
      <pc:sldChg chg="del">
        <pc:chgData name="Mitigasi Gempabumi dan Tsunami" userId="dcb6f23ee1e64337" providerId="LiveId" clId="{63141B2B-BA6F-4BF7-8401-2CACC024E185}" dt="2022-05-25T02:35:40.389" v="193" actId="47"/>
        <pc:sldMkLst>
          <pc:docMk/>
          <pc:sldMk cId="1740141674" sldId="301"/>
        </pc:sldMkLst>
      </pc:sldChg>
      <pc:sldChg chg="del">
        <pc:chgData name="Mitigasi Gempabumi dan Tsunami" userId="dcb6f23ee1e64337" providerId="LiveId" clId="{63141B2B-BA6F-4BF7-8401-2CACC024E185}" dt="2022-05-25T02:35:40.389" v="193" actId="47"/>
        <pc:sldMkLst>
          <pc:docMk/>
          <pc:sldMk cId="3584300499" sldId="302"/>
        </pc:sldMkLst>
      </pc:sldChg>
      <pc:sldChg chg="del">
        <pc:chgData name="Mitigasi Gempabumi dan Tsunami" userId="dcb6f23ee1e64337" providerId="LiveId" clId="{63141B2B-BA6F-4BF7-8401-2CACC024E185}" dt="2022-05-25T02:35:40.389" v="193" actId="47"/>
        <pc:sldMkLst>
          <pc:docMk/>
          <pc:sldMk cId="4188656432" sldId="303"/>
        </pc:sldMkLst>
      </pc:sldChg>
      <pc:sldChg chg="del">
        <pc:chgData name="Mitigasi Gempabumi dan Tsunami" userId="dcb6f23ee1e64337" providerId="LiveId" clId="{63141B2B-BA6F-4BF7-8401-2CACC024E185}" dt="2022-05-25T02:35:40.389" v="193" actId="47"/>
        <pc:sldMkLst>
          <pc:docMk/>
          <pc:sldMk cId="3518501951" sldId="304"/>
        </pc:sldMkLst>
      </pc:sldChg>
      <pc:sldChg chg="del">
        <pc:chgData name="Mitigasi Gempabumi dan Tsunami" userId="dcb6f23ee1e64337" providerId="LiveId" clId="{63141B2B-BA6F-4BF7-8401-2CACC024E185}" dt="2022-05-25T02:35:40.389" v="193" actId="47"/>
        <pc:sldMkLst>
          <pc:docMk/>
          <pc:sldMk cId="2031977466" sldId="306"/>
        </pc:sldMkLst>
      </pc:sldChg>
      <pc:sldChg chg="addSp delSp modSp mod">
        <pc:chgData name="Mitigasi Gempabumi dan Tsunami" userId="dcb6f23ee1e64337" providerId="LiveId" clId="{63141B2B-BA6F-4BF7-8401-2CACC024E185}" dt="2022-05-25T02:35:18.126" v="192" actId="1076"/>
        <pc:sldMkLst>
          <pc:docMk/>
          <pc:sldMk cId="1107337448" sldId="4445"/>
        </pc:sldMkLst>
        <pc:spChg chg="mod">
          <ac:chgData name="Mitigasi Gempabumi dan Tsunami" userId="dcb6f23ee1e64337" providerId="LiveId" clId="{63141B2B-BA6F-4BF7-8401-2CACC024E185}" dt="2022-05-25T02:35:18.126" v="192" actId="1076"/>
          <ac:spMkLst>
            <pc:docMk/>
            <pc:sldMk cId="1107337448" sldId="4445"/>
            <ac:spMk id="3" creationId="{E939FDAB-B1D2-4691-9EFC-801B794342C1}"/>
          </ac:spMkLst>
        </pc:spChg>
        <pc:spChg chg="add del">
          <ac:chgData name="Mitigasi Gempabumi dan Tsunami" userId="dcb6f23ee1e64337" providerId="LiveId" clId="{63141B2B-BA6F-4BF7-8401-2CACC024E185}" dt="2022-05-25T02:35:02.981" v="190"/>
          <ac:spMkLst>
            <pc:docMk/>
            <pc:sldMk cId="1107337448" sldId="4445"/>
            <ac:spMk id="8" creationId="{1D146AE2-596E-7C6F-B49C-1D19B21FBF4A}"/>
          </ac:spMkLst>
        </pc:spChg>
      </pc:sldChg>
      <pc:sldChg chg="addSp delSp modSp new mod">
        <pc:chgData name="Mitigasi Gempabumi dan Tsunami" userId="dcb6f23ee1e64337" providerId="LiveId" clId="{63141B2B-BA6F-4BF7-8401-2CACC024E185}" dt="2022-05-25T02:28:37.106" v="179" actId="14100"/>
        <pc:sldMkLst>
          <pc:docMk/>
          <pc:sldMk cId="311345561" sldId="4446"/>
        </pc:sldMkLst>
        <pc:spChg chg="del">
          <ac:chgData name="Mitigasi Gempabumi dan Tsunami" userId="dcb6f23ee1e64337" providerId="LiveId" clId="{63141B2B-BA6F-4BF7-8401-2CACC024E185}" dt="2022-05-25T02:08:31.003" v="63" actId="478"/>
          <ac:spMkLst>
            <pc:docMk/>
            <pc:sldMk cId="311345561" sldId="4446"/>
            <ac:spMk id="3" creationId="{027A33EC-407F-57C3-E27B-F28A2690C586}"/>
          </ac:spMkLst>
        </pc:spChg>
        <pc:spChg chg="add mod">
          <ac:chgData name="Mitigasi Gempabumi dan Tsunami" userId="dcb6f23ee1e64337" providerId="LiveId" clId="{63141B2B-BA6F-4BF7-8401-2CACC024E185}" dt="2022-05-25T02:08:28.442" v="62"/>
          <ac:spMkLst>
            <pc:docMk/>
            <pc:sldMk cId="311345561" sldId="4446"/>
            <ac:spMk id="4" creationId="{48EF0F0B-7F39-51F9-D117-97CC4322BE0C}"/>
          </ac:spMkLst>
        </pc:spChg>
        <pc:picChg chg="add del mod">
          <ac:chgData name="Mitigasi Gempabumi dan Tsunami" userId="dcb6f23ee1e64337" providerId="LiveId" clId="{63141B2B-BA6F-4BF7-8401-2CACC024E185}" dt="2022-05-25T02:15:50.805" v="109" actId="478"/>
          <ac:picMkLst>
            <pc:docMk/>
            <pc:sldMk cId="311345561" sldId="4446"/>
            <ac:picMk id="5" creationId="{9C9B2E99-B72E-0194-C2F8-A2FA3D1F2F7B}"/>
          </ac:picMkLst>
        </pc:picChg>
        <pc:picChg chg="add mod">
          <ac:chgData name="Mitigasi Gempabumi dan Tsunami" userId="dcb6f23ee1e64337" providerId="LiveId" clId="{63141B2B-BA6F-4BF7-8401-2CACC024E185}" dt="2022-05-25T02:24:22.593" v="153" actId="1076"/>
          <ac:picMkLst>
            <pc:docMk/>
            <pc:sldMk cId="311345561" sldId="4446"/>
            <ac:picMk id="6" creationId="{7F3B1B99-2172-71C7-EC23-8C3987354F59}"/>
          </ac:picMkLst>
        </pc:picChg>
        <pc:picChg chg="add del mod">
          <ac:chgData name="Mitigasi Gempabumi dan Tsunami" userId="dcb6f23ee1e64337" providerId="LiveId" clId="{63141B2B-BA6F-4BF7-8401-2CACC024E185}" dt="2022-05-25T02:12:34.648" v="95" actId="478"/>
          <ac:picMkLst>
            <pc:docMk/>
            <pc:sldMk cId="311345561" sldId="4446"/>
            <ac:picMk id="7" creationId="{4BAACC46-D811-3E8A-5428-EC7575AD5C40}"/>
          </ac:picMkLst>
        </pc:picChg>
        <pc:picChg chg="add mod">
          <ac:chgData name="Mitigasi Gempabumi dan Tsunami" userId="dcb6f23ee1e64337" providerId="LiveId" clId="{63141B2B-BA6F-4BF7-8401-2CACC024E185}" dt="2022-05-25T02:23:29.082" v="149" actId="1076"/>
          <ac:picMkLst>
            <pc:docMk/>
            <pc:sldMk cId="311345561" sldId="4446"/>
            <ac:picMk id="8" creationId="{E2D460A1-1F39-1F12-C9A4-20D4C798C05B}"/>
          </ac:picMkLst>
        </pc:picChg>
        <pc:picChg chg="add mod">
          <ac:chgData name="Mitigasi Gempabumi dan Tsunami" userId="dcb6f23ee1e64337" providerId="LiveId" clId="{63141B2B-BA6F-4BF7-8401-2CACC024E185}" dt="2022-05-25T02:24:18.203" v="151" actId="1076"/>
          <ac:picMkLst>
            <pc:docMk/>
            <pc:sldMk cId="311345561" sldId="4446"/>
            <ac:picMk id="10" creationId="{93104E40-98E2-5D9F-E9FE-F91C162B1B06}"/>
          </ac:picMkLst>
        </pc:picChg>
        <pc:picChg chg="add mod">
          <ac:chgData name="Mitigasi Gempabumi dan Tsunami" userId="dcb6f23ee1e64337" providerId="LiveId" clId="{63141B2B-BA6F-4BF7-8401-2CACC024E185}" dt="2022-05-25T02:25:24.525" v="159" actId="1076"/>
          <ac:picMkLst>
            <pc:docMk/>
            <pc:sldMk cId="311345561" sldId="4446"/>
            <ac:picMk id="11" creationId="{E5582557-66D5-A0F5-EAE7-4DE71F357ADD}"/>
          </ac:picMkLst>
        </pc:picChg>
        <pc:picChg chg="add mod">
          <ac:chgData name="Mitigasi Gempabumi dan Tsunami" userId="dcb6f23ee1e64337" providerId="LiveId" clId="{63141B2B-BA6F-4BF7-8401-2CACC024E185}" dt="2022-05-25T02:28:37.106" v="179" actId="14100"/>
          <ac:picMkLst>
            <pc:docMk/>
            <pc:sldMk cId="311345561" sldId="4446"/>
            <ac:picMk id="12" creationId="{14B59654-63A3-8D8A-77BF-C5BDEA5939C8}"/>
          </ac:picMkLst>
        </pc:picChg>
      </pc:sldChg>
      <pc:sldChg chg="addSp modSp new del mod">
        <pc:chgData name="Mitigasi Gempabumi dan Tsunami" userId="dcb6f23ee1e64337" providerId="LiveId" clId="{63141B2B-BA6F-4BF7-8401-2CACC024E185}" dt="2022-05-25T02:14:03.625" v="99" actId="47"/>
        <pc:sldMkLst>
          <pc:docMk/>
          <pc:sldMk cId="560200150" sldId="4447"/>
        </pc:sldMkLst>
        <pc:spChg chg="add mod">
          <ac:chgData name="Mitigasi Gempabumi dan Tsunami" userId="dcb6f23ee1e64337" providerId="LiveId" clId="{63141B2B-BA6F-4BF7-8401-2CACC024E185}" dt="2022-05-25T02:09:05.751" v="77"/>
          <ac:spMkLst>
            <pc:docMk/>
            <pc:sldMk cId="560200150" sldId="4447"/>
            <ac:spMk id="4" creationId="{E75BC8EF-AA34-EB62-5C84-F2BB428698AA}"/>
          </ac:spMkLst>
        </pc:spChg>
        <pc:picChg chg="add mod">
          <ac:chgData name="Mitigasi Gempabumi dan Tsunami" userId="dcb6f23ee1e64337" providerId="LiveId" clId="{63141B2B-BA6F-4BF7-8401-2CACC024E185}" dt="2022-05-25T02:13:55.245" v="98" actId="1076"/>
          <ac:picMkLst>
            <pc:docMk/>
            <pc:sldMk cId="560200150" sldId="4447"/>
            <ac:picMk id="5" creationId="{7EDDC21D-AFBB-0F78-A3BB-49F655326704}"/>
          </ac:picMkLst>
        </pc:picChg>
      </pc:sldChg>
      <pc:sldChg chg="addSp modSp new mod">
        <pc:chgData name="Mitigasi Gempabumi dan Tsunami" userId="dcb6f23ee1e64337" providerId="LiveId" clId="{63141B2B-BA6F-4BF7-8401-2CACC024E185}" dt="2022-05-25T02:09:27.541" v="88" actId="113"/>
        <pc:sldMkLst>
          <pc:docMk/>
          <pc:sldMk cId="2023128562" sldId="4448"/>
        </pc:sldMkLst>
        <pc:spChg chg="add mod">
          <ac:chgData name="Mitigasi Gempabumi dan Tsunami" userId="dcb6f23ee1e64337" providerId="LiveId" clId="{63141B2B-BA6F-4BF7-8401-2CACC024E185}" dt="2022-05-25T02:09:27.541" v="88" actId="113"/>
          <ac:spMkLst>
            <pc:docMk/>
            <pc:sldMk cId="2023128562" sldId="4448"/>
            <ac:spMk id="4" creationId="{14AC2B12-E0CB-ABC4-76AD-F85EB2324C3D}"/>
          </ac:spMkLst>
        </pc:spChg>
      </pc:sldChg>
      <pc:sldChg chg="addSp delSp modSp new mod">
        <pc:chgData name="Mitigasi Gempabumi dan Tsunami" userId="dcb6f23ee1e64337" providerId="LiveId" clId="{63141B2B-BA6F-4BF7-8401-2CACC024E185}" dt="2022-05-25T02:32:09.705" v="188" actId="1076"/>
        <pc:sldMkLst>
          <pc:docMk/>
          <pc:sldMk cId="2023257340" sldId="4449"/>
        </pc:sldMkLst>
        <pc:spChg chg="del">
          <ac:chgData name="Mitigasi Gempabumi dan Tsunami" userId="dcb6f23ee1e64337" providerId="LiveId" clId="{63141B2B-BA6F-4BF7-8401-2CACC024E185}" dt="2022-05-25T02:14:32.137" v="103" actId="478"/>
          <ac:spMkLst>
            <pc:docMk/>
            <pc:sldMk cId="2023257340" sldId="4449"/>
            <ac:spMk id="3" creationId="{2504E72B-DBBD-8191-54F2-AF0BAC033428}"/>
          </ac:spMkLst>
        </pc:spChg>
        <pc:picChg chg="add del mod">
          <ac:chgData name="Mitigasi Gempabumi dan Tsunami" userId="dcb6f23ee1e64337" providerId="LiveId" clId="{63141B2B-BA6F-4BF7-8401-2CACC024E185}" dt="2022-05-25T02:14:25.404" v="102" actId="21"/>
          <ac:picMkLst>
            <pc:docMk/>
            <pc:sldMk cId="2023257340" sldId="4449"/>
            <ac:picMk id="4" creationId="{8508805D-FD69-AACA-045E-AEF6B1AAC592}"/>
          </ac:picMkLst>
        </pc:picChg>
        <pc:picChg chg="add mod">
          <ac:chgData name="Mitigasi Gempabumi dan Tsunami" userId="dcb6f23ee1e64337" providerId="LiveId" clId="{63141B2B-BA6F-4BF7-8401-2CACC024E185}" dt="2022-05-25T02:32:09.705" v="188" actId="1076"/>
          <ac:picMkLst>
            <pc:docMk/>
            <pc:sldMk cId="2023257340" sldId="4449"/>
            <ac:picMk id="5" creationId="{F20DE1B9-6567-660E-FBA6-E504DCD35759}"/>
          </ac:picMkLst>
        </pc:picChg>
        <pc:picChg chg="add mod">
          <ac:chgData name="Mitigasi Gempabumi dan Tsunami" userId="dcb6f23ee1e64337" providerId="LiveId" clId="{63141B2B-BA6F-4BF7-8401-2CACC024E185}" dt="2022-05-25T02:32:08.335" v="187" actId="1076"/>
          <ac:picMkLst>
            <pc:docMk/>
            <pc:sldMk cId="2023257340" sldId="4449"/>
            <ac:picMk id="6" creationId="{A8AF2252-B3A1-A5CF-F7C5-3B270D91420B}"/>
          </ac:picMkLst>
        </pc:picChg>
        <pc:picChg chg="add mod">
          <ac:chgData name="Mitigasi Gempabumi dan Tsunami" userId="dcb6f23ee1e64337" providerId="LiveId" clId="{63141B2B-BA6F-4BF7-8401-2CACC024E185}" dt="2022-05-25T02:32:06.955" v="186" actId="1076"/>
          <ac:picMkLst>
            <pc:docMk/>
            <pc:sldMk cId="2023257340" sldId="4449"/>
            <ac:picMk id="7" creationId="{7E821EF8-384E-5378-619A-D122FD849ABC}"/>
          </ac:picMkLst>
        </pc:picChg>
        <pc:picChg chg="add mod">
          <ac:chgData name="Mitigasi Gempabumi dan Tsunami" userId="dcb6f23ee1e64337" providerId="LiveId" clId="{63141B2B-BA6F-4BF7-8401-2CACC024E185}" dt="2022-05-25T02:32:05.095" v="185" actId="1076"/>
          <ac:picMkLst>
            <pc:docMk/>
            <pc:sldMk cId="2023257340" sldId="4449"/>
            <ac:picMk id="8" creationId="{D361C8DB-0EA4-340D-1C68-E220C0375FEF}"/>
          </ac:picMkLst>
        </pc:picChg>
        <pc:picChg chg="add mod">
          <ac:chgData name="Mitigasi Gempabumi dan Tsunami" userId="dcb6f23ee1e64337" providerId="LiveId" clId="{63141B2B-BA6F-4BF7-8401-2CACC024E185}" dt="2022-05-25T02:32:03.295" v="184" actId="1076"/>
          <ac:picMkLst>
            <pc:docMk/>
            <pc:sldMk cId="2023257340" sldId="4449"/>
            <ac:picMk id="9" creationId="{7B741E84-91D6-77FB-69E0-F3CB4AF2E224}"/>
          </ac:picMkLst>
        </pc:picChg>
      </pc:sldChg>
      <pc:sldChg chg="addSp modSp new">
        <pc:chgData name="Mitigasi Gempabumi dan Tsunami" userId="dcb6f23ee1e64337" providerId="LiveId" clId="{63141B2B-BA6F-4BF7-8401-2CACC024E185}" dt="2022-05-25T02:27:56.193" v="173" actId="14100"/>
        <pc:sldMkLst>
          <pc:docMk/>
          <pc:sldMk cId="3784961540" sldId="4450"/>
        </pc:sldMkLst>
        <pc:spChg chg="mod">
          <ac:chgData name="Mitigasi Gempabumi dan Tsunami" userId="dcb6f23ee1e64337" providerId="LiveId" clId="{63141B2B-BA6F-4BF7-8401-2CACC024E185}" dt="2022-05-25T02:27:56.193" v="173" actId="14100"/>
          <ac:spMkLst>
            <pc:docMk/>
            <pc:sldMk cId="3784961540" sldId="4450"/>
            <ac:spMk id="6" creationId="{BA5E84A8-D354-2D06-DFD9-9A6794082C34}"/>
          </ac:spMkLst>
        </pc:spChg>
        <pc:spChg chg="mod">
          <ac:chgData name="Mitigasi Gempabumi dan Tsunami" userId="dcb6f23ee1e64337" providerId="LiveId" clId="{63141B2B-BA6F-4BF7-8401-2CACC024E185}" dt="2022-05-25T02:27:56.193" v="173" actId="14100"/>
          <ac:spMkLst>
            <pc:docMk/>
            <pc:sldMk cId="3784961540" sldId="4450"/>
            <ac:spMk id="7" creationId="{E3F8ED73-2B42-1348-3CD5-F06AB8706F70}"/>
          </ac:spMkLst>
        </pc:spChg>
        <pc:spChg chg="mod">
          <ac:chgData name="Mitigasi Gempabumi dan Tsunami" userId="dcb6f23ee1e64337" providerId="LiveId" clId="{63141B2B-BA6F-4BF7-8401-2CACC024E185}" dt="2022-05-25T02:27:56.193" v="173" actId="14100"/>
          <ac:spMkLst>
            <pc:docMk/>
            <pc:sldMk cId="3784961540" sldId="4450"/>
            <ac:spMk id="8" creationId="{10349CCD-3899-B7D5-3B76-7610A67945AB}"/>
          </ac:spMkLst>
        </pc:spChg>
        <pc:spChg chg="mod">
          <ac:chgData name="Mitigasi Gempabumi dan Tsunami" userId="dcb6f23ee1e64337" providerId="LiveId" clId="{63141B2B-BA6F-4BF7-8401-2CACC024E185}" dt="2022-05-25T02:27:56.193" v="173" actId="14100"/>
          <ac:spMkLst>
            <pc:docMk/>
            <pc:sldMk cId="3784961540" sldId="4450"/>
            <ac:spMk id="9" creationId="{374C5BA1-988A-F6A3-FEA2-87A5B1F38584}"/>
          </ac:spMkLst>
        </pc:spChg>
        <pc:spChg chg="mod">
          <ac:chgData name="Mitigasi Gempabumi dan Tsunami" userId="dcb6f23ee1e64337" providerId="LiveId" clId="{63141B2B-BA6F-4BF7-8401-2CACC024E185}" dt="2022-05-25T02:27:56.193" v="173" actId="14100"/>
          <ac:spMkLst>
            <pc:docMk/>
            <pc:sldMk cId="3784961540" sldId="4450"/>
            <ac:spMk id="10" creationId="{CCCE7678-46DD-DAF1-F9B3-DBF2784C1AC0}"/>
          </ac:spMkLst>
        </pc:spChg>
        <pc:spChg chg="mod">
          <ac:chgData name="Mitigasi Gempabumi dan Tsunami" userId="dcb6f23ee1e64337" providerId="LiveId" clId="{63141B2B-BA6F-4BF7-8401-2CACC024E185}" dt="2022-05-25T02:27:56.193" v="173" actId="14100"/>
          <ac:spMkLst>
            <pc:docMk/>
            <pc:sldMk cId="3784961540" sldId="4450"/>
            <ac:spMk id="11" creationId="{25FB5DE9-7875-7A61-C195-0112270C4A4C}"/>
          </ac:spMkLst>
        </pc:spChg>
        <pc:spChg chg="mod">
          <ac:chgData name="Mitigasi Gempabumi dan Tsunami" userId="dcb6f23ee1e64337" providerId="LiveId" clId="{63141B2B-BA6F-4BF7-8401-2CACC024E185}" dt="2022-05-25T02:27:56.193" v="173" actId="14100"/>
          <ac:spMkLst>
            <pc:docMk/>
            <pc:sldMk cId="3784961540" sldId="4450"/>
            <ac:spMk id="12" creationId="{274721CE-F21E-A5FD-4754-54D9FC298FFC}"/>
          </ac:spMkLst>
        </pc:spChg>
        <pc:spChg chg="mod">
          <ac:chgData name="Mitigasi Gempabumi dan Tsunami" userId="dcb6f23ee1e64337" providerId="LiveId" clId="{63141B2B-BA6F-4BF7-8401-2CACC024E185}" dt="2022-05-25T02:27:56.193" v="173" actId="14100"/>
          <ac:spMkLst>
            <pc:docMk/>
            <pc:sldMk cId="3784961540" sldId="4450"/>
            <ac:spMk id="13" creationId="{B7BDA0D5-A712-D4C7-6FC4-02E1CCB34DC6}"/>
          </ac:spMkLst>
        </pc:spChg>
        <pc:spChg chg="mod">
          <ac:chgData name="Mitigasi Gempabumi dan Tsunami" userId="dcb6f23ee1e64337" providerId="LiveId" clId="{63141B2B-BA6F-4BF7-8401-2CACC024E185}" dt="2022-05-25T02:27:56.193" v="173" actId="14100"/>
          <ac:spMkLst>
            <pc:docMk/>
            <pc:sldMk cId="3784961540" sldId="4450"/>
            <ac:spMk id="14" creationId="{8E9BC882-9EA4-71F2-5B5D-9A96A7876F92}"/>
          </ac:spMkLst>
        </pc:spChg>
        <pc:spChg chg="mod">
          <ac:chgData name="Mitigasi Gempabumi dan Tsunami" userId="dcb6f23ee1e64337" providerId="LiveId" clId="{63141B2B-BA6F-4BF7-8401-2CACC024E185}" dt="2022-05-25T02:27:56.193" v="173" actId="14100"/>
          <ac:spMkLst>
            <pc:docMk/>
            <pc:sldMk cId="3784961540" sldId="4450"/>
            <ac:spMk id="15" creationId="{4A8E9799-8F10-6FCC-A8A9-145456B517E7}"/>
          </ac:spMkLst>
        </pc:spChg>
        <pc:spChg chg="mod">
          <ac:chgData name="Mitigasi Gempabumi dan Tsunami" userId="dcb6f23ee1e64337" providerId="LiveId" clId="{63141B2B-BA6F-4BF7-8401-2CACC024E185}" dt="2022-05-25T02:27:56.193" v="173" actId="14100"/>
          <ac:spMkLst>
            <pc:docMk/>
            <pc:sldMk cId="3784961540" sldId="4450"/>
            <ac:spMk id="16" creationId="{A06329D7-6806-2A94-54FE-567630EFEA4B}"/>
          </ac:spMkLst>
        </pc:spChg>
        <pc:spChg chg="mod">
          <ac:chgData name="Mitigasi Gempabumi dan Tsunami" userId="dcb6f23ee1e64337" providerId="LiveId" clId="{63141B2B-BA6F-4BF7-8401-2CACC024E185}" dt="2022-05-25T02:27:56.193" v="173" actId="14100"/>
          <ac:spMkLst>
            <pc:docMk/>
            <pc:sldMk cId="3784961540" sldId="4450"/>
            <ac:spMk id="17" creationId="{F37FAE2C-1A3E-3634-2BB5-DD468798F494}"/>
          </ac:spMkLst>
        </pc:spChg>
        <pc:spChg chg="mod">
          <ac:chgData name="Mitigasi Gempabumi dan Tsunami" userId="dcb6f23ee1e64337" providerId="LiveId" clId="{63141B2B-BA6F-4BF7-8401-2CACC024E185}" dt="2022-05-25T02:27:56.193" v="173" actId="14100"/>
          <ac:spMkLst>
            <pc:docMk/>
            <pc:sldMk cId="3784961540" sldId="4450"/>
            <ac:spMk id="18" creationId="{B9AD4628-9760-C834-8330-3C1686B6C438}"/>
          </ac:spMkLst>
        </pc:spChg>
        <pc:spChg chg="mod">
          <ac:chgData name="Mitigasi Gempabumi dan Tsunami" userId="dcb6f23ee1e64337" providerId="LiveId" clId="{63141B2B-BA6F-4BF7-8401-2CACC024E185}" dt="2022-05-25T02:27:56.193" v="173" actId="14100"/>
          <ac:spMkLst>
            <pc:docMk/>
            <pc:sldMk cId="3784961540" sldId="4450"/>
            <ac:spMk id="19" creationId="{856C0501-86C6-A9E6-9659-B8E8B1FF0AC3}"/>
          </ac:spMkLst>
        </pc:spChg>
        <pc:spChg chg="mod">
          <ac:chgData name="Mitigasi Gempabumi dan Tsunami" userId="dcb6f23ee1e64337" providerId="LiveId" clId="{63141B2B-BA6F-4BF7-8401-2CACC024E185}" dt="2022-05-25T02:27:56.193" v="173" actId="14100"/>
          <ac:spMkLst>
            <pc:docMk/>
            <pc:sldMk cId="3784961540" sldId="4450"/>
            <ac:spMk id="20" creationId="{DC2EF1F0-4459-8124-81EC-91DF90F81EE2}"/>
          </ac:spMkLst>
        </pc:spChg>
        <pc:spChg chg="mod">
          <ac:chgData name="Mitigasi Gempabumi dan Tsunami" userId="dcb6f23ee1e64337" providerId="LiveId" clId="{63141B2B-BA6F-4BF7-8401-2CACC024E185}" dt="2022-05-25T02:27:56.193" v="173" actId="14100"/>
          <ac:spMkLst>
            <pc:docMk/>
            <pc:sldMk cId="3784961540" sldId="4450"/>
            <ac:spMk id="21" creationId="{F52135CE-6988-2002-F5D0-45B77B918EE1}"/>
          </ac:spMkLst>
        </pc:spChg>
        <pc:spChg chg="mod">
          <ac:chgData name="Mitigasi Gempabumi dan Tsunami" userId="dcb6f23ee1e64337" providerId="LiveId" clId="{63141B2B-BA6F-4BF7-8401-2CACC024E185}" dt="2022-05-25T02:27:56.193" v="173" actId="14100"/>
          <ac:spMkLst>
            <pc:docMk/>
            <pc:sldMk cId="3784961540" sldId="4450"/>
            <ac:spMk id="22" creationId="{807B3540-9AE4-2F55-938F-780DD5FF82D6}"/>
          </ac:spMkLst>
        </pc:spChg>
        <pc:spChg chg="mod">
          <ac:chgData name="Mitigasi Gempabumi dan Tsunami" userId="dcb6f23ee1e64337" providerId="LiveId" clId="{63141B2B-BA6F-4BF7-8401-2CACC024E185}" dt="2022-05-25T02:27:56.193" v="173" actId="14100"/>
          <ac:spMkLst>
            <pc:docMk/>
            <pc:sldMk cId="3784961540" sldId="4450"/>
            <ac:spMk id="23" creationId="{BA6FCA98-10AD-7D1B-23F1-41B65D773FC9}"/>
          </ac:spMkLst>
        </pc:spChg>
        <pc:spChg chg="mod">
          <ac:chgData name="Mitigasi Gempabumi dan Tsunami" userId="dcb6f23ee1e64337" providerId="LiveId" clId="{63141B2B-BA6F-4BF7-8401-2CACC024E185}" dt="2022-05-25T02:27:56.193" v="173" actId="14100"/>
          <ac:spMkLst>
            <pc:docMk/>
            <pc:sldMk cId="3784961540" sldId="4450"/>
            <ac:spMk id="24" creationId="{C7E8AA4B-1DF5-75A7-D388-884AE0EAE8DE}"/>
          </ac:spMkLst>
        </pc:spChg>
        <pc:spChg chg="mod">
          <ac:chgData name="Mitigasi Gempabumi dan Tsunami" userId="dcb6f23ee1e64337" providerId="LiveId" clId="{63141B2B-BA6F-4BF7-8401-2CACC024E185}" dt="2022-05-25T02:27:56.193" v="173" actId="14100"/>
          <ac:spMkLst>
            <pc:docMk/>
            <pc:sldMk cId="3784961540" sldId="4450"/>
            <ac:spMk id="25" creationId="{8C9F1067-8486-FF1B-E2FD-4FC6005F6CA9}"/>
          </ac:spMkLst>
        </pc:spChg>
        <pc:spChg chg="mod">
          <ac:chgData name="Mitigasi Gempabumi dan Tsunami" userId="dcb6f23ee1e64337" providerId="LiveId" clId="{63141B2B-BA6F-4BF7-8401-2CACC024E185}" dt="2022-05-25T02:27:56.193" v="173" actId="14100"/>
          <ac:spMkLst>
            <pc:docMk/>
            <pc:sldMk cId="3784961540" sldId="4450"/>
            <ac:spMk id="26" creationId="{CCA7461C-6FE6-FC48-468F-6BF9CD2861D2}"/>
          </ac:spMkLst>
        </pc:spChg>
        <pc:spChg chg="mod">
          <ac:chgData name="Mitigasi Gempabumi dan Tsunami" userId="dcb6f23ee1e64337" providerId="LiveId" clId="{63141B2B-BA6F-4BF7-8401-2CACC024E185}" dt="2022-05-25T02:27:56.193" v="173" actId="14100"/>
          <ac:spMkLst>
            <pc:docMk/>
            <pc:sldMk cId="3784961540" sldId="4450"/>
            <ac:spMk id="27" creationId="{8F44ABBB-D2B9-A024-8EF6-808D4F09C698}"/>
          </ac:spMkLst>
        </pc:spChg>
        <pc:spChg chg="mod">
          <ac:chgData name="Mitigasi Gempabumi dan Tsunami" userId="dcb6f23ee1e64337" providerId="LiveId" clId="{63141B2B-BA6F-4BF7-8401-2CACC024E185}" dt="2022-05-25T02:27:56.193" v="173" actId="14100"/>
          <ac:spMkLst>
            <pc:docMk/>
            <pc:sldMk cId="3784961540" sldId="4450"/>
            <ac:spMk id="28" creationId="{BF325DA7-7B04-0016-0D92-0F079677A45F}"/>
          </ac:spMkLst>
        </pc:spChg>
        <pc:spChg chg="mod">
          <ac:chgData name="Mitigasi Gempabumi dan Tsunami" userId="dcb6f23ee1e64337" providerId="LiveId" clId="{63141B2B-BA6F-4BF7-8401-2CACC024E185}" dt="2022-05-25T02:27:56.193" v="173" actId="14100"/>
          <ac:spMkLst>
            <pc:docMk/>
            <pc:sldMk cId="3784961540" sldId="4450"/>
            <ac:spMk id="29" creationId="{BF82C8D5-6DFE-F99D-DC8A-B089D3F6A610}"/>
          </ac:spMkLst>
        </pc:spChg>
        <pc:spChg chg="mod">
          <ac:chgData name="Mitigasi Gempabumi dan Tsunami" userId="dcb6f23ee1e64337" providerId="LiveId" clId="{63141B2B-BA6F-4BF7-8401-2CACC024E185}" dt="2022-05-25T02:27:56.193" v="173" actId="14100"/>
          <ac:spMkLst>
            <pc:docMk/>
            <pc:sldMk cId="3784961540" sldId="4450"/>
            <ac:spMk id="30" creationId="{A4AFCC3C-D7B1-49BE-795D-EF3E1C21211A}"/>
          </ac:spMkLst>
        </pc:spChg>
        <pc:spChg chg="mod">
          <ac:chgData name="Mitigasi Gempabumi dan Tsunami" userId="dcb6f23ee1e64337" providerId="LiveId" clId="{63141B2B-BA6F-4BF7-8401-2CACC024E185}" dt="2022-05-25T02:27:56.193" v="173" actId="14100"/>
          <ac:spMkLst>
            <pc:docMk/>
            <pc:sldMk cId="3784961540" sldId="4450"/>
            <ac:spMk id="31" creationId="{38C09B69-F75F-D16A-1F6B-E4398E7EA39D}"/>
          </ac:spMkLst>
        </pc:spChg>
        <pc:spChg chg="mod">
          <ac:chgData name="Mitigasi Gempabumi dan Tsunami" userId="dcb6f23ee1e64337" providerId="LiveId" clId="{63141B2B-BA6F-4BF7-8401-2CACC024E185}" dt="2022-05-25T02:27:56.193" v="173" actId="14100"/>
          <ac:spMkLst>
            <pc:docMk/>
            <pc:sldMk cId="3784961540" sldId="4450"/>
            <ac:spMk id="32" creationId="{20E11244-648D-8EB5-1373-D78877B4F27C}"/>
          </ac:spMkLst>
        </pc:spChg>
        <pc:spChg chg="mod">
          <ac:chgData name="Mitigasi Gempabumi dan Tsunami" userId="dcb6f23ee1e64337" providerId="LiveId" clId="{63141B2B-BA6F-4BF7-8401-2CACC024E185}" dt="2022-05-25T02:27:56.193" v="173" actId="14100"/>
          <ac:spMkLst>
            <pc:docMk/>
            <pc:sldMk cId="3784961540" sldId="4450"/>
            <ac:spMk id="33" creationId="{01A97779-0E21-45A8-90D4-637A74BE5869}"/>
          </ac:spMkLst>
        </pc:spChg>
        <pc:spChg chg="mod">
          <ac:chgData name="Mitigasi Gempabumi dan Tsunami" userId="dcb6f23ee1e64337" providerId="LiveId" clId="{63141B2B-BA6F-4BF7-8401-2CACC024E185}" dt="2022-05-25T02:27:56.193" v="173" actId="14100"/>
          <ac:spMkLst>
            <pc:docMk/>
            <pc:sldMk cId="3784961540" sldId="4450"/>
            <ac:spMk id="34" creationId="{891EA6C3-C273-C360-9278-1ED8316305C5}"/>
          </ac:spMkLst>
        </pc:spChg>
        <pc:spChg chg="mod">
          <ac:chgData name="Mitigasi Gempabumi dan Tsunami" userId="dcb6f23ee1e64337" providerId="LiveId" clId="{63141B2B-BA6F-4BF7-8401-2CACC024E185}" dt="2022-05-25T02:27:56.193" v="173" actId="14100"/>
          <ac:spMkLst>
            <pc:docMk/>
            <pc:sldMk cId="3784961540" sldId="4450"/>
            <ac:spMk id="35" creationId="{8E50F863-A5AB-69E2-011E-AA02DFD50D96}"/>
          </ac:spMkLst>
        </pc:spChg>
        <pc:spChg chg="mod">
          <ac:chgData name="Mitigasi Gempabumi dan Tsunami" userId="dcb6f23ee1e64337" providerId="LiveId" clId="{63141B2B-BA6F-4BF7-8401-2CACC024E185}" dt="2022-05-25T02:27:56.193" v="173" actId="14100"/>
          <ac:spMkLst>
            <pc:docMk/>
            <pc:sldMk cId="3784961540" sldId="4450"/>
            <ac:spMk id="36" creationId="{3AE81FAF-82F9-9DEA-CFA5-B51234CD8AA1}"/>
          </ac:spMkLst>
        </pc:spChg>
        <pc:spChg chg="mod">
          <ac:chgData name="Mitigasi Gempabumi dan Tsunami" userId="dcb6f23ee1e64337" providerId="LiveId" clId="{63141B2B-BA6F-4BF7-8401-2CACC024E185}" dt="2022-05-25T02:27:56.193" v="173" actId="14100"/>
          <ac:spMkLst>
            <pc:docMk/>
            <pc:sldMk cId="3784961540" sldId="4450"/>
            <ac:spMk id="37" creationId="{6D3CEC0B-E879-7101-7825-EB5430DB2597}"/>
          </ac:spMkLst>
        </pc:spChg>
        <pc:spChg chg="mod">
          <ac:chgData name="Mitigasi Gempabumi dan Tsunami" userId="dcb6f23ee1e64337" providerId="LiveId" clId="{63141B2B-BA6F-4BF7-8401-2CACC024E185}" dt="2022-05-25T02:27:56.193" v="173" actId="14100"/>
          <ac:spMkLst>
            <pc:docMk/>
            <pc:sldMk cId="3784961540" sldId="4450"/>
            <ac:spMk id="38" creationId="{D77D5488-B23E-21AD-2E8C-3D7CB71D7F3A}"/>
          </ac:spMkLst>
        </pc:spChg>
        <pc:spChg chg="mod">
          <ac:chgData name="Mitigasi Gempabumi dan Tsunami" userId="dcb6f23ee1e64337" providerId="LiveId" clId="{63141B2B-BA6F-4BF7-8401-2CACC024E185}" dt="2022-05-25T02:27:56.193" v="173" actId="14100"/>
          <ac:spMkLst>
            <pc:docMk/>
            <pc:sldMk cId="3784961540" sldId="4450"/>
            <ac:spMk id="39" creationId="{05D07030-D605-1C11-EF9D-4FA42B72739C}"/>
          </ac:spMkLst>
        </pc:spChg>
        <pc:spChg chg="mod">
          <ac:chgData name="Mitigasi Gempabumi dan Tsunami" userId="dcb6f23ee1e64337" providerId="LiveId" clId="{63141B2B-BA6F-4BF7-8401-2CACC024E185}" dt="2022-05-25T02:27:56.193" v="173" actId="14100"/>
          <ac:spMkLst>
            <pc:docMk/>
            <pc:sldMk cId="3784961540" sldId="4450"/>
            <ac:spMk id="40" creationId="{DECA34BB-AB02-644A-B0FE-B1A718793783}"/>
          </ac:spMkLst>
        </pc:spChg>
        <pc:spChg chg="mod">
          <ac:chgData name="Mitigasi Gempabumi dan Tsunami" userId="dcb6f23ee1e64337" providerId="LiveId" clId="{63141B2B-BA6F-4BF7-8401-2CACC024E185}" dt="2022-05-25T02:27:56.193" v="173" actId="14100"/>
          <ac:spMkLst>
            <pc:docMk/>
            <pc:sldMk cId="3784961540" sldId="4450"/>
            <ac:spMk id="41" creationId="{EF14351A-CEEF-295B-3EF6-6875F9F44052}"/>
          </ac:spMkLst>
        </pc:spChg>
        <pc:spChg chg="mod">
          <ac:chgData name="Mitigasi Gempabumi dan Tsunami" userId="dcb6f23ee1e64337" providerId="LiveId" clId="{63141B2B-BA6F-4BF7-8401-2CACC024E185}" dt="2022-05-25T02:27:56.193" v="173" actId="14100"/>
          <ac:spMkLst>
            <pc:docMk/>
            <pc:sldMk cId="3784961540" sldId="4450"/>
            <ac:spMk id="42" creationId="{77554B47-9425-E132-CA56-2B8394735D77}"/>
          </ac:spMkLst>
        </pc:spChg>
        <pc:spChg chg="mod">
          <ac:chgData name="Mitigasi Gempabumi dan Tsunami" userId="dcb6f23ee1e64337" providerId="LiveId" clId="{63141B2B-BA6F-4BF7-8401-2CACC024E185}" dt="2022-05-25T02:27:56.193" v="173" actId="14100"/>
          <ac:spMkLst>
            <pc:docMk/>
            <pc:sldMk cId="3784961540" sldId="4450"/>
            <ac:spMk id="43" creationId="{0AD26A73-0CDB-1C00-936B-CAD649A669C9}"/>
          </ac:spMkLst>
        </pc:spChg>
        <pc:spChg chg="mod">
          <ac:chgData name="Mitigasi Gempabumi dan Tsunami" userId="dcb6f23ee1e64337" providerId="LiveId" clId="{63141B2B-BA6F-4BF7-8401-2CACC024E185}" dt="2022-05-25T02:27:56.193" v="173" actId="14100"/>
          <ac:spMkLst>
            <pc:docMk/>
            <pc:sldMk cId="3784961540" sldId="4450"/>
            <ac:spMk id="44" creationId="{9BFBE24C-0E6B-4C0A-07B6-E55B7767773C}"/>
          </ac:spMkLst>
        </pc:spChg>
        <pc:spChg chg="mod">
          <ac:chgData name="Mitigasi Gempabumi dan Tsunami" userId="dcb6f23ee1e64337" providerId="LiveId" clId="{63141B2B-BA6F-4BF7-8401-2CACC024E185}" dt="2022-05-25T02:27:56.193" v="173" actId="14100"/>
          <ac:spMkLst>
            <pc:docMk/>
            <pc:sldMk cId="3784961540" sldId="4450"/>
            <ac:spMk id="45" creationId="{1C7C6257-B216-E10B-6519-0A036B18D1F2}"/>
          </ac:spMkLst>
        </pc:spChg>
        <pc:spChg chg="mod">
          <ac:chgData name="Mitigasi Gempabumi dan Tsunami" userId="dcb6f23ee1e64337" providerId="LiveId" clId="{63141B2B-BA6F-4BF7-8401-2CACC024E185}" dt="2022-05-25T02:27:56.193" v="173" actId="14100"/>
          <ac:spMkLst>
            <pc:docMk/>
            <pc:sldMk cId="3784961540" sldId="4450"/>
            <ac:spMk id="46" creationId="{C83AC437-26A6-F115-6371-D30D89C0FF74}"/>
          </ac:spMkLst>
        </pc:spChg>
        <pc:spChg chg="mod">
          <ac:chgData name="Mitigasi Gempabumi dan Tsunami" userId="dcb6f23ee1e64337" providerId="LiveId" clId="{63141B2B-BA6F-4BF7-8401-2CACC024E185}" dt="2022-05-25T02:27:56.193" v="173" actId="14100"/>
          <ac:spMkLst>
            <pc:docMk/>
            <pc:sldMk cId="3784961540" sldId="4450"/>
            <ac:spMk id="47" creationId="{8A1E9B64-3941-4424-6BC6-CC7EC8128657}"/>
          </ac:spMkLst>
        </pc:spChg>
        <pc:spChg chg="mod">
          <ac:chgData name="Mitigasi Gempabumi dan Tsunami" userId="dcb6f23ee1e64337" providerId="LiveId" clId="{63141B2B-BA6F-4BF7-8401-2CACC024E185}" dt="2022-05-25T02:27:56.193" v="173" actId="14100"/>
          <ac:spMkLst>
            <pc:docMk/>
            <pc:sldMk cId="3784961540" sldId="4450"/>
            <ac:spMk id="48" creationId="{FAE48D46-65A1-A90D-FD3E-5092C91EF309}"/>
          </ac:spMkLst>
        </pc:spChg>
        <pc:spChg chg="mod">
          <ac:chgData name="Mitigasi Gempabumi dan Tsunami" userId="dcb6f23ee1e64337" providerId="LiveId" clId="{63141B2B-BA6F-4BF7-8401-2CACC024E185}" dt="2022-05-25T02:27:56.193" v="173" actId="14100"/>
          <ac:spMkLst>
            <pc:docMk/>
            <pc:sldMk cId="3784961540" sldId="4450"/>
            <ac:spMk id="49" creationId="{44347873-B850-D525-EC69-B12AA6C9DAD5}"/>
          </ac:spMkLst>
        </pc:spChg>
        <pc:spChg chg="mod">
          <ac:chgData name="Mitigasi Gempabumi dan Tsunami" userId="dcb6f23ee1e64337" providerId="LiveId" clId="{63141B2B-BA6F-4BF7-8401-2CACC024E185}" dt="2022-05-25T02:27:56.193" v="173" actId="14100"/>
          <ac:spMkLst>
            <pc:docMk/>
            <pc:sldMk cId="3784961540" sldId="4450"/>
            <ac:spMk id="50" creationId="{A9B9DDD9-82C6-2B8E-0A99-63D301E44862}"/>
          </ac:spMkLst>
        </pc:spChg>
        <pc:spChg chg="mod">
          <ac:chgData name="Mitigasi Gempabumi dan Tsunami" userId="dcb6f23ee1e64337" providerId="LiveId" clId="{63141B2B-BA6F-4BF7-8401-2CACC024E185}" dt="2022-05-25T02:27:56.193" v="173" actId="14100"/>
          <ac:spMkLst>
            <pc:docMk/>
            <pc:sldMk cId="3784961540" sldId="4450"/>
            <ac:spMk id="51" creationId="{CE4C1F0E-E0FA-8340-E19C-4B4B7B45A934}"/>
          </ac:spMkLst>
        </pc:spChg>
        <pc:spChg chg="mod">
          <ac:chgData name="Mitigasi Gempabumi dan Tsunami" userId="dcb6f23ee1e64337" providerId="LiveId" clId="{63141B2B-BA6F-4BF7-8401-2CACC024E185}" dt="2022-05-25T02:27:56.193" v="173" actId="14100"/>
          <ac:spMkLst>
            <pc:docMk/>
            <pc:sldMk cId="3784961540" sldId="4450"/>
            <ac:spMk id="52" creationId="{9C5C4573-AAAF-6CCA-32E5-2F41B70B9F35}"/>
          </ac:spMkLst>
        </pc:spChg>
        <pc:spChg chg="mod">
          <ac:chgData name="Mitigasi Gempabumi dan Tsunami" userId="dcb6f23ee1e64337" providerId="LiveId" clId="{63141B2B-BA6F-4BF7-8401-2CACC024E185}" dt="2022-05-25T02:27:56.193" v="173" actId="14100"/>
          <ac:spMkLst>
            <pc:docMk/>
            <pc:sldMk cId="3784961540" sldId="4450"/>
            <ac:spMk id="53" creationId="{F5783AD0-C439-36E4-A7B6-7728320E140E}"/>
          </ac:spMkLst>
        </pc:spChg>
        <pc:spChg chg="mod">
          <ac:chgData name="Mitigasi Gempabumi dan Tsunami" userId="dcb6f23ee1e64337" providerId="LiveId" clId="{63141B2B-BA6F-4BF7-8401-2CACC024E185}" dt="2022-05-25T02:27:56.193" v="173" actId="14100"/>
          <ac:spMkLst>
            <pc:docMk/>
            <pc:sldMk cId="3784961540" sldId="4450"/>
            <ac:spMk id="54" creationId="{B7B157E1-177A-7782-6331-1FFB87880937}"/>
          </ac:spMkLst>
        </pc:spChg>
        <pc:spChg chg="mod">
          <ac:chgData name="Mitigasi Gempabumi dan Tsunami" userId="dcb6f23ee1e64337" providerId="LiveId" clId="{63141B2B-BA6F-4BF7-8401-2CACC024E185}" dt="2022-05-25T02:27:56.193" v="173" actId="14100"/>
          <ac:spMkLst>
            <pc:docMk/>
            <pc:sldMk cId="3784961540" sldId="4450"/>
            <ac:spMk id="55" creationId="{7918A5EA-1B24-9B46-2BCD-A6D1C3A6EBAE}"/>
          </ac:spMkLst>
        </pc:spChg>
        <pc:spChg chg="mod">
          <ac:chgData name="Mitigasi Gempabumi dan Tsunami" userId="dcb6f23ee1e64337" providerId="LiveId" clId="{63141B2B-BA6F-4BF7-8401-2CACC024E185}" dt="2022-05-25T02:27:56.193" v="173" actId="14100"/>
          <ac:spMkLst>
            <pc:docMk/>
            <pc:sldMk cId="3784961540" sldId="4450"/>
            <ac:spMk id="56" creationId="{919F06EE-A0F7-CC27-95D7-8C10DFCF53A6}"/>
          </ac:spMkLst>
        </pc:spChg>
        <pc:spChg chg="mod">
          <ac:chgData name="Mitigasi Gempabumi dan Tsunami" userId="dcb6f23ee1e64337" providerId="LiveId" clId="{63141B2B-BA6F-4BF7-8401-2CACC024E185}" dt="2022-05-25T02:27:56.193" v="173" actId="14100"/>
          <ac:spMkLst>
            <pc:docMk/>
            <pc:sldMk cId="3784961540" sldId="4450"/>
            <ac:spMk id="57" creationId="{43D0274B-5BA1-355E-54AA-91FC4676ED01}"/>
          </ac:spMkLst>
        </pc:spChg>
        <pc:spChg chg="mod">
          <ac:chgData name="Mitigasi Gempabumi dan Tsunami" userId="dcb6f23ee1e64337" providerId="LiveId" clId="{63141B2B-BA6F-4BF7-8401-2CACC024E185}" dt="2022-05-25T02:27:56.193" v="173" actId="14100"/>
          <ac:spMkLst>
            <pc:docMk/>
            <pc:sldMk cId="3784961540" sldId="4450"/>
            <ac:spMk id="58" creationId="{5E8114B1-3C19-33F3-0945-BC2EA46CF4F8}"/>
          </ac:spMkLst>
        </pc:spChg>
        <pc:spChg chg="mod">
          <ac:chgData name="Mitigasi Gempabumi dan Tsunami" userId="dcb6f23ee1e64337" providerId="LiveId" clId="{63141B2B-BA6F-4BF7-8401-2CACC024E185}" dt="2022-05-25T02:27:56.193" v="173" actId="14100"/>
          <ac:spMkLst>
            <pc:docMk/>
            <pc:sldMk cId="3784961540" sldId="4450"/>
            <ac:spMk id="59" creationId="{54E3D932-86E0-97BE-700A-7F2DFE8319CC}"/>
          </ac:spMkLst>
        </pc:spChg>
        <pc:spChg chg="mod">
          <ac:chgData name="Mitigasi Gempabumi dan Tsunami" userId="dcb6f23ee1e64337" providerId="LiveId" clId="{63141B2B-BA6F-4BF7-8401-2CACC024E185}" dt="2022-05-25T02:27:56.193" v="173" actId="14100"/>
          <ac:spMkLst>
            <pc:docMk/>
            <pc:sldMk cId="3784961540" sldId="4450"/>
            <ac:spMk id="60" creationId="{6300A67B-26CC-5376-EC09-8B7551ACC678}"/>
          </ac:spMkLst>
        </pc:spChg>
        <pc:spChg chg="mod">
          <ac:chgData name="Mitigasi Gempabumi dan Tsunami" userId="dcb6f23ee1e64337" providerId="LiveId" clId="{63141B2B-BA6F-4BF7-8401-2CACC024E185}" dt="2022-05-25T02:27:56.193" v="173" actId="14100"/>
          <ac:spMkLst>
            <pc:docMk/>
            <pc:sldMk cId="3784961540" sldId="4450"/>
            <ac:spMk id="61" creationId="{ED958456-3DB9-3A0C-C0B2-2FE33B9D7F41}"/>
          </ac:spMkLst>
        </pc:spChg>
        <pc:spChg chg="mod">
          <ac:chgData name="Mitigasi Gempabumi dan Tsunami" userId="dcb6f23ee1e64337" providerId="LiveId" clId="{63141B2B-BA6F-4BF7-8401-2CACC024E185}" dt="2022-05-25T02:27:56.193" v="173" actId="14100"/>
          <ac:spMkLst>
            <pc:docMk/>
            <pc:sldMk cId="3784961540" sldId="4450"/>
            <ac:spMk id="62" creationId="{FF2C6C69-DF22-DAA2-5865-A682FFE93855}"/>
          </ac:spMkLst>
        </pc:spChg>
        <pc:spChg chg="mod">
          <ac:chgData name="Mitigasi Gempabumi dan Tsunami" userId="dcb6f23ee1e64337" providerId="LiveId" clId="{63141B2B-BA6F-4BF7-8401-2CACC024E185}" dt="2022-05-25T02:27:56.193" v="173" actId="14100"/>
          <ac:spMkLst>
            <pc:docMk/>
            <pc:sldMk cId="3784961540" sldId="4450"/>
            <ac:spMk id="63" creationId="{87BD1613-9329-A921-DE04-62C9A3F32C2A}"/>
          </ac:spMkLst>
        </pc:spChg>
        <pc:spChg chg="mod">
          <ac:chgData name="Mitigasi Gempabumi dan Tsunami" userId="dcb6f23ee1e64337" providerId="LiveId" clId="{63141B2B-BA6F-4BF7-8401-2CACC024E185}" dt="2022-05-25T02:27:56.193" v="173" actId="14100"/>
          <ac:spMkLst>
            <pc:docMk/>
            <pc:sldMk cId="3784961540" sldId="4450"/>
            <ac:spMk id="64" creationId="{78F2A75A-DC08-9B45-1CF1-46CAF10C9B36}"/>
          </ac:spMkLst>
        </pc:spChg>
        <pc:spChg chg="mod">
          <ac:chgData name="Mitigasi Gempabumi dan Tsunami" userId="dcb6f23ee1e64337" providerId="LiveId" clId="{63141B2B-BA6F-4BF7-8401-2CACC024E185}" dt="2022-05-25T02:27:56.193" v="173" actId="14100"/>
          <ac:spMkLst>
            <pc:docMk/>
            <pc:sldMk cId="3784961540" sldId="4450"/>
            <ac:spMk id="65" creationId="{82B9FC4A-1441-8CE9-5EC2-D2E4BE0E9FB5}"/>
          </ac:spMkLst>
        </pc:spChg>
        <pc:spChg chg="mod">
          <ac:chgData name="Mitigasi Gempabumi dan Tsunami" userId="dcb6f23ee1e64337" providerId="LiveId" clId="{63141B2B-BA6F-4BF7-8401-2CACC024E185}" dt="2022-05-25T02:27:56.193" v="173" actId="14100"/>
          <ac:spMkLst>
            <pc:docMk/>
            <pc:sldMk cId="3784961540" sldId="4450"/>
            <ac:spMk id="66" creationId="{64D82333-0130-9D1E-D0BE-A0E2113C5455}"/>
          </ac:spMkLst>
        </pc:spChg>
        <pc:spChg chg="mod">
          <ac:chgData name="Mitigasi Gempabumi dan Tsunami" userId="dcb6f23ee1e64337" providerId="LiveId" clId="{63141B2B-BA6F-4BF7-8401-2CACC024E185}" dt="2022-05-25T02:27:56.193" v="173" actId="14100"/>
          <ac:spMkLst>
            <pc:docMk/>
            <pc:sldMk cId="3784961540" sldId="4450"/>
            <ac:spMk id="67" creationId="{D82EBC6A-A5BE-5A9B-BBB1-20C76DF60B97}"/>
          </ac:spMkLst>
        </pc:spChg>
        <pc:spChg chg="mod">
          <ac:chgData name="Mitigasi Gempabumi dan Tsunami" userId="dcb6f23ee1e64337" providerId="LiveId" clId="{63141B2B-BA6F-4BF7-8401-2CACC024E185}" dt="2022-05-25T02:27:56.193" v="173" actId="14100"/>
          <ac:spMkLst>
            <pc:docMk/>
            <pc:sldMk cId="3784961540" sldId="4450"/>
            <ac:spMk id="68" creationId="{6D5CA94B-9B01-5F51-E296-8C409004D938}"/>
          </ac:spMkLst>
        </pc:spChg>
        <pc:spChg chg="mod">
          <ac:chgData name="Mitigasi Gempabumi dan Tsunami" userId="dcb6f23ee1e64337" providerId="LiveId" clId="{63141B2B-BA6F-4BF7-8401-2CACC024E185}" dt="2022-05-25T02:27:56.193" v="173" actId="14100"/>
          <ac:spMkLst>
            <pc:docMk/>
            <pc:sldMk cId="3784961540" sldId="4450"/>
            <ac:spMk id="69" creationId="{17176BBC-5625-AFDC-757D-3955EC122985}"/>
          </ac:spMkLst>
        </pc:spChg>
        <pc:spChg chg="mod">
          <ac:chgData name="Mitigasi Gempabumi dan Tsunami" userId="dcb6f23ee1e64337" providerId="LiveId" clId="{63141B2B-BA6F-4BF7-8401-2CACC024E185}" dt="2022-05-25T02:27:56.193" v="173" actId="14100"/>
          <ac:spMkLst>
            <pc:docMk/>
            <pc:sldMk cId="3784961540" sldId="4450"/>
            <ac:spMk id="70" creationId="{CDCDD25D-544B-E44D-FE12-AC4B5BD43806}"/>
          </ac:spMkLst>
        </pc:spChg>
        <pc:spChg chg="mod">
          <ac:chgData name="Mitigasi Gempabumi dan Tsunami" userId="dcb6f23ee1e64337" providerId="LiveId" clId="{63141B2B-BA6F-4BF7-8401-2CACC024E185}" dt="2022-05-25T02:27:56.193" v="173" actId="14100"/>
          <ac:spMkLst>
            <pc:docMk/>
            <pc:sldMk cId="3784961540" sldId="4450"/>
            <ac:spMk id="71" creationId="{759871B6-B1FB-764D-857E-7AD0F10044FB}"/>
          </ac:spMkLst>
        </pc:spChg>
        <pc:spChg chg="mod">
          <ac:chgData name="Mitigasi Gempabumi dan Tsunami" userId="dcb6f23ee1e64337" providerId="LiveId" clId="{63141B2B-BA6F-4BF7-8401-2CACC024E185}" dt="2022-05-25T02:27:56.193" v="173" actId="14100"/>
          <ac:spMkLst>
            <pc:docMk/>
            <pc:sldMk cId="3784961540" sldId="4450"/>
            <ac:spMk id="72" creationId="{503D5F02-77FC-6DC7-9EE9-E60EEF97F232}"/>
          </ac:spMkLst>
        </pc:spChg>
        <pc:spChg chg="mod">
          <ac:chgData name="Mitigasi Gempabumi dan Tsunami" userId="dcb6f23ee1e64337" providerId="LiveId" clId="{63141B2B-BA6F-4BF7-8401-2CACC024E185}" dt="2022-05-25T02:27:56.193" v="173" actId="14100"/>
          <ac:spMkLst>
            <pc:docMk/>
            <pc:sldMk cId="3784961540" sldId="4450"/>
            <ac:spMk id="73" creationId="{69B5394A-F0A0-39E0-D5D5-9047CC67BD63}"/>
          </ac:spMkLst>
        </pc:spChg>
        <pc:spChg chg="mod">
          <ac:chgData name="Mitigasi Gempabumi dan Tsunami" userId="dcb6f23ee1e64337" providerId="LiveId" clId="{63141B2B-BA6F-4BF7-8401-2CACC024E185}" dt="2022-05-25T02:27:56.193" v="173" actId="14100"/>
          <ac:spMkLst>
            <pc:docMk/>
            <pc:sldMk cId="3784961540" sldId="4450"/>
            <ac:spMk id="74" creationId="{290BEFFB-BBF9-268F-9DE8-0C927CF710BA}"/>
          </ac:spMkLst>
        </pc:spChg>
        <pc:spChg chg="mod">
          <ac:chgData name="Mitigasi Gempabumi dan Tsunami" userId="dcb6f23ee1e64337" providerId="LiveId" clId="{63141B2B-BA6F-4BF7-8401-2CACC024E185}" dt="2022-05-25T02:27:56.193" v="173" actId="14100"/>
          <ac:spMkLst>
            <pc:docMk/>
            <pc:sldMk cId="3784961540" sldId="4450"/>
            <ac:spMk id="75" creationId="{D217D1C5-5435-E5EB-3FB5-BE97CE8339CF}"/>
          </ac:spMkLst>
        </pc:spChg>
        <pc:spChg chg="mod">
          <ac:chgData name="Mitigasi Gempabumi dan Tsunami" userId="dcb6f23ee1e64337" providerId="LiveId" clId="{63141B2B-BA6F-4BF7-8401-2CACC024E185}" dt="2022-05-25T02:27:56.193" v="173" actId="14100"/>
          <ac:spMkLst>
            <pc:docMk/>
            <pc:sldMk cId="3784961540" sldId="4450"/>
            <ac:spMk id="76" creationId="{DC935317-6F41-D08B-8456-7661956EB801}"/>
          </ac:spMkLst>
        </pc:spChg>
        <pc:spChg chg="mod">
          <ac:chgData name="Mitigasi Gempabumi dan Tsunami" userId="dcb6f23ee1e64337" providerId="LiveId" clId="{63141B2B-BA6F-4BF7-8401-2CACC024E185}" dt="2022-05-25T02:27:56.193" v="173" actId="14100"/>
          <ac:spMkLst>
            <pc:docMk/>
            <pc:sldMk cId="3784961540" sldId="4450"/>
            <ac:spMk id="77" creationId="{5042F125-C14D-AAF8-8C8C-65FF0C5B9717}"/>
          </ac:spMkLst>
        </pc:spChg>
        <pc:spChg chg="mod">
          <ac:chgData name="Mitigasi Gempabumi dan Tsunami" userId="dcb6f23ee1e64337" providerId="LiveId" clId="{63141B2B-BA6F-4BF7-8401-2CACC024E185}" dt="2022-05-25T02:27:56.193" v="173" actId="14100"/>
          <ac:spMkLst>
            <pc:docMk/>
            <pc:sldMk cId="3784961540" sldId="4450"/>
            <ac:spMk id="78" creationId="{C51F2E1E-8546-ED12-7796-290091C441E2}"/>
          </ac:spMkLst>
        </pc:spChg>
        <pc:spChg chg="mod">
          <ac:chgData name="Mitigasi Gempabumi dan Tsunami" userId="dcb6f23ee1e64337" providerId="LiveId" clId="{63141B2B-BA6F-4BF7-8401-2CACC024E185}" dt="2022-05-25T02:27:56.193" v="173" actId="14100"/>
          <ac:spMkLst>
            <pc:docMk/>
            <pc:sldMk cId="3784961540" sldId="4450"/>
            <ac:spMk id="79" creationId="{74991593-C93F-66CA-014E-99871134F899}"/>
          </ac:spMkLst>
        </pc:spChg>
        <pc:spChg chg="mod">
          <ac:chgData name="Mitigasi Gempabumi dan Tsunami" userId="dcb6f23ee1e64337" providerId="LiveId" clId="{63141B2B-BA6F-4BF7-8401-2CACC024E185}" dt="2022-05-25T02:27:56.193" v="173" actId="14100"/>
          <ac:spMkLst>
            <pc:docMk/>
            <pc:sldMk cId="3784961540" sldId="4450"/>
            <ac:spMk id="80" creationId="{21F02C6B-5641-E0B7-0DB2-D32E918FBB7D}"/>
          </ac:spMkLst>
        </pc:spChg>
        <pc:spChg chg="mod">
          <ac:chgData name="Mitigasi Gempabumi dan Tsunami" userId="dcb6f23ee1e64337" providerId="LiveId" clId="{63141B2B-BA6F-4BF7-8401-2CACC024E185}" dt="2022-05-25T02:27:56.193" v="173" actId="14100"/>
          <ac:spMkLst>
            <pc:docMk/>
            <pc:sldMk cId="3784961540" sldId="4450"/>
            <ac:spMk id="81" creationId="{61BF9B69-4E6E-F1FC-0FA2-5D66DE718E96}"/>
          </ac:spMkLst>
        </pc:spChg>
        <pc:spChg chg="mod">
          <ac:chgData name="Mitigasi Gempabumi dan Tsunami" userId="dcb6f23ee1e64337" providerId="LiveId" clId="{63141B2B-BA6F-4BF7-8401-2CACC024E185}" dt="2022-05-25T02:27:56.193" v="173" actId="14100"/>
          <ac:spMkLst>
            <pc:docMk/>
            <pc:sldMk cId="3784961540" sldId="4450"/>
            <ac:spMk id="82" creationId="{95BC2CAA-5009-951F-EF37-159AC4E06D43}"/>
          </ac:spMkLst>
        </pc:spChg>
        <pc:spChg chg="mod">
          <ac:chgData name="Mitigasi Gempabumi dan Tsunami" userId="dcb6f23ee1e64337" providerId="LiveId" clId="{63141B2B-BA6F-4BF7-8401-2CACC024E185}" dt="2022-05-25T02:27:56.193" v="173" actId="14100"/>
          <ac:spMkLst>
            <pc:docMk/>
            <pc:sldMk cId="3784961540" sldId="4450"/>
            <ac:spMk id="83" creationId="{890F1C25-E3BF-F12C-5A3C-2FC3FCE75C55}"/>
          </ac:spMkLst>
        </pc:spChg>
        <pc:spChg chg="mod">
          <ac:chgData name="Mitigasi Gempabumi dan Tsunami" userId="dcb6f23ee1e64337" providerId="LiveId" clId="{63141B2B-BA6F-4BF7-8401-2CACC024E185}" dt="2022-05-25T02:27:56.193" v="173" actId="14100"/>
          <ac:spMkLst>
            <pc:docMk/>
            <pc:sldMk cId="3784961540" sldId="4450"/>
            <ac:spMk id="84" creationId="{103E17BE-0476-7775-5D35-C5F559F17BC5}"/>
          </ac:spMkLst>
        </pc:spChg>
        <pc:spChg chg="mod">
          <ac:chgData name="Mitigasi Gempabumi dan Tsunami" userId="dcb6f23ee1e64337" providerId="LiveId" clId="{63141B2B-BA6F-4BF7-8401-2CACC024E185}" dt="2022-05-25T02:27:56.193" v="173" actId="14100"/>
          <ac:spMkLst>
            <pc:docMk/>
            <pc:sldMk cId="3784961540" sldId="4450"/>
            <ac:spMk id="85" creationId="{18D86E6B-BEF4-D2E3-078A-2234EC9363CC}"/>
          </ac:spMkLst>
        </pc:spChg>
        <pc:spChg chg="mod">
          <ac:chgData name="Mitigasi Gempabumi dan Tsunami" userId="dcb6f23ee1e64337" providerId="LiveId" clId="{63141B2B-BA6F-4BF7-8401-2CACC024E185}" dt="2022-05-25T02:27:56.193" v="173" actId="14100"/>
          <ac:spMkLst>
            <pc:docMk/>
            <pc:sldMk cId="3784961540" sldId="4450"/>
            <ac:spMk id="86" creationId="{C77D79EB-4DD7-08CA-43A5-8D9014B8FE4F}"/>
          </ac:spMkLst>
        </pc:spChg>
        <pc:spChg chg="mod">
          <ac:chgData name="Mitigasi Gempabumi dan Tsunami" userId="dcb6f23ee1e64337" providerId="LiveId" clId="{63141B2B-BA6F-4BF7-8401-2CACC024E185}" dt="2022-05-25T02:27:56.193" v="173" actId="14100"/>
          <ac:spMkLst>
            <pc:docMk/>
            <pc:sldMk cId="3784961540" sldId="4450"/>
            <ac:spMk id="87" creationId="{89120E7B-8F2E-AACC-26C7-536625EEC744}"/>
          </ac:spMkLst>
        </pc:spChg>
        <pc:spChg chg="mod">
          <ac:chgData name="Mitigasi Gempabumi dan Tsunami" userId="dcb6f23ee1e64337" providerId="LiveId" clId="{63141B2B-BA6F-4BF7-8401-2CACC024E185}" dt="2022-05-25T02:27:56.193" v="173" actId="14100"/>
          <ac:spMkLst>
            <pc:docMk/>
            <pc:sldMk cId="3784961540" sldId="4450"/>
            <ac:spMk id="88" creationId="{0B169E9B-74CD-6CA7-91D5-B54388CE510E}"/>
          </ac:spMkLst>
        </pc:spChg>
        <pc:spChg chg="mod">
          <ac:chgData name="Mitigasi Gempabumi dan Tsunami" userId="dcb6f23ee1e64337" providerId="LiveId" clId="{63141B2B-BA6F-4BF7-8401-2CACC024E185}" dt="2022-05-25T02:27:56.193" v="173" actId="14100"/>
          <ac:spMkLst>
            <pc:docMk/>
            <pc:sldMk cId="3784961540" sldId="4450"/>
            <ac:spMk id="89" creationId="{FBB83641-807F-780B-5752-A38B4BC2FA59}"/>
          </ac:spMkLst>
        </pc:spChg>
        <pc:spChg chg="mod">
          <ac:chgData name="Mitigasi Gempabumi dan Tsunami" userId="dcb6f23ee1e64337" providerId="LiveId" clId="{63141B2B-BA6F-4BF7-8401-2CACC024E185}" dt="2022-05-25T02:27:56.193" v="173" actId="14100"/>
          <ac:spMkLst>
            <pc:docMk/>
            <pc:sldMk cId="3784961540" sldId="4450"/>
            <ac:spMk id="90" creationId="{4A255E43-D766-DD67-8648-07222C57DBCD}"/>
          </ac:spMkLst>
        </pc:spChg>
        <pc:spChg chg="mod">
          <ac:chgData name="Mitigasi Gempabumi dan Tsunami" userId="dcb6f23ee1e64337" providerId="LiveId" clId="{63141B2B-BA6F-4BF7-8401-2CACC024E185}" dt="2022-05-25T02:27:56.193" v="173" actId="14100"/>
          <ac:spMkLst>
            <pc:docMk/>
            <pc:sldMk cId="3784961540" sldId="4450"/>
            <ac:spMk id="91" creationId="{9BBB4076-8DCB-16C9-4473-1FCA9DB39584}"/>
          </ac:spMkLst>
        </pc:spChg>
        <pc:spChg chg="mod">
          <ac:chgData name="Mitigasi Gempabumi dan Tsunami" userId="dcb6f23ee1e64337" providerId="LiveId" clId="{63141B2B-BA6F-4BF7-8401-2CACC024E185}" dt="2022-05-25T02:27:56.193" v="173" actId="14100"/>
          <ac:spMkLst>
            <pc:docMk/>
            <pc:sldMk cId="3784961540" sldId="4450"/>
            <ac:spMk id="92" creationId="{A0C3724A-A740-53B8-6558-92C62AAA4CF8}"/>
          </ac:spMkLst>
        </pc:spChg>
        <pc:spChg chg="mod">
          <ac:chgData name="Mitigasi Gempabumi dan Tsunami" userId="dcb6f23ee1e64337" providerId="LiveId" clId="{63141B2B-BA6F-4BF7-8401-2CACC024E185}" dt="2022-05-25T02:27:56.193" v="173" actId="14100"/>
          <ac:spMkLst>
            <pc:docMk/>
            <pc:sldMk cId="3784961540" sldId="4450"/>
            <ac:spMk id="93" creationId="{340FCF35-8042-776C-6EF1-A173E5942C75}"/>
          </ac:spMkLst>
        </pc:spChg>
        <pc:spChg chg="mod">
          <ac:chgData name="Mitigasi Gempabumi dan Tsunami" userId="dcb6f23ee1e64337" providerId="LiveId" clId="{63141B2B-BA6F-4BF7-8401-2CACC024E185}" dt="2022-05-25T02:27:56.193" v="173" actId="14100"/>
          <ac:spMkLst>
            <pc:docMk/>
            <pc:sldMk cId="3784961540" sldId="4450"/>
            <ac:spMk id="94" creationId="{A6B9BF87-422D-656B-AD31-90E889AFE6DB}"/>
          </ac:spMkLst>
        </pc:spChg>
        <pc:spChg chg="mod">
          <ac:chgData name="Mitigasi Gempabumi dan Tsunami" userId="dcb6f23ee1e64337" providerId="LiveId" clId="{63141B2B-BA6F-4BF7-8401-2CACC024E185}" dt="2022-05-25T02:27:56.193" v="173" actId="14100"/>
          <ac:spMkLst>
            <pc:docMk/>
            <pc:sldMk cId="3784961540" sldId="4450"/>
            <ac:spMk id="95" creationId="{FC4EF1D4-7BA1-B90D-0F4A-DDAC679B8CE9}"/>
          </ac:spMkLst>
        </pc:spChg>
        <pc:spChg chg="mod">
          <ac:chgData name="Mitigasi Gempabumi dan Tsunami" userId="dcb6f23ee1e64337" providerId="LiveId" clId="{63141B2B-BA6F-4BF7-8401-2CACC024E185}" dt="2022-05-25T02:27:56.193" v="173" actId="14100"/>
          <ac:spMkLst>
            <pc:docMk/>
            <pc:sldMk cId="3784961540" sldId="4450"/>
            <ac:spMk id="96" creationId="{07638EA8-F1E7-A906-5738-F7A4A6F4DD58}"/>
          </ac:spMkLst>
        </pc:spChg>
        <pc:spChg chg="mod">
          <ac:chgData name="Mitigasi Gempabumi dan Tsunami" userId="dcb6f23ee1e64337" providerId="LiveId" clId="{63141B2B-BA6F-4BF7-8401-2CACC024E185}" dt="2022-05-25T02:27:56.193" v="173" actId="14100"/>
          <ac:spMkLst>
            <pc:docMk/>
            <pc:sldMk cId="3784961540" sldId="4450"/>
            <ac:spMk id="97" creationId="{61BBB143-9B8F-1E05-DDAB-3F0E6C7F9C87}"/>
          </ac:spMkLst>
        </pc:spChg>
        <pc:spChg chg="mod">
          <ac:chgData name="Mitigasi Gempabumi dan Tsunami" userId="dcb6f23ee1e64337" providerId="LiveId" clId="{63141B2B-BA6F-4BF7-8401-2CACC024E185}" dt="2022-05-25T02:27:56.193" v="173" actId="14100"/>
          <ac:spMkLst>
            <pc:docMk/>
            <pc:sldMk cId="3784961540" sldId="4450"/>
            <ac:spMk id="98" creationId="{6E0E3CE6-E840-7F93-14EE-9EBE4D095523}"/>
          </ac:spMkLst>
        </pc:spChg>
        <pc:spChg chg="mod">
          <ac:chgData name="Mitigasi Gempabumi dan Tsunami" userId="dcb6f23ee1e64337" providerId="LiveId" clId="{63141B2B-BA6F-4BF7-8401-2CACC024E185}" dt="2022-05-25T02:27:56.193" v="173" actId="14100"/>
          <ac:spMkLst>
            <pc:docMk/>
            <pc:sldMk cId="3784961540" sldId="4450"/>
            <ac:spMk id="99" creationId="{48D636CC-43CB-4BFB-B2A0-535724DC5D6F}"/>
          </ac:spMkLst>
        </pc:spChg>
        <pc:spChg chg="mod">
          <ac:chgData name="Mitigasi Gempabumi dan Tsunami" userId="dcb6f23ee1e64337" providerId="LiveId" clId="{63141B2B-BA6F-4BF7-8401-2CACC024E185}" dt="2022-05-25T02:27:56.193" v="173" actId="14100"/>
          <ac:spMkLst>
            <pc:docMk/>
            <pc:sldMk cId="3784961540" sldId="4450"/>
            <ac:spMk id="100" creationId="{B218892C-0A85-04B1-1239-D44985B71959}"/>
          </ac:spMkLst>
        </pc:spChg>
        <pc:spChg chg="mod">
          <ac:chgData name="Mitigasi Gempabumi dan Tsunami" userId="dcb6f23ee1e64337" providerId="LiveId" clId="{63141B2B-BA6F-4BF7-8401-2CACC024E185}" dt="2022-05-25T02:27:56.193" v="173" actId="14100"/>
          <ac:spMkLst>
            <pc:docMk/>
            <pc:sldMk cId="3784961540" sldId="4450"/>
            <ac:spMk id="101" creationId="{6623C456-9902-5B67-2311-AA32C1CBE4F1}"/>
          </ac:spMkLst>
        </pc:spChg>
        <pc:spChg chg="mod">
          <ac:chgData name="Mitigasi Gempabumi dan Tsunami" userId="dcb6f23ee1e64337" providerId="LiveId" clId="{63141B2B-BA6F-4BF7-8401-2CACC024E185}" dt="2022-05-25T02:27:56.193" v="173" actId="14100"/>
          <ac:spMkLst>
            <pc:docMk/>
            <pc:sldMk cId="3784961540" sldId="4450"/>
            <ac:spMk id="102" creationId="{8E76533A-C1D6-7D57-AFD3-5E254EF5759C}"/>
          </ac:spMkLst>
        </pc:spChg>
        <pc:spChg chg="mod">
          <ac:chgData name="Mitigasi Gempabumi dan Tsunami" userId="dcb6f23ee1e64337" providerId="LiveId" clId="{63141B2B-BA6F-4BF7-8401-2CACC024E185}" dt="2022-05-25T02:27:56.193" v="173" actId="14100"/>
          <ac:spMkLst>
            <pc:docMk/>
            <pc:sldMk cId="3784961540" sldId="4450"/>
            <ac:spMk id="103" creationId="{8FCB56A4-0369-6885-C424-136586DB4309}"/>
          </ac:spMkLst>
        </pc:spChg>
        <pc:spChg chg="mod">
          <ac:chgData name="Mitigasi Gempabumi dan Tsunami" userId="dcb6f23ee1e64337" providerId="LiveId" clId="{63141B2B-BA6F-4BF7-8401-2CACC024E185}" dt="2022-05-25T02:27:56.193" v="173" actId="14100"/>
          <ac:spMkLst>
            <pc:docMk/>
            <pc:sldMk cId="3784961540" sldId="4450"/>
            <ac:spMk id="104" creationId="{0DC4CC12-D40F-7D09-F239-FA6BE48025BD}"/>
          </ac:spMkLst>
        </pc:spChg>
        <pc:spChg chg="mod">
          <ac:chgData name="Mitigasi Gempabumi dan Tsunami" userId="dcb6f23ee1e64337" providerId="LiveId" clId="{63141B2B-BA6F-4BF7-8401-2CACC024E185}" dt="2022-05-25T02:27:56.193" v="173" actId="14100"/>
          <ac:spMkLst>
            <pc:docMk/>
            <pc:sldMk cId="3784961540" sldId="4450"/>
            <ac:spMk id="105" creationId="{DA6FAD97-35E2-49A8-0AF8-42A55BE25F2F}"/>
          </ac:spMkLst>
        </pc:spChg>
        <pc:spChg chg="mod">
          <ac:chgData name="Mitigasi Gempabumi dan Tsunami" userId="dcb6f23ee1e64337" providerId="LiveId" clId="{63141B2B-BA6F-4BF7-8401-2CACC024E185}" dt="2022-05-25T02:27:56.193" v="173" actId="14100"/>
          <ac:spMkLst>
            <pc:docMk/>
            <pc:sldMk cId="3784961540" sldId="4450"/>
            <ac:spMk id="106" creationId="{332E8E44-366A-690D-6FA8-A0ADC7795C3E}"/>
          </ac:spMkLst>
        </pc:spChg>
        <pc:spChg chg="mod">
          <ac:chgData name="Mitigasi Gempabumi dan Tsunami" userId="dcb6f23ee1e64337" providerId="LiveId" clId="{63141B2B-BA6F-4BF7-8401-2CACC024E185}" dt="2022-05-25T02:27:56.193" v="173" actId="14100"/>
          <ac:spMkLst>
            <pc:docMk/>
            <pc:sldMk cId="3784961540" sldId="4450"/>
            <ac:spMk id="107" creationId="{CF716D13-B69C-9F2B-CA1D-C502B88D85B2}"/>
          </ac:spMkLst>
        </pc:spChg>
        <pc:spChg chg="mod">
          <ac:chgData name="Mitigasi Gempabumi dan Tsunami" userId="dcb6f23ee1e64337" providerId="LiveId" clId="{63141B2B-BA6F-4BF7-8401-2CACC024E185}" dt="2022-05-25T02:27:56.193" v="173" actId="14100"/>
          <ac:spMkLst>
            <pc:docMk/>
            <pc:sldMk cId="3784961540" sldId="4450"/>
            <ac:spMk id="108" creationId="{6825072D-A968-7D34-9F94-4A1AFB31C34A}"/>
          </ac:spMkLst>
        </pc:spChg>
        <pc:spChg chg="mod">
          <ac:chgData name="Mitigasi Gempabumi dan Tsunami" userId="dcb6f23ee1e64337" providerId="LiveId" clId="{63141B2B-BA6F-4BF7-8401-2CACC024E185}" dt="2022-05-25T02:27:56.193" v="173" actId="14100"/>
          <ac:spMkLst>
            <pc:docMk/>
            <pc:sldMk cId="3784961540" sldId="4450"/>
            <ac:spMk id="109" creationId="{94098B8E-4CA2-0464-2BC3-9FCDC02B9877}"/>
          </ac:spMkLst>
        </pc:spChg>
        <pc:spChg chg="mod">
          <ac:chgData name="Mitigasi Gempabumi dan Tsunami" userId="dcb6f23ee1e64337" providerId="LiveId" clId="{63141B2B-BA6F-4BF7-8401-2CACC024E185}" dt="2022-05-25T02:27:56.193" v="173" actId="14100"/>
          <ac:spMkLst>
            <pc:docMk/>
            <pc:sldMk cId="3784961540" sldId="4450"/>
            <ac:spMk id="110" creationId="{29F3E2FF-E293-9ECF-7E5E-1C167A46EB1C}"/>
          </ac:spMkLst>
        </pc:spChg>
        <pc:spChg chg="mod">
          <ac:chgData name="Mitigasi Gempabumi dan Tsunami" userId="dcb6f23ee1e64337" providerId="LiveId" clId="{63141B2B-BA6F-4BF7-8401-2CACC024E185}" dt="2022-05-25T02:27:56.193" v="173" actId="14100"/>
          <ac:spMkLst>
            <pc:docMk/>
            <pc:sldMk cId="3784961540" sldId="4450"/>
            <ac:spMk id="111" creationId="{FBEDDBE3-7DCE-A77E-4832-F8852629A5E3}"/>
          </ac:spMkLst>
        </pc:spChg>
        <pc:spChg chg="mod">
          <ac:chgData name="Mitigasi Gempabumi dan Tsunami" userId="dcb6f23ee1e64337" providerId="LiveId" clId="{63141B2B-BA6F-4BF7-8401-2CACC024E185}" dt="2022-05-25T02:27:56.193" v="173" actId="14100"/>
          <ac:spMkLst>
            <pc:docMk/>
            <pc:sldMk cId="3784961540" sldId="4450"/>
            <ac:spMk id="112" creationId="{5F379C49-435C-99C6-94C7-A512F910ADD4}"/>
          </ac:spMkLst>
        </pc:spChg>
        <pc:spChg chg="mod">
          <ac:chgData name="Mitigasi Gempabumi dan Tsunami" userId="dcb6f23ee1e64337" providerId="LiveId" clId="{63141B2B-BA6F-4BF7-8401-2CACC024E185}" dt="2022-05-25T02:27:56.193" v="173" actId="14100"/>
          <ac:spMkLst>
            <pc:docMk/>
            <pc:sldMk cId="3784961540" sldId="4450"/>
            <ac:spMk id="113" creationId="{133A915C-97FB-3BBA-5EE5-10ED42CBE2AB}"/>
          </ac:spMkLst>
        </pc:spChg>
        <pc:spChg chg="mod">
          <ac:chgData name="Mitigasi Gempabumi dan Tsunami" userId="dcb6f23ee1e64337" providerId="LiveId" clId="{63141B2B-BA6F-4BF7-8401-2CACC024E185}" dt="2022-05-25T02:27:56.193" v="173" actId="14100"/>
          <ac:spMkLst>
            <pc:docMk/>
            <pc:sldMk cId="3784961540" sldId="4450"/>
            <ac:spMk id="114" creationId="{A9504803-6D64-9BD5-E1E1-CADD17A205EE}"/>
          </ac:spMkLst>
        </pc:spChg>
        <pc:spChg chg="mod">
          <ac:chgData name="Mitigasi Gempabumi dan Tsunami" userId="dcb6f23ee1e64337" providerId="LiveId" clId="{63141B2B-BA6F-4BF7-8401-2CACC024E185}" dt="2022-05-25T02:27:56.193" v="173" actId="14100"/>
          <ac:spMkLst>
            <pc:docMk/>
            <pc:sldMk cId="3784961540" sldId="4450"/>
            <ac:spMk id="115" creationId="{E77F72CF-38E2-CE67-6C41-23160DE01E2B}"/>
          </ac:spMkLst>
        </pc:spChg>
        <pc:spChg chg="mod">
          <ac:chgData name="Mitigasi Gempabumi dan Tsunami" userId="dcb6f23ee1e64337" providerId="LiveId" clId="{63141B2B-BA6F-4BF7-8401-2CACC024E185}" dt="2022-05-25T02:27:56.193" v="173" actId="14100"/>
          <ac:spMkLst>
            <pc:docMk/>
            <pc:sldMk cId="3784961540" sldId="4450"/>
            <ac:spMk id="116" creationId="{03F4956F-E8D7-4504-76E8-01D54FB03FFC}"/>
          </ac:spMkLst>
        </pc:spChg>
        <pc:spChg chg="mod">
          <ac:chgData name="Mitigasi Gempabumi dan Tsunami" userId="dcb6f23ee1e64337" providerId="LiveId" clId="{63141B2B-BA6F-4BF7-8401-2CACC024E185}" dt="2022-05-25T02:27:56.193" v="173" actId="14100"/>
          <ac:spMkLst>
            <pc:docMk/>
            <pc:sldMk cId="3784961540" sldId="4450"/>
            <ac:spMk id="117" creationId="{03F6A539-EDF9-CA2A-6CEA-39859E9E0E63}"/>
          </ac:spMkLst>
        </pc:spChg>
        <pc:spChg chg="mod">
          <ac:chgData name="Mitigasi Gempabumi dan Tsunami" userId="dcb6f23ee1e64337" providerId="LiveId" clId="{63141B2B-BA6F-4BF7-8401-2CACC024E185}" dt="2022-05-25T02:27:56.193" v="173" actId="14100"/>
          <ac:spMkLst>
            <pc:docMk/>
            <pc:sldMk cId="3784961540" sldId="4450"/>
            <ac:spMk id="118" creationId="{4F218D92-AAE3-CFBD-3804-E75461BC298A}"/>
          </ac:spMkLst>
        </pc:spChg>
        <pc:spChg chg="mod">
          <ac:chgData name="Mitigasi Gempabumi dan Tsunami" userId="dcb6f23ee1e64337" providerId="LiveId" clId="{63141B2B-BA6F-4BF7-8401-2CACC024E185}" dt="2022-05-25T02:27:56.193" v="173" actId="14100"/>
          <ac:spMkLst>
            <pc:docMk/>
            <pc:sldMk cId="3784961540" sldId="4450"/>
            <ac:spMk id="119" creationId="{68C2C7B9-E7B2-C476-4E23-3F7E39E987B9}"/>
          </ac:spMkLst>
        </pc:spChg>
        <pc:spChg chg="mod">
          <ac:chgData name="Mitigasi Gempabumi dan Tsunami" userId="dcb6f23ee1e64337" providerId="LiveId" clId="{63141B2B-BA6F-4BF7-8401-2CACC024E185}" dt="2022-05-25T02:27:56.193" v="173" actId="14100"/>
          <ac:spMkLst>
            <pc:docMk/>
            <pc:sldMk cId="3784961540" sldId="4450"/>
            <ac:spMk id="120" creationId="{74FBD034-E325-B45C-5152-1179E4F3E700}"/>
          </ac:spMkLst>
        </pc:spChg>
        <pc:spChg chg="mod">
          <ac:chgData name="Mitigasi Gempabumi dan Tsunami" userId="dcb6f23ee1e64337" providerId="LiveId" clId="{63141B2B-BA6F-4BF7-8401-2CACC024E185}" dt="2022-05-25T02:27:56.193" v="173" actId="14100"/>
          <ac:spMkLst>
            <pc:docMk/>
            <pc:sldMk cId="3784961540" sldId="4450"/>
            <ac:spMk id="121" creationId="{2E173A8D-6C07-2F40-C0B5-7F528FFC7AC1}"/>
          </ac:spMkLst>
        </pc:spChg>
        <pc:spChg chg="mod">
          <ac:chgData name="Mitigasi Gempabumi dan Tsunami" userId="dcb6f23ee1e64337" providerId="LiveId" clId="{63141B2B-BA6F-4BF7-8401-2CACC024E185}" dt="2022-05-25T02:27:56.193" v="173" actId="14100"/>
          <ac:spMkLst>
            <pc:docMk/>
            <pc:sldMk cId="3784961540" sldId="4450"/>
            <ac:spMk id="122" creationId="{7C0E768F-46A6-0447-6E5B-74DA27D16762}"/>
          </ac:spMkLst>
        </pc:spChg>
        <pc:spChg chg="mod">
          <ac:chgData name="Mitigasi Gempabumi dan Tsunami" userId="dcb6f23ee1e64337" providerId="LiveId" clId="{63141B2B-BA6F-4BF7-8401-2CACC024E185}" dt="2022-05-25T02:27:56.193" v="173" actId="14100"/>
          <ac:spMkLst>
            <pc:docMk/>
            <pc:sldMk cId="3784961540" sldId="4450"/>
            <ac:spMk id="123" creationId="{A1B8CB0A-D759-7A7A-0DCA-8E987EE9C3DB}"/>
          </ac:spMkLst>
        </pc:spChg>
        <pc:spChg chg="mod">
          <ac:chgData name="Mitigasi Gempabumi dan Tsunami" userId="dcb6f23ee1e64337" providerId="LiveId" clId="{63141B2B-BA6F-4BF7-8401-2CACC024E185}" dt="2022-05-25T02:27:56.193" v="173" actId="14100"/>
          <ac:spMkLst>
            <pc:docMk/>
            <pc:sldMk cId="3784961540" sldId="4450"/>
            <ac:spMk id="124" creationId="{7512C770-62D1-E075-0885-75C4F7714A92}"/>
          </ac:spMkLst>
        </pc:spChg>
        <pc:spChg chg="mod">
          <ac:chgData name="Mitigasi Gempabumi dan Tsunami" userId="dcb6f23ee1e64337" providerId="LiveId" clId="{63141B2B-BA6F-4BF7-8401-2CACC024E185}" dt="2022-05-25T02:27:56.193" v="173" actId="14100"/>
          <ac:spMkLst>
            <pc:docMk/>
            <pc:sldMk cId="3784961540" sldId="4450"/>
            <ac:spMk id="125" creationId="{31AC389F-F7EF-51D2-731A-FEBB4A6613BD}"/>
          </ac:spMkLst>
        </pc:spChg>
        <pc:spChg chg="mod">
          <ac:chgData name="Mitigasi Gempabumi dan Tsunami" userId="dcb6f23ee1e64337" providerId="LiveId" clId="{63141B2B-BA6F-4BF7-8401-2CACC024E185}" dt="2022-05-25T02:27:56.193" v="173" actId="14100"/>
          <ac:spMkLst>
            <pc:docMk/>
            <pc:sldMk cId="3784961540" sldId="4450"/>
            <ac:spMk id="126" creationId="{4638BE21-65EE-830B-5C82-9E7EDDF14254}"/>
          </ac:spMkLst>
        </pc:spChg>
        <pc:spChg chg="mod">
          <ac:chgData name="Mitigasi Gempabumi dan Tsunami" userId="dcb6f23ee1e64337" providerId="LiveId" clId="{63141B2B-BA6F-4BF7-8401-2CACC024E185}" dt="2022-05-25T02:27:56.193" v="173" actId="14100"/>
          <ac:spMkLst>
            <pc:docMk/>
            <pc:sldMk cId="3784961540" sldId="4450"/>
            <ac:spMk id="127" creationId="{7C75667E-20BC-2F24-8E8B-F8E7909216DB}"/>
          </ac:spMkLst>
        </pc:spChg>
        <pc:spChg chg="mod">
          <ac:chgData name="Mitigasi Gempabumi dan Tsunami" userId="dcb6f23ee1e64337" providerId="LiveId" clId="{63141B2B-BA6F-4BF7-8401-2CACC024E185}" dt="2022-05-25T02:27:56.193" v="173" actId="14100"/>
          <ac:spMkLst>
            <pc:docMk/>
            <pc:sldMk cId="3784961540" sldId="4450"/>
            <ac:spMk id="128" creationId="{32578440-94FF-1C2D-FCE2-1178BC08A393}"/>
          </ac:spMkLst>
        </pc:spChg>
        <pc:spChg chg="mod">
          <ac:chgData name="Mitigasi Gempabumi dan Tsunami" userId="dcb6f23ee1e64337" providerId="LiveId" clId="{63141B2B-BA6F-4BF7-8401-2CACC024E185}" dt="2022-05-25T02:27:56.193" v="173" actId="14100"/>
          <ac:spMkLst>
            <pc:docMk/>
            <pc:sldMk cId="3784961540" sldId="4450"/>
            <ac:spMk id="129" creationId="{2FDB12F5-ED44-4A9E-4CE7-C81A64D33358}"/>
          </ac:spMkLst>
        </pc:spChg>
        <pc:spChg chg="mod">
          <ac:chgData name="Mitigasi Gempabumi dan Tsunami" userId="dcb6f23ee1e64337" providerId="LiveId" clId="{63141B2B-BA6F-4BF7-8401-2CACC024E185}" dt="2022-05-25T02:27:56.193" v="173" actId="14100"/>
          <ac:spMkLst>
            <pc:docMk/>
            <pc:sldMk cId="3784961540" sldId="4450"/>
            <ac:spMk id="130" creationId="{B4276DB8-E78A-8D3D-2F28-DE94C7224951}"/>
          </ac:spMkLst>
        </pc:spChg>
        <pc:spChg chg="mod">
          <ac:chgData name="Mitigasi Gempabumi dan Tsunami" userId="dcb6f23ee1e64337" providerId="LiveId" clId="{63141B2B-BA6F-4BF7-8401-2CACC024E185}" dt="2022-05-25T02:27:56.193" v="173" actId="14100"/>
          <ac:spMkLst>
            <pc:docMk/>
            <pc:sldMk cId="3784961540" sldId="4450"/>
            <ac:spMk id="131" creationId="{E0D0BDB4-364B-66A3-F7B2-3EC0BD67696A}"/>
          </ac:spMkLst>
        </pc:spChg>
        <pc:spChg chg="mod">
          <ac:chgData name="Mitigasi Gempabumi dan Tsunami" userId="dcb6f23ee1e64337" providerId="LiveId" clId="{63141B2B-BA6F-4BF7-8401-2CACC024E185}" dt="2022-05-25T02:27:56.193" v="173" actId="14100"/>
          <ac:spMkLst>
            <pc:docMk/>
            <pc:sldMk cId="3784961540" sldId="4450"/>
            <ac:spMk id="132" creationId="{EC3173D8-EA61-CB91-1D39-A56D4064BC44}"/>
          </ac:spMkLst>
        </pc:spChg>
        <pc:spChg chg="mod">
          <ac:chgData name="Mitigasi Gempabumi dan Tsunami" userId="dcb6f23ee1e64337" providerId="LiveId" clId="{63141B2B-BA6F-4BF7-8401-2CACC024E185}" dt="2022-05-25T02:27:56.193" v="173" actId="14100"/>
          <ac:spMkLst>
            <pc:docMk/>
            <pc:sldMk cId="3784961540" sldId="4450"/>
            <ac:spMk id="133" creationId="{A5200F6C-0985-84D7-D698-D072DA42327F}"/>
          </ac:spMkLst>
        </pc:spChg>
        <pc:spChg chg="mod">
          <ac:chgData name="Mitigasi Gempabumi dan Tsunami" userId="dcb6f23ee1e64337" providerId="LiveId" clId="{63141B2B-BA6F-4BF7-8401-2CACC024E185}" dt="2022-05-25T02:27:56.193" v="173" actId="14100"/>
          <ac:spMkLst>
            <pc:docMk/>
            <pc:sldMk cId="3784961540" sldId="4450"/>
            <ac:spMk id="134" creationId="{E8BC1610-F73D-4D1E-EC04-E1962EC81FC6}"/>
          </ac:spMkLst>
        </pc:spChg>
        <pc:spChg chg="mod">
          <ac:chgData name="Mitigasi Gempabumi dan Tsunami" userId="dcb6f23ee1e64337" providerId="LiveId" clId="{63141B2B-BA6F-4BF7-8401-2CACC024E185}" dt="2022-05-25T02:27:56.193" v="173" actId="14100"/>
          <ac:spMkLst>
            <pc:docMk/>
            <pc:sldMk cId="3784961540" sldId="4450"/>
            <ac:spMk id="135" creationId="{2C0E66B6-441D-E6D7-1CBB-019783804966}"/>
          </ac:spMkLst>
        </pc:spChg>
        <pc:spChg chg="mod">
          <ac:chgData name="Mitigasi Gempabumi dan Tsunami" userId="dcb6f23ee1e64337" providerId="LiveId" clId="{63141B2B-BA6F-4BF7-8401-2CACC024E185}" dt="2022-05-25T02:27:56.193" v="173" actId="14100"/>
          <ac:spMkLst>
            <pc:docMk/>
            <pc:sldMk cId="3784961540" sldId="4450"/>
            <ac:spMk id="136" creationId="{C17A5C21-373E-EBBF-D8C1-56B914518A78}"/>
          </ac:spMkLst>
        </pc:spChg>
        <pc:spChg chg="mod">
          <ac:chgData name="Mitigasi Gempabumi dan Tsunami" userId="dcb6f23ee1e64337" providerId="LiveId" clId="{63141B2B-BA6F-4BF7-8401-2CACC024E185}" dt="2022-05-25T02:27:56.193" v="173" actId="14100"/>
          <ac:spMkLst>
            <pc:docMk/>
            <pc:sldMk cId="3784961540" sldId="4450"/>
            <ac:spMk id="137" creationId="{8BFFEDAC-BB27-BB43-4EAD-4EE1702D7B00}"/>
          </ac:spMkLst>
        </pc:spChg>
        <pc:spChg chg="mod">
          <ac:chgData name="Mitigasi Gempabumi dan Tsunami" userId="dcb6f23ee1e64337" providerId="LiveId" clId="{63141B2B-BA6F-4BF7-8401-2CACC024E185}" dt="2022-05-25T02:27:56.193" v="173" actId="14100"/>
          <ac:spMkLst>
            <pc:docMk/>
            <pc:sldMk cId="3784961540" sldId="4450"/>
            <ac:spMk id="138" creationId="{973C65D8-593D-67C1-11D3-B0D9159E287D}"/>
          </ac:spMkLst>
        </pc:spChg>
        <pc:spChg chg="mod">
          <ac:chgData name="Mitigasi Gempabumi dan Tsunami" userId="dcb6f23ee1e64337" providerId="LiveId" clId="{63141B2B-BA6F-4BF7-8401-2CACC024E185}" dt="2022-05-25T02:27:56.193" v="173" actId="14100"/>
          <ac:spMkLst>
            <pc:docMk/>
            <pc:sldMk cId="3784961540" sldId="4450"/>
            <ac:spMk id="139" creationId="{5317050A-1025-57C3-0A1F-53709C3A9801}"/>
          </ac:spMkLst>
        </pc:spChg>
        <pc:spChg chg="mod">
          <ac:chgData name="Mitigasi Gempabumi dan Tsunami" userId="dcb6f23ee1e64337" providerId="LiveId" clId="{63141B2B-BA6F-4BF7-8401-2CACC024E185}" dt="2022-05-25T02:27:56.193" v="173" actId="14100"/>
          <ac:spMkLst>
            <pc:docMk/>
            <pc:sldMk cId="3784961540" sldId="4450"/>
            <ac:spMk id="140" creationId="{464F37F9-BBCC-2C60-6394-79079B9B70FF}"/>
          </ac:spMkLst>
        </pc:spChg>
        <pc:spChg chg="mod">
          <ac:chgData name="Mitigasi Gempabumi dan Tsunami" userId="dcb6f23ee1e64337" providerId="LiveId" clId="{63141B2B-BA6F-4BF7-8401-2CACC024E185}" dt="2022-05-25T02:27:56.193" v="173" actId="14100"/>
          <ac:spMkLst>
            <pc:docMk/>
            <pc:sldMk cId="3784961540" sldId="4450"/>
            <ac:spMk id="141" creationId="{F8EF1B5D-96BF-018C-68A6-9AAB4B333A2A}"/>
          </ac:spMkLst>
        </pc:spChg>
        <pc:spChg chg="mod">
          <ac:chgData name="Mitigasi Gempabumi dan Tsunami" userId="dcb6f23ee1e64337" providerId="LiveId" clId="{63141B2B-BA6F-4BF7-8401-2CACC024E185}" dt="2022-05-25T02:27:56.193" v="173" actId="14100"/>
          <ac:spMkLst>
            <pc:docMk/>
            <pc:sldMk cId="3784961540" sldId="4450"/>
            <ac:spMk id="142" creationId="{47BF5022-16E6-23DD-7AFE-8D0F302BC12E}"/>
          </ac:spMkLst>
        </pc:spChg>
        <pc:spChg chg="mod">
          <ac:chgData name="Mitigasi Gempabumi dan Tsunami" userId="dcb6f23ee1e64337" providerId="LiveId" clId="{63141B2B-BA6F-4BF7-8401-2CACC024E185}" dt="2022-05-25T02:27:56.193" v="173" actId="14100"/>
          <ac:spMkLst>
            <pc:docMk/>
            <pc:sldMk cId="3784961540" sldId="4450"/>
            <ac:spMk id="143" creationId="{4B22E615-0E73-582B-4567-8DF37BCF8EDF}"/>
          </ac:spMkLst>
        </pc:spChg>
        <pc:spChg chg="mod">
          <ac:chgData name="Mitigasi Gempabumi dan Tsunami" userId="dcb6f23ee1e64337" providerId="LiveId" clId="{63141B2B-BA6F-4BF7-8401-2CACC024E185}" dt="2022-05-25T02:27:56.193" v="173" actId="14100"/>
          <ac:spMkLst>
            <pc:docMk/>
            <pc:sldMk cId="3784961540" sldId="4450"/>
            <ac:spMk id="144" creationId="{CEBF398D-1882-8891-A9D1-23A140906089}"/>
          </ac:spMkLst>
        </pc:spChg>
        <pc:spChg chg="mod">
          <ac:chgData name="Mitigasi Gempabumi dan Tsunami" userId="dcb6f23ee1e64337" providerId="LiveId" clId="{63141B2B-BA6F-4BF7-8401-2CACC024E185}" dt="2022-05-25T02:27:56.193" v="173" actId="14100"/>
          <ac:spMkLst>
            <pc:docMk/>
            <pc:sldMk cId="3784961540" sldId="4450"/>
            <ac:spMk id="145" creationId="{92A3245D-A0B2-CDDB-A043-02F26D8FC026}"/>
          </ac:spMkLst>
        </pc:spChg>
        <pc:spChg chg="mod">
          <ac:chgData name="Mitigasi Gempabumi dan Tsunami" userId="dcb6f23ee1e64337" providerId="LiveId" clId="{63141B2B-BA6F-4BF7-8401-2CACC024E185}" dt="2022-05-25T02:27:56.193" v="173" actId="14100"/>
          <ac:spMkLst>
            <pc:docMk/>
            <pc:sldMk cId="3784961540" sldId="4450"/>
            <ac:spMk id="146" creationId="{3E88E9D3-53D9-D1EE-5E61-00917053A94A}"/>
          </ac:spMkLst>
        </pc:spChg>
        <pc:spChg chg="mod">
          <ac:chgData name="Mitigasi Gempabumi dan Tsunami" userId="dcb6f23ee1e64337" providerId="LiveId" clId="{63141B2B-BA6F-4BF7-8401-2CACC024E185}" dt="2022-05-25T02:27:56.193" v="173" actId="14100"/>
          <ac:spMkLst>
            <pc:docMk/>
            <pc:sldMk cId="3784961540" sldId="4450"/>
            <ac:spMk id="147" creationId="{CEAF751C-6EDA-2363-1FA5-5E91C1F4452B}"/>
          </ac:spMkLst>
        </pc:spChg>
        <pc:spChg chg="mod">
          <ac:chgData name="Mitigasi Gempabumi dan Tsunami" userId="dcb6f23ee1e64337" providerId="LiveId" clId="{63141B2B-BA6F-4BF7-8401-2CACC024E185}" dt="2022-05-25T02:27:56.193" v="173" actId="14100"/>
          <ac:spMkLst>
            <pc:docMk/>
            <pc:sldMk cId="3784961540" sldId="4450"/>
            <ac:spMk id="148" creationId="{5F57177A-A942-353D-9322-1597D1EB049A}"/>
          </ac:spMkLst>
        </pc:spChg>
        <pc:spChg chg="mod">
          <ac:chgData name="Mitigasi Gempabumi dan Tsunami" userId="dcb6f23ee1e64337" providerId="LiveId" clId="{63141B2B-BA6F-4BF7-8401-2CACC024E185}" dt="2022-05-25T02:27:56.193" v="173" actId="14100"/>
          <ac:spMkLst>
            <pc:docMk/>
            <pc:sldMk cId="3784961540" sldId="4450"/>
            <ac:spMk id="149" creationId="{07722671-F490-666A-E231-304F5E3E98DD}"/>
          </ac:spMkLst>
        </pc:spChg>
        <pc:spChg chg="mod">
          <ac:chgData name="Mitigasi Gempabumi dan Tsunami" userId="dcb6f23ee1e64337" providerId="LiveId" clId="{63141B2B-BA6F-4BF7-8401-2CACC024E185}" dt="2022-05-25T02:27:56.193" v="173" actId="14100"/>
          <ac:spMkLst>
            <pc:docMk/>
            <pc:sldMk cId="3784961540" sldId="4450"/>
            <ac:spMk id="150" creationId="{5DD3E91B-7AB9-736E-FFE8-2C75D36B5FEC}"/>
          </ac:spMkLst>
        </pc:spChg>
        <pc:spChg chg="mod">
          <ac:chgData name="Mitigasi Gempabumi dan Tsunami" userId="dcb6f23ee1e64337" providerId="LiveId" clId="{63141B2B-BA6F-4BF7-8401-2CACC024E185}" dt="2022-05-25T02:27:56.193" v="173" actId="14100"/>
          <ac:spMkLst>
            <pc:docMk/>
            <pc:sldMk cId="3784961540" sldId="4450"/>
            <ac:spMk id="151" creationId="{6E8FEE23-13D3-7588-5BAC-C8B335FD03C8}"/>
          </ac:spMkLst>
        </pc:spChg>
        <pc:spChg chg="mod">
          <ac:chgData name="Mitigasi Gempabumi dan Tsunami" userId="dcb6f23ee1e64337" providerId="LiveId" clId="{63141B2B-BA6F-4BF7-8401-2CACC024E185}" dt="2022-05-25T02:27:56.193" v="173" actId="14100"/>
          <ac:spMkLst>
            <pc:docMk/>
            <pc:sldMk cId="3784961540" sldId="4450"/>
            <ac:spMk id="152" creationId="{7D3C4C17-6F5E-A0DE-624C-FE42CE76F98B}"/>
          </ac:spMkLst>
        </pc:spChg>
        <pc:spChg chg="mod">
          <ac:chgData name="Mitigasi Gempabumi dan Tsunami" userId="dcb6f23ee1e64337" providerId="LiveId" clId="{63141B2B-BA6F-4BF7-8401-2CACC024E185}" dt="2022-05-25T02:27:56.193" v="173" actId="14100"/>
          <ac:spMkLst>
            <pc:docMk/>
            <pc:sldMk cId="3784961540" sldId="4450"/>
            <ac:spMk id="153" creationId="{3B31A721-DFC9-9958-DC96-2D11B4E497B2}"/>
          </ac:spMkLst>
        </pc:spChg>
        <pc:spChg chg="mod">
          <ac:chgData name="Mitigasi Gempabumi dan Tsunami" userId="dcb6f23ee1e64337" providerId="LiveId" clId="{63141B2B-BA6F-4BF7-8401-2CACC024E185}" dt="2022-05-25T02:27:56.193" v="173" actId="14100"/>
          <ac:spMkLst>
            <pc:docMk/>
            <pc:sldMk cId="3784961540" sldId="4450"/>
            <ac:spMk id="154" creationId="{508A4290-DCAE-913A-3FA2-FF10993723EB}"/>
          </ac:spMkLst>
        </pc:spChg>
        <pc:spChg chg="mod">
          <ac:chgData name="Mitigasi Gempabumi dan Tsunami" userId="dcb6f23ee1e64337" providerId="LiveId" clId="{63141B2B-BA6F-4BF7-8401-2CACC024E185}" dt="2022-05-25T02:27:56.193" v="173" actId="14100"/>
          <ac:spMkLst>
            <pc:docMk/>
            <pc:sldMk cId="3784961540" sldId="4450"/>
            <ac:spMk id="155" creationId="{12ACD2CE-CF05-A169-00F2-2F1F34303A94}"/>
          </ac:spMkLst>
        </pc:spChg>
        <pc:spChg chg="mod">
          <ac:chgData name="Mitigasi Gempabumi dan Tsunami" userId="dcb6f23ee1e64337" providerId="LiveId" clId="{63141B2B-BA6F-4BF7-8401-2CACC024E185}" dt="2022-05-25T02:27:56.193" v="173" actId="14100"/>
          <ac:spMkLst>
            <pc:docMk/>
            <pc:sldMk cId="3784961540" sldId="4450"/>
            <ac:spMk id="156" creationId="{C6800ACA-0DCD-8988-9562-16EAA830F4B0}"/>
          </ac:spMkLst>
        </pc:spChg>
        <pc:spChg chg="mod">
          <ac:chgData name="Mitigasi Gempabumi dan Tsunami" userId="dcb6f23ee1e64337" providerId="LiveId" clId="{63141B2B-BA6F-4BF7-8401-2CACC024E185}" dt="2022-05-25T02:27:56.193" v="173" actId="14100"/>
          <ac:spMkLst>
            <pc:docMk/>
            <pc:sldMk cId="3784961540" sldId="4450"/>
            <ac:spMk id="157" creationId="{9DA7BC95-24B9-B063-C7D1-95D7C405176F}"/>
          </ac:spMkLst>
        </pc:spChg>
        <pc:spChg chg="mod">
          <ac:chgData name="Mitigasi Gempabumi dan Tsunami" userId="dcb6f23ee1e64337" providerId="LiveId" clId="{63141B2B-BA6F-4BF7-8401-2CACC024E185}" dt="2022-05-25T02:27:56.193" v="173" actId="14100"/>
          <ac:spMkLst>
            <pc:docMk/>
            <pc:sldMk cId="3784961540" sldId="4450"/>
            <ac:spMk id="158" creationId="{1C824E31-82B7-F86F-18A7-7CCB00E40EE7}"/>
          </ac:spMkLst>
        </pc:spChg>
        <pc:spChg chg="mod">
          <ac:chgData name="Mitigasi Gempabumi dan Tsunami" userId="dcb6f23ee1e64337" providerId="LiveId" clId="{63141B2B-BA6F-4BF7-8401-2CACC024E185}" dt="2022-05-25T02:27:56.193" v="173" actId="14100"/>
          <ac:spMkLst>
            <pc:docMk/>
            <pc:sldMk cId="3784961540" sldId="4450"/>
            <ac:spMk id="159" creationId="{967DA39E-12C4-88FC-9526-0853C791A512}"/>
          </ac:spMkLst>
        </pc:spChg>
        <pc:spChg chg="mod">
          <ac:chgData name="Mitigasi Gempabumi dan Tsunami" userId="dcb6f23ee1e64337" providerId="LiveId" clId="{63141B2B-BA6F-4BF7-8401-2CACC024E185}" dt="2022-05-25T02:27:56.193" v="173" actId="14100"/>
          <ac:spMkLst>
            <pc:docMk/>
            <pc:sldMk cId="3784961540" sldId="4450"/>
            <ac:spMk id="160" creationId="{C03E7CB2-0B9F-9E86-C51D-2F2282353241}"/>
          </ac:spMkLst>
        </pc:spChg>
        <pc:spChg chg="mod">
          <ac:chgData name="Mitigasi Gempabumi dan Tsunami" userId="dcb6f23ee1e64337" providerId="LiveId" clId="{63141B2B-BA6F-4BF7-8401-2CACC024E185}" dt="2022-05-25T02:27:56.193" v="173" actId="14100"/>
          <ac:spMkLst>
            <pc:docMk/>
            <pc:sldMk cId="3784961540" sldId="4450"/>
            <ac:spMk id="161" creationId="{80291FE3-B241-CA61-7950-95FF8206E770}"/>
          </ac:spMkLst>
        </pc:spChg>
        <pc:spChg chg="mod">
          <ac:chgData name="Mitigasi Gempabumi dan Tsunami" userId="dcb6f23ee1e64337" providerId="LiveId" clId="{63141B2B-BA6F-4BF7-8401-2CACC024E185}" dt="2022-05-25T02:27:56.193" v="173" actId="14100"/>
          <ac:spMkLst>
            <pc:docMk/>
            <pc:sldMk cId="3784961540" sldId="4450"/>
            <ac:spMk id="162" creationId="{805CD9DD-8D3A-2700-70E5-F8EC77C14F54}"/>
          </ac:spMkLst>
        </pc:spChg>
        <pc:spChg chg="mod">
          <ac:chgData name="Mitigasi Gempabumi dan Tsunami" userId="dcb6f23ee1e64337" providerId="LiveId" clId="{63141B2B-BA6F-4BF7-8401-2CACC024E185}" dt="2022-05-25T02:27:56.193" v="173" actId="14100"/>
          <ac:spMkLst>
            <pc:docMk/>
            <pc:sldMk cId="3784961540" sldId="4450"/>
            <ac:spMk id="163" creationId="{00A9BA5D-D65F-3993-D391-9754C3FA59CD}"/>
          </ac:spMkLst>
        </pc:spChg>
        <pc:spChg chg="mod">
          <ac:chgData name="Mitigasi Gempabumi dan Tsunami" userId="dcb6f23ee1e64337" providerId="LiveId" clId="{63141B2B-BA6F-4BF7-8401-2CACC024E185}" dt="2022-05-25T02:27:56.193" v="173" actId="14100"/>
          <ac:spMkLst>
            <pc:docMk/>
            <pc:sldMk cId="3784961540" sldId="4450"/>
            <ac:spMk id="164" creationId="{CB4BC06C-6C46-CCF6-ED73-5476137BA688}"/>
          </ac:spMkLst>
        </pc:spChg>
        <pc:spChg chg="mod">
          <ac:chgData name="Mitigasi Gempabumi dan Tsunami" userId="dcb6f23ee1e64337" providerId="LiveId" clId="{63141B2B-BA6F-4BF7-8401-2CACC024E185}" dt="2022-05-25T02:27:56.193" v="173" actId="14100"/>
          <ac:spMkLst>
            <pc:docMk/>
            <pc:sldMk cId="3784961540" sldId="4450"/>
            <ac:spMk id="165" creationId="{345827D9-8555-67D2-95BD-B290BA5377DB}"/>
          </ac:spMkLst>
        </pc:spChg>
        <pc:spChg chg="mod">
          <ac:chgData name="Mitigasi Gempabumi dan Tsunami" userId="dcb6f23ee1e64337" providerId="LiveId" clId="{63141B2B-BA6F-4BF7-8401-2CACC024E185}" dt="2022-05-25T02:27:56.193" v="173" actId="14100"/>
          <ac:spMkLst>
            <pc:docMk/>
            <pc:sldMk cId="3784961540" sldId="4450"/>
            <ac:spMk id="166" creationId="{68BED182-6644-F45D-8A29-0DD68D178C1C}"/>
          </ac:spMkLst>
        </pc:spChg>
        <pc:spChg chg="mod">
          <ac:chgData name="Mitigasi Gempabumi dan Tsunami" userId="dcb6f23ee1e64337" providerId="LiveId" clId="{63141B2B-BA6F-4BF7-8401-2CACC024E185}" dt="2022-05-25T02:27:56.193" v="173" actId="14100"/>
          <ac:spMkLst>
            <pc:docMk/>
            <pc:sldMk cId="3784961540" sldId="4450"/>
            <ac:spMk id="167" creationId="{317E4E0F-852E-70B5-D582-C165AF993900}"/>
          </ac:spMkLst>
        </pc:spChg>
        <pc:spChg chg="mod">
          <ac:chgData name="Mitigasi Gempabumi dan Tsunami" userId="dcb6f23ee1e64337" providerId="LiveId" clId="{63141B2B-BA6F-4BF7-8401-2CACC024E185}" dt="2022-05-25T02:27:56.193" v="173" actId="14100"/>
          <ac:spMkLst>
            <pc:docMk/>
            <pc:sldMk cId="3784961540" sldId="4450"/>
            <ac:spMk id="168" creationId="{12B691D1-BB80-4CF6-CFFB-546F639D3F9B}"/>
          </ac:spMkLst>
        </pc:spChg>
        <pc:spChg chg="mod">
          <ac:chgData name="Mitigasi Gempabumi dan Tsunami" userId="dcb6f23ee1e64337" providerId="LiveId" clId="{63141B2B-BA6F-4BF7-8401-2CACC024E185}" dt="2022-05-25T02:27:56.193" v="173" actId="14100"/>
          <ac:spMkLst>
            <pc:docMk/>
            <pc:sldMk cId="3784961540" sldId="4450"/>
            <ac:spMk id="169" creationId="{65A0F2E4-BC73-4C1B-DA24-AFC5BFD55E21}"/>
          </ac:spMkLst>
        </pc:spChg>
        <pc:spChg chg="mod">
          <ac:chgData name="Mitigasi Gempabumi dan Tsunami" userId="dcb6f23ee1e64337" providerId="LiveId" clId="{63141B2B-BA6F-4BF7-8401-2CACC024E185}" dt="2022-05-25T02:27:56.193" v="173" actId="14100"/>
          <ac:spMkLst>
            <pc:docMk/>
            <pc:sldMk cId="3784961540" sldId="4450"/>
            <ac:spMk id="170" creationId="{F8AFA9E8-F8AF-0FEE-D262-ECA106A3962B}"/>
          </ac:spMkLst>
        </pc:spChg>
        <pc:spChg chg="mod">
          <ac:chgData name="Mitigasi Gempabumi dan Tsunami" userId="dcb6f23ee1e64337" providerId="LiveId" clId="{63141B2B-BA6F-4BF7-8401-2CACC024E185}" dt="2022-05-25T02:27:56.193" v="173" actId="14100"/>
          <ac:spMkLst>
            <pc:docMk/>
            <pc:sldMk cId="3784961540" sldId="4450"/>
            <ac:spMk id="171" creationId="{97A66D65-B0A8-A1FB-3CB0-6EB310A1AAF1}"/>
          </ac:spMkLst>
        </pc:spChg>
        <pc:spChg chg="mod">
          <ac:chgData name="Mitigasi Gempabumi dan Tsunami" userId="dcb6f23ee1e64337" providerId="LiveId" clId="{63141B2B-BA6F-4BF7-8401-2CACC024E185}" dt="2022-05-25T02:27:56.193" v="173" actId="14100"/>
          <ac:spMkLst>
            <pc:docMk/>
            <pc:sldMk cId="3784961540" sldId="4450"/>
            <ac:spMk id="172" creationId="{D5909D82-19F8-6D04-DB81-F690F89FA7E2}"/>
          </ac:spMkLst>
        </pc:spChg>
        <pc:spChg chg="mod">
          <ac:chgData name="Mitigasi Gempabumi dan Tsunami" userId="dcb6f23ee1e64337" providerId="LiveId" clId="{63141B2B-BA6F-4BF7-8401-2CACC024E185}" dt="2022-05-25T02:27:56.193" v="173" actId="14100"/>
          <ac:spMkLst>
            <pc:docMk/>
            <pc:sldMk cId="3784961540" sldId="4450"/>
            <ac:spMk id="173" creationId="{5E84039C-9090-D0A1-9E7B-E0A512034BEF}"/>
          </ac:spMkLst>
        </pc:spChg>
        <pc:spChg chg="mod">
          <ac:chgData name="Mitigasi Gempabumi dan Tsunami" userId="dcb6f23ee1e64337" providerId="LiveId" clId="{63141B2B-BA6F-4BF7-8401-2CACC024E185}" dt="2022-05-25T02:27:56.193" v="173" actId="14100"/>
          <ac:spMkLst>
            <pc:docMk/>
            <pc:sldMk cId="3784961540" sldId="4450"/>
            <ac:spMk id="174" creationId="{5FBED17C-B961-50AF-7579-5D6DFBDDA786}"/>
          </ac:spMkLst>
        </pc:spChg>
        <pc:spChg chg="mod">
          <ac:chgData name="Mitigasi Gempabumi dan Tsunami" userId="dcb6f23ee1e64337" providerId="LiveId" clId="{63141B2B-BA6F-4BF7-8401-2CACC024E185}" dt="2022-05-25T02:27:56.193" v="173" actId="14100"/>
          <ac:spMkLst>
            <pc:docMk/>
            <pc:sldMk cId="3784961540" sldId="4450"/>
            <ac:spMk id="175" creationId="{B02635A4-BA0A-EED9-4F7D-D3E9E4EDB59C}"/>
          </ac:spMkLst>
        </pc:spChg>
        <pc:spChg chg="mod">
          <ac:chgData name="Mitigasi Gempabumi dan Tsunami" userId="dcb6f23ee1e64337" providerId="LiveId" clId="{63141B2B-BA6F-4BF7-8401-2CACC024E185}" dt="2022-05-25T02:27:56.193" v="173" actId="14100"/>
          <ac:spMkLst>
            <pc:docMk/>
            <pc:sldMk cId="3784961540" sldId="4450"/>
            <ac:spMk id="176" creationId="{91243CCC-10C2-729B-8013-9821819908BF}"/>
          </ac:spMkLst>
        </pc:spChg>
        <pc:spChg chg="mod">
          <ac:chgData name="Mitigasi Gempabumi dan Tsunami" userId="dcb6f23ee1e64337" providerId="LiveId" clId="{63141B2B-BA6F-4BF7-8401-2CACC024E185}" dt="2022-05-25T02:27:56.193" v="173" actId="14100"/>
          <ac:spMkLst>
            <pc:docMk/>
            <pc:sldMk cId="3784961540" sldId="4450"/>
            <ac:spMk id="177" creationId="{28751E43-DF7B-AC62-146B-634977E7231B}"/>
          </ac:spMkLst>
        </pc:spChg>
        <pc:spChg chg="mod">
          <ac:chgData name="Mitigasi Gempabumi dan Tsunami" userId="dcb6f23ee1e64337" providerId="LiveId" clId="{63141B2B-BA6F-4BF7-8401-2CACC024E185}" dt="2022-05-25T02:27:56.193" v="173" actId="14100"/>
          <ac:spMkLst>
            <pc:docMk/>
            <pc:sldMk cId="3784961540" sldId="4450"/>
            <ac:spMk id="178" creationId="{1BA93C8E-BF01-E5FA-FC69-0B8F2ADF81C0}"/>
          </ac:spMkLst>
        </pc:spChg>
        <pc:spChg chg="mod">
          <ac:chgData name="Mitigasi Gempabumi dan Tsunami" userId="dcb6f23ee1e64337" providerId="LiveId" clId="{63141B2B-BA6F-4BF7-8401-2CACC024E185}" dt="2022-05-25T02:27:56.193" v="173" actId="14100"/>
          <ac:spMkLst>
            <pc:docMk/>
            <pc:sldMk cId="3784961540" sldId="4450"/>
            <ac:spMk id="179" creationId="{BDBC368B-AA23-5671-4B4A-7E484A00B074}"/>
          </ac:spMkLst>
        </pc:spChg>
        <pc:spChg chg="mod">
          <ac:chgData name="Mitigasi Gempabumi dan Tsunami" userId="dcb6f23ee1e64337" providerId="LiveId" clId="{63141B2B-BA6F-4BF7-8401-2CACC024E185}" dt="2022-05-25T02:27:56.193" v="173" actId="14100"/>
          <ac:spMkLst>
            <pc:docMk/>
            <pc:sldMk cId="3784961540" sldId="4450"/>
            <ac:spMk id="180" creationId="{21A422CE-0271-7B5B-D0F9-1B866CEB0B5F}"/>
          </ac:spMkLst>
        </pc:spChg>
        <pc:spChg chg="mod">
          <ac:chgData name="Mitigasi Gempabumi dan Tsunami" userId="dcb6f23ee1e64337" providerId="LiveId" clId="{63141B2B-BA6F-4BF7-8401-2CACC024E185}" dt="2022-05-25T02:27:56.193" v="173" actId="14100"/>
          <ac:spMkLst>
            <pc:docMk/>
            <pc:sldMk cId="3784961540" sldId="4450"/>
            <ac:spMk id="181" creationId="{B4FD954A-2EA6-1100-42F4-727EDE028B5B}"/>
          </ac:spMkLst>
        </pc:spChg>
        <pc:spChg chg="mod">
          <ac:chgData name="Mitigasi Gempabumi dan Tsunami" userId="dcb6f23ee1e64337" providerId="LiveId" clId="{63141B2B-BA6F-4BF7-8401-2CACC024E185}" dt="2022-05-25T02:27:56.193" v="173" actId="14100"/>
          <ac:spMkLst>
            <pc:docMk/>
            <pc:sldMk cId="3784961540" sldId="4450"/>
            <ac:spMk id="182" creationId="{99C3CB9F-CBA5-11A9-A731-73207B11CE1C}"/>
          </ac:spMkLst>
        </pc:spChg>
        <pc:spChg chg="mod">
          <ac:chgData name="Mitigasi Gempabumi dan Tsunami" userId="dcb6f23ee1e64337" providerId="LiveId" clId="{63141B2B-BA6F-4BF7-8401-2CACC024E185}" dt="2022-05-25T02:27:56.193" v="173" actId="14100"/>
          <ac:spMkLst>
            <pc:docMk/>
            <pc:sldMk cId="3784961540" sldId="4450"/>
            <ac:spMk id="183" creationId="{6AE1A08A-5940-1B43-B455-35BCB99C4B6E}"/>
          </ac:spMkLst>
        </pc:spChg>
        <pc:spChg chg="mod">
          <ac:chgData name="Mitigasi Gempabumi dan Tsunami" userId="dcb6f23ee1e64337" providerId="LiveId" clId="{63141B2B-BA6F-4BF7-8401-2CACC024E185}" dt="2022-05-25T02:27:56.193" v="173" actId="14100"/>
          <ac:spMkLst>
            <pc:docMk/>
            <pc:sldMk cId="3784961540" sldId="4450"/>
            <ac:spMk id="184" creationId="{30CBAAAD-4B14-521A-4BC9-0250A13BFB48}"/>
          </ac:spMkLst>
        </pc:spChg>
        <pc:spChg chg="mod">
          <ac:chgData name="Mitigasi Gempabumi dan Tsunami" userId="dcb6f23ee1e64337" providerId="LiveId" clId="{63141B2B-BA6F-4BF7-8401-2CACC024E185}" dt="2022-05-25T02:27:56.193" v="173" actId="14100"/>
          <ac:spMkLst>
            <pc:docMk/>
            <pc:sldMk cId="3784961540" sldId="4450"/>
            <ac:spMk id="185" creationId="{32657963-FF96-CB94-F9CE-17A84CDA876E}"/>
          </ac:spMkLst>
        </pc:spChg>
        <pc:spChg chg="mod">
          <ac:chgData name="Mitigasi Gempabumi dan Tsunami" userId="dcb6f23ee1e64337" providerId="LiveId" clId="{63141B2B-BA6F-4BF7-8401-2CACC024E185}" dt="2022-05-25T02:27:56.193" v="173" actId="14100"/>
          <ac:spMkLst>
            <pc:docMk/>
            <pc:sldMk cId="3784961540" sldId="4450"/>
            <ac:spMk id="186" creationId="{56BA42FA-C905-BC40-1E66-288DC2C599E7}"/>
          </ac:spMkLst>
        </pc:spChg>
        <pc:spChg chg="mod">
          <ac:chgData name="Mitigasi Gempabumi dan Tsunami" userId="dcb6f23ee1e64337" providerId="LiveId" clId="{63141B2B-BA6F-4BF7-8401-2CACC024E185}" dt="2022-05-25T02:27:56.193" v="173" actId="14100"/>
          <ac:spMkLst>
            <pc:docMk/>
            <pc:sldMk cId="3784961540" sldId="4450"/>
            <ac:spMk id="187" creationId="{E8F9ACFF-1DBD-29A7-E53B-3BA1F4C5E5BA}"/>
          </ac:spMkLst>
        </pc:spChg>
        <pc:spChg chg="mod">
          <ac:chgData name="Mitigasi Gempabumi dan Tsunami" userId="dcb6f23ee1e64337" providerId="LiveId" clId="{63141B2B-BA6F-4BF7-8401-2CACC024E185}" dt="2022-05-25T02:27:56.193" v="173" actId="14100"/>
          <ac:spMkLst>
            <pc:docMk/>
            <pc:sldMk cId="3784961540" sldId="4450"/>
            <ac:spMk id="188" creationId="{BA642773-99AC-5F87-E7FD-F607F715C174}"/>
          </ac:spMkLst>
        </pc:spChg>
        <pc:spChg chg="mod">
          <ac:chgData name="Mitigasi Gempabumi dan Tsunami" userId="dcb6f23ee1e64337" providerId="LiveId" clId="{63141B2B-BA6F-4BF7-8401-2CACC024E185}" dt="2022-05-25T02:27:56.193" v="173" actId="14100"/>
          <ac:spMkLst>
            <pc:docMk/>
            <pc:sldMk cId="3784961540" sldId="4450"/>
            <ac:spMk id="189" creationId="{F67AF563-43A2-B729-8AA1-4FA63B8EB5F1}"/>
          </ac:spMkLst>
        </pc:spChg>
        <pc:spChg chg="mod">
          <ac:chgData name="Mitigasi Gempabumi dan Tsunami" userId="dcb6f23ee1e64337" providerId="LiveId" clId="{63141B2B-BA6F-4BF7-8401-2CACC024E185}" dt="2022-05-25T02:27:56.193" v="173" actId="14100"/>
          <ac:spMkLst>
            <pc:docMk/>
            <pc:sldMk cId="3784961540" sldId="4450"/>
            <ac:spMk id="190" creationId="{7DFC8684-C8B1-A42C-B0F0-1FDECD3DFB18}"/>
          </ac:spMkLst>
        </pc:spChg>
        <pc:spChg chg="mod">
          <ac:chgData name="Mitigasi Gempabumi dan Tsunami" userId="dcb6f23ee1e64337" providerId="LiveId" clId="{63141B2B-BA6F-4BF7-8401-2CACC024E185}" dt="2022-05-25T02:27:56.193" v="173" actId="14100"/>
          <ac:spMkLst>
            <pc:docMk/>
            <pc:sldMk cId="3784961540" sldId="4450"/>
            <ac:spMk id="191" creationId="{1C5AADA6-ECD2-2888-2593-3370E4211193}"/>
          </ac:spMkLst>
        </pc:spChg>
        <pc:spChg chg="mod">
          <ac:chgData name="Mitigasi Gempabumi dan Tsunami" userId="dcb6f23ee1e64337" providerId="LiveId" clId="{63141B2B-BA6F-4BF7-8401-2CACC024E185}" dt="2022-05-25T02:27:56.193" v="173" actId="14100"/>
          <ac:spMkLst>
            <pc:docMk/>
            <pc:sldMk cId="3784961540" sldId="4450"/>
            <ac:spMk id="192" creationId="{C1933C3F-77E1-B138-C486-A8F395FCDEAA}"/>
          </ac:spMkLst>
        </pc:spChg>
        <pc:spChg chg="mod">
          <ac:chgData name="Mitigasi Gempabumi dan Tsunami" userId="dcb6f23ee1e64337" providerId="LiveId" clId="{63141B2B-BA6F-4BF7-8401-2CACC024E185}" dt="2022-05-25T02:27:56.193" v="173" actId="14100"/>
          <ac:spMkLst>
            <pc:docMk/>
            <pc:sldMk cId="3784961540" sldId="4450"/>
            <ac:spMk id="193" creationId="{A0CAF8AD-A140-0E02-2C1E-32213463C9F8}"/>
          </ac:spMkLst>
        </pc:spChg>
        <pc:spChg chg="mod">
          <ac:chgData name="Mitigasi Gempabumi dan Tsunami" userId="dcb6f23ee1e64337" providerId="LiveId" clId="{63141B2B-BA6F-4BF7-8401-2CACC024E185}" dt="2022-05-25T02:27:56.193" v="173" actId="14100"/>
          <ac:spMkLst>
            <pc:docMk/>
            <pc:sldMk cId="3784961540" sldId="4450"/>
            <ac:spMk id="194" creationId="{6FFA8C66-2635-D447-2301-90390EA2E24E}"/>
          </ac:spMkLst>
        </pc:spChg>
        <pc:spChg chg="mod">
          <ac:chgData name="Mitigasi Gempabumi dan Tsunami" userId="dcb6f23ee1e64337" providerId="LiveId" clId="{63141B2B-BA6F-4BF7-8401-2CACC024E185}" dt="2022-05-25T02:27:56.193" v="173" actId="14100"/>
          <ac:spMkLst>
            <pc:docMk/>
            <pc:sldMk cId="3784961540" sldId="4450"/>
            <ac:spMk id="195" creationId="{15A73CA3-0694-C913-F7AC-EF4BDCFD04A4}"/>
          </ac:spMkLst>
        </pc:spChg>
        <pc:spChg chg="mod">
          <ac:chgData name="Mitigasi Gempabumi dan Tsunami" userId="dcb6f23ee1e64337" providerId="LiveId" clId="{63141B2B-BA6F-4BF7-8401-2CACC024E185}" dt="2022-05-25T02:27:56.193" v="173" actId="14100"/>
          <ac:spMkLst>
            <pc:docMk/>
            <pc:sldMk cId="3784961540" sldId="4450"/>
            <ac:spMk id="196" creationId="{59F583F0-09FD-E4F1-7840-9CD31236862F}"/>
          </ac:spMkLst>
        </pc:spChg>
        <pc:spChg chg="mod">
          <ac:chgData name="Mitigasi Gempabumi dan Tsunami" userId="dcb6f23ee1e64337" providerId="LiveId" clId="{63141B2B-BA6F-4BF7-8401-2CACC024E185}" dt="2022-05-25T02:27:56.193" v="173" actId="14100"/>
          <ac:spMkLst>
            <pc:docMk/>
            <pc:sldMk cId="3784961540" sldId="4450"/>
            <ac:spMk id="197" creationId="{99580652-AE15-58FC-4D6B-0406613FF318}"/>
          </ac:spMkLst>
        </pc:spChg>
        <pc:spChg chg="mod">
          <ac:chgData name="Mitigasi Gempabumi dan Tsunami" userId="dcb6f23ee1e64337" providerId="LiveId" clId="{63141B2B-BA6F-4BF7-8401-2CACC024E185}" dt="2022-05-25T02:27:56.193" v="173" actId="14100"/>
          <ac:spMkLst>
            <pc:docMk/>
            <pc:sldMk cId="3784961540" sldId="4450"/>
            <ac:spMk id="198" creationId="{88BC56B3-8F7F-A8C7-57A1-2C16036E4F3E}"/>
          </ac:spMkLst>
        </pc:spChg>
        <pc:spChg chg="mod">
          <ac:chgData name="Mitigasi Gempabumi dan Tsunami" userId="dcb6f23ee1e64337" providerId="LiveId" clId="{63141B2B-BA6F-4BF7-8401-2CACC024E185}" dt="2022-05-25T02:27:56.193" v="173" actId="14100"/>
          <ac:spMkLst>
            <pc:docMk/>
            <pc:sldMk cId="3784961540" sldId="4450"/>
            <ac:spMk id="199" creationId="{F66C74A1-2482-5B19-5462-15740D95F371}"/>
          </ac:spMkLst>
        </pc:spChg>
        <pc:spChg chg="mod">
          <ac:chgData name="Mitigasi Gempabumi dan Tsunami" userId="dcb6f23ee1e64337" providerId="LiveId" clId="{63141B2B-BA6F-4BF7-8401-2CACC024E185}" dt="2022-05-25T02:27:56.193" v="173" actId="14100"/>
          <ac:spMkLst>
            <pc:docMk/>
            <pc:sldMk cId="3784961540" sldId="4450"/>
            <ac:spMk id="200" creationId="{9AF94506-2C80-A9CC-5C88-3CDCE54A9B91}"/>
          </ac:spMkLst>
        </pc:spChg>
        <pc:spChg chg="mod">
          <ac:chgData name="Mitigasi Gempabumi dan Tsunami" userId="dcb6f23ee1e64337" providerId="LiveId" clId="{63141B2B-BA6F-4BF7-8401-2CACC024E185}" dt="2022-05-25T02:27:56.193" v="173" actId="14100"/>
          <ac:spMkLst>
            <pc:docMk/>
            <pc:sldMk cId="3784961540" sldId="4450"/>
            <ac:spMk id="201" creationId="{25446E3B-D1A0-3F88-2C18-D679FFAF899B}"/>
          </ac:spMkLst>
        </pc:spChg>
        <pc:spChg chg="mod">
          <ac:chgData name="Mitigasi Gempabumi dan Tsunami" userId="dcb6f23ee1e64337" providerId="LiveId" clId="{63141B2B-BA6F-4BF7-8401-2CACC024E185}" dt="2022-05-25T02:27:56.193" v="173" actId="14100"/>
          <ac:spMkLst>
            <pc:docMk/>
            <pc:sldMk cId="3784961540" sldId="4450"/>
            <ac:spMk id="202" creationId="{5444F273-1E74-9DDD-76A0-C8C8B273B9BF}"/>
          </ac:spMkLst>
        </pc:spChg>
        <pc:spChg chg="mod">
          <ac:chgData name="Mitigasi Gempabumi dan Tsunami" userId="dcb6f23ee1e64337" providerId="LiveId" clId="{63141B2B-BA6F-4BF7-8401-2CACC024E185}" dt="2022-05-25T02:27:56.193" v="173" actId="14100"/>
          <ac:spMkLst>
            <pc:docMk/>
            <pc:sldMk cId="3784961540" sldId="4450"/>
            <ac:spMk id="203" creationId="{084BBE6F-D671-9B34-0183-260B29DACD64}"/>
          </ac:spMkLst>
        </pc:spChg>
        <pc:spChg chg="mod">
          <ac:chgData name="Mitigasi Gempabumi dan Tsunami" userId="dcb6f23ee1e64337" providerId="LiveId" clId="{63141B2B-BA6F-4BF7-8401-2CACC024E185}" dt="2022-05-25T02:27:56.193" v="173" actId="14100"/>
          <ac:spMkLst>
            <pc:docMk/>
            <pc:sldMk cId="3784961540" sldId="4450"/>
            <ac:spMk id="204" creationId="{475DE2A1-4D36-4D61-7875-5B975C2BE2A5}"/>
          </ac:spMkLst>
        </pc:spChg>
        <pc:spChg chg="mod">
          <ac:chgData name="Mitigasi Gempabumi dan Tsunami" userId="dcb6f23ee1e64337" providerId="LiveId" clId="{63141B2B-BA6F-4BF7-8401-2CACC024E185}" dt="2022-05-25T02:27:56.193" v="173" actId="14100"/>
          <ac:spMkLst>
            <pc:docMk/>
            <pc:sldMk cId="3784961540" sldId="4450"/>
            <ac:spMk id="205" creationId="{4DE920DB-A7EB-C913-3814-927E8CBB5AD1}"/>
          </ac:spMkLst>
        </pc:spChg>
        <pc:spChg chg="mod">
          <ac:chgData name="Mitigasi Gempabumi dan Tsunami" userId="dcb6f23ee1e64337" providerId="LiveId" clId="{63141B2B-BA6F-4BF7-8401-2CACC024E185}" dt="2022-05-25T02:27:56.193" v="173" actId="14100"/>
          <ac:spMkLst>
            <pc:docMk/>
            <pc:sldMk cId="3784961540" sldId="4450"/>
            <ac:spMk id="206" creationId="{E61C8D66-E121-A948-D2E4-8E4A3F52F18A}"/>
          </ac:spMkLst>
        </pc:spChg>
        <pc:spChg chg="mod">
          <ac:chgData name="Mitigasi Gempabumi dan Tsunami" userId="dcb6f23ee1e64337" providerId="LiveId" clId="{63141B2B-BA6F-4BF7-8401-2CACC024E185}" dt="2022-05-25T02:27:56.193" v="173" actId="14100"/>
          <ac:spMkLst>
            <pc:docMk/>
            <pc:sldMk cId="3784961540" sldId="4450"/>
            <ac:spMk id="207" creationId="{A5D982EB-2483-7C8F-6FC8-82090E100E4A}"/>
          </ac:spMkLst>
        </pc:spChg>
        <pc:spChg chg="mod">
          <ac:chgData name="Mitigasi Gempabumi dan Tsunami" userId="dcb6f23ee1e64337" providerId="LiveId" clId="{63141B2B-BA6F-4BF7-8401-2CACC024E185}" dt="2022-05-25T02:27:56.193" v="173" actId="14100"/>
          <ac:spMkLst>
            <pc:docMk/>
            <pc:sldMk cId="3784961540" sldId="4450"/>
            <ac:spMk id="208" creationId="{DFE4B5F9-A80C-6AAB-4246-35D25741B833}"/>
          </ac:spMkLst>
        </pc:spChg>
        <pc:spChg chg="mod">
          <ac:chgData name="Mitigasi Gempabumi dan Tsunami" userId="dcb6f23ee1e64337" providerId="LiveId" clId="{63141B2B-BA6F-4BF7-8401-2CACC024E185}" dt="2022-05-25T02:27:56.193" v="173" actId="14100"/>
          <ac:spMkLst>
            <pc:docMk/>
            <pc:sldMk cId="3784961540" sldId="4450"/>
            <ac:spMk id="209" creationId="{F40B7DC5-5B27-C24D-0175-CFF17B4FB875}"/>
          </ac:spMkLst>
        </pc:spChg>
        <pc:spChg chg="mod">
          <ac:chgData name="Mitigasi Gempabumi dan Tsunami" userId="dcb6f23ee1e64337" providerId="LiveId" clId="{63141B2B-BA6F-4BF7-8401-2CACC024E185}" dt="2022-05-25T02:27:56.193" v="173" actId="14100"/>
          <ac:spMkLst>
            <pc:docMk/>
            <pc:sldMk cId="3784961540" sldId="4450"/>
            <ac:spMk id="210" creationId="{EB1E087C-4A25-5578-02A4-7C70186365D6}"/>
          </ac:spMkLst>
        </pc:spChg>
        <pc:spChg chg="mod">
          <ac:chgData name="Mitigasi Gempabumi dan Tsunami" userId="dcb6f23ee1e64337" providerId="LiveId" clId="{63141B2B-BA6F-4BF7-8401-2CACC024E185}" dt="2022-05-25T02:27:56.193" v="173" actId="14100"/>
          <ac:spMkLst>
            <pc:docMk/>
            <pc:sldMk cId="3784961540" sldId="4450"/>
            <ac:spMk id="211" creationId="{2E17EA8B-A537-F64D-AF25-92A013947A9E}"/>
          </ac:spMkLst>
        </pc:spChg>
        <pc:spChg chg="mod">
          <ac:chgData name="Mitigasi Gempabumi dan Tsunami" userId="dcb6f23ee1e64337" providerId="LiveId" clId="{63141B2B-BA6F-4BF7-8401-2CACC024E185}" dt="2022-05-25T02:27:56.193" v="173" actId="14100"/>
          <ac:spMkLst>
            <pc:docMk/>
            <pc:sldMk cId="3784961540" sldId="4450"/>
            <ac:spMk id="212" creationId="{D35DF6AA-0349-0495-00DB-BF7D6494FED5}"/>
          </ac:spMkLst>
        </pc:spChg>
        <pc:spChg chg="mod">
          <ac:chgData name="Mitigasi Gempabumi dan Tsunami" userId="dcb6f23ee1e64337" providerId="LiveId" clId="{63141B2B-BA6F-4BF7-8401-2CACC024E185}" dt="2022-05-25T02:27:56.193" v="173" actId="14100"/>
          <ac:spMkLst>
            <pc:docMk/>
            <pc:sldMk cId="3784961540" sldId="4450"/>
            <ac:spMk id="213" creationId="{5DF3A4BD-9718-6223-D8DA-22DB85BE5C9B}"/>
          </ac:spMkLst>
        </pc:spChg>
        <pc:spChg chg="mod">
          <ac:chgData name="Mitigasi Gempabumi dan Tsunami" userId="dcb6f23ee1e64337" providerId="LiveId" clId="{63141B2B-BA6F-4BF7-8401-2CACC024E185}" dt="2022-05-25T02:27:56.193" v="173" actId="14100"/>
          <ac:spMkLst>
            <pc:docMk/>
            <pc:sldMk cId="3784961540" sldId="4450"/>
            <ac:spMk id="214" creationId="{D9015B6B-CCE7-9642-5093-CC7446B8820B}"/>
          </ac:spMkLst>
        </pc:spChg>
        <pc:grpChg chg="add mod">
          <ac:chgData name="Mitigasi Gempabumi dan Tsunami" userId="dcb6f23ee1e64337" providerId="LiveId" clId="{63141B2B-BA6F-4BF7-8401-2CACC024E185}" dt="2022-05-25T02:27:56.193" v="173" actId="14100"/>
          <ac:grpSpMkLst>
            <pc:docMk/>
            <pc:sldMk cId="3784961540" sldId="4450"/>
            <ac:grpSpMk id="4" creationId="{B86DB6C5-8083-2C17-61AC-8E852B85A66A}"/>
          </ac:grpSpMkLst>
        </pc:grpChg>
        <pc:picChg chg="mod">
          <ac:chgData name="Mitigasi Gempabumi dan Tsunami" userId="dcb6f23ee1e64337" providerId="LiveId" clId="{63141B2B-BA6F-4BF7-8401-2CACC024E185}" dt="2022-05-25T02:27:56.193" v="173" actId="14100"/>
          <ac:picMkLst>
            <pc:docMk/>
            <pc:sldMk cId="3784961540" sldId="4450"/>
            <ac:picMk id="5" creationId="{811E9160-EE72-1BC8-920F-751A4A0123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E7D0CAF-5AE4-455E-9404-94A7FF109928}" type="datetimeFigureOut">
              <a:rPr lang="en-US" smtClean="0"/>
              <a:t>5/25/2022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DDD25A0-940B-4DE2-975E-C3820183F8BC}" type="slidenum">
              <a:rPr lang="en-US" smtClean="0"/>
              <a:t>‹#›</a:t>
            </a:fld>
            <a:endParaRPr lang="en-US"/>
          </a:p>
        </p:txBody>
      </p:sp>
    </p:spTree>
    <p:extLst>
      <p:ext uri="{BB962C8B-B14F-4D97-AF65-F5344CB8AC3E}">
        <p14:creationId xmlns:p14="http://schemas.microsoft.com/office/powerpoint/2010/main" val="342016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32457" y="2018156"/>
            <a:ext cx="4879085"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FFDE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FFDE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FFDE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6600"/>
            <a:ext cx="9144000" cy="101600"/>
          </a:xfrm>
          <a:custGeom>
            <a:avLst/>
            <a:gdLst/>
            <a:ahLst/>
            <a:cxnLst/>
            <a:rect l="l" t="t" r="r" b="b"/>
            <a:pathLst>
              <a:path w="9144000" h="101600">
                <a:moveTo>
                  <a:pt x="0" y="101600"/>
                </a:moveTo>
                <a:lnTo>
                  <a:pt x="9144000" y="101600"/>
                </a:lnTo>
                <a:lnTo>
                  <a:pt x="9144000" y="0"/>
                </a:lnTo>
                <a:lnTo>
                  <a:pt x="0" y="0"/>
                </a:lnTo>
                <a:lnTo>
                  <a:pt x="0" y="101600"/>
                </a:lnTo>
                <a:close/>
              </a:path>
            </a:pathLst>
          </a:custGeom>
          <a:solidFill>
            <a:srgbClr val="0071BB"/>
          </a:solidFill>
        </p:spPr>
        <p:txBody>
          <a:bodyPr wrap="square" lIns="0" tIns="0" rIns="0" bIns="0" rtlCol="0"/>
          <a:lstStyle/>
          <a:p>
            <a:endParaRPr/>
          </a:p>
        </p:txBody>
      </p:sp>
      <p:sp>
        <p:nvSpPr>
          <p:cNvPr id="17" name="bg object 17"/>
          <p:cNvSpPr/>
          <p:nvPr/>
        </p:nvSpPr>
        <p:spPr>
          <a:xfrm>
            <a:off x="0" y="0"/>
            <a:ext cx="9144000" cy="635000"/>
          </a:xfrm>
          <a:custGeom>
            <a:avLst/>
            <a:gdLst/>
            <a:ahLst/>
            <a:cxnLst/>
            <a:rect l="l" t="t" r="r" b="b"/>
            <a:pathLst>
              <a:path w="9144000" h="635000">
                <a:moveTo>
                  <a:pt x="0" y="635000"/>
                </a:moveTo>
                <a:lnTo>
                  <a:pt x="9144000" y="635000"/>
                </a:lnTo>
                <a:lnTo>
                  <a:pt x="9144000" y="0"/>
                </a:lnTo>
                <a:lnTo>
                  <a:pt x="0" y="0"/>
                </a:lnTo>
                <a:lnTo>
                  <a:pt x="0" y="635000"/>
                </a:lnTo>
                <a:close/>
              </a:path>
            </a:pathLst>
          </a:custGeom>
          <a:solidFill>
            <a:srgbClr val="0071BB"/>
          </a:solidFill>
        </p:spPr>
        <p:txBody>
          <a:bodyPr wrap="square" lIns="0" tIns="0" rIns="0" bIns="0" rtlCol="0"/>
          <a:lstStyle/>
          <a:p>
            <a:endParaRPr/>
          </a:p>
        </p:txBody>
      </p:sp>
      <p:sp>
        <p:nvSpPr>
          <p:cNvPr id="18" name="bg object 18"/>
          <p:cNvSpPr/>
          <p:nvPr/>
        </p:nvSpPr>
        <p:spPr>
          <a:xfrm>
            <a:off x="0" y="635000"/>
            <a:ext cx="9144000" cy="101600"/>
          </a:xfrm>
          <a:custGeom>
            <a:avLst/>
            <a:gdLst/>
            <a:ahLst/>
            <a:cxnLst/>
            <a:rect l="l" t="t" r="r" b="b"/>
            <a:pathLst>
              <a:path w="9144000" h="101600">
                <a:moveTo>
                  <a:pt x="0" y="101600"/>
                </a:moveTo>
                <a:lnTo>
                  <a:pt x="9144000" y="101600"/>
                </a:lnTo>
                <a:lnTo>
                  <a:pt x="9144000" y="0"/>
                </a:lnTo>
                <a:lnTo>
                  <a:pt x="0" y="0"/>
                </a:lnTo>
                <a:lnTo>
                  <a:pt x="0" y="101600"/>
                </a:lnTo>
                <a:close/>
              </a:path>
            </a:pathLst>
          </a:custGeom>
          <a:solidFill>
            <a:srgbClr val="75848A"/>
          </a:solidFill>
        </p:spPr>
        <p:txBody>
          <a:bodyPr wrap="square" lIns="0" tIns="0" rIns="0" bIns="0" rtlCol="0"/>
          <a:lstStyle/>
          <a:p>
            <a:endParaRPr/>
          </a:p>
        </p:txBody>
      </p:sp>
      <p:sp>
        <p:nvSpPr>
          <p:cNvPr id="19" name="bg object 19"/>
          <p:cNvSpPr/>
          <p:nvPr/>
        </p:nvSpPr>
        <p:spPr>
          <a:xfrm>
            <a:off x="0" y="819150"/>
            <a:ext cx="9144000" cy="38100"/>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FFDE00"/>
          </a:solidFill>
        </p:spPr>
        <p:txBody>
          <a:bodyPr wrap="square" lIns="0" tIns="0" rIns="0" bIns="0" rtlCol="0"/>
          <a:lstStyle/>
          <a:p>
            <a:endParaRPr/>
          </a:p>
        </p:txBody>
      </p:sp>
      <p:pic>
        <p:nvPicPr>
          <p:cNvPr id="20" name="bg object 20"/>
          <p:cNvPicPr/>
          <p:nvPr/>
        </p:nvPicPr>
        <p:blipFill>
          <a:blip r:embed="rId7" cstate="print"/>
          <a:stretch>
            <a:fillRect/>
          </a:stretch>
        </p:blipFill>
        <p:spPr>
          <a:xfrm>
            <a:off x="152400" y="76200"/>
            <a:ext cx="990600" cy="990600"/>
          </a:xfrm>
          <a:prstGeom prst="rect">
            <a:avLst/>
          </a:prstGeom>
        </p:spPr>
      </p:pic>
      <p:pic>
        <p:nvPicPr>
          <p:cNvPr id="21" name="bg object 21"/>
          <p:cNvPicPr/>
          <p:nvPr/>
        </p:nvPicPr>
        <p:blipFill>
          <a:blip r:embed="rId8" cstate="print"/>
          <a:stretch>
            <a:fillRect/>
          </a:stretch>
        </p:blipFill>
        <p:spPr>
          <a:xfrm>
            <a:off x="7848600" y="7874"/>
            <a:ext cx="1295399" cy="927100"/>
          </a:xfrm>
          <a:prstGeom prst="rect">
            <a:avLst/>
          </a:prstGeom>
        </p:spPr>
      </p:pic>
      <p:sp>
        <p:nvSpPr>
          <p:cNvPr id="2" name="Holder 2"/>
          <p:cNvSpPr>
            <a:spLocks noGrp="1"/>
          </p:cNvSpPr>
          <p:nvPr>
            <p:ph type="title"/>
          </p:nvPr>
        </p:nvSpPr>
        <p:spPr>
          <a:xfrm>
            <a:off x="0" y="0"/>
            <a:ext cx="9144000" cy="635000"/>
          </a:xfrm>
          <a:prstGeom prst="rect">
            <a:avLst/>
          </a:prstGeom>
        </p:spPr>
        <p:txBody>
          <a:bodyPr wrap="square" lIns="0" tIns="0" rIns="0" bIns="0">
            <a:spAutoFit/>
          </a:bodyPr>
          <a:lstStyle>
            <a:lvl1pPr>
              <a:defRPr sz="1800" b="1" i="0">
                <a:solidFill>
                  <a:srgbClr val="FFDE00"/>
                </a:solidFill>
                <a:latin typeface="Arial"/>
                <a:cs typeface="Arial"/>
              </a:defRPr>
            </a:lvl1pPr>
          </a:lstStyle>
          <a:p>
            <a:endParaRPr/>
          </a:p>
        </p:txBody>
      </p:sp>
      <p:sp>
        <p:nvSpPr>
          <p:cNvPr id="3" name="Holder 3"/>
          <p:cNvSpPr>
            <a:spLocks noGrp="1"/>
          </p:cNvSpPr>
          <p:nvPr>
            <p:ph type="body" idx="1"/>
          </p:nvPr>
        </p:nvSpPr>
        <p:spPr>
          <a:xfrm>
            <a:off x="1905000" y="1834895"/>
            <a:ext cx="4259580" cy="36728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35000"/>
          </a:xfrm>
          <a:prstGeom prst="rect">
            <a:avLst/>
          </a:prstGeom>
        </p:spPr>
        <p:txBody>
          <a:bodyPr vert="horz" wrap="square" lIns="0" tIns="206375" rIns="0" bIns="0" rtlCol="0">
            <a:spAutoFit/>
          </a:bodyPr>
          <a:lstStyle/>
          <a:p>
            <a:pPr marL="1463040">
              <a:lnSpc>
                <a:spcPct val="100000"/>
              </a:lnSpc>
              <a:spcBef>
                <a:spcPts val="1625"/>
              </a:spcBef>
            </a:pPr>
            <a:r>
              <a:rPr sz="1800" b="1" spc="-5" dirty="0">
                <a:solidFill>
                  <a:srgbClr val="FFDE00"/>
                </a:solidFill>
                <a:latin typeface="Arial"/>
                <a:cs typeface="Arial"/>
              </a:rPr>
              <a:t>European</a:t>
            </a:r>
            <a:r>
              <a:rPr sz="1800" b="1" spc="-15" dirty="0">
                <a:solidFill>
                  <a:srgbClr val="FFDE00"/>
                </a:solidFill>
                <a:latin typeface="Arial"/>
                <a:cs typeface="Arial"/>
              </a:rPr>
              <a:t> </a:t>
            </a:r>
            <a:r>
              <a:rPr sz="1800" b="1" spc="-5" dirty="0">
                <a:solidFill>
                  <a:srgbClr val="FFDE00"/>
                </a:solidFill>
                <a:latin typeface="Arial"/>
                <a:cs typeface="Arial"/>
              </a:rPr>
              <a:t>Geosciences </a:t>
            </a:r>
            <a:r>
              <a:rPr sz="1800" b="1" dirty="0">
                <a:solidFill>
                  <a:srgbClr val="FFDE00"/>
                </a:solidFill>
                <a:latin typeface="Arial"/>
                <a:cs typeface="Arial"/>
              </a:rPr>
              <a:t>Union</a:t>
            </a:r>
            <a:endParaRPr sz="1800" dirty="0">
              <a:latin typeface="Arial"/>
              <a:cs typeface="Arial"/>
            </a:endParaRPr>
          </a:p>
        </p:txBody>
      </p:sp>
      <p:pic>
        <p:nvPicPr>
          <p:cNvPr id="3" name="object 3"/>
          <p:cNvPicPr/>
          <p:nvPr/>
        </p:nvPicPr>
        <p:blipFill>
          <a:blip r:embed="rId2" cstate="print"/>
          <a:stretch>
            <a:fillRect/>
          </a:stretch>
        </p:blipFill>
        <p:spPr>
          <a:xfrm>
            <a:off x="7137400" y="4614926"/>
            <a:ext cx="2005076" cy="2243071"/>
          </a:xfrm>
          <a:prstGeom prst="rect">
            <a:avLst/>
          </a:prstGeom>
        </p:spPr>
      </p:pic>
      <p:sp>
        <p:nvSpPr>
          <p:cNvPr id="4" name="object 4"/>
          <p:cNvSpPr txBox="1"/>
          <p:nvPr/>
        </p:nvSpPr>
        <p:spPr>
          <a:xfrm>
            <a:off x="609600" y="2362200"/>
            <a:ext cx="8382000" cy="873957"/>
          </a:xfrm>
          <a:prstGeom prst="rect">
            <a:avLst/>
          </a:prstGeom>
        </p:spPr>
        <p:txBody>
          <a:bodyPr vert="horz" wrap="square" lIns="0" tIns="12065" rIns="0" bIns="0" rtlCol="0">
            <a:spAutoFit/>
          </a:bodyPr>
          <a:lstStyle/>
          <a:p>
            <a:pPr marL="12700">
              <a:lnSpc>
                <a:spcPct val="100000"/>
              </a:lnSpc>
              <a:spcBef>
                <a:spcPts val="95"/>
              </a:spcBef>
            </a:pPr>
            <a:r>
              <a:rPr lang="en-US" sz="2800" b="1" spc="-5" dirty="0">
                <a:solidFill>
                  <a:srgbClr val="0071BB"/>
                </a:solidFill>
                <a:latin typeface="Arial"/>
                <a:cs typeface="Arial"/>
              </a:rPr>
              <a:t>A Preliminary Assessment of the Indonesian Tsunami Ready Communities</a:t>
            </a:r>
            <a:endParaRPr sz="2800" dirty="0">
              <a:latin typeface="Arial"/>
              <a:cs typeface="Arial"/>
            </a:endParaRPr>
          </a:p>
        </p:txBody>
      </p:sp>
      <p:sp>
        <p:nvSpPr>
          <p:cNvPr id="5" name="object 5"/>
          <p:cNvSpPr txBox="1"/>
          <p:nvPr/>
        </p:nvSpPr>
        <p:spPr>
          <a:xfrm>
            <a:off x="667657" y="3505200"/>
            <a:ext cx="7714343" cy="2609048"/>
          </a:xfrm>
          <a:prstGeom prst="rect">
            <a:avLst/>
          </a:prstGeom>
        </p:spPr>
        <p:txBody>
          <a:bodyPr vert="horz" wrap="square" lIns="0" tIns="13335" rIns="0" bIns="0" rtlCol="0">
            <a:spAutoFit/>
          </a:bodyPr>
          <a:lstStyle/>
          <a:p>
            <a:pPr marL="12700">
              <a:lnSpc>
                <a:spcPct val="100000"/>
              </a:lnSpc>
              <a:spcBef>
                <a:spcPts val="105"/>
              </a:spcBef>
            </a:pPr>
            <a:r>
              <a:rPr lang="en-US" sz="2200" b="1" dirty="0"/>
              <a:t>SUCI DEWI ANUGRAH</a:t>
            </a:r>
            <a:r>
              <a:rPr lang="en-US" sz="2200" dirty="0"/>
              <a:t>, Admiral Musa Julius, </a:t>
            </a:r>
            <a:r>
              <a:rPr lang="en-US" sz="2200" dirty="0" err="1"/>
              <a:t>Daryono</a:t>
            </a:r>
            <a:r>
              <a:rPr lang="en-US" sz="2200" dirty="0"/>
              <a:t> </a:t>
            </a:r>
            <a:r>
              <a:rPr lang="en-US" sz="2200" dirty="0" err="1"/>
              <a:t>Daryono</a:t>
            </a:r>
            <a:r>
              <a:rPr lang="en-US" sz="2200" dirty="0"/>
              <a:t>, </a:t>
            </a:r>
            <a:r>
              <a:rPr lang="en-US" sz="2200" dirty="0" err="1"/>
              <a:t>Hidayanti</a:t>
            </a:r>
            <a:r>
              <a:rPr lang="en-US" sz="2200" dirty="0"/>
              <a:t> </a:t>
            </a:r>
            <a:r>
              <a:rPr lang="en-US" sz="2200" dirty="0" err="1"/>
              <a:t>Hidayanti</a:t>
            </a:r>
            <a:r>
              <a:rPr lang="en-US" sz="2200" dirty="0"/>
              <a:t>, </a:t>
            </a:r>
            <a:r>
              <a:rPr lang="en-US" sz="2200" dirty="0" err="1"/>
              <a:t>Weniza</a:t>
            </a:r>
            <a:r>
              <a:rPr lang="en-US" sz="2200" dirty="0"/>
              <a:t> </a:t>
            </a:r>
            <a:r>
              <a:rPr lang="en-US" sz="2200" dirty="0" err="1"/>
              <a:t>Weniza</a:t>
            </a:r>
            <a:r>
              <a:rPr lang="en-US" sz="2200" dirty="0"/>
              <a:t>, </a:t>
            </a:r>
            <a:r>
              <a:rPr lang="en-US" sz="2200" dirty="0" err="1"/>
              <a:t>Tribowo</a:t>
            </a:r>
            <a:r>
              <a:rPr lang="en-US" sz="2200" dirty="0"/>
              <a:t> </a:t>
            </a:r>
            <a:r>
              <a:rPr lang="en-US" sz="2200" dirty="0" err="1"/>
              <a:t>Kriswinarso</a:t>
            </a:r>
            <a:r>
              <a:rPr lang="en-US" sz="2200" dirty="0"/>
              <a:t>, Gloria </a:t>
            </a:r>
            <a:r>
              <a:rPr lang="en-US" sz="2200" dirty="0" err="1"/>
              <a:t>Simangunsong</a:t>
            </a:r>
            <a:r>
              <a:rPr lang="en-US" sz="2200" dirty="0"/>
              <a:t>, </a:t>
            </a:r>
            <a:r>
              <a:rPr lang="en-US" sz="2200" dirty="0" err="1"/>
              <a:t>Resti</a:t>
            </a:r>
            <a:r>
              <a:rPr lang="en-US" sz="2200" dirty="0"/>
              <a:t> </a:t>
            </a:r>
            <a:r>
              <a:rPr lang="en-US" sz="2200" dirty="0" err="1"/>
              <a:t>Herdiani</a:t>
            </a:r>
            <a:r>
              <a:rPr lang="en-US" sz="2200" dirty="0"/>
              <a:t> </a:t>
            </a:r>
            <a:r>
              <a:rPr lang="en-US" sz="2200" dirty="0" err="1"/>
              <a:t>Rahayu</a:t>
            </a:r>
            <a:r>
              <a:rPr lang="en-US" sz="2200" dirty="0"/>
              <a:t>, Mila </a:t>
            </a:r>
            <a:r>
              <a:rPr lang="en-US" sz="2200" dirty="0" err="1"/>
              <a:t>Apriani</a:t>
            </a:r>
            <a:r>
              <a:rPr lang="en-US" sz="2200" dirty="0"/>
              <a:t>, </a:t>
            </a:r>
            <a:r>
              <a:rPr lang="en-US" sz="2200" dirty="0" err="1"/>
              <a:t>Tatok</a:t>
            </a:r>
            <a:r>
              <a:rPr lang="en-US" sz="2200" dirty="0"/>
              <a:t> </a:t>
            </a:r>
            <a:r>
              <a:rPr lang="en-US" sz="2200" dirty="0" err="1"/>
              <a:t>Yatimantoro</a:t>
            </a:r>
            <a:r>
              <a:rPr lang="en-US" sz="2200" dirty="0"/>
              <a:t>, </a:t>
            </a:r>
            <a:r>
              <a:rPr lang="en-US" sz="2200" dirty="0" err="1"/>
              <a:t>Purnomo</a:t>
            </a:r>
            <a:r>
              <a:rPr lang="en-US" sz="2200" dirty="0"/>
              <a:t> </a:t>
            </a:r>
            <a:r>
              <a:rPr lang="en-US" sz="2200" dirty="0" err="1"/>
              <a:t>Hawati</a:t>
            </a:r>
            <a:r>
              <a:rPr lang="en-US" sz="2200" dirty="0"/>
              <a:t>, </a:t>
            </a:r>
            <a:r>
              <a:rPr lang="en-US" sz="2200" dirty="0" err="1"/>
              <a:t>Dwikorita</a:t>
            </a:r>
            <a:r>
              <a:rPr lang="en-US" sz="2200" dirty="0"/>
              <a:t> </a:t>
            </a:r>
            <a:r>
              <a:rPr lang="en-US" sz="2200" dirty="0" err="1"/>
              <a:t>Karnawati</a:t>
            </a:r>
            <a:r>
              <a:rPr lang="en-US" sz="2200" dirty="0"/>
              <a:t>, Muhamad Sadly, and </a:t>
            </a:r>
            <a:r>
              <a:rPr lang="en-US" sz="2200" dirty="0" err="1"/>
              <a:t>Bambang</a:t>
            </a:r>
            <a:r>
              <a:rPr lang="en-US" sz="2200" dirty="0"/>
              <a:t> </a:t>
            </a:r>
            <a:r>
              <a:rPr lang="en-US" sz="2200" dirty="0" err="1"/>
              <a:t>Setiyo</a:t>
            </a:r>
            <a:r>
              <a:rPr lang="en-US" sz="2200" dirty="0"/>
              <a:t> </a:t>
            </a:r>
            <a:r>
              <a:rPr lang="en-US" sz="2200" dirty="0" err="1"/>
              <a:t>Prayitno</a:t>
            </a:r>
            <a:endParaRPr lang="en-US" sz="2200" dirty="0"/>
          </a:p>
          <a:p>
            <a:pPr marL="12700">
              <a:lnSpc>
                <a:spcPct val="100000"/>
              </a:lnSpc>
              <a:spcBef>
                <a:spcPts val="105"/>
              </a:spcBef>
            </a:pPr>
            <a:endParaRPr lang="en-US" sz="1900" dirty="0">
              <a:latin typeface="Arial"/>
              <a:cs typeface="Arial"/>
            </a:endParaRPr>
          </a:p>
          <a:p>
            <a:pPr marL="12700">
              <a:lnSpc>
                <a:spcPct val="100000"/>
              </a:lnSpc>
              <a:spcBef>
                <a:spcPts val="105"/>
              </a:spcBef>
            </a:pPr>
            <a:r>
              <a:rPr lang="en-US" sz="1900" dirty="0"/>
              <a:t>BMKG, Earthquake and Tsunami Center, Jakarta, Indonesia (suci.dewi.sda@gmail.com)</a:t>
            </a:r>
            <a:endParaRPr sz="1900" dirty="0">
              <a:latin typeface="Arial"/>
              <a:cs typeface="Arial"/>
            </a:endParaRPr>
          </a:p>
        </p:txBody>
      </p:sp>
      <p:pic>
        <p:nvPicPr>
          <p:cNvPr id="8" name="Picture 2">
            <a:extLst>
              <a:ext uri="{FF2B5EF4-FFF2-40B4-BE49-F238E27FC236}">
                <a16:creationId xmlns:a16="http://schemas.microsoft.com/office/drawing/2014/main" id="{61D18353-AB00-9240-ABFF-703CE2C53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653" y="1217604"/>
            <a:ext cx="863147" cy="108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35000"/>
          </a:xfrm>
          <a:prstGeom prst="rect">
            <a:avLst/>
          </a:prstGeom>
        </p:spPr>
        <p:txBody>
          <a:bodyPr vert="horz" wrap="square" lIns="0" tIns="206375" rIns="0" bIns="0" rtlCol="0">
            <a:spAutoFit/>
          </a:bodyPr>
          <a:lstStyle/>
          <a:p>
            <a:pPr marL="1463040">
              <a:lnSpc>
                <a:spcPct val="100000"/>
              </a:lnSpc>
              <a:spcBef>
                <a:spcPts val="1625"/>
              </a:spcBef>
            </a:pPr>
            <a:r>
              <a:rPr sz="1800" b="1" spc="-5" dirty="0">
                <a:solidFill>
                  <a:srgbClr val="FFDE00"/>
                </a:solidFill>
                <a:latin typeface="Arial"/>
                <a:cs typeface="Arial"/>
              </a:rPr>
              <a:t>European</a:t>
            </a:r>
            <a:r>
              <a:rPr sz="1800" b="1" spc="-15" dirty="0">
                <a:solidFill>
                  <a:srgbClr val="FFDE00"/>
                </a:solidFill>
                <a:latin typeface="Arial"/>
                <a:cs typeface="Arial"/>
              </a:rPr>
              <a:t> </a:t>
            </a:r>
            <a:r>
              <a:rPr sz="1800" b="1" spc="-5" dirty="0">
                <a:solidFill>
                  <a:srgbClr val="FFDE00"/>
                </a:solidFill>
                <a:latin typeface="Arial"/>
                <a:cs typeface="Arial"/>
              </a:rPr>
              <a:t>Geosciences </a:t>
            </a:r>
            <a:r>
              <a:rPr sz="1800" b="1" dirty="0">
                <a:solidFill>
                  <a:srgbClr val="FFDE00"/>
                </a:solidFill>
                <a:latin typeface="Arial"/>
                <a:cs typeface="Arial"/>
              </a:rPr>
              <a:t>Union</a:t>
            </a:r>
            <a:endParaRPr sz="1800">
              <a:latin typeface="Arial"/>
              <a:cs typeface="Arial"/>
            </a:endParaRPr>
          </a:p>
        </p:txBody>
      </p:sp>
      <p:pic>
        <p:nvPicPr>
          <p:cNvPr id="3" name="object 3"/>
          <p:cNvPicPr/>
          <p:nvPr/>
        </p:nvPicPr>
        <p:blipFill>
          <a:blip r:embed="rId2" cstate="print"/>
          <a:stretch>
            <a:fillRect/>
          </a:stretch>
        </p:blipFill>
        <p:spPr>
          <a:xfrm>
            <a:off x="7137400" y="4614926"/>
            <a:ext cx="2005076" cy="2243071"/>
          </a:xfrm>
          <a:prstGeom prst="rect">
            <a:avLst/>
          </a:prstGeom>
        </p:spPr>
      </p:pic>
      <p:sp>
        <p:nvSpPr>
          <p:cNvPr id="4" name="object 4"/>
          <p:cNvSpPr txBox="1">
            <a:spLocks noGrp="1"/>
          </p:cNvSpPr>
          <p:nvPr>
            <p:ph type="title"/>
          </p:nvPr>
        </p:nvSpPr>
        <p:spPr>
          <a:xfrm>
            <a:off x="877048" y="2897196"/>
            <a:ext cx="7428752" cy="689291"/>
          </a:xfrm>
          <a:prstGeom prst="rect">
            <a:avLst/>
          </a:prstGeom>
        </p:spPr>
        <p:txBody>
          <a:bodyPr vert="horz" wrap="square" lIns="0" tIns="12065" rIns="0" bIns="0" rtlCol="0">
            <a:spAutoFit/>
          </a:bodyPr>
          <a:lstStyle/>
          <a:p>
            <a:pPr marL="12700" algn="ctr">
              <a:lnSpc>
                <a:spcPct val="100000"/>
              </a:lnSpc>
              <a:spcBef>
                <a:spcPts val="95"/>
              </a:spcBef>
            </a:pPr>
            <a:r>
              <a:rPr lang="en-US" sz="4400" spc="-5" dirty="0">
                <a:solidFill>
                  <a:srgbClr val="0071BB"/>
                </a:solidFill>
              </a:rPr>
              <a:t>THANK YOU</a:t>
            </a:r>
          </a:p>
        </p:txBody>
      </p:sp>
      <p:sp>
        <p:nvSpPr>
          <p:cNvPr id="5" name="Rectangle 4">
            <a:extLst>
              <a:ext uri="{FF2B5EF4-FFF2-40B4-BE49-F238E27FC236}">
                <a16:creationId xmlns:a16="http://schemas.microsoft.com/office/drawing/2014/main" id="{9AEBEDCC-E9CD-7B42-A525-EE64E7A0BD4E}"/>
              </a:ext>
            </a:extLst>
          </p:cNvPr>
          <p:cNvSpPr>
            <a:spLocks noChangeArrowheads="1"/>
          </p:cNvSpPr>
          <p:nvPr/>
        </p:nvSpPr>
        <p:spPr bwMode="auto">
          <a:xfrm>
            <a:off x="1066800" y="3779836"/>
            <a:ext cx="740092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dirty="0">
                <a:solidFill>
                  <a:srgbClr val="000000"/>
                </a:solidFill>
              </a:rPr>
              <a:t>Further Communication:</a:t>
            </a:r>
          </a:p>
          <a:p>
            <a:pPr algn="ctr" eaLnBrk="1" hangingPunct="1">
              <a:spcBef>
                <a:spcPct val="0"/>
              </a:spcBef>
              <a:buFontTx/>
              <a:buNone/>
            </a:pPr>
            <a:r>
              <a:rPr lang="en-US" altLang="en-US" sz="2100" b="1" dirty="0">
                <a:solidFill>
                  <a:srgbClr val="000000"/>
                </a:solidFill>
              </a:rPr>
              <a:t>Email: suci.dewi.sda@gmail.com </a:t>
            </a:r>
          </a:p>
          <a:p>
            <a:pPr algn="ctr" eaLnBrk="1" hangingPunct="1">
              <a:spcBef>
                <a:spcPct val="0"/>
              </a:spcBef>
              <a:buFontTx/>
              <a:buNone/>
            </a:pPr>
            <a:r>
              <a:rPr lang="en-US" altLang="en-US" sz="2100" b="1" dirty="0">
                <a:solidFill>
                  <a:srgbClr val="0000FF"/>
                </a:solidFill>
              </a:rPr>
              <a:t>http://inatews.bmkg.go.id</a:t>
            </a:r>
          </a:p>
          <a:p>
            <a:pPr algn="ctr">
              <a:spcBef>
                <a:spcPct val="0"/>
              </a:spcBef>
              <a:buNone/>
            </a:pPr>
            <a:r>
              <a:rPr lang="en-US" altLang="en-US" sz="2100" dirty="0">
                <a:solidFill>
                  <a:srgbClr val="000000"/>
                </a:solidFill>
              </a:rPr>
              <a:t>Mobile</a:t>
            </a:r>
            <a:r>
              <a:rPr lang="id-ID" altLang="en-US" sz="2100" dirty="0">
                <a:solidFill>
                  <a:srgbClr val="000000"/>
                </a:solidFill>
              </a:rPr>
              <a:t> </a:t>
            </a:r>
            <a:r>
              <a:rPr lang="en-US" altLang="en-US" sz="2100" dirty="0">
                <a:solidFill>
                  <a:srgbClr val="000000"/>
                </a:solidFill>
              </a:rPr>
              <a:t>Application </a:t>
            </a:r>
            <a:r>
              <a:rPr lang="en-US" altLang="en-US" sz="2100" b="1" dirty="0">
                <a:solidFill>
                  <a:srgbClr val="0000FF"/>
                </a:solidFill>
              </a:rPr>
              <a:t>Info BMKG, WRS-BMKG, BMKG-AEIC</a:t>
            </a:r>
          </a:p>
          <a:p>
            <a:pPr algn="ctr" eaLnBrk="1" hangingPunct="1">
              <a:spcBef>
                <a:spcPct val="0"/>
              </a:spcBef>
              <a:buFontTx/>
              <a:buNone/>
            </a:pPr>
            <a:r>
              <a:rPr lang="en-US" altLang="en-US" sz="2100" b="1" dirty="0">
                <a:solidFill>
                  <a:srgbClr val="0000FF"/>
                </a:solidFill>
              </a:rPr>
              <a:t>      </a:t>
            </a:r>
          </a:p>
        </p:txBody>
      </p:sp>
      <p:pic>
        <p:nvPicPr>
          <p:cNvPr id="6" name="Picture 2">
            <a:extLst>
              <a:ext uri="{FF2B5EF4-FFF2-40B4-BE49-F238E27FC236}">
                <a16:creationId xmlns:a16="http://schemas.microsoft.com/office/drawing/2014/main" id="{61D18353-AB00-9240-ABFF-703CE2C53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653" y="1752600"/>
            <a:ext cx="863147" cy="108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79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6375" rIns="0" bIns="0" rtlCol="0">
            <a:spAutoFit/>
          </a:bodyPr>
          <a:lstStyle/>
          <a:p>
            <a:pPr marL="1463040">
              <a:lnSpc>
                <a:spcPct val="100000"/>
              </a:lnSpc>
              <a:spcBef>
                <a:spcPts val="1625"/>
              </a:spcBef>
            </a:pPr>
            <a:r>
              <a:rPr spc="-5" dirty="0"/>
              <a:t>European</a:t>
            </a:r>
            <a:r>
              <a:rPr spc="-15" dirty="0"/>
              <a:t> </a:t>
            </a:r>
            <a:r>
              <a:rPr spc="-5" dirty="0"/>
              <a:t>Geosciences </a:t>
            </a:r>
            <a:r>
              <a:rPr dirty="0"/>
              <a:t>Union</a:t>
            </a:r>
          </a:p>
        </p:txBody>
      </p:sp>
      <p:sp>
        <p:nvSpPr>
          <p:cNvPr id="13" name="object 13"/>
          <p:cNvSpPr txBox="1"/>
          <p:nvPr/>
        </p:nvSpPr>
        <p:spPr>
          <a:xfrm>
            <a:off x="917244" y="990600"/>
            <a:ext cx="8150556" cy="350737"/>
          </a:xfrm>
          <a:prstGeom prst="rect">
            <a:avLst/>
          </a:prstGeom>
        </p:spPr>
        <p:txBody>
          <a:bodyPr vert="horz" wrap="square" lIns="0" tIns="12065" rIns="0" bIns="0" rtlCol="0">
            <a:spAutoFit/>
          </a:bodyPr>
          <a:lstStyle/>
          <a:p>
            <a:pPr marL="12700">
              <a:lnSpc>
                <a:spcPct val="100000"/>
              </a:lnSpc>
              <a:spcBef>
                <a:spcPts val="95"/>
              </a:spcBef>
            </a:pPr>
            <a:r>
              <a:rPr lang="en-US" sz="2200" b="1" spc="-5" dirty="0">
                <a:solidFill>
                  <a:srgbClr val="0071BB"/>
                </a:solidFill>
                <a:latin typeface="Arial"/>
                <a:cs typeface="Arial"/>
              </a:rPr>
              <a:t>Introduction: Megathrust Earthquake Sources in Indonesia</a:t>
            </a:r>
            <a:endParaRPr lang="en-US" sz="2200" dirty="0">
              <a:latin typeface="Arial"/>
              <a:cs typeface="Arial"/>
            </a:endParaRPr>
          </a:p>
        </p:txBody>
      </p:sp>
      <p:pic>
        <p:nvPicPr>
          <p:cNvPr id="27" name="Subduksi.jpg"/>
          <p:cNvPicPr>
            <a:picLocks noChangeAspect="1"/>
          </p:cNvPicPr>
          <p:nvPr/>
        </p:nvPicPr>
        <p:blipFill>
          <a:blip r:embed="rId2" cstate="print">
            <a:extLst>
              <a:ext uri="{28A0092B-C50C-407E-A947-70E740481C1C}">
                <a14:useLocalDpi xmlns:a14="http://schemas.microsoft.com/office/drawing/2010/main" val="0"/>
              </a:ext>
            </a:extLst>
          </a:blip>
          <a:srcRect t="9462" b="6400"/>
          <a:stretch>
            <a:fillRect/>
          </a:stretch>
        </p:blipFill>
        <p:spPr bwMode="auto">
          <a:xfrm>
            <a:off x="899100" y="1358537"/>
            <a:ext cx="7559099" cy="49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8" name="TextBox 1"/>
          <p:cNvSpPr txBox="1">
            <a:spLocks noChangeArrowheads="1"/>
          </p:cNvSpPr>
          <p:nvPr/>
        </p:nvSpPr>
        <p:spPr bwMode="auto">
          <a:xfrm>
            <a:off x="1676400" y="6161172"/>
            <a:ext cx="6791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onstantia" panose="02030602050306030303" pitchFamily="18" charset="0"/>
                <a:ea typeface="HG明朝E"/>
                <a:cs typeface="HG明朝E"/>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onstantia" panose="02030602050306030303" pitchFamily="18" charset="0"/>
                <a:ea typeface="HG明朝E"/>
                <a:cs typeface="HG明朝E"/>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onstantia" panose="02030602050306030303" pitchFamily="18" charset="0"/>
                <a:ea typeface="HG明朝E"/>
                <a:cs typeface="HG明朝E"/>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onstantia" panose="02030602050306030303" pitchFamily="18" charset="0"/>
                <a:ea typeface="HG明朝E"/>
                <a:cs typeface="HG明朝E"/>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onstantia" panose="02030602050306030303" pitchFamily="18" charset="0"/>
                <a:ea typeface="HG明朝E"/>
                <a:cs typeface="HG明朝E"/>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onstantia" panose="02030602050306030303" pitchFamily="18" charset="0"/>
                <a:ea typeface="HG明朝E"/>
                <a:cs typeface="HG明朝E"/>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onstantia" panose="02030602050306030303" pitchFamily="18" charset="0"/>
                <a:ea typeface="HG明朝E"/>
                <a:cs typeface="HG明朝E"/>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onstantia" panose="02030602050306030303" pitchFamily="18" charset="0"/>
                <a:ea typeface="HG明朝E"/>
                <a:cs typeface="HG明朝E"/>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onstantia" panose="02030602050306030303" pitchFamily="18" charset="0"/>
                <a:ea typeface="HG明朝E"/>
                <a:cs typeface="HG明朝E"/>
              </a:defRPr>
            </a:lvl9pPr>
          </a:lstStyle>
          <a:p>
            <a:pPr eaLnBrk="1" hangingPunct="1">
              <a:spcBef>
                <a:spcPct val="0"/>
              </a:spcBef>
              <a:buClrTx/>
              <a:buSzTx/>
              <a:buFontTx/>
              <a:buNone/>
            </a:pPr>
            <a:r>
              <a:rPr lang="en-US" altLang="id-ID" sz="2000" dirty="0">
                <a:latin typeface="Calibri" panose="020F0502020204030204" pitchFamily="34" charset="0"/>
                <a:cs typeface="Arial" panose="020B0604020202020204" pitchFamily="34" charset="0"/>
              </a:rPr>
              <a:t>Source: Indonesian National Center for Earthquake Study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1776-72F8-8978-B3E9-D738235546AE}"/>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B1F1138D-F531-7190-8888-637227EE1B3A}"/>
              </a:ext>
            </a:extLst>
          </p:cNvPr>
          <p:cNvSpPr>
            <a:spLocks noGrp="1"/>
          </p:cNvSpPr>
          <p:nvPr>
            <p:ph type="body" idx="1"/>
          </p:nvPr>
        </p:nvSpPr>
        <p:spPr/>
        <p:txBody>
          <a:bodyPr/>
          <a:lstStyle/>
          <a:p>
            <a:endParaRPr lang="en-ID"/>
          </a:p>
        </p:txBody>
      </p:sp>
      <p:grpSp>
        <p:nvGrpSpPr>
          <p:cNvPr id="4" name="Group 3">
            <a:extLst>
              <a:ext uri="{FF2B5EF4-FFF2-40B4-BE49-F238E27FC236}">
                <a16:creationId xmlns:a16="http://schemas.microsoft.com/office/drawing/2014/main" id="{B86DB6C5-8083-2C17-61AC-8E852B85A66A}"/>
              </a:ext>
            </a:extLst>
          </p:cNvPr>
          <p:cNvGrpSpPr/>
          <p:nvPr/>
        </p:nvGrpSpPr>
        <p:grpSpPr>
          <a:xfrm>
            <a:off x="337457" y="1447800"/>
            <a:ext cx="8469086" cy="4689276"/>
            <a:chOff x="0" y="1371600"/>
            <a:chExt cx="9090025" cy="4114800"/>
          </a:xfrm>
        </p:grpSpPr>
        <p:pic>
          <p:nvPicPr>
            <p:cNvPr id="5" name="Picture 2">
              <a:extLst>
                <a:ext uri="{FF2B5EF4-FFF2-40B4-BE49-F238E27FC236}">
                  <a16:creationId xmlns:a16="http://schemas.microsoft.com/office/drawing/2014/main" id="{811E9160-EE72-1BC8-920F-751A4A012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29"/>
            <a:stretch>
              <a:fillRect/>
            </a:stretch>
          </p:blipFill>
          <p:spPr bwMode="auto">
            <a:xfrm>
              <a:off x="49213" y="1371600"/>
              <a:ext cx="90408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extLst>
                <a:ext uri="{FF2B5EF4-FFF2-40B4-BE49-F238E27FC236}">
                  <a16:creationId xmlns:a16="http://schemas.microsoft.com/office/drawing/2014/main" id="{BA5E84A8-D354-2D06-DFD9-9A6794082C34}"/>
                </a:ext>
              </a:extLst>
            </p:cNvPr>
            <p:cNvSpPr/>
            <p:nvPr/>
          </p:nvSpPr>
          <p:spPr>
            <a:xfrm>
              <a:off x="381000" y="19812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a:extLst>
                <a:ext uri="{FF2B5EF4-FFF2-40B4-BE49-F238E27FC236}">
                  <a16:creationId xmlns:a16="http://schemas.microsoft.com/office/drawing/2014/main" id="{E3F8ED73-2B42-1348-3CD5-F06AB8706F70}"/>
                </a:ext>
              </a:extLst>
            </p:cNvPr>
            <p:cNvSpPr/>
            <p:nvPr/>
          </p:nvSpPr>
          <p:spPr>
            <a:xfrm>
              <a:off x="914400" y="28194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a:extLst>
                <a:ext uri="{FF2B5EF4-FFF2-40B4-BE49-F238E27FC236}">
                  <a16:creationId xmlns:a16="http://schemas.microsoft.com/office/drawing/2014/main" id="{10349CCD-3899-B7D5-3B76-7610A67945AB}"/>
                </a:ext>
              </a:extLst>
            </p:cNvPr>
            <p:cNvSpPr/>
            <p:nvPr/>
          </p:nvSpPr>
          <p:spPr>
            <a:xfrm>
              <a:off x="1600200" y="3406775"/>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 name="Oval 8">
              <a:extLst>
                <a:ext uri="{FF2B5EF4-FFF2-40B4-BE49-F238E27FC236}">
                  <a16:creationId xmlns:a16="http://schemas.microsoft.com/office/drawing/2014/main" id="{374C5BA1-988A-F6A3-FEA2-87A5B1F38584}"/>
                </a:ext>
              </a:extLst>
            </p:cNvPr>
            <p:cNvSpPr/>
            <p:nvPr/>
          </p:nvSpPr>
          <p:spPr>
            <a:xfrm>
              <a:off x="2759075" y="4440238"/>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a:extLst>
                <a:ext uri="{FF2B5EF4-FFF2-40B4-BE49-F238E27FC236}">
                  <a16:creationId xmlns:a16="http://schemas.microsoft.com/office/drawing/2014/main" id="{CCCE7678-46DD-DAF1-F9B3-DBF2784C1AC0}"/>
                </a:ext>
              </a:extLst>
            </p:cNvPr>
            <p:cNvSpPr/>
            <p:nvPr/>
          </p:nvSpPr>
          <p:spPr>
            <a:xfrm>
              <a:off x="3924300" y="46482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 name="Oval 10">
              <a:extLst>
                <a:ext uri="{FF2B5EF4-FFF2-40B4-BE49-F238E27FC236}">
                  <a16:creationId xmlns:a16="http://schemas.microsoft.com/office/drawing/2014/main" id="{25FB5DE9-7875-7A61-C195-0112270C4A4C}"/>
                </a:ext>
              </a:extLst>
            </p:cNvPr>
            <p:cNvSpPr/>
            <p:nvPr/>
          </p:nvSpPr>
          <p:spPr>
            <a:xfrm>
              <a:off x="4921250" y="3006725"/>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2" name="Oval 11">
              <a:extLst>
                <a:ext uri="{FF2B5EF4-FFF2-40B4-BE49-F238E27FC236}">
                  <a16:creationId xmlns:a16="http://schemas.microsoft.com/office/drawing/2014/main" id="{274721CE-F21E-A5FD-4754-54D9FC298FFC}"/>
                </a:ext>
              </a:extLst>
            </p:cNvPr>
            <p:cNvSpPr/>
            <p:nvPr/>
          </p:nvSpPr>
          <p:spPr>
            <a:xfrm>
              <a:off x="6553200" y="35814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 name="Oval 12">
              <a:extLst>
                <a:ext uri="{FF2B5EF4-FFF2-40B4-BE49-F238E27FC236}">
                  <a16:creationId xmlns:a16="http://schemas.microsoft.com/office/drawing/2014/main" id="{B7BDA0D5-A712-D4C7-6FC4-02E1CCB34DC6}"/>
                </a:ext>
              </a:extLst>
            </p:cNvPr>
            <p:cNvSpPr/>
            <p:nvPr/>
          </p:nvSpPr>
          <p:spPr>
            <a:xfrm>
              <a:off x="8001000" y="2781300"/>
              <a:ext cx="190500" cy="1730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 name="Oval 13">
              <a:extLst>
                <a:ext uri="{FF2B5EF4-FFF2-40B4-BE49-F238E27FC236}">
                  <a16:creationId xmlns:a16="http://schemas.microsoft.com/office/drawing/2014/main" id="{8E9BC882-9EA4-71F2-5B5D-9A96A7876F92}"/>
                </a:ext>
              </a:extLst>
            </p:cNvPr>
            <p:cNvSpPr/>
            <p:nvPr/>
          </p:nvSpPr>
          <p:spPr>
            <a:xfrm>
              <a:off x="4876800" y="35052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 name="Oval 14">
              <a:extLst>
                <a:ext uri="{FF2B5EF4-FFF2-40B4-BE49-F238E27FC236}">
                  <a16:creationId xmlns:a16="http://schemas.microsoft.com/office/drawing/2014/main" id="{4A8E9799-8F10-6FCC-A8A9-145456B517E7}"/>
                </a:ext>
              </a:extLst>
            </p:cNvPr>
            <p:cNvSpPr/>
            <p:nvPr/>
          </p:nvSpPr>
          <p:spPr>
            <a:xfrm>
              <a:off x="5410200" y="41910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 name="Oval 15">
              <a:extLst>
                <a:ext uri="{FF2B5EF4-FFF2-40B4-BE49-F238E27FC236}">
                  <a16:creationId xmlns:a16="http://schemas.microsoft.com/office/drawing/2014/main" id="{A06329D7-6806-2A94-54FE-567630EFEA4B}"/>
                </a:ext>
              </a:extLst>
            </p:cNvPr>
            <p:cNvSpPr/>
            <p:nvPr/>
          </p:nvSpPr>
          <p:spPr>
            <a:xfrm>
              <a:off x="4876800" y="4910138"/>
              <a:ext cx="190500" cy="1730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 name="Oval 16">
              <a:extLst>
                <a:ext uri="{FF2B5EF4-FFF2-40B4-BE49-F238E27FC236}">
                  <a16:creationId xmlns:a16="http://schemas.microsoft.com/office/drawing/2014/main" id="{F37FAE2C-1A3E-3634-2BB5-DD468798F494}"/>
                </a:ext>
              </a:extLst>
            </p:cNvPr>
            <p:cNvSpPr/>
            <p:nvPr/>
          </p:nvSpPr>
          <p:spPr>
            <a:xfrm>
              <a:off x="5219700" y="28575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8" name="Oval 17">
              <a:extLst>
                <a:ext uri="{FF2B5EF4-FFF2-40B4-BE49-F238E27FC236}">
                  <a16:creationId xmlns:a16="http://schemas.microsoft.com/office/drawing/2014/main" id="{B9AD4628-9760-C834-8330-3C1686B6C438}"/>
                </a:ext>
              </a:extLst>
            </p:cNvPr>
            <p:cNvSpPr/>
            <p:nvPr/>
          </p:nvSpPr>
          <p:spPr>
            <a:xfrm>
              <a:off x="6162675" y="25146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9" name="Oval 18">
              <a:extLst>
                <a:ext uri="{FF2B5EF4-FFF2-40B4-BE49-F238E27FC236}">
                  <a16:creationId xmlns:a16="http://schemas.microsoft.com/office/drawing/2014/main" id="{856C0501-86C6-A9E6-9659-B8E8B1FF0AC3}"/>
                </a:ext>
              </a:extLst>
            </p:cNvPr>
            <p:cNvSpPr/>
            <p:nvPr/>
          </p:nvSpPr>
          <p:spPr>
            <a:xfrm>
              <a:off x="6057900" y="2994025"/>
              <a:ext cx="190500" cy="1730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0" name="Oval 19">
              <a:extLst>
                <a:ext uri="{FF2B5EF4-FFF2-40B4-BE49-F238E27FC236}">
                  <a16:creationId xmlns:a16="http://schemas.microsoft.com/office/drawing/2014/main" id="{DC2EF1F0-4459-8124-81EC-91DF90F81EE2}"/>
                </a:ext>
              </a:extLst>
            </p:cNvPr>
            <p:cNvSpPr/>
            <p:nvPr/>
          </p:nvSpPr>
          <p:spPr>
            <a:xfrm>
              <a:off x="5867400" y="2921000"/>
              <a:ext cx="190500" cy="1730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 name="Oval 20">
              <a:extLst>
                <a:ext uri="{FF2B5EF4-FFF2-40B4-BE49-F238E27FC236}">
                  <a16:creationId xmlns:a16="http://schemas.microsoft.com/office/drawing/2014/main" id="{F52135CE-6988-2002-F5D0-45B77B918EE1}"/>
                </a:ext>
              </a:extLst>
            </p:cNvPr>
            <p:cNvSpPr/>
            <p:nvPr/>
          </p:nvSpPr>
          <p:spPr>
            <a:xfrm>
              <a:off x="4914900" y="28194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2" name="Rectangle 6">
              <a:extLst>
                <a:ext uri="{FF2B5EF4-FFF2-40B4-BE49-F238E27FC236}">
                  <a16:creationId xmlns:a16="http://schemas.microsoft.com/office/drawing/2014/main" id="{807B3540-9AE4-2F55-938F-780DD5FF82D6}"/>
                </a:ext>
              </a:extLst>
            </p:cNvPr>
            <p:cNvSpPr>
              <a:spLocks noChangeArrowheads="1"/>
            </p:cNvSpPr>
            <p:nvPr/>
          </p:nvSpPr>
          <p:spPr bwMode="auto">
            <a:xfrm>
              <a:off x="4306888" y="2771775"/>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1938</a:t>
              </a:r>
            </a:p>
          </p:txBody>
        </p:sp>
        <p:sp>
          <p:nvSpPr>
            <p:cNvPr id="23" name="Rectangle 35">
              <a:extLst>
                <a:ext uri="{FF2B5EF4-FFF2-40B4-BE49-F238E27FC236}">
                  <a16:creationId xmlns:a16="http://schemas.microsoft.com/office/drawing/2014/main" id="{BA6FCA98-10AD-7D1B-23F1-41B65D773FC9}"/>
                </a:ext>
              </a:extLst>
            </p:cNvPr>
            <p:cNvSpPr>
              <a:spLocks noChangeArrowheads="1"/>
            </p:cNvSpPr>
            <p:nvPr/>
          </p:nvSpPr>
          <p:spPr bwMode="auto">
            <a:xfrm>
              <a:off x="5654675" y="2508250"/>
              <a:ext cx="525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1845</a:t>
              </a:r>
            </a:p>
          </p:txBody>
        </p:sp>
        <p:sp>
          <p:nvSpPr>
            <p:cNvPr id="24" name="Rectangle 36">
              <a:extLst>
                <a:ext uri="{FF2B5EF4-FFF2-40B4-BE49-F238E27FC236}">
                  <a16:creationId xmlns:a16="http://schemas.microsoft.com/office/drawing/2014/main" id="{C7E8AA4B-1DF5-75A7-D388-884AE0EAE8DE}"/>
                </a:ext>
              </a:extLst>
            </p:cNvPr>
            <p:cNvSpPr>
              <a:spLocks noChangeArrowheads="1"/>
            </p:cNvSpPr>
            <p:nvPr/>
          </p:nvSpPr>
          <p:spPr bwMode="auto">
            <a:xfrm>
              <a:off x="5114925" y="26670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1938</a:t>
              </a:r>
            </a:p>
          </p:txBody>
        </p:sp>
        <p:sp>
          <p:nvSpPr>
            <p:cNvPr id="25" name="Rectangle 37">
              <a:extLst>
                <a:ext uri="{FF2B5EF4-FFF2-40B4-BE49-F238E27FC236}">
                  <a16:creationId xmlns:a16="http://schemas.microsoft.com/office/drawing/2014/main" id="{8C9F1067-8486-FF1B-E2FD-4FC6005F6CA9}"/>
                </a:ext>
              </a:extLst>
            </p:cNvPr>
            <p:cNvSpPr>
              <a:spLocks noChangeArrowheads="1"/>
            </p:cNvSpPr>
            <p:nvPr/>
          </p:nvSpPr>
          <p:spPr bwMode="auto">
            <a:xfrm>
              <a:off x="4306888" y="2944813"/>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1927</a:t>
              </a:r>
            </a:p>
          </p:txBody>
        </p:sp>
        <p:sp>
          <p:nvSpPr>
            <p:cNvPr id="26" name="Rectangle 39">
              <a:extLst>
                <a:ext uri="{FF2B5EF4-FFF2-40B4-BE49-F238E27FC236}">
                  <a16:creationId xmlns:a16="http://schemas.microsoft.com/office/drawing/2014/main" id="{CCA7461C-6FE6-FC48-468F-6BF9CD2861D2}"/>
                </a:ext>
              </a:extLst>
            </p:cNvPr>
            <p:cNvSpPr>
              <a:spLocks noChangeArrowheads="1"/>
            </p:cNvSpPr>
            <p:nvPr/>
          </p:nvSpPr>
          <p:spPr bwMode="auto">
            <a:xfrm>
              <a:off x="4459288" y="3592513"/>
              <a:ext cx="525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1967</a:t>
              </a:r>
            </a:p>
          </p:txBody>
        </p:sp>
        <p:sp>
          <p:nvSpPr>
            <p:cNvPr id="27" name="Oval 26">
              <a:extLst>
                <a:ext uri="{FF2B5EF4-FFF2-40B4-BE49-F238E27FC236}">
                  <a16:creationId xmlns:a16="http://schemas.microsoft.com/office/drawing/2014/main" id="{8F44ABBB-D2B9-A024-8EF6-808D4F09C698}"/>
                </a:ext>
              </a:extLst>
            </p:cNvPr>
            <p:cNvSpPr/>
            <p:nvPr/>
          </p:nvSpPr>
          <p:spPr>
            <a:xfrm>
              <a:off x="6362700" y="29718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8" name="Oval 27">
              <a:extLst>
                <a:ext uri="{FF2B5EF4-FFF2-40B4-BE49-F238E27FC236}">
                  <a16:creationId xmlns:a16="http://schemas.microsoft.com/office/drawing/2014/main" id="{BF325DA7-7B04-0016-0D92-0F079677A45F}"/>
                </a:ext>
              </a:extLst>
            </p:cNvPr>
            <p:cNvSpPr/>
            <p:nvPr/>
          </p:nvSpPr>
          <p:spPr>
            <a:xfrm>
              <a:off x="4730750" y="2541588"/>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9" name="Oval 28">
              <a:extLst>
                <a:ext uri="{FF2B5EF4-FFF2-40B4-BE49-F238E27FC236}">
                  <a16:creationId xmlns:a16="http://schemas.microsoft.com/office/drawing/2014/main" id="{BF82C8D5-6DFE-F99D-DC8A-B089D3F6A610}"/>
                </a:ext>
              </a:extLst>
            </p:cNvPr>
            <p:cNvSpPr/>
            <p:nvPr/>
          </p:nvSpPr>
          <p:spPr>
            <a:xfrm>
              <a:off x="6486525" y="2803525"/>
              <a:ext cx="190500" cy="1730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0" name="Oval 29">
              <a:extLst>
                <a:ext uri="{FF2B5EF4-FFF2-40B4-BE49-F238E27FC236}">
                  <a16:creationId xmlns:a16="http://schemas.microsoft.com/office/drawing/2014/main" id="{A4AFCC3C-D7B1-49BE-795D-EF3E1C21211A}"/>
                </a:ext>
              </a:extLst>
            </p:cNvPr>
            <p:cNvSpPr/>
            <p:nvPr/>
          </p:nvSpPr>
          <p:spPr>
            <a:xfrm>
              <a:off x="6296025" y="3116263"/>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1" name="Oval 30">
              <a:extLst>
                <a:ext uri="{FF2B5EF4-FFF2-40B4-BE49-F238E27FC236}">
                  <a16:creationId xmlns:a16="http://schemas.microsoft.com/office/drawing/2014/main" id="{38C09B69-F75F-D16A-1F6B-E4398E7EA39D}"/>
                </a:ext>
              </a:extLst>
            </p:cNvPr>
            <p:cNvSpPr/>
            <p:nvPr/>
          </p:nvSpPr>
          <p:spPr>
            <a:xfrm>
              <a:off x="6521450" y="33909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2" name="Oval 31">
              <a:extLst>
                <a:ext uri="{FF2B5EF4-FFF2-40B4-BE49-F238E27FC236}">
                  <a16:creationId xmlns:a16="http://schemas.microsoft.com/office/drawing/2014/main" id="{20E11244-648D-8EB5-1373-D78877B4F27C}"/>
                </a:ext>
              </a:extLst>
            </p:cNvPr>
            <p:cNvSpPr/>
            <p:nvPr/>
          </p:nvSpPr>
          <p:spPr>
            <a:xfrm>
              <a:off x="6711950" y="3421063"/>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3" name="Oval 32">
              <a:extLst>
                <a:ext uri="{FF2B5EF4-FFF2-40B4-BE49-F238E27FC236}">
                  <a16:creationId xmlns:a16="http://schemas.microsoft.com/office/drawing/2014/main" id="{01A97779-0E21-45A8-90D4-637A74BE5869}"/>
                </a:ext>
              </a:extLst>
            </p:cNvPr>
            <p:cNvSpPr/>
            <p:nvPr/>
          </p:nvSpPr>
          <p:spPr>
            <a:xfrm>
              <a:off x="6792913" y="3611563"/>
              <a:ext cx="190500" cy="1730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4" name="Oval 33">
              <a:extLst>
                <a:ext uri="{FF2B5EF4-FFF2-40B4-BE49-F238E27FC236}">
                  <a16:creationId xmlns:a16="http://schemas.microsoft.com/office/drawing/2014/main" id="{891EA6C3-C273-C360-9278-1ED8316305C5}"/>
                </a:ext>
              </a:extLst>
            </p:cNvPr>
            <p:cNvSpPr/>
            <p:nvPr/>
          </p:nvSpPr>
          <p:spPr>
            <a:xfrm>
              <a:off x="1025525" y="3059113"/>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5" name="Oval 34">
              <a:extLst>
                <a:ext uri="{FF2B5EF4-FFF2-40B4-BE49-F238E27FC236}">
                  <a16:creationId xmlns:a16="http://schemas.microsoft.com/office/drawing/2014/main" id="{8E50F863-A5AB-69E2-011E-AA02DFD50D96}"/>
                </a:ext>
              </a:extLst>
            </p:cNvPr>
            <p:cNvSpPr/>
            <p:nvPr/>
          </p:nvSpPr>
          <p:spPr>
            <a:xfrm>
              <a:off x="7543800" y="2822575"/>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6" name="Oval 35">
              <a:extLst>
                <a:ext uri="{FF2B5EF4-FFF2-40B4-BE49-F238E27FC236}">
                  <a16:creationId xmlns:a16="http://schemas.microsoft.com/office/drawing/2014/main" id="{3AE81FAF-82F9-9DEA-CFA5-B51234CD8AA1}"/>
                </a:ext>
              </a:extLst>
            </p:cNvPr>
            <p:cNvSpPr/>
            <p:nvPr/>
          </p:nvSpPr>
          <p:spPr>
            <a:xfrm>
              <a:off x="4724400" y="42291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7" name="Oval 36">
              <a:extLst>
                <a:ext uri="{FF2B5EF4-FFF2-40B4-BE49-F238E27FC236}">
                  <a16:creationId xmlns:a16="http://schemas.microsoft.com/office/drawing/2014/main" id="{6D3CEC0B-E879-7101-7825-EB5430DB2597}"/>
                </a:ext>
              </a:extLst>
            </p:cNvPr>
            <p:cNvSpPr/>
            <p:nvPr/>
          </p:nvSpPr>
          <p:spPr>
            <a:xfrm>
              <a:off x="4152900" y="42291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8" name="Oval 37">
              <a:extLst>
                <a:ext uri="{FF2B5EF4-FFF2-40B4-BE49-F238E27FC236}">
                  <a16:creationId xmlns:a16="http://schemas.microsoft.com/office/drawing/2014/main" id="{D77D5488-B23E-21AD-2E8C-3D7CB71D7F3A}"/>
                </a:ext>
              </a:extLst>
            </p:cNvPr>
            <p:cNvSpPr/>
            <p:nvPr/>
          </p:nvSpPr>
          <p:spPr>
            <a:xfrm>
              <a:off x="5122863" y="2452688"/>
              <a:ext cx="190500" cy="1730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9" name="Oval 38">
              <a:extLst>
                <a:ext uri="{FF2B5EF4-FFF2-40B4-BE49-F238E27FC236}">
                  <a16:creationId xmlns:a16="http://schemas.microsoft.com/office/drawing/2014/main" id="{05D07030-D605-1C11-EF9D-4FA42B72739C}"/>
                </a:ext>
              </a:extLst>
            </p:cNvPr>
            <p:cNvSpPr/>
            <p:nvPr/>
          </p:nvSpPr>
          <p:spPr>
            <a:xfrm>
              <a:off x="4972050" y="2589213"/>
              <a:ext cx="190500" cy="1730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0" name="Oval 39">
              <a:extLst>
                <a:ext uri="{FF2B5EF4-FFF2-40B4-BE49-F238E27FC236}">
                  <a16:creationId xmlns:a16="http://schemas.microsoft.com/office/drawing/2014/main" id="{DECA34BB-AB02-644A-B0FE-B1A718793783}"/>
                </a:ext>
              </a:extLst>
            </p:cNvPr>
            <p:cNvSpPr/>
            <p:nvPr/>
          </p:nvSpPr>
          <p:spPr>
            <a:xfrm>
              <a:off x="4951413" y="2674938"/>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1" name="Rectangle 56">
              <a:extLst>
                <a:ext uri="{FF2B5EF4-FFF2-40B4-BE49-F238E27FC236}">
                  <a16:creationId xmlns:a16="http://schemas.microsoft.com/office/drawing/2014/main" id="{EF14351A-CEEF-295B-3EF6-6875F9F44052}"/>
                </a:ext>
              </a:extLst>
            </p:cNvPr>
            <p:cNvSpPr>
              <a:spLocks noChangeArrowheads="1"/>
            </p:cNvSpPr>
            <p:nvPr/>
          </p:nvSpPr>
          <p:spPr bwMode="auto">
            <a:xfrm>
              <a:off x="4657725" y="23622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1968</a:t>
              </a:r>
            </a:p>
          </p:txBody>
        </p:sp>
        <p:sp>
          <p:nvSpPr>
            <p:cNvPr id="42" name="Rectangle 57">
              <a:extLst>
                <a:ext uri="{FF2B5EF4-FFF2-40B4-BE49-F238E27FC236}">
                  <a16:creationId xmlns:a16="http://schemas.microsoft.com/office/drawing/2014/main" id="{77554B47-9425-E132-CA56-2B8394735D77}"/>
                </a:ext>
              </a:extLst>
            </p:cNvPr>
            <p:cNvSpPr>
              <a:spLocks noChangeArrowheads="1"/>
            </p:cNvSpPr>
            <p:nvPr/>
          </p:nvSpPr>
          <p:spPr bwMode="auto">
            <a:xfrm>
              <a:off x="4810125" y="22098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1996</a:t>
              </a:r>
            </a:p>
          </p:txBody>
        </p:sp>
        <p:sp>
          <p:nvSpPr>
            <p:cNvPr id="43" name="Rectangle 42">
              <a:extLst>
                <a:ext uri="{FF2B5EF4-FFF2-40B4-BE49-F238E27FC236}">
                  <a16:creationId xmlns:a16="http://schemas.microsoft.com/office/drawing/2014/main" id="{0AD26A73-0CDB-1C00-936B-CAD649A669C9}"/>
                </a:ext>
              </a:extLst>
            </p:cNvPr>
            <p:cNvSpPr/>
            <p:nvPr/>
          </p:nvSpPr>
          <p:spPr>
            <a:xfrm>
              <a:off x="5486400" y="3000375"/>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2000</a:t>
              </a:r>
              <a:endParaRPr lang="en-US" sz="1200" b="1" dirty="0">
                <a:solidFill>
                  <a:schemeClr val="bg1"/>
                </a:solidFill>
                <a:latin typeface="+mj-lt"/>
                <a:cs typeface="Arial" charset="0"/>
              </a:endParaRPr>
            </a:p>
          </p:txBody>
        </p:sp>
        <p:sp>
          <p:nvSpPr>
            <p:cNvPr id="44" name="Rectangle 59">
              <a:extLst>
                <a:ext uri="{FF2B5EF4-FFF2-40B4-BE49-F238E27FC236}">
                  <a16:creationId xmlns:a16="http://schemas.microsoft.com/office/drawing/2014/main" id="{9BFBE24C-0E6B-4C0A-07B6-E55B7767773C}"/>
                </a:ext>
              </a:extLst>
            </p:cNvPr>
            <p:cNvSpPr>
              <a:spLocks noChangeArrowheads="1"/>
            </p:cNvSpPr>
            <p:nvPr/>
          </p:nvSpPr>
          <p:spPr bwMode="auto">
            <a:xfrm>
              <a:off x="4343400" y="26193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2018</a:t>
              </a:r>
            </a:p>
          </p:txBody>
        </p:sp>
        <p:sp>
          <p:nvSpPr>
            <p:cNvPr id="45" name="Rectangle 44">
              <a:extLst>
                <a:ext uri="{FF2B5EF4-FFF2-40B4-BE49-F238E27FC236}">
                  <a16:creationId xmlns:a16="http://schemas.microsoft.com/office/drawing/2014/main" id="{1C7C6257-B216-E10B-6519-0A036B18D1F2}"/>
                </a:ext>
              </a:extLst>
            </p:cNvPr>
            <p:cNvSpPr/>
            <p:nvPr/>
          </p:nvSpPr>
          <p:spPr>
            <a:xfrm>
              <a:off x="3886200" y="39624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1815</a:t>
              </a:r>
              <a:endParaRPr lang="en-US" sz="1200" b="1" dirty="0">
                <a:solidFill>
                  <a:schemeClr val="bg1"/>
                </a:solidFill>
                <a:latin typeface="+mj-lt"/>
                <a:cs typeface="Arial" charset="0"/>
              </a:endParaRPr>
            </a:p>
          </p:txBody>
        </p:sp>
        <p:sp>
          <p:nvSpPr>
            <p:cNvPr id="46" name="Rectangle 61">
              <a:extLst>
                <a:ext uri="{FF2B5EF4-FFF2-40B4-BE49-F238E27FC236}">
                  <a16:creationId xmlns:a16="http://schemas.microsoft.com/office/drawing/2014/main" id="{C83AC437-26A6-F115-6371-D30D89C0FF74}"/>
                </a:ext>
              </a:extLst>
            </p:cNvPr>
            <p:cNvSpPr>
              <a:spLocks noChangeArrowheads="1"/>
            </p:cNvSpPr>
            <p:nvPr/>
          </p:nvSpPr>
          <p:spPr bwMode="auto">
            <a:xfrm>
              <a:off x="4733925" y="50577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1977</a:t>
              </a:r>
            </a:p>
          </p:txBody>
        </p:sp>
        <p:sp>
          <p:nvSpPr>
            <p:cNvPr id="47" name="Rectangle 62">
              <a:extLst>
                <a:ext uri="{FF2B5EF4-FFF2-40B4-BE49-F238E27FC236}">
                  <a16:creationId xmlns:a16="http://schemas.microsoft.com/office/drawing/2014/main" id="{8A1E9B64-3941-4424-6BC6-CC7EC8128657}"/>
                </a:ext>
              </a:extLst>
            </p:cNvPr>
            <p:cNvSpPr>
              <a:spLocks noChangeArrowheads="1"/>
            </p:cNvSpPr>
            <p:nvPr/>
          </p:nvSpPr>
          <p:spPr bwMode="auto">
            <a:xfrm>
              <a:off x="4267200" y="40386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1815</a:t>
              </a:r>
            </a:p>
          </p:txBody>
        </p:sp>
        <p:sp>
          <p:nvSpPr>
            <p:cNvPr id="48" name="Oval 47">
              <a:extLst>
                <a:ext uri="{FF2B5EF4-FFF2-40B4-BE49-F238E27FC236}">
                  <a16:creationId xmlns:a16="http://schemas.microsoft.com/office/drawing/2014/main" id="{FAE48D46-65A1-A90D-FD3E-5092C91EF309}"/>
                </a:ext>
              </a:extLst>
            </p:cNvPr>
            <p:cNvSpPr/>
            <p:nvPr/>
          </p:nvSpPr>
          <p:spPr>
            <a:xfrm>
              <a:off x="5803900" y="4202113"/>
              <a:ext cx="190500" cy="1730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9" name="Rectangle 64">
              <a:extLst>
                <a:ext uri="{FF2B5EF4-FFF2-40B4-BE49-F238E27FC236}">
                  <a16:creationId xmlns:a16="http://schemas.microsoft.com/office/drawing/2014/main" id="{44347873-B850-D525-EC69-B12AA6C9DAD5}"/>
                </a:ext>
              </a:extLst>
            </p:cNvPr>
            <p:cNvSpPr>
              <a:spLocks noChangeArrowheads="1"/>
            </p:cNvSpPr>
            <p:nvPr/>
          </p:nvSpPr>
          <p:spPr bwMode="auto">
            <a:xfrm>
              <a:off x="5853113" y="3956050"/>
              <a:ext cx="498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1896</a:t>
              </a:r>
            </a:p>
          </p:txBody>
        </p:sp>
        <p:sp>
          <p:nvSpPr>
            <p:cNvPr id="50" name="Rectangle 65">
              <a:extLst>
                <a:ext uri="{FF2B5EF4-FFF2-40B4-BE49-F238E27FC236}">
                  <a16:creationId xmlns:a16="http://schemas.microsoft.com/office/drawing/2014/main" id="{A9B9DDD9-82C6-2B8E-0A99-63D301E44862}"/>
                </a:ext>
              </a:extLst>
            </p:cNvPr>
            <p:cNvSpPr>
              <a:spLocks noChangeArrowheads="1"/>
            </p:cNvSpPr>
            <p:nvPr/>
          </p:nvSpPr>
          <p:spPr bwMode="auto">
            <a:xfrm>
              <a:off x="5105400" y="39909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1992</a:t>
              </a:r>
            </a:p>
          </p:txBody>
        </p:sp>
        <p:sp>
          <p:nvSpPr>
            <p:cNvPr id="51" name="Rectangle 50">
              <a:extLst>
                <a:ext uri="{FF2B5EF4-FFF2-40B4-BE49-F238E27FC236}">
                  <a16:creationId xmlns:a16="http://schemas.microsoft.com/office/drawing/2014/main" id="{CE4C1F0E-E0FA-8340-E19C-4B4B7B45A934}"/>
                </a:ext>
              </a:extLst>
            </p:cNvPr>
            <p:cNvSpPr/>
            <p:nvPr/>
          </p:nvSpPr>
          <p:spPr>
            <a:xfrm>
              <a:off x="6105525" y="36576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1674</a:t>
              </a:r>
              <a:endParaRPr lang="en-US" sz="1200" b="1" dirty="0">
                <a:solidFill>
                  <a:schemeClr val="bg1"/>
                </a:solidFill>
                <a:latin typeface="+mj-lt"/>
                <a:cs typeface="Arial" charset="0"/>
              </a:endParaRPr>
            </a:p>
          </p:txBody>
        </p:sp>
        <p:sp>
          <p:nvSpPr>
            <p:cNvPr id="52" name="Rectangle 67">
              <a:extLst>
                <a:ext uri="{FF2B5EF4-FFF2-40B4-BE49-F238E27FC236}">
                  <a16:creationId xmlns:a16="http://schemas.microsoft.com/office/drawing/2014/main" id="{9C5C4573-AAAF-6CCA-32E5-2F41B70B9F35}"/>
                </a:ext>
              </a:extLst>
            </p:cNvPr>
            <p:cNvSpPr>
              <a:spLocks noChangeArrowheads="1"/>
            </p:cNvSpPr>
            <p:nvPr/>
          </p:nvSpPr>
          <p:spPr bwMode="auto">
            <a:xfrm>
              <a:off x="3743325" y="48006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1994</a:t>
              </a:r>
            </a:p>
          </p:txBody>
        </p:sp>
        <p:sp>
          <p:nvSpPr>
            <p:cNvPr id="53" name="Rectangle 68">
              <a:extLst>
                <a:ext uri="{FF2B5EF4-FFF2-40B4-BE49-F238E27FC236}">
                  <a16:creationId xmlns:a16="http://schemas.microsoft.com/office/drawing/2014/main" id="{F5783AD0-C439-36E4-A7B6-7728320E140E}"/>
                </a:ext>
              </a:extLst>
            </p:cNvPr>
            <p:cNvSpPr>
              <a:spLocks noChangeArrowheads="1"/>
            </p:cNvSpPr>
            <p:nvPr/>
          </p:nvSpPr>
          <p:spPr bwMode="auto">
            <a:xfrm>
              <a:off x="2600325" y="4562475"/>
              <a:ext cx="498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2006</a:t>
              </a:r>
            </a:p>
          </p:txBody>
        </p:sp>
        <p:sp>
          <p:nvSpPr>
            <p:cNvPr id="54" name="Rectangle 69">
              <a:extLst>
                <a:ext uri="{FF2B5EF4-FFF2-40B4-BE49-F238E27FC236}">
                  <a16:creationId xmlns:a16="http://schemas.microsoft.com/office/drawing/2014/main" id="{B7B157E1-177A-7782-6331-1FFB87880937}"/>
                </a:ext>
              </a:extLst>
            </p:cNvPr>
            <p:cNvSpPr>
              <a:spLocks noChangeArrowheads="1"/>
            </p:cNvSpPr>
            <p:nvPr/>
          </p:nvSpPr>
          <p:spPr bwMode="auto">
            <a:xfrm>
              <a:off x="7315200" y="25908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1864</a:t>
              </a:r>
            </a:p>
          </p:txBody>
        </p:sp>
        <p:sp>
          <p:nvSpPr>
            <p:cNvPr id="55" name="Rectangle 70">
              <a:extLst>
                <a:ext uri="{FF2B5EF4-FFF2-40B4-BE49-F238E27FC236}">
                  <a16:creationId xmlns:a16="http://schemas.microsoft.com/office/drawing/2014/main" id="{7918A5EA-1B24-9B46-2BCD-A6D1C3A6EBAE}"/>
                </a:ext>
              </a:extLst>
            </p:cNvPr>
            <p:cNvSpPr>
              <a:spLocks noChangeArrowheads="1"/>
            </p:cNvSpPr>
            <p:nvPr/>
          </p:nvSpPr>
          <p:spPr bwMode="auto">
            <a:xfrm>
              <a:off x="8062913" y="26193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1996</a:t>
              </a:r>
            </a:p>
          </p:txBody>
        </p:sp>
        <p:sp>
          <p:nvSpPr>
            <p:cNvPr id="56" name="Rectangle 55">
              <a:extLst>
                <a:ext uri="{FF2B5EF4-FFF2-40B4-BE49-F238E27FC236}">
                  <a16:creationId xmlns:a16="http://schemas.microsoft.com/office/drawing/2014/main" id="{919F06EE-A0F7-CC27-95D7-8C10DFCF53A6}"/>
                </a:ext>
              </a:extLst>
            </p:cNvPr>
            <p:cNvSpPr/>
            <p:nvPr/>
          </p:nvSpPr>
          <p:spPr>
            <a:xfrm>
              <a:off x="533400" y="31115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1861</a:t>
              </a:r>
              <a:endParaRPr lang="en-US" sz="1200" b="1" dirty="0">
                <a:solidFill>
                  <a:schemeClr val="bg1"/>
                </a:solidFill>
                <a:latin typeface="+mj-lt"/>
                <a:cs typeface="Arial" charset="0"/>
              </a:endParaRPr>
            </a:p>
          </p:txBody>
        </p:sp>
        <p:sp>
          <p:nvSpPr>
            <p:cNvPr id="57" name="Rectangle 56">
              <a:extLst>
                <a:ext uri="{FF2B5EF4-FFF2-40B4-BE49-F238E27FC236}">
                  <a16:creationId xmlns:a16="http://schemas.microsoft.com/office/drawing/2014/main" id="{43D0274B-5BA1-355E-54AA-91FC4676ED01}"/>
                </a:ext>
              </a:extLst>
            </p:cNvPr>
            <p:cNvSpPr/>
            <p:nvPr/>
          </p:nvSpPr>
          <p:spPr>
            <a:xfrm>
              <a:off x="1152525" y="35814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1833</a:t>
              </a:r>
              <a:endParaRPr lang="en-US" sz="1200" b="1" dirty="0">
                <a:solidFill>
                  <a:schemeClr val="bg1"/>
                </a:solidFill>
                <a:latin typeface="+mj-lt"/>
                <a:cs typeface="Arial" charset="0"/>
              </a:endParaRPr>
            </a:p>
          </p:txBody>
        </p:sp>
        <p:sp>
          <p:nvSpPr>
            <p:cNvPr id="58" name="Oval 57">
              <a:extLst>
                <a:ext uri="{FF2B5EF4-FFF2-40B4-BE49-F238E27FC236}">
                  <a16:creationId xmlns:a16="http://schemas.microsoft.com/office/drawing/2014/main" id="{5E8114B1-3C19-33F3-0945-BC2EA46CF4F8}"/>
                </a:ext>
              </a:extLst>
            </p:cNvPr>
            <p:cNvSpPr/>
            <p:nvPr/>
          </p:nvSpPr>
          <p:spPr>
            <a:xfrm>
              <a:off x="688975" y="2519363"/>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9" name="Rectangle 58">
              <a:extLst>
                <a:ext uri="{FF2B5EF4-FFF2-40B4-BE49-F238E27FC236}">
                  <a16:creationId xmlns:a16="http://schemas.microsoft.com/office/drawing/2014/main" id="{54E3D932-86E0-97BE-700A-7F2DFE8319CC}"/>
                </a:ext>
              </a:extLst>
            </p:cNvPr>
            <p:cNvSpPr/>
            <p:nvPr/>
          </p:nvSpPr>
          <p:spPr>
            <a:xfrm>
              <a:off x="152400" y="24384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1843</a:t>
              </a:r>
              <a:endParaRPr lang="en-US" sz="1200" b="1" dirty="0">
                <a:solidFill>
                  <a:schemeClr val="bg1"/>
                </a:solidFill>
                <a:latin typeface="+mj-lt"/>
                <a:cs typeface="Arial" charset="0"/>
              </a:endParaRPr>
            </a:p>
          </p:txBody>
        </p:sp>
        <p:sp>
          <p:nvSpPr>
            <p:cNvPr id="60" name="Rectangle 75">
              <a:extLst>
                <a:ext uri="{FF2B5EF4-FFF2-40B4-BE49-F238E27FC236}">
                  <a16:creationId xmlns:a16="http://schemas.microsoft.com/office/drawing/2014/main" id="{6300A67B-26CC-5376-EC09-8B7551ACC678}"/>
                </a:ext>
              </a:extLst>
            </p:cNvPr>
            <p:cNvSpPr>
              <a:spLocks noChangeArrowheads="1"/>
            </p:cNvSpPr>
            <p:nvPr/>
          </p:nvSpPr>
          <p:spPr bwMode="auto">
            <a:xfrm>
              <a:off x="309563" y="2838450"/>
              <a:ext cx="523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1861</a:t>
              </a:r>
            </a:p>
          </p:txBody>
        </p:sp>
        <p:sp>
          <p:nvSpPr>
            <p:cNvPr id="61" name="Oval 60">
              <a:extLst>
                <a:ext uri="{FF2B5EF4-FFF2-40B4-BE49-F238E27FC236}">
                  <a16:creationId xmlns:a16="http://schemas.microsoft.com/office/drawing/2014/main" id="{ED958456-3DB9-3A0C-C0B2-2FE33B9D7F41}"/>
                </a:ext>
              </a:extLst>
            </p:cNvPr>
            <p:cNvSpPr/>
            <p:nvPr/>
          </p:nvSpPr>
          <p:spPr>
            <a:xfrm>
              <a:off x="1177925" y="3211513"/>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2" name="Rectangle 61">
              <a:extLst>
                <a:ext uri="{FF2B5EF4-FFF2-40B4-BE49-F238E27FC236}">
                  <a16:creationId xmlns:a16="http://schemas.microsoft.com/office/drawing/2014/main" id="{FF2C6C69-DF22-DAA2-5865-A682FFE93855}"/>
                </a:ext>
              </a:extLst>
            </p:cNvPr>
            <p:cNvSpPr/>
            <p:nvPr/>
          </p:nvSpPr>
          <p:spPr>
            <a:xfrm>
              <a:off x="685800" y="32639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1797</a:t>
              </a:r>
              <a:endParaRPr lang="en-US" sz="1200" b="1" dirty="0">
                <a:solidFill>
                  <a:schemeClr val="bg1"/>
                </a:solidFill>
                <a:latin typeface="+mj-lt"/>
                <a:cs typeface="Arial" charset="0"/>
              </a:endParaRPr>
            </a:p>
          </p:txBody>
        </p:sp>
        <p:sp>
          <p:nvSpPr>
            <p:cNvPr id="63" name="Oval 62">
              <a:extLst>
                <a:ext uri="{FF2B5EF4-FFF2-40B4-BE49-F238E27FC236}">
                  <a16:creationId xmlns:a16="http://schemas.microsoft.com/office/drawing/2014/main" id="{87BD1613-9329-A921-DE04-62C9A3F32C2A}"/>
                </a:ext>
              </a:extLst>
            </p:cNvPr>
            <p:cNvSpPr/>
            <p:nvPr/>
          </p:nvSpPr>
          <p:spPr>
            <a:xfrm>
              <a:off x="841375" y="2671763"/>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4" name="Rectangle 63">
              <a:extLst>
                <a:ext uri="{FF2B5EF4-FFF2-40B4-BE49-F238E27FC236}">
                  <a16:creationId xmlns:a16="http://schemas.microsoft.com/office/drawing/2014/main" id="{78F2A75A-DC08-9B45-1CF1-46CAF10C9B36}"/>
                </a:ext>
              </a:extLst>
            </p:cNvPr>
            <p:cNvSpPr/>
            <p:nvPr/>
          </p:nvSpPr>
          <p:spPr>
            <a:xfrm>
              <a:off x="228600" y="26670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1885</a:t>
              </a:r>
              <a:endParaRPr lang="en-US" sz="1200" b="1" dirty="0">
                <a:solidFill>
                  <a:schemeClr val="bg1"/>
                </a:solidFill>
                <a:latin typeface="+mj-lt"/>
                <a:cs typeface="Arial" charset="0"/>
              </a:endParaRPr>
            </a:p>
          </p:txBody>
        </p:sp>
        <p:sp>
          <p:nvSpPr>
            <p:cNvPr id="65" name="Oval 64">
              <a:extLst>
                <a:ext uri="{FF2B5EF4-FFF2-40B4-BE49-F238E27FC236}">
                  <a16:creationId xmlns:a16="http://schemas.microsoft.com/office/drawing/2014/main" id="{82B9FC4A-1441-8CE9-5EC2-D2E4BE0E9FB5}"/>
                </a:ext>
              </a:extLst>
            </p:cNvPr>
            <p:cNvSpPr/>
            <p:nvPr/>
          </p:nvSpPr>
          <p:spPr>
            <a:xfrm>
              <a:off x="1066800" y="28956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6" name="Rectangle 65">
              <a:extLst>
                <a:ext uri="{FF2B5EF4-FFF2-40B4-BE49-F238E27FC236}">
                  <a16:creationId xmlns:a16="http://schemas.microsoft.com/office/drawing/2014/main" id="{64D82333-0130-9D1E-D0BE-A0E2113C5455}"/>
                </a:ext>
              </a:extLst>
            </p:cNvPr>
            <p:cNvSpPr/>
            <p:nvPr/>
          </p:nvSpPr>
          <p:spPr>
            <a:xfrm>
              <a:off x="461963" y="29718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1907</a:t>
              </a:r>
              <a:endParaRPr lang="en-US" sz="1200" b="1" dirty="0">
                <a:solidFill>
                  <a:schemeClr val="bg1"/>
                </a:solidFill>
                <a:latin typeface="+mj-lt"/>
                <a:cs typeface="Arial" charset="0"/>
              </a:endParaRPr>
            </a:p>
          </p:txBody>
        </p:sp>
        <p:sp>
          <p:nvSpPr>
            <p:cNvPr id="67" name="Oval 66">
              <a:extLst>
                <a:ext uri="{FF2B5EF4-FFF2-40B4-BE49-F238E27FC236}">
                  <a16:creationId xmlns:a16="http://schemas.microsoft.com/office/drawing/2014/main" id="{D82EBC6A-A5BE-5A9B-BBB1-20C76DF60B97}"/>
                </a:ext>
              </a:extLst>
            </p:cNvPr>
            <p:cNvSpPr/>
            <p:nvPr/>
          </p:nvSpPr>
          <p:spPr>
            <a:xfrm>
              <a:off x="688975" y="2366963"/>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8" name="Rectangle 67">
              <a:extLst>
                <a:ext uri="{FF2B5EF4-FFF2-40B4-BE49-F238E27FC236}">
                  <a16:creationId xmlns:a16="http://schemas.microsoft.com/office/drawing/2014/main" id="{6D5CA94B-9B01-5F51-E296-8C409004D938}"/>
                </a:ext>
              </a:extLst>
            </p:cNvPr>
            <p:cNvSpPr/>
            <p:nvPr/>
          </p:nvSpPr>
          <p:spPr>
            <a:xfrm>
              <a:off x="152400" y="22860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2005</a:t>
              </a:r>
              <a:endParaRPr lang="en-US" sz="1200" b="1" dirty="0">
                <a:solidFill>
                  <a:schemeClr val="bg1"/>
                </a:solidFill>
                <a:latin typeface="+mj-lt"/>
                <a:cs typeface="Arial" charset="0"/>
              </a:endParaRPr>
            </a:p>
          </p:txBody>
        </p:sp>
        <p:sp>
          <p:nvSpPr>
            <p:cNvPr id="69" name="Rectangle 68">
              <a:extLst>
                <a:ext uri="{FF2B5EF4-FFF2-40B4-BE49-F238E27FC236}">
                  <a16:creationId xmlns:a16="http://schemas.microsoft.com/office/drawing/2014/main" id="{17176BBC-5625-AFDC-757D-3955EC122985}"/>
                </a:ext>
              </a:extLst>
            </p:cNvPr>
            <p:cNvSpPr/>
            <p:nvPr/>
          </p:nvSpPr>
          <p:spPr>
            <a:xfrm>
              <a:off x="9525" y="1798638"/>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2004</a:t>
              </a:r>
              <a:endParaRPr lang="en-US" sz="1200" b="1" dirty="0">
                <a:solidFill>
                  <a:schemeClr val="bg1"/>
                </a:solidFill>
                <a:latin typeface="+mj-lt"/>
                <a:cs typeface="Arial" charset="0"/>
              </a:endParaRPr>
            </a:p>
          </p:txBody>
        </p:sp>
        <p:sp>
          <p:nvSpPr>
            <p:cNvPr id="70" name="Oval 69">
              <a:extLst>
                <a:ext uri="{FF2B5EF4-FFF2-40B4-BE49-F238E27FC236}">
                  <a16:creationId xmlns:a16="http://schemas.microsoft.com/office/drawing/2014/main" id="{CDCDD25D-544B-E44D-FE12-AC4B5BD43806}"/>
                </a:ext>
              </a:extLst>
            </p:cNvPr>
            <p:cNvSpPr/>
            <p:nvPr/>
          </p:nvSpPr>
          <p:spPr>
            <a:xfrm>
              <a:off x="1330325" y="3363913"/>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1" name="Rectangle 70">
              <a:extLst>
                <a:ext uri="{FF2B5EF4-FFF2-40B4-BE49-F238E27FC236}">
                  <a16:creationId xmlns:a16="http://schemas.microsoft.com/office/drawing/2014/main" id="{759871B6-B1FB-764D-857E-7AD0F10044FB}"/>
                </a:ext>
              </a:extLst>
            </p:cNvPr>
            <p:cNvSpPr/>
            <p:nvPr/>
          </p:nvSpPr>
          <p:spPr>
            <a:xfrm>
              <a:off x="838200" y="3457575"/>
              <a:ext cx="498475" cy="276225"/>
            </a:xfrm>
            <a:prstGeom prst="rect">
              <a:avLst/>
            </a:prstGeom>
          </p:spPr>
          <p:txBody>
            <a:bodyPr wrap="none">
              <a:spAutoFit/>
            </a:bodyPr>
            <a:lstStyle/>
            <a:p>
              <a:pPr eaLnBrk="0" hangingPunct="0">
                <a:defRPr/>
              </a:pPr>
              <a:r>
                <a:rPr lang="en-US" sz="1200" b="1" dirty="0">
                  <a:solidFill>
                    <a:schemeClr val="bg1"/>
                  </a:solidFill>
                  <a:latin typeface="+mj-lt"/>
                  <a:cs typeface="Arial" charset="0"/>
                </a:rPr>
                <a:t>2010</a:t>
              </a:r>
            </a:p>
          </p:txBody>
        </p:sp>
        <p:sp>
          <p:nvSpPr>
            <p:cNvPr id="72" name="Rectangle 87">
              <a:extLst>
                <a:ext uri="{FF2B5EF4-FFF2-40B4-BE49-F238E27FC236}">
                  <a16:creationId xmlns:a16="http://schemas.microsoft.com/office/drawing/2014/main" id="{503D5F02-77FC-6DC7-9EE9-E60EEF97F232}"/>
                </a:ext>
              </a:extLst>
            </p:cNvPr>
            <p:cNvSpPr>
              <a:spLocks noChangeArrowheads="1"/>
            </p:cNvSpPr>
            <p:nvPr/>
          </p:nvSpPr>
          <p:spPr bwMode="auto">
            <a:xfrm>
              <a:off x="7096125" y="3609975"/>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1629</a:t>
              </a:r>
            </a:p>
          </p:txBody>
        </p:sp>
        <p:sp>
          <p:nvSpPr>
            <p:cNvPr id="73" name="Rectangle 72">
              <a:extLst>
                <a:ext uri="{FF2B5EF4-FFF2-40B4-BE49-F238E27FC236}">
                  <a16:creationId xmlns:a16="http://schemas.microsoft.com/office/drawing/2014/main" id="{69B5394A-F0A0-39E0-D5D5-9047CC67BD63}"/>
                </a:ext>
              </a:extLst>
            </p:cNvPr>
            <p:cNvSpPr/>
            <p:nvPr/>
          </p:nvSpPr>
          <p:spPr>
            <a:xfrm>
              <a:off x="6400800" y="32004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1754</a:t>
              </a:r>
              <a:endParaRPr lang="en-US" sz="1200" b="1" dirty="0">
                <a:solidFill>
                  <a:schemeClr val="bg1"/>
                </a:solidFill>
                <a:latin typeface="+mj-lt"/>
                <a:cs typeface="Arial" charset="0"/>
              </a:endParaRPr>
            </a:p>
          </p:txBody>
        </p:sp>
        <p:sp>
          <p:nvSpPr>
            <p:cNvPr id="74" name="Rectangle 89">
              <a:extLst>
                <a:ext uri="{FF2B5EF4-FFF2-40B4-BE49-F238E27FC236}">
                  <a16:creationId xmlns:a16="http://schemas.microsoft.com/office/drawing/2014/main" id="{290BEFFB-BBF9-268F-9DE8-0C927CF710BA}"/>
                </a:ext>
              </a:extLst>
            </p:cNvPr>
            <p:cNvSpPr>
              <a:spLocks noChangeArrowheads="1"/>
            </p:cNvSpPr>
            <p:nvPr/>
          </p:nvSpPr>
          <p:spPr bwMode="auto">
            <a:xfrm>
              <a:off x="6030913" y="328295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1802</a:t>
              </a:r>
            </a:p>
          </p:txBody>
        </p:sp>
        <p:sp>
          <p:nvSpPr>
            <p:cNvPr id="75" name="Oval 74">
              <a:extLst>
                <a:ext uri="{FF2B5EF4-FFF2-40B4-BE49-F238E27FC236}">
                  <a16:creationId xmlns:a16="http://schemas.microsoft.com/office/drawing/2014/main" id="{D217D1C5-5435-E5EB-3FB5-BE97CE8339CF}"/>
                </a:ext>
              </a:extLst>
            </p:cNvPr>
            <p:cNvSpPr/>
            <p:nvPr/>
          </p:nvSpPr>
          <p:spPr>
            <a:xfrm>
              <a:off x="6945313" y="3763963"/>
              <a:ext cx="190500" cy="1730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6" name="Rectangle 91">
              <a:extLst>
                <a:ext uri="{FF2B5EF4-FFF2-40B4-BE49-F238E27FC236}">
                  <a16:creationId xmlns:a16="http://schemas.microsoft.com/office/drawing/2014/main" id="{DC935317-6F41-D08B-8456-7661956EB801}"/>
                </a:ext>
              </a:extLst>
            </p:cNvPr>
            <p:cNvSpPr>
              <a:spLocks noChangeArrowheads="1"/>
            </p:cNvSpPr>
            <p:nvPr/>
          </p:nvSpPr>
          <p:spPr bwMode="auto">
            <a:xfrm>
              <a:off x="7127875" y="37623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1852</a:t>
              </a:r>
            </a:p>
          </p:txBody>
        </p:sp>
        <p:sp>
          <p:nvSpPr>
            <p:cNvPr id="77" name="Oval 76">
              <a:extLst>
                <a:ext uri="{FF2B5EF4-FFF2-40B4-BE49-F238E27FC236}">
                  <a16:creationId xmlns:a16="http://schemas.microsoft.com/office/drawing/2014/main" id="{5042F125-C14D-AAF8-8C8C-65FF0C5B9717}"/>
                </a:ext>
              </a:extLst>
            </p:cNvPr>
            <p:cNvSpPr/>
            <p:nvPr/>
          </p:nvSpPr>
          <p:spPr>
            <a:xfrm>
              <a:off x="6983413" y="3482975"/>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8" name="Rectangle 93">
              <a:extLst>
                <a:ext uri="{FF2B5EF4-FFF2-40B4-BE49-F238E27FC236}">
                  <a16:creationId xmlns:a16="http://schemas.microsoft.com/office/drawing/2014/main" id="{C51F2E1E-8546-ED12-7796-290091C441E2}"/>
                </a:ext>
              </a:extLst>
            </p:cNvPr>
            <p:cNvSpPr>
              <a:spLocks noChangeArrowheads="1"/>
            </p:cNvSpPr>
            <p:nvPr/>
          </p:nvSpPr>
          <p:spPr bwMode="auto">
            <a:xfrm>
              <a:off x="6975475" y="3260725"/>
              <a:ext cx="525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1899</a:t>
              </a:r>
            </a:p>
          </p:txBody>
        </p:sp>
        <p:sp>
          <p:nvSpPr>
            <p:cNvPr id="79" name="Rectangle 94">
              <a:extLst>
                <a:ext uri="{FF2B5EF4-FFF2-40B4-BE49-F238E27FC236}">
                  <a16:creationId xmlns:a16="http://schemas.microsoft.com/office/drawing/2014/main" id="{74991593-C93F-66CA-014E-99871134F899}"/>
                </a:ext>
              </a:extLst>
            </p:cNvPr>
            <p:cNvSpPr>
              <a:spLocks noChangeArrowheads="1"/>
            </p:cNvSpPr>
            <p:nvPr/>
          </p:nvSpPr>
          <p:spPr bwMode="auto">
            <a:xfrm>
              <a:off x="6486525" y="3005138"/>
              <a:ext cx="523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1965</a:t>
              </a:r>
            </a:p>
          </p:txBody>
        </p:sp>
        <p:sp>
          <p:nvSpPr>
            <p:cNvPr id="80" name="Oval 79">
              <a:extLst>
                <a:ext uri="{FF2B5EF4-FFF2-40B4-BE49-F238E27FC236}">
                  <a16:creationId xmlns:a16="http://schemas.microsoft.com/office/drawing/2014/main" id="{21F02C6B-5641-E0B7-0DB2-D32E918FBB7D}"/>
                </a:ext>
              </a:extLst>
            </p:cNvPr>
            <p:cNvSpPr/>
            <p:nvPr/>
          </p:nvSpPr>
          <p:spPr>
            <a:xfrm>
              <a:off x="6697663" y="37846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1" name="Rectangle 96">
              <a:extLst>
                <a:ext uri="{FF2B5EF4-FFF2-40B4-BE49-F238E27FC236}">
                  <a16:creationId xmlns:a16="http://schemas.microsoft.com/office/drawing/2014/main" id="{61BF9B69-4E6E-F1FC-0FA2-5D66DE718E96}"/>
                </a:ext>
              </a:extLst>
            </p:cNvPr>
            <p:cNvSpPr>
              <a:spLocks noChangeArrowheads="1"/>
            </p:cNvSpPr>
            <p:nvPr/>
          </p:nvSpPr>
          <p:spPr bwMode="auto">
            <a:xfrm>
              <a:off x="6257925" y="38100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1975</a:t>
              </a:r>
            </a:p>
          </p:txBody>
        </p:sp>
        <p:sp>
          <p:nvSpPr>
            <p:cNvPr id="82" name="Rectangle 81">
              <a:extLst>
                <a:ext uri="{FF2B5EF4-FFF2-40B4-BE49-F238E27FC236}">
                  <a16:creationId xmlns:a16="http://schemas.microsoft.com/office/drawing/2014/main" id="{95BC2CAA-5009-951F-EF37-159AC4E06D43}"/>
                </a:ext>
              </a:extLst>
            </p:cNvPr>
            <p:cNvSpPr/>
            <p:nvPr/>
          </p:nvSpPr>
          <p:spPr>
            <a:xfrm>
              <a:off x="6715125" y="2695575"/>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1994</a:t>
              </a:r>
              <a:endParaRPr lang="en-US" sz="1200" b="1" dirty="0">
                <a:solidFill>
                  <a:schemeClr val="bg1"/>
                </a:solidFill>
                <a:latin typeface="+mj-lt"/>
                <a:cs typeface="Arial" charset="0"/>
              </a:endParaRPr>
            </a:p>
          </p:txBody>
        </p:sp>
        <p:sp>
          <p:nvSpPr>
            <p:cNvPr id="83" name="Rectangle 98">
              <a:extLst>
                <a:ext uri="{FF2B5EF4-FFF2-40B4-BE49-F238E27FC236}">
                  <a16:creationId xmlns:a16="http://schemas.microsoft.com/office/drawing/2014/main" id="{890F1C25-E3BF-F12C-5A3C-2FC3FCE75C55}"/>
                </a:ext>
              </a:extLst>
            </p:cNvPr>
            <p:cNvSpPr>
              <a:spLocks noChangeArrowheads="1"/>
            </p:cNvSpPr>
            <p:nvPr/>
          </p:nvSpPr>
          <p:spPr bwMode="auto">
            <a:xfrm>
              <a:off x="4276725" y="24669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1921</a:t>
              </a:r>
            </a:p>
          </p:txBody>
        </p:sp>
        <p:sp>
          <p:nvSpPr>
            <p:cNvPr id="84" name="Rectangle 99">
              <a:extLst>
                <a:ext uri="{FF2B5EF4-FFF2-40B4-BE49-F238E27FC236}">
                  <a16:creationId xmlns:a16="http://schemas.microsoft.com/office/drawing/2014/main" id="{103E17BE-0476-7775-5D35-C5F559F17BC5}"/>
                </a:ext>
              </a:extLst>
            </p:cNvPr>
            <p:cNvSpPr>
              <a:spLocks noChangeArrowheads="1"/>
            </p:cNvSpPr>
            <p:nvPr/>
          </p:nvSpPr>
          <p:spPr bwMode="auto">
            <a:xfrm>
              <a:off x="6638925" y="28479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1998</a:t>
              </a:r>
            </a:p>
          </p:txBody>
        </p:sp>
        <p:sp>
          <p:nvSpPr>
            <p:cNvPr id="85" name="Oval 84">
              <a:extLst>
                <a:ext uri="{FF2B5EF4-FFF2-40B4-BE49-F238E27FC236}">
                  <a16:creationId xmlns:a16="http://schemas.microsoft.com/office/drawing/2014/main" id="{18D86E6B-BEF4-D2E3-078A-2234EC9363CC}"/>
                </a:ext>
              </a:extLst>
            </p:cNvPr>
            <p:cNvSpPr/>
            <p:nvPr/>
          </p:nvSpPr>
          <p:spPr>
            <a:xfrm>
              <a:off x="4837113" y="33528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6" name="Rectangle 103">
              <a:extLst>
                <a:ext uri="{FF2B5EF4-FFF2-40B4-BE49-F238E27FC236}">
                  <a16:creationId xmlns:a16="http://schemas.microsoft.com/office/drawing/2014/main" id="{C77D79EB-4DD7-08CA-43A5-8D9014B8FE4F}"/>
                </a:ext>
              </a:extLst>
            </p:cNvPr>
            <p:cNvSpPr>
              <a:spLocks noChangeArrowheads="1"/>
            </p:cNvSpPr>
            <p:nvPr/>
          </p:nvSpPr>
          <p:spPr bwMode="auto">
            <a:xfrm>
              <a:off x="4384675" y="3294063"/>
              <a:ext cx="500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1969</a:t>
              </a:r>
            </a:p>
          </p:txBody>
        </p:sp>
        <p:sp>
          <p:nvSpPr>
            <p:cNvPr id="87" name="Oval 86">
              <a:extLst>
                <a:ext uri="{FF2B5EF4-FFF2-40B4-BE49-F238E27FC236}">
                  <a16:creationId xmlns:a16="http://schemas.microsoft.com/office/drawing/2014/main" id="{89120E7B-8F2E-AACC-26C7-536625EEC744}"/>
                </a:ext>
              </a:extLst>
            </p:cNvPr>
            <p:cNvSpPr/>
            <p:nvPr/>
          </p:nvSpPr>
          <p:spPr>
            <a:xfrm>
              <a:off x="4306888" y="4633913"/>
              <a:ext cx="114300"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8" name="Rectangle 104">
              <a:extLst>
                <a:ext uri="{FF2B5EF4-FFF2-40B4-BE49-F238E27FC236}">
                  <a16:creationId xmlns:a16="http://schemas.microsoft.com/office/drawing/2014/main" id="{0B169E9B-74CD-6CA7-91D5-B54388CE510E}"/>
                </a:ext>
              </a:extLst>
            </p:cNvPr>
            <p:cNvSpPr>
              <a:spLocks noChangeArrowheads="1"/>
            </p:cNvSpPr>
            <p:nvPr/>
          </p:nvSpPr>
          <p:spPr bwMode="auto">
            <a:xfrm>
              <a:off x="4230688" y="47323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1917</a:t>
              </a:r>
            </a:p>
          </p:txBody>
        </p:sp>
        <p:sp>
          <p:nvSpPr>
            <p:cNvPr id="89" name="Oval 88">
              <a:extLst>
                <a:ext uri="{FF2B5EF4-FFF2-40B4-BE49-F238E27FC236}">
                  <a16:creationId xmlns:a16="http://schemas.microsoft.com/office/drawing/2014/main" id="{FBB83641-807F-780B-5752-A38B4BC2FA59}"/>
                </a:ext>
              </a:extLst>
            </p:cNvPr>
            <p:cNvSpPr/>
            <p:nvPr/>
          </p:nvSpPr>
          <p:spPr>
            <a:xfrm>
              <a:off x="3354388" y="4419600"/>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0" name="Rectangle 106">
              <a:extLst>
                <a:ext uri="{FF2B5EF4-FFF2-40B4-BE49-F238E27FC236}">
                  <a16:creationId xmlns:a16="http://schemas.microsoft.com/office/drawing/2014/main" id="{4A255E43-D766-DD67-8648-07222C57DBCD}"/>
                </a:ext>
              </a:extLst>
            </p:cNvPr>
            <p:cNvSpPr>
              <a:spLocks noChangeArrowheads="1"/>
            </p:cNvSpPr>
            <p:nvPr/>
          </p:nvSpPr>
          <p:spPr bwMode="auto">
            <a:xfrm>
              <a:off x="3381375" y="4403725"/>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1840</a:t>
              </a:r>
            </a:p>
          </p:txBody>
        </p:sp>
        <p:sp>
          <p:nvSpPr>
            <p:cNvPr id="91" name="Rectangle 108">
              <a:extLst>
                <a:ext uri="{FF2B5EF4-FFF2-40B4-BE49-F238E27FC236}">
                  <a16:creationId xmlns:a16="http://schemas.microsoft.com/office/drawing/2014/main" id="{9BBB4076-8DCB-16C9-4473-1FCA9DB39584}"/>
                </a:ext>
              </a:extLst>
            </p:cNvPr>
            <p:cNvSpPr>
              <a:spLocks noChangeArrowheads="1"/>
            </p:cNvSpPr>
            <p:nvPr/>
          </p:nvSpPr>
          <p:spPr bwMode="auto">
            <a:xfrm>
              <a:off x="3429000" y="4545013"/>
              <a:ext cx="498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1859</a:t>
              </a:r>
            </a:p>
          </p:txBody>
        </p:sp>
        <p:sp>
          <p:nvSpPr>
            <p:cNvPr id="92" name="Oval 91">
              <a:extLst>
                <a:ext uri="{FF2B5EF4-FFF2-40B4-BE49-F238E27FC236}">
                  <a16:creationId xmlns:a16="http://schemas.microsoft.com/office/drawing/2014/main" id="{A0C3724A-A740-53B8-6558-92C62AAA4CF8}"/>
                </a:ext>
              </a:extLst>
            </p:cNvPr>
            <p:cNvSpPr/>
            <p:nvPr/>
          </p:nvSpPr>
          <p:spPr>
            <a:xfrm>
              <a:off x="3954463" y="4191000"/>
              <a:ext cx="112712"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3" name="Rectangle 92">
              <a:extLst>
                <a:ext uri="{FF2B5EF4-FFF2-40B4-BE49-F238E27FC236}">
                  <a16:creationId xmlns:a16="http://schemas.microsoft.com/office/drawing/2014/main" id="{340FCF35-8042-776C-6EF1-A173E5942C75}"/>
                </a:ext>
              </a:extLst>
            </p:cNvPr>
            <p:cNvSpPr/>
            <p:nvPr/>
          </p:nvSpPr>
          <p:spPr>
            <a:xfrm>
              <a:off x="3581400" y="3962400"/>
              <a:ext cx="447675" cy="246063"/>
            </a:xfrm>
            <a:prstGeom prst="rect">
              <a:avLst/>
            </a:prstGeom>
          </p:spPr>
          <p:txBody>
            <a:bodyPr wrap="none">
              <a:spAutoFit/>
            </a:bodyPr>
            <a:lstStyle/>
            <a:p>
              <a:pPr eaLnBrk="0" hangingPunct="0">
                <a:defRPr/>
              </a:pPr>
              <a:r>
                <a:rPr lang="en-US" sz="1000" b="1" dirty="0">
                  <a:solidFill>
                    <a:schemeClr val="bg1"/>
                  </a:solidFill>
                  <a:latin typeface="+mj-lt"/>
                  <a:ea typeface="Verdana" pitchFamily="34" charset="0"/>
                </a:rPr>
                <a:t>1889</a:t>
              </a:r>
              <a:endParaRPr lang="en-US" sz="1000" b="1" dirty="0">
                <a:solidFill>
                  <a:schemeClr val="bg1"/>
                </a:solidFill>
                <a:latin typeface="+mj-lt"/>
                <a:cs typeface="Arial" charset="0"/>
              </a:endParaRPr>
            </a:p>
          </p:txBody>
        </p:sp>
        <p:sp>
          <p:nvSpPr>
            <p:cNvPr id="94" name="Oval 93">
              <a:extLst>
                <a:ext uri="{FF2B5EF4-FFF2-40B4-BE49-F238E27FC236}">
                  <a16:creationId xmlns:a16="http://schemas.microsoft.com/office/drawing/2014/main" id="{A6B9BF87-422D-656B-AD31-90E889AFE6DB}"/>
                </a:ext>
              </a:extLst>
            </p:cNvPr>
            <p:cNvSpPr/>
            <p:nvPr/>
          </p:nvSpPr>
          <p:spPr>
            <a:xfrm>
              <a:off x="3349625" y="4835525"/>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5" name="Rectangle 112">
              <a:extLst>
                <a:ext uri="{FF2B5EF4-FFF2-40B4-BE49-F238E27FC236}">
                  <a16:creationId xmlns:a16="http://schemas.microsoft.com/office/drawing/2014/main" id="{FC4EF1D4-7BA1-B90D-0F4A-DDAC679B8CE9}"/>
                </a:ext>
              </a:extLst>
            </p:cNvPr>
            <p:cNvSpPr>
              <a:spLocks noChangeArrowheads="1"/>
            </p:cNvSpPr>
            <p:nvPr/>
          </p:nvSpPr>
          <p:spPr bwMode="auto">
            <a:xfrm>
              <a:off x="3271838" y="493395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1921</a:t>
              </a:r>
            </a:p>
          </p:txBody>
        </p:sp>
        <p:sp>
          <p:nvSpPr>
            <p:cNvPr id="96" name="Oval 95">
              <a:extLst>
                <a:ext uri="{FF2B5EF4-FFF2-40B4-BE49-F238E27FC236}">
                  <a16:creationId xmlns:a16="http://schemas.microsoft.com/office/drawing/2014/main" id="{07638EA8-F1E7-A906-5738-F7A4A6F4DD58}"/>
                </a:ext>
              </a:extLst>
            </p:cNvPr>
            <p:cNvSpPr/>
            <p:nvPr/>
          </p:nvSpPr>
          <p:spPr>
            <a:xfrm>
              <a:off x="2587625" y="4391025"/>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7" name="Rectangle 117">
              <a:extLst>
                <a:ext uri="{FF2B5EF4-FFF2-40B4-BE49-F238E27FC236}">
                  <a16:creationId xmlns:a16="http://schemas.microsoft.com/office/drawing/2014/main" id="{61BBB143-9B8F-1E05-DDAB-3F0E6C7F9C87}"/>
                </a:ext>
              </a:extLst>
            </p:cNvPr>
            <p:cNvSpPr>
              <a:spLocks noChangeArrowheads="1"/>
            </p:cNvSpPr>
            <p:nvPr/>
          </p:nvSpPr>
          <p:spPr bwMode="auto">
            <a:xfrm>
              <a:off x="2219325" y="4437063"/>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1957</a:t>
              </a:r>
            </a:p>
          </p:txBody>
        </p:sp>
        <p:sp>
          <p:nvSpPr>
            <p:cNvPr id="98" name="Oval 97">
              <a:extLst>
                <a:ext uri="{FF2B5EF4-FFF2-40B4-BE49-F238E27FC236}">
                  <a16:creationId xmlns:a16="http://schemas.microsoft.com/office/drawing/2014/main" id="{6E0E3CE6-E840-7F93-14EE-9EBE4D095523}"/>
                </a:ext>
              </a:extLst>
            </p:cNvPr>
            <p:cNvSpPr/>
            <p:nvPr/>
          </p:nvSpPr>
          <p:spPr>
            <a:xfrm>
              <a:off x="4924425" y="4316413"/>
              <a:ext cx="114300" cy="968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9" name="Rectangle 119">
              <a:extLst>
                <a:ext uri="{FF2B5EF4-FFF2-40B4-BE49-F238E27FC236}">
                  <a16:creationId xmlns:a16="http://schemas.microsoft.com/office/drawing/2014/main" id="{48D636CC-43CB-4BFB-B2A0-535724DC5D6F}"/>
                </a:ext>
              </a:extLst>
            </p:cNvPr>
            <p:cNvSpPr>
              <a:spLocks noChangeArrowheads="1"/>
            </p:cNvSpPr>
            <p:nvPr/>
          </p:nvSpPr>
          <p:spPr bwMode="auto">
            <a:xfrm>
              <a:off x="4943475" y="42497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1818</a:t>
              </a:r>
            </a:p>
          </p:txBody>
        </p:sp>
        <p:sp>
          <p:nvSpPr>
            <p:cNvPr id="100" name="Oval 99">
              <a:extLst>
                <a:ext uri="{FF2B5EF4-FFF2-40B4-BE49-F238E27FC236}">
                  <a16:creationId xmlns:a16="http://schemas.microsoft.com/office/drawing/2014/main" id="{B218892C-0A85-04B1-1239-D44985B71959}"/>
                </a:ext>
              </a:extLst>
            </p:cNvPr>
            <p:cNvSpPr/>
            <p:nvPr/>
          </p:nvSpPr>
          <p:spPr>
            <a:xfrm>
              <a:off x="4991100" y="41148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1" name="Rectangle 121">
              <a:extLst>
                <a:ext uri="{FF2B5EF4-FFF2-40B4-BE49-F238E27FC236}">
                  <a16:creationId xmlns:a16="http://schemas.microsoft.com/office/drawing/2014/main" id="{6623C456-9902-5B67-2311-AA32C1CBE4F1}"/>
                </a:ext>
              </a:extLst>
            </p:cNvPr>
            <p:cNvSpPr>
              <a:spLocks noChangeArrowheads="1"/>
            </p:cNvSpPr>
            <p:nvPr/>
          </p:nvSpPr>
          <p:spPr bwMode="auto">
            <a:xfrm>
              <a:off x="4810125" y="3886200"/>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1820</a:t>
              </a:r>
            </a:p>
          </p:txBody>
        </p:sp>
        <p:sp>
          <p:nvSpPr>
            <p:cNvPr id="102" name="Oval 101">
              <a:extLst>
                <a:ext uri="{FF2B5EF4-FFF2-40B4-BE49-F238E27FC236}">
                  <a16:creationId xmlns:a16="http://schemas.microsoft.com/office/drawing/2014/main" id="{8E76533A-C1D6-7D57-AFD3-5E254EF5759C}"/>
                </a:ext>
              </a:extLst>
            </p:cNvPr>
            <p:cNvSpPr/>
            <p:nvPr/>
          </p:nvSpPr>
          <p:spPr>
            <a:xfrm>
              <a:off x="4738688" y="4098925"/>
              <a:ext cx="114300"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3" name="Rectangle 123">
              <a:extLst>
                <a:ext uri="{FF2B5EF4-FFF2-40B4-BE49-F238E27FC236}">
                  <a16:creationId xmlns:a16="http://schemas.microsoft.com/office/drawing/2014/main" id="{8FCB56A4-0369-6885-C424-136586DB4309}"/>
                </a:ext>
              </a:extLst>
            </p:cNvPr>
            <p:cNvSpPr>
              <a:spLocks noChangeArrowheads="1"/>
            </p:cNvSpPr>
            <p:nvPr/>
          </p:nvSpPr>
          <p:spPr bwMode="auto">
            <a:xfrm>
              <a:off x="4410075" y="38862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1836</a:t>
              </a:r>
            </a:p>
          </p:txBody>
        </p:sp>
        <p:sp>
          <p:nvSpPr>
            <p:cNvPr id="104" name="Oval 103">
              <a:extLst>
                <a:ext uri="{FF2B5EF4-FFF2-40B4-BE49-F238E27FC236}">
                  <a16:creationId xmlns:a16="http://schemas.microsoft.com/office/drawing/2014/main" id="{0DC4CC12-D40F-7D09-F239-FA6BE48025BD}"/>
                </a:ext>
              </a:extLst>
            </p:cNvPr>
            <p:cNvSpPr/>
            <p:nvPr/>
          </p:nvSpPr>
          <p:spPr>
            <a:xfrm>
              <a:off x="4338638" y="4343400"/>
              <a:ext cx="114300"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5" name="Rectangle 125">
              <a:extLst>
                <a:ext uri="{FF2B5EF4-FFF2-40B4-BE49-F238E27FC236}">
                  <a16:creationId xmlns:a16="http://schemas.microsoft.com/office/drawing/2014/main" id="{DA6FAD97-35E2-49A8-0AF8-42A55BE25F2F}"/>
                </a:ext>
              </a:extLst>
            </p:cNvPr>
            <p:cNvSpPr>
              <a:spLocks noChangeArrowheads="1"/>
            </p:cNvSpPr>
            <p:nvPr/>
          </p:nvSpPr>
          <p:spPr bwMode="auto">
            <a:xfrm>
              <a:off x="4333875" y="41910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1856</a:t>
              </a:r>
            </a:p>
          </p:txBody>
        </p:sp>
        <p:sp>
          <p:nvSpPr>
            <p:cNvPr id="106" name="Oval 105">
              <a:extLst>
                <a:ext uri="{FF2B5EF4-FFF2-40B4-BE49-F238E27FC236}">
                  <a16:creationId xmlns:a16="http://schemas.microsoft.com/office/drawing/2014/main" id="{332E8E44-366A-690D-6FA8-A0ADC7795C3E}"/>
                </a:ext>
              </a:extLst>
            </p:cNvPr>
            <p:cNvSpPr/>
            <p:nvPr/>
          </p:nvSpPr>
          <p:spPr>
            <a:xfrm>
              <a:off x="5681663" y="4603750"/>
              <a:ext cx="114300"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7" name="Rectangle 127">
              <a:extLst>
                <a:ext uri="{FF2B5EF4-FFF2-40B4-BE49-F238E27FC236}">
                  <a16:creationId xmlns:a16="http://schemas.microsoft.com/office/drawing/2014/main" id="{CF716D13-B69C-9F2B-CA1D-C502B88D85B2}"/>
                </a:ext>
              </a:extLst>
            </p:cNvPr>
            <p:cNvSpPr>
              <a:spLocks noChangeArrowheads="1"/>
            </p:cNvSpPr>
            <p:nvPr/>
          </p:nvSpPr>
          <p:spPr bwMode="auto">
            <a:xfrm>
              <a:off x="5448300" y="469265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1814</a:t>
              </a:r>
            </a:p>
          </p:txBody>
        </p:sp>
        <p:sp>
          <p:nvSpPr>
            <p:cNvPr id="108" name="Oval 107">
              <a:extLst>
                <a:ext uri="{FF2B5EF4-FFF2-40B4-BE49-F238E27FC236}">
                  <a16:creationId xmlns:a16="http://schemas.microsoft.com/office/drawing/2014/main" id="{6825072D-A968-7D34-9F94-4A1AFB31C34A}"/>
                </a:ext>
              </a:extLst>
            </p:cNvPr>
            <p:cNvSpPr/>
            <p:nvPr/>
          </p:nvSpPr>
          <p:spPr>
            <a:xfrm>
              <a:off x="5902325" y="4478338"/>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9" name="Rectangle 129">
              <a:extLst>
                <a:ext uri="{FF2B5EF4-FFF2-40B4-BE49-F238E27FC236}">
                  <a16:creationId xmlns:a16="http://schemas.microsoft.com/office/drawing/2014/main" id="{94098B8E-4CA2-0464-2BC3-9FCDC02B9877}"/>
                </a:ext>
              </a:extLst>
            </p:cNvPr>
            <p:cNvSpPr>
              <a:spLocks noChangeArrowheads="1"/>
            </p:cNvSpPr>
            <p:nvPr/>
          </p:nvSpPr>
          <p:spPr bwMode="auto">
            <a:xfrm>
              <a:off x="5962650" y="4600575"/>
              <a:ext cx="466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1891</a:t>
              </a:r>
            </a:p>
          </p:txBody>
        </p:sp>
        <p:sp>
          <p:nvSpPr>
            <p:cNvPr id="110" name="Oval 109">
              <a:extLst>
                <a:ext uri="{FF2B5EF4-FFF2-40B4-BE49-F238E27FC236}">
                  <a16:creationId xmlns:a16="http://schemas.microsoft.com/office/drawing/2014/main" id="{29F3E2FF-E293-9ECF-7E5E-1C167A46EB1C}"/>
                </a:ext>
              </a:extLst>
            </p:cNvPr>
            <p:cNvSpPr/>
            <p:nvPr/>
          </p:nvSpPr>
          <p:spPr>
            <a:xfrm>
              <a:off x="6027738" y="4433888"/>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1" name="Oval 110">
              <a:extLst>
                <a:ext uri="{FF2B5EF4-FFF2-40B4-BE49-F238E27FC236}">
                  <a16:creationId xmlns:a16="http://schemas.microsoft.com/office/drawing/2014/main" id="{FBEDDBE3-7DCE-A77E-4832-F8852629A5E3}"/>
                </a:ext>
              </a:extLst>
            </p:cNvPr>
            <p:cNvSpPr/>
            <p:nvPr/>
          </p:nvSpPr>
          <p:spPr>
            <a:xfrm>
              <a:off x="6138863" y="4413250"/>
              <a:ext cx="112712"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2" name="Rectangle 132">
              <a:extLst>
                <a:ext uri="{FF2B5EF4-FFF2-40B4-BE49-F238E27FC236}">
                  <a16:creationId xmlns:a16="http://schemas.microsoft.com/office/drawing/2014/main" id="{5F379C49-435C-99C6-94C7-A512F910ADD4}"/>
                </a:ext>
              </a:extLst>
            </p:cNvPr>
            <p:cNvSpPr>
              <a:spLocks noChangeArrowheads="1"/>
            </p:cNvSpPr>
            <p:nvPr/>
          </p:nvSpPr>
          <p:spPr bwMode="auto">
            <a:xfrm>
              <a:off x="6096000" y="44958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1908</a:t>
              </a:r>
            </a:p>
          </p:txBody>
        </p:sp>
        <p:sp>
          <p:nvSpPr>
            <p:cNvPr id="113" name="Rectangle 133">
              <a:extLst>
                <a:ext uri="{FF2B5EF4-FFF2-40B4-BE49-F238E27FC236}">
                  <a16:creationId xmlns:a16="http://schemas.microsoft.com/office/drawing/2014/main" id="{133A915C-97FB-3BBA-5EE5-10ED42CBE2AB}"/>
                </a:ext>
              </a:extLst>
            </p:cNvPr>
            <p:cNvSpPr>
              <a:spLocks noChangeArrowheads="1"/>
            </p:cNvSpPr>
            <p:nvPr/>
          </p:nvSpPr>
          <p:spPr bwMode="auto">
            <a:xfrm>
              <a:off x="6248400" y="43434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1919</a:t>
              </a:r>
            </a:p>
          </p:txBody>
        </p:sp>
        <p:sp>
          <p:nvSpPr>
            <p:cNvPr id="114" name="Oval 113">
              <a:extLst>
                <a:ext uri="{FF2B5EF4-FFF2-40B4-BE49-F238E27FC236}">
                  <a16:creationId xmlns:a16="http://schemas.microsoft.com/office/drawing/2014/main" id="{A9504803-6D64-9BD5-E1E1-CADD17A205EE}"/>
                </a:ext>
              </a:extLst>
            </p:cNvPr>
            <p:cNvSpPr/>
            <p:nvPr/>
          </p:nvSpPr>
          <p:spPr>
            <a:xfrm>
              <a:off x="5613400" y="4198938"/>
              <a:ext cx="190500" cy="1730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5" name="Rectangle 135">
              <a:extLst>
                <a:ext uri="{FF2B5EF4-FFF2-40B4-BE49-F238E27FC236}">
                  <a16:creationId xmlns:a16="http://schemas.microsoft.com/office/drawing/2014/main" id="{E77F72CF-38E2-CE67-6C41-23160DE01E2B}"/>
                </a:ext>
              </a:extLst>
            </p:cNvPr>
            <p:cNvSpPr>
              <a:spLocks noChangeArrowheads="1"/>
            </p:cNvSpPr>
            <p:nvPr/>
          </p:nvSpPr>
          <p:spPr bwMode="auto">
            <a:xfrm>
              <a:off x="5486400" y="39624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1982</a:t>
              </a:r>
            </a:p>
          </p:txBody>
        </p:sp>
        <p:sp>
          <p:nvSpPr>
            <p:cNvPr id="116" name="Oval 115">
              <a:extLst>
                <a:ext uri="{FF2B5EF4-FFF2-40B4-BE49-F238E27FC236}">
                  <a16:creationId xmlns:a16="http://schemas.microsoft.com/office/drawing/2014/main" id="{03F4956F-E8D7-4504-76E8-01D54FB03FFC}"/>
                </a:ext>
              </a:extLst>
            </p:cNvPr>
            <p:cNvSpPr/>
            <p:nvPr/>
          </p:nvSpPr>
          <p:spPr>
            <a:xfrm>
              <a:off x="6019800" y="41910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7" name="Rectangle 137">
              <a:extLst>
                <a:ext uri="{FF2B5EF4-FFF2-40B4-BE49-F238E27FC236}">
                  <a16:creationId xmlns:a16="http://schemas.microsoft.com/office/drawing/2014/main" id="{03F6A539-EDF9-CA2A-6CEA-39859E9E0E63}"/>
                </a:ext>
              </a:extLst>
            </p:cNvPr>
            <p:cNvSpPr>
              <a:spLocks noChangeArrowheads="1"/>
            </p:cNvSpPr>
            <p:nvPr/>
          </p:nvSpPr>
          <p:spPr bwMode="auto">
            <a:xfrm>
              <a:off x="6216650" y="39624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1991</a:t>
              </a:r>
            </a:p>
          </p:txBody>
        </p:sp>
        <p:sp>
          <p:nvSpPr>
            <p:cNvPr id="118" name="Oval 117">
              <a:extLst>
                <a:ext uri="{FF2B5EF4-FFF2-40B4-BE49-F238E27FC236}">
                  <a16:creationId xmlns:a16="http://schemas.microsoft.com/office/drawing/2014/main" id="{4F218D92-AAE3-CFBD-3804-E75461BC298A}"/>
                </a:ext>
              </a:extLst>
            </p:cNvPr>
            <p:cNvSpPr/>
            <p:nvPr/>
          </p:nvSpPr>
          <p:spPr>
            <a:xfrm>
              <a:off x="6248400" y="4244975"/>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9" name="Rectangle 139">
              <a:extLst>
                <a:ext uri="{FF2B5EF4-FFF2-40B4-BE49-F238E27FC236}">
                  <a16:creationId xmlns:a16="http://schemas.microsoft.com/office/drawing/2014/main" id="{68C2C7B9-E7B2-C476-4E23-3F7E39E987B9}"/>
                </a:ext>
              </a:extLst>
            </p:cNvPr>
            <p:cNvSpPr>
              <a:spLocks noChangeArrowheads="1"/>
            </p:cNvSpPr>
            <p:nvPr/>
          </p:nvSpPr>
          <p:spPr bwMode="auto">
            <a:xfrm>
              <a:off x="6324600" y="4173538"/>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2004</a:t>
              </a:r>
            </a:p>
          </p:txBody>
        </p:sp>
        <p:sp>
          <p:nvSpPr>
            <p:cNvPr id="120" name="Oval 119">
              <a:extLst>
                <a:ext uri="{FF2B5EF4-FFF2-40B4-BE49-F238E27FC236}">
                  <a16:creationId xmlns:a16="http://schemas.microsoft.com/office/drawing/2014/main" id="{74FBD034-E325-B45C-5152-1179E4F3E700}"/>
                </a:ext>
              </a:extLst>
            </p:cNvPr>
            <p:cNvSpPr/>
            <p:nvPr/>
          </p:nvSpPr>
          <p:spPr>
            <a:xfrm>
              <a:off x="6226175" y="2414588"/>
              <a:ext cx="114300"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21" name="Rectangle 141">
              <a:extLst>
                <a:ext uri="{FF2B5EF4-FFF2-40B4-BE49-F238E27FC236}">
                  <a16:creationId xmlns:a16="http://schemas.microsoft.com/office/drawing/2014/main" id="{2E173A8D-6C07-2F40-C0B5-7F528FFC7AC1}"/>
                </a:ext>
              </a:extLst>
            </p:cNvPr>
            <p:cNvSpPr>
              <a:spLocks noChangeArrowheads="1"/>
            </p:cNvSpPr>
            <p:nvPr/>
          </p:nvSpPr>
          <p:spPr bwMode="auto">
            <a:xfrm>
              <a:off x="6248400" y="23447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1857</a:t>
              </a:r>
            </a:p>
          </p:txBody>
        </p:sp>
        <p:sp>
          <p:nvSpPr>
            <p:cNvPr id="122" name="Rectangle 121">
              <a:extLst>
                <a:ext uri="{FF2B5EF4-FFF2-40B4-BE49-F238E27FC236}">
                  <a16:creationId xmlns:a16="http://schemas.microsoft.com/office/drawing/2014/main" id="{7C0E768F-46A6-0447-6E5B-74DA27D16762}"/>
                </a:ext>
              </a:extLst>
            </p:cNvPr>
            <p:cNvSpPr/>
            <p:nvPr/>
          </p:nvSpPr>
          <p:spPr>
            <a:xfrm>
              <a:off x="5683250" y="3152775"/>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1845</a:t>
              </a:r>
              <a:endParaRPr lang="en-US" sz="1200" b="1" dirty="0">
                <a:solidFill>
                  <a:schemeClr val="bg1"/>
                </a:solidFill>
                <a:latin typeface="+mj-lt"/>
                <a:cs typeface="Arial" charset="0"/>
              </a:endParaRPr>
            </a:p>
          </p:txBody>
        </p:sp>
        <p:sp>
          <p:nvSpPr>
            <p:cNvPr id="123" name="Oval 122">
              <a:extLst>
                <a:ext uri="{FF2B5EF4-FFF2-40B4-BE49-F238E27FC236}">
                  <a16:creationId xmlns:a16="http://schemas.microsoft.com/office/drawing/2014/main" id="{A1B8CB0A-D759-7A7A-0DCA-8E987EE9C3DB}"/>
                </a:ext>
              </a:extLst>
            </p:cNvPr>
            <p:cNvSpPr/>
            <p:nvPr/>
          </p:nvSpPr>
          <p:spPr>
            <a:xfrm>
              <a:off x="6367463" y="219075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24" name="Rectangle 144">
              <a:extLst>
                <a:ext uri="{FF2B5EF4-FFF2-40B4-BE49-F238E27FC236}">
                  <a16:creationId xmlns:a16="http://schemas.microsoft.com/office/drawing/2014/main" id="{7512C770-62D1-E075-0885-75C4F7714A92}"/>
                </a:ext>
              </a:extLst>
            </p:cNvPr>
            <p:cNvSpPr>
              <a:spLocks noChangeArrowheads="1"/>
            </p:cNvSpPr>
            <p:nvPr/>
          </p:nvSpPr>
          <p:spPr bwMode="auto">
            <a:xfrm>
              <a:off x="6477000" y="21336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1852</a:t>
              </a:r>
            </a:p>
          </p:txBody>
        </p:sp>
        <p:sp>
          <p:nvSpPr>
            <p:cNvPr id="125" name="Oval 124">
              <a:extLst>
                <a:ext uri="{FF2B5EF4-FFF2-40B4-BE49-F238E27FC236}">
                  <a16:creationId xmlns:a16="http://schemas.microsoft.com/office/drawing/2014/main" id="{31AC389F-F7EF-51D2-731A-FEBB4A6613BD}"/>
                </a:ext>
              </a:extLst>
            </p:cNvPr>
            <p:cNvSpPr/>
            <p:nvPr/>
          </p:nvSpPr>
          <p:spPr>
            <a:xfrm>
              <a:off x="6019800" y="2871788"/>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26" name="Rectangle 146">
              <a:extLst>
                <a:ext uri="{FF2B5EF4-FFF2-40B4-BE49-F238E27FC236}">
                  <a16:creationId xmlns:a16="http://schemas.microsoft.com/office/drawing/2014/main" id="{4638BE21-65EE-830B-5C82-9E7EDDF14254}"/>
                </a:ext>
              </a:extLst>
            </p:cNvPr>
            <p:cNvSpPr>
              <a:spLocks noChangeArrowheads="1"/>
            </p:cNvSpPr>
            <p:nvPr/>
          </p:nvSpPr>
          <p:spPr bwMode="auto">
            <a:xfrm>
              <a:off x="5934075" y="26670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1859</a:t>
              </a:r>
            </a:p>
          </p:txBody>
        </p:sp>
        <p:sp>
          <p:nvSpPr>
            <p:cNvPr id="127" name="Oval 126">
              <a:extLst>
                <a:ext uri="{FF2B5EF4-FFF2-40B4-BE49-F238E27FC236}">
                  <a16:creationId xmlns:a16="http://schemas.microsoft.com/office/drawing/2014/main" id="{7C75667E-20BC-2F24-8E8B-F8E7909216DB}"/>
                </a:ext>
              </a:extLst>
            </p:cNvPr>
            <p:cNvSpPr/>
            <p:nvPr/>
          </p:nvSpPr>
          <p:spPr>
            <a:xfrm>
              <a:off x="5638800" y="2738438"/>
              <a:ext cx="112713" cy="968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28" name="Rectangle 148">
              <a:extLst>
                <a:ext uri="{FF2B5EF4-FFF2-40B4-BE49-F238E27FC236}">
                  <a16:creationId xmlns:a16="http://schemas.microsoft.com/office/drawing/2014/main" id="{32578440-94FF-1C2D-FCE2-1178BC08A393}"/>
                </a:ext>
              </a:extLst>
            </p:cNvPr>
            <p:cNvSpPr>
              <a:spLocks noChangeArrowheads="1"/>
            </p:cNvSpPr>
            <p:nvPr/>
          </p:nvSpPr>
          <p:spPr bwMode="auto">
            <a:xfrm>
              <a:off x="5661025" y="26670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1871</a:t>
              </a:r>
            </a:p>
          </p:txBody>
        </p:sp>
        <p:sp>
          <p:nvSpPr>
            <p:cNvPr id="129" name="Oval 128">
              <a:extLst>
                <a:ext uri="{FF2B5EF4-FFF2-40B4-BE49-F238E27FC236}">
                  <a16:creationId xmlns:a16="http://schemas.microsoft.com/office/drawing/2014/main" id="{2FDB12F5-ED44-4A9E-4CE7-C81A64D33358}"/>
                </a:ext>
              </a:extLst>
            </p:cNvPr>
            <p:cNvSpPr/>
            <p:nvPr/>
          </p:nvSpPr>
          <p:spPr>
            <a:xfrm>
              <a:off x="6086475" y="2052638"/>
              <a:ext cx="112713" cy="968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0" name="Rectangle 150">
              <a:extLst>
                <a:ext uri="{FF2B5EF4-FFF2-40B4-BE49-F238E27FC236}">
                  <a16:creationId xmlns:a16="http://schemas.microsoft.com/office/drawing/2014/main" id="{B4276DB8-E78A-8D3D-2F28-DE94C7224951}"/>
                </a:ext>
              </a:extLst>
            </p:cNvPr>
            <p:cNvSpPr>
              <a:spLocks noChangeArrowheads="1"/>
            </p:cNvSpPr>
            <p:nvPr/>
          </p:nvSpPr>
          <p:spPr bwMode="auto">
            <a:xfrm>
              <a:off x="6108700" y="19812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1889</a:t>
              </a:r>
            </a:p>
          </p:txBody>
        </p:sp>
        <p:sp>
          <p:nvSpPr>
            <p:cNvPr id="131" name="Oval 130">
              <a:extLst>
                <a:ext uri="{FF2B5EF4-FFF2-40B4-BE49-F238E27FC236}">
                  <a16:creationId xmlns:a16="http://schemas.microsoft.com/office/drawing/2014/main" id="{E0D0BDB4-364B-66A3-F7B2-3EC0BD67696A}"/>
                </a:ext>
              </a:extLst>
            </p:cNvPr>
            <p:cNvSpPr/>
            <p:nvPr/>
          </p:nvSpPr>
          <p:spPr>
            <a:xfrm>
              <a:off x="5226050" y="3889375"/>
              <a:ext cx="114300"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2" name="Rectangle 152">
              <a:extLst>
                <a:ext uri="{FF2B5EF4-FFF2-40B4-BE49-F238E27FC236}">
                  <a16:creationId xmlns:a16="http://schemas.microsoft.com/office/drawing/2014/main" id="{EC3173D8-EA61-CB91-1D39-A56D4064BC44}"/>
                </a:ext>
              </a:extLst>
            </p:cNvPr>
            <p:cNvSpPr>
              <a:spLocks noChangeArrowheads="1"/>
            </p:cNvSpPr>
            <p:nvPr/>
          </p:nvSpPr>
          <p:spPr bwMode="auto">
            <a:xfrm>
              <a:off x="5248275" y="38179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1897</a:t>
              </a:r>
            </a:p>
          </p:txBody>
        </p:sp>
        <p:sp>
          <p:nvSpPr>
            <p:cNvPr id="133" name="Oval 132">
              <a:extLst>
                <a:ext uri="{FF2B5EF4-FFF2-40B4-BE49-F238E27FC236}">
                  <a16:creationId xmlns:a16="http://schemas.microsoft.com/office/drawing/2014/main" id="{A5200F6C-0985-84D7-D698-D072DA42327F}"/>
                </a:ext>
              </a:extLst>
            </p:cNvPr>
            <p:cNvSpPr/>
            <p:nvPr/>
          </p:nvSpPr>
          <p:spPr>
            <a:xfrm>
              <a:off x="5349875" y="2500313"/>
              <a:ext cx="114300"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4" name="Rectangle 154">
              <a:extLst>
                <a:ext uri="{FF2B5EF4-FFF2-40B4-BE49-F238E27FC236}">
                  <a16:creationId xmlns:a16="http://schemas.microsoft.com/office/drawing/2014/main" id="{E8BC1610-F73D-4D1E-EC04-E1962EC81FC6}"/>
                </a:ext>
              </a:extLst>
            </p:cNvPr>
            <p:cNvSpPr>
              <a:spLocks noChangeArrowheads="1"/>
            </p:cNvSpPr>
            <p:nvPr/>
          </p:nvSpPr>
          <p:spPr bwMode="auto">
            <a:xfrm>
              <a:off x="5284788" y="2282825"/>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1904</a:t>
              </a:r>
            </a:p>
          </p:txBody>
        </p:sp>
        <p:sp>
          <p:nvSpPr>
            <p:cNvPr id="135" name="Oval 134">
              <a:extLst>
                <a:ext uri="{FF2B5EF4-FFF2-40B4-BE49-F238E27FC236}">
                  <a16:creationId xmlns:a16="http://schemas.microsoft.com/office/drawing/2014/main" id="{2C0E66B6-441D-E6D7-1CBB-019783804966}"/>
                </a:ext>
              </a:extLst>
            </p:cNvPr>
            <p:cNvSpPr/>
            <p:nvPr/>
          </p:nvSpPr>
          <p:spPr>
            <a:xfrm>
              <a:off x="6238875" y="1900238"/>
              <a:ext cx="112713" cy="968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6" name="Rectangle 156">
              <a:extLst>
                <a:ext uri="{FF2B5EF4-FFF2-40B4-BE49-F238E27FC236}">
                  <a16:creationId xmlns:a16="http://schemas.microsoft.com/office/drawing/2014/main" id="{C17A5C21-373E-EBBF-D8C1-56B914518A78}"/>
                </a:ext>
              </a:extLst>
            </p:cNvPr>
            <p:cNvSpPr>
              <a:spLocks noChangeArrowheads="1"/>
            </p:cNvSpPr>
            <p:nvPr/>
          </p:nvSpPr>
          <p:spPr bwMode="auto">
            <a:xfrm>
              <a:off x="6261100" y="18288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1907</a:t>
              </a:r>
            </a:p>
          </p:txBody>
        </p:sp>
        <p:sp>
          <p:nvSpPr>
            <p:cNvPr id="137" name="Oval 136">
              <a:extLst>
                <a:ext uri="{FF2B5EF4-FFF2-40B4-BE49-F238E27FC236}">
                  <a16:creationId xmlns:a16="http://schemas.microsoft.com/office/drawing/2014/main" id="{8BFFEDAC-BB27-BB43-4EAD-4EE1702D7B00}"/>
                </a:ext>
              </a:extLst>
            </p:cNvPr>
            <p:cNvSpPr/>
            <p:nvPr/>
          </p:nvSpPr>
          <p:spPr>
            <a:xfrm>
              <a:off x="5618163" y="2568575"/>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8" name="Rectangle 158">
              <a:extLst>
                <a:ext uri="{FF2B5EF4-FFF2-40B4-BE49-F238E27FC236}">
                  <a16:creationId xmlns:a16="http://schemas.microsoft.com/office/drawing/2014/main" id="{973C65D8-593D-67C1-11D3-B0D9159E287D}"/>
                </a:ext>
              </a:extLst>
            </p:cNvPr>
            <p:cNvSpPr>
              <a:spLocks noChangeArrowheads="1"/>
            </p:cNvSpPr>
            <p:nvPr/>
          </p:nvSpPr>
          <p:spPr bwMode="auto">
            <a:xfrm>
              <a:off x="5553075" y="235108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1907</a:t>
              </a:r>
            </a:p>
          </p:txBody>
        </p:sp>
        <p:sp>
          <p:nvSpPr>
            <p:cNvPr id="139" name="Oval 138">
              <a:extLst>
                <a:ext uri="{FF2B5EF4-FFF2-40B4-BE49-F238E27FC236}">
                  <a16:creationId xmlns:a16="http://schemas.microsoft.com/office/drawing/2014/main" id="{5317050A-1025-57C3-0A1F-53709C3A9801}"/>
                </a:ext>
              </a:extLst>
            </p:cNvPr>
            <p:cNvSpPr/>
            <p:nvPr/>
          </p:nvSpPr>
          <p:spPr>
            <a:xfrm>
              <a:off x="5643563" y="3894138"/>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0" name="Rectangle 160">
              <a:extLst>
                <a:ext uri="{FF2B5EF4-FFF2-40B4-BE49-F238E27FC236}">
                  <a16:creationId xmlns:a16="http://schemas.microsoft.com/office/drawing/2014/main" id="{464F37F9-BBCC-2C60-6394-79079B9B70FF}"/>
                </a:ext>
              </a:extLst>
            </p:cNvPr>
            <p:cNvSpPr>
              <a:spLocks noChangeArrowheads="1"/>
            </p:cNvSpPr>
            <p:nvPr/>
          </p:nvSpPr>
          <p:spPr bwMode="auto">
            <a:xfrm>
              <a:off x="5638800" y="37592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1925</a:t>
              </a:r>
            </a:p>
          </p:txBody>
        </p:sp>
        <p:sp>
          <p:nvSpPr>
            <p:cNvPr id="141" name="Oval 140">
              <a:extLst>
                <a:ext uri="{FF2B5EF4-FFF2-40B4-BE49-F238E27FC236}">
                  <a16:creationId xmlns:a16="http://schemas.microsoft.com/office/drawing/2014/main" id="{F8EF1B5D-96BF-018C-68A6-9AAB4B333A2A}"/>
                </a:ext>
              </a:extLst>
            </p:cNvPr>
            <p:cNvSpPr/>
            <p:nvPr/>
          </p:nvSpPr>
          <p:spPr>
            <a:xfrm>
              <a:off x="6216650" y="2190750"/>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2" name="Rectangle 162">
              <a:extLst>
                <a:ext uri="{FF2B5EF4-FFF2-40B4-BE49-F238E27FC236}">
                  <a16:creationId xmlns:a16="http://schemas.microsoft.com/office/drawing/2014/main" id="{47BF5022-16E6-23DD-7AFE-8D0F302BC12E}"/>
                </a:ext>
              </a:extLst>
            </p:cNvPr>
            <p:cNvSpPr>
              <a:spLocks noChangeArrowheads="1"/>
            </p:cNvSpPr>
            <p:nvPr/>
          </p:nvSpPr>
          <p:spPr bwMode="auto">
            <a:xfrm>
              <a:off x="5727700" y="21336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1936</a:t>
              </a:r>
            </a:p>
          </p:txBody>
        </p:sp>
        <p:sp>
          <p:nvSpPr>
            <p:cNvPr id="143" name="Oval 142">
              <a:extLst>
                <a:ext uri="{FF2B5EF4-FFF2-40B4-BE49-F238E27FC236}">
                  <a16:creationId xmlns:a16="http://schemas.microsoft.com/office/drawing/2014/main" id="{4B22E615-0E73-582B-4567-8DF37BCF8EDF}"/>
                </a:ext>
              </a:extLst>
            </p:cNvPr>
            <p:cNvSpPr/>
            <p:nvPr/>
          </p:nvSpPr>
          <p:spPr>
            <a:xfrm>
              <a:off x="6378575" y="2586038"/>
              <a:ext cx="114300" cy="968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4" name="Rectangle 164">
              <a:extLst>
                <a:ext uri="{FF2B5EF4-FFF2-40B4-BE49-F238E27FC236}">
                  <a16:creationId xmlns:a16="http://schemas.microsoft.com/office/drawing/2014/main" id="{CEBF398D-1882-8891-A9D1-23A140906089}"/>
                </a:ext>
              </a:extLst>
            </p:cNvPr>
            <p:cNvSpPr>
              <a:spLocks noChangeArrowheads="1"/>
            </p:cNvSpPr>
            <p:nvPr/>
          </p:nvSpPr>
          <p:spPr bwMode="auto">
            <a:xfrm>
              <a:off x="6400800" y="25146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1939</a:t>
              </a:r>
            </a:p>
          </p:txBody>
        </p:sp>
        <p:sp>
          <p:nvSpPr>
            <p:cNvPr id="145" name="Oval 144">
              <a:extLst>
                <a:ext uri="{FF2B5EF4-FFF2-40B4-BE49-F238E27FC236}">
                  <a16:creationId xmlns:a16="http://schemas.microsoft.com/office/drawing/2014/main" id="{92A3245D-A0B2-CDDB-A043-02F26D8FC026}"/>
                </a:ext>
              </a:extLst>
            </p:cNvPr>
            <p:cNvSpPr/>
            <p:nvPr/>
          </p:nvSpPr>
          <p:spPr>
            <a:xfrm>
              <a:off x="6391275" y="2719388"/>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6" name="Rectangle 166">
              <a:extLst>
                <a:ext uri="{FF2B5EF4-FFF2-40B4-BE49-F238E27FC236}">
                  <a16:creationId xmlns:a16="http://schemas.microsoft.com/office/drawing/2014/main" id="{3E88E9D3-53D9-D1EE-5E61-00917053A94A}"/>
                </a:ext>
              </a:extLst>
            </p:cNvPr>
            <p:cNvSpPr>
              <a:spLocks noChangeArrowheads="1"/>
            </p:cNvSpPr>
            <p:nvPr/>
          </p:nvSpPr>
          <p:spPr bwMode="auto">
            <a:xfrm>
              <a:off x="6413500" y="26495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1608</a:t>
              </a:r>
            </a:p>
          </p:txBody>
        </p:sp>
        <p:sp>
          <p:nvSpPr>
            <p:cNvPr id="147" name="Oval 146">
              <a:extLst>
                <a:ext uri="{FF2B5EF4-FFF2-40B4-BE49-F238E27FC236}">
                  <a16:creationId xmlns:a16="http://schemas.microsoft.com/office/drawing/2014/main" id="{CEAF751C-6EDA-2363-1FA5-5E91C1F4452B}"/>
                </a:ext>
              </a:extLst>
            </p:cNvPr>
            <p:cNvSpPr/>
            <p:nvPr/>
          </p:nvSpPr>
          <p:spPr>
            <a:xfrm>
              <a:off x="6329363" y="3481388"/>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8" name="Rectangle 168">
              <a:extLst>
                <a:ext uri="{FF2B5EF4-FFF2-40B4-BE49-F238E27FC236}">
                  <a16:creationId xmlns:a16="http://schemas.microsoft.com/office/drawing/2014/main" id="{5F57177A-A942-353D-9322-1597D1EB049A}"/>
                </a:ext>
              </a:extLst>
            </p:cNvPr>
            <p:cNvSpPr>
              <a:spLocks noChangeArrowheads="1"/>
            </p:cNvSpPr>
            <p:nvPr/>
          </p:nvSpPr>
          <p:spPr bwMode="auto">
            <a:xfrm>
              <a:off x="5881688" y="34369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1648</a:t>
              </a:r>
            </a:p>
          </p:txBody>
        </p:sp>
        <p:sp>
          <p:nvSpPr>
            <p:cNvPr id="149" name="Oval 148">
              <a:extLst>
                <a:ext uri="{FF2B5EF4-FFF2-40B4-BE49-F238E27FC236}">
                  <a16:creationId xmlns:a16="http://schemas.microsoft.com/office/drawing/2014/main" id="{07722671-F490-666A-E231-304F5E3E98DD}"/>
                </a:ext>
              </a:extLst>
            </p:cNvPr>
            <p:cNvSpPr/>
            <p:nvPr/>
          </p:nvSpPr>
          <p:spPr>
            <a:xfrm>
              <a:off x="6400800" y="3579813"/>
              <a:ext cx="114300"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0" name="Rectangle 170">
              <a:extLst>
                <a:ext uri="{FF2B5EF4-FFF2-40B4-BE49-F238E27FC236}">
                  <a16:creationId xmlns:a16="http://schemas.microsoft.com/office/drawing/2014/main" id="{5DD3E91B-7AB9-736E-FFE8-2C75D36B5FEC}"/>
                </a:ext>
              </a:extLst>
            </p:cNvPr>
            <p:cNvSpPr>
              <a:spLocks noChangeArrowheads="1"/>
            </p:cNvSpPr>
            <p:nvPr/>
          </p:nvSpPr>
          <p:spPr bwMode="auto">
            <a:xfrm>
              <a:off x="5934075" y="3540125"/>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1657</a:t>
              </a:r>
            </a:p>
          </p:txBody>
        </p:sp>
        <p:sp>
          <p:nvSpPr>
            <p:cNvPr id="151" name="Oval 150">
              <a:extLst>
                <a:ext uri="{FF2B5EF4-FFF2-40B4-BE49-F238E27FC236}">
                  <a16:creationId xmlns:a16="http://schemas.microsoft.com/office/drawing/2014/main" id="{6E8FEE23-13D3-7588-5BAC-C8B335FD03C8}"/>
                </a:ext>
              </a:extLst>
            </p:cNvPr>
            <p:cNvSpPr/>
            <p:nvPr/>
          </p:nvSpPr>
          <p:spPr>
            <a:xfrm>
              <a:off x="6892925" y="3921125"/>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2" name="Rectangle 172">
              <a:extLst>
                <a:ext uri="{FF2B5EF4-FFF2-40B4-BE49-F238E27FC236}">
                  <a16:creationId xmlns:a16="http://schemas.microsoft.com/office/drawing/2014/main" id="{7D3C4C17-6F5E-A0DE-624C-FE42CE76F98B}"/>
                </a:ext>
              </a:extLst>
            </p:cNvPr>
            <p:cNvSpPr>
              <a:spLocks noChangeArrowheads="1"/>
            </p:cNvSpPr>
            <p:nvPr/>
          </p:nvSpPr>
          <p:spPr bwMode="auto">
            <a:xfrm>
              <a:off x="6619875" y="39624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1673</a:t>
              </a:r>
            </a:p>
          </p:txBody>
        </p:sp>
        <p:sp>
          <p:nvSpPr>
            <p:cNvPr id="153" name="Rectangle 173">
              <a:extLst>
                <a:ext uri="{FF2B5EF4-FFF2-40B4-BE49-F238E27FC236}">
                  <a16:creationId xmlns:a16="http://schemas.microsoft.com/office/drawing/2014/main" id="{3B31A721-DFC9-9958-DC96-2D11B4E497B2}"/>
                </a:ext>
              </a:extLst>
            </p:cNvPr>
            <p:cNvSpPr>
              <a:spLocks noChangeArrowheads="1"/>
            </p:cNvSpPr>
            <p:nvPr/>
          </p:nvSpPr>
          <p:spPr bwMode="auto">
            <a:xfrm>
              <a:off x="6086475" y="28019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1674</a:t>
              </a:r>
            </a:p>
          </p:txBody>
        </p:sp>
        <p:sp>
          <p:nvSpPr>
            <p:cNvPr id="154" name="Oval 153">
              <a:extLst>
                <a:ext uri="{FF2B5EF4-FFF2-40B4-BE49-F238E27FC236}">
                  <a16:creationId xmlns:a16="http://schemas.microsoft.com/office/drawing/2014/main" id="{508A4290-DCAE-913A-3FA2-FF10993723EB}"/>
                </a:ext>
              </a:extLst>
            </p:cNvPr>
            <p:cNvSpPr/>
            <p:nvPr/>
          </p:nvSpPr>
          <p:spPr>
            <a:xfrm>
              <a:off x="7045325" y="3962400"/>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5" name="Rectangle 175">
              <a:extLst>
                <a:ext uri="{FF2B5EF4-FFF2-40B4-BE49-F238E27FC236}">
                  <a16:creationId xmlns:a16="http://schemas.microsoft.com/office/drawing/2014/main" id="{12ACD2CE-CF05-A169-00F2-2F1F34303A94}"/>
                </a:ext>
              </a:extLst>
            </p:cNvPr>
            <p:cNvSpPr>
              <a:spLocks noChangeArrowheads="1"/>
            </p:cNvSpPr>
            <p:nvPr/>
          </p:nvSpPr>
          <p:spPr bwMode="auto">
            <a:xfrm>
              <a:off x="7086600" y="39449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1710</a:t>
              </a:r>
            </a:p>
          </p:txBody>
        </p:sp>
        <p:sp>
          <p:nvSpPr>
            <p:cNvPr id="156" name="Oval 155">
              <a:extLst>
                <a:ext uri="{FF2B5EF4-FFF2-40B4-BE49-F238E27FC236}">
                  <a16:creationId xmlns:a16="http://schemas.microsoft.com/office/drawing/2014/main" id="{C6800ACA-0DCD-8988-9562-16EAA830F4B0}"/>
                </a:ext>
              </a:extLst>
            </p:cNvPr>
            <p:cNvSpPr/>
            <p:nvPr/>
          </p:nvSpPr>
          <p:spPr>
            <a:xfrm>
              <a:off x="7224713" y="3552825"/>
              <a:ext cx="112712"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7" name="Rectangle 177">
              <a:extLst>
                <a:ext uri="{FF2B5EF4-FFF2-40B4-BE49-F238E27FC236}">
                  <a16:creationId xmlns:a16="http://schemas.microsoft.com/office/drawing/2014/main" id="{9DA7BC95-24B9-B063-C7D1-95D7C405176F}"/>
                </a:ext>
              </a:extLst>
            </p:cNvPr>
            <p:cNvSpPr>
              <a:spLocks noChangeArrowheads="1"/>
            </p:cNvSpPr>
            <p:nvPr/>
          </p:nvSpPr>
          <p:spPr bwMode="auto">
            <a:xfrm>
              <a:off x="7239000" y="34290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1711</a:t>
              </a:r>
            </a:p>
          </p:txBody>
        </p:sp>
        <p:sp>
          <p:nvSpPr>
            <p:cNvPr id="158" name="Oval 157">
              <a:extLst>
                <a:ext uri="{FF2B5EF4-FFF2-40B4-BE49-F238E27FC236}">
                  <a16:creationId xmlns:a16="http://schemas.microsoft.com/office/drawing/2014/main" id="{1C824E31-82B7-F86F-18A7-7CCB00E40EE7}"/>
                </a:ext>
              </a:extLst>
            </p:cNvPr>
            <p:cNvSpPr/>
            <p:nvPr/>
          </p:nvSpPr>
          <p:spPr>
            <a:xfrm>
              <a:off x="7032625" y="4114800"/>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9" name="Rectangle 158">
              <a:extLst>
                <a:ext uri="{FF2B5EF4-FFF2-40B4-BE49-F238E27FC236}">
                  <a16:creationId xmlns:a16="http://schemas.microsoft.com/office/drawing/2014/main" id="{967DA39E-12C4-88FC-9526-0853C791A512}"/>
                </a:ext>
              </a:extLst>
            </p:cNvPr>
            <p:cNvSpPr/>
            <p:nvPr/>
          </p:nvSpPr>
          <p:spPr>
            <a:xfrm>
              <a:off x="7172325" y="4114800"/>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1763</a:t>
              </a:r>
              <a:endParaRPr lang="en-US" sz="1200" b="1" dirty="0">
                <a:solidFill>
                  <a:schemeClr val="bg1"/>
                </a:solidFill>
                <a:latin typeface="+mj-lt"/>
                <a:cs typeface="Arial" charset="0"/>
              </a:endParaRPr>
            </a:p>
          </p:txBody>
        </p:sp>
        <p:sp>
          <p:nvSpPr>
            <p:cNvPr id="160" name="Oval 159">
              <a:extLst>
                <a:ext uri="{FF2B5EF4-FFF2-40B4-BE49-F238E27FC236}">
                  <a16:creationId xmlns:a16="http://schemas.microsoft.com/office/drawing/2014/main" id="{C03E7CB2-0B9F-9E86-C51D-2F2282353241}"/>
                </a:ext>
              </a:extLst>
            </p:cNvPr>
            <p:cNvSpPr/>
            <p:nvPr/>
          </p:nvSpPr>
          <p:spPr>
            <a:xfrm>
              <a:off x="7010400" y="3217863"/>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1" name="Rectangle 181">
              <a:extLst>
                <a:ext uri="{FF2B5EF4-FFF2-40B4-BE49-F238E27FC236}">
                  <a16:creationId xmlns:a16="http://schemas.microsoft.com/office/drawing/2014/main" id="{80291FE3-B241-CA61-7950-95FF8206E770}"/>
                </a:ext>
              </a:extLst>
            </p:cNvPr>
            <p:cNvSpPr>
              <a:spLocks noChangeArrowheads="1"/>
            </p:cNvSpPr>
            <p:nvPr/>
          </p:nvSpPr>
          <p:spPr bwMode="auto">
            <a:xfrm>
              <a:off x="7051675" y="31242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1802</a:t>
              </a:r>
            </a:p>
          </p:txBody>
        </p:sp>
        <p:sp>
          <p:nvSpPr>
            <p:cNvPr id="162" name="Oval 161">
              <a:extLst>
                <a:ext uri="{FF2B5EF4-FFF2-40B4-BE49-F238E27FC236}">
                  <a16:creationId xmlns:a16="http://schemas.microsoft.com/office/drawing/2014/main" id="{805CD9DD-8D3A-2700-70E5-F8EC77C14F54}"/>
                </a:ext>
              </a:extLst>
            </p:cNvPr>
            <p:cNvSpPr/>
            <p:nvPr/>
          </p:nvSpPr>
          <p:spPr>
            <a:xfrm>
              <a:off x="7594600" y="3629025"/>
              <a:ext cx="114300"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3" name="Rectangle 183">
              <a:extLst>
                <a:ext uri="{FF2B5EF4-FFF2-40B4-BE49-F238E27FC236}">
                  <a16:creationId xmlns:a16="http://schemas.microsoft.com/office/drawing/2014/main" id="{00A9BA5D-D65F-3993-D391-9754C3FA59CD}"/>
                </a:ext>
              </a:extLst>
            </p:cNvPr>
            <p:cNvSpPr>
              <a:spLocks noChangeArrowheads="1"/>
            </p:cNvSpPr>
            <p:nvPr/>
          </p:nvSpPr>
          <p:spPr bwMode="auto">
            <a:xfrm>
              <a:off x="7610475" y="35052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1841</a:t>
              </a:r>
            </a:p>
          </p:txBody>
        </p:sp>
        <p:sp>
          <p:nvSpPr>
            <p:cNvPr id="164" name="Oval 163">
              <a:extLst>
                <a:ext uri="{FF2B5EF4-FFF2-40B4-BE49-F238E27FC236}">
                  <a16:creationId xmlns:a16="http://schemas.microsoft.com/office/drawing/2014/main" id="{CB4BC06C-6C46-CCF6-ED73-5476137BA688}"/>
                </a:ext>
              </a:extLst>
            </p:cNvPr>
            <p:cNvSpPr/>
            <p:nvPr/>
          </p:nvSpPr>
          <p:spPr>
            <a:xfrm>
              <a:off x="7543800" y="3781425"/>
              <a:ext cx="112713"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5" name="Rectangle 185">
              <a:extLst>
                <a:ext uri="{FF2B5EF4-FFF2-40B4-BE49-F238E27FC236}">
                  <a16:creationId xmlns:a16="http://schemas.microsoft.com/office/drawing/2014/main" id="{345827D9-8555-67D2-95BD-B290BA5377DB}"/>
                </a:ext>
              </a:extLst>
            </p:cNvPr>
            <p:cNvSpPr>
              <a:spLocks noChangeArrowheads="1"/>
            </p:cNvSpPr>
            <p:nvPr/>
          </p:nvSpPr>
          <p:spPr bwMode="auto">
            <a:xfrm>
              <a:off x="7610475" y="36576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1854</a:t>
              </a:r>
            </a:p>
          </p:txBody>
        </p:sp>
        <p:sp>
          <p:nvSpPr>
            <p:cNvPr id="166" name="Oval 165">
              <a:extLst>
                <a:ext uri="{FF2B5EF4-FFF2-40B4-BE49-F238E27FC236}">
                  <a16:creationId xmlns:a16="http://schemas.microsoft.com/office/drawing/2014/main" id="{68BED182-6644-F45D-8A29-0DD68D178C1C}"/>
                </a:ext>
              </a:extLst>
            </p:cNvPr>
            <p:cNvSpPr/>
            <p:nvPr/>
          </p:nvSpPr>
          <p:spPr>
            <a:xfrm>
              <a:off x="6015038" y="3402013"/>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7" name="Rectangle 187">
              <a:extLst>
                <a:ext uri="{FF2B5EF4-FFF2-40B4-BE49-F238E27FC236}">
                  <a16:creationId xmlns:a16="http://schemas.microsoft.com/office/drawing/2014/main" id="{317E4E0F-852E-70B5-D582-C165AF993900}"/>
                </a:ext>
              </a:extLst>
            </p:cNvPr>
            <p:cNvSpPr>
              <a:spLocks noChangeArrowheads="1"/>
            </p:cNvSpPr>
            <p:nvPr/>
          </p:nvSpPr>
          <p:spPr bwMode="auto">
            <a:xfrm>
              <a:off x="5562600" y="33353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1885</a:t>
              </a:r>
            </a:p>
          </p:txBody>
        </p:sp>
        <p:sp>
          <p:nvSpPr>
            <p:cNvPr id="168" name="Oval 167">
              <a:extLst>
                <a:ext uri="{FF2B5EF4-FFF2-40B4-BE49-F238E27FC236}">
                  <a16:creationId xmlns:a16="http://schemas.microsoft.com/office/drawing/2014/main" id="{12B691D1-BB80-4CF6-CFFB-546F639D3F9B}"/>
                </a:ext>
              </a:extLst>
            </p:cNvPr>
            <p:cNvSpPr/>
            <p:nvPr/>
          </p:nvSpPr>
          <p:spPr>
            <a:xfrm>
              <a:off x="7620000" y="3933825"/>
              <a:ext cx="112713"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9" name="Rectangle 189">
              <a:extLst>
                <a:ext uri="{FF2B5EF4-FFF2-40B4-BE49-F238E27FC236}">
                  <a16:creationId xmlns:a16="http://schemas.microsoft.com/office/drawing/2014/main" id="{65A0F2E4-BC73-4C1B-DA24-AFC5BFD55E21}"/>
                </a:ext>
              </a:extLst>
            </p:cNvPr>
            <p:cNvSpPr>
              <a:spLocks noChangeArrowheads="1"/>
            </p:cNvSpPr>
            <p:nvPr/>
          </p:nvSpPr>
          <p:spPr bwMode="auto">
            <a:xfrm>
              <a:off x="7686675" y="38100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1938</a:t>
              </a:r>
            </a:p>
          </p:txBody>
        </p:sp>
        <p:sp>
          <p:nvSpPr>
            <p:cNvPr id="170" name="Oval 169">
              <a:extLst>
                <a:ext uri="{FF2B5EF4-FFF2-40B4-BE49-F238E27FC236}">
                  <a16:creationId xmlns:a16="http://schemas.microsoft.com/office/drawing/2014/main" id="{F8AFA9E8-F8AF-0FEE-D262-ECA106A3962B}"/>
                </a:ext>
              </a:extLst>
            </p:cNvPr>
            <p:cNvSpPr/>
            <p:nvPr/>
          </p:nvSpPr>
          <p:spPr>
            <a:xfrm>
              <a:off x="6934200" y="3065463"/>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1" name="Rectangle 191">
              <a:extLst>
                <a:ext uri="{FF2B5EF4-FFF2-40B4-BE49-F238E27FC236}">
                  <a16:creationId xmlns:a16="http://schemas.microsoft.com/office/drawing/2014/main" id="{97A66D65-B0A8-A1FB-3CB0-6EB310A1AAF1}"/>
                </a:ext>
              </a:extLst>
            </p:cNvPr>
            <p:cNvSpPr>
              <a:spLocks noChangeArrowheads="1"/>
            </p:cNvSpPr>
            <p:nvPr/>
          </p:nvSpPr>
          <p:spPr bwMode="auto">
            <a:xfrm>
              <a:off x="6975475" y="29718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1994</a:t>
              </a:r>
            </a:p>
          </p:txBody>
        </p:sp>
        <p:sp>
          <p:nvSpPr>
            <p:cNvPr id="172" name="Oval 171">
              <a:extLst>
                <a:ext uri="{FF2B5EF4-FFF2-40B4-BE49-F238E27FC236}">
                  <a16:creationId xmlns:a16="http://schemas.microsoft.com/office/drawing/2014/main" id="{D5909D82-19F8-6D04-DB81-F690F89FA7E2}"/>
                </a:ext>
              </a:extLst>
            </p:cNvPr>
            <p:cNvSpPr/>
            <p:nvPr/>
          </p:nvSpPr>
          <p:spPr>
            <a:xfrm>
              <a:off x="8001000" y="3330575"/>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3" name="Rectangle 172">
              <a:extLst>
                <a:ext uri="{FF2B5EF4-FFF2-40B4-BE49-F238E27FC236}">
                  <a16:creationId xmlns:a16="http://schemas.microsoft.com/office/drawing/2014/main" id="{5E84039C-9090-D0A1-9E7B-E0A512034BEF}"/>
                </a:ext>
              </a:extLst>
            </p:cNvPr>
            <p:cNvSpPr/>
            <p:nvPr/>
          </p:nvSpPr>
          <p:spPr>
            <a:xfrm>
              <a:off x="8215313" y="3290888"/>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1900</a:t>
              </a:r>
              <a:endParaRPr lang="en-US" sz="1200" b="1" dirty="0">
                <a:solidFill>
                  <a:schemeClr val="bg1"/>
                </a:solidFill>
                <a:latin typeface="+mj-lt"/>
                <a:cs typeface="Arial" charset="0"/>
              </a:endParaRPr>
            </a:p>
          </p:txBody>
        </p:sp>
        <p:sp>
          <p:nvSpPr>
            <p:cNvPr id="174" name="Oval 173">
              <a:extLst>
                <a:ext uri="{FF2B5EF4-FFF2-40B4-BE49-F238E27FC236}">
                  <a16:creationId xmlns:a16="http://schemas.microsoft.com/office/drawing/2014/main" id="{5FBED17C-B961-50AF-7579-5D6DFBDDA786}"/>
                </a:ext>
              </a:extLst>
            </p:cNvPr>
            <p:cNvSpPr/>
            <p:nvPr/>
          </p:nvSpPr>
          <p:spPr>
            <a:xfrm>
              <a:off x="8001000" y="3046413"/>
              <a:ext cx="190500" cy="1730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5" name="Rectangle 174">
              <a:extLst>
                <a:ext uri="{FF2B5EF4-FFF2-40B4-BE49-F238E27FC236}">
                  <a16:creationId xmlns:a16="http://schemas.microsoft.com/office/drawing/2014/main" id="{B02635A4-BA0A-EED9-4F7D-D3E9E4EDB59C}"/>
                </a:ext>
              </a:extLst>
            </p:cNvPr>
            <p:cNvSpPr/>
            <p:nvPr/>
          </p:nvSpPr>
          <p:spPr>
            <a:xfrm>
              <a:off x="8139113" y="3122613"/>
              <a:ext cx="498475" cy="277812"/>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1914</a:t>
              </a:r>
              <a:endParaRPr lang="en-US" sz="1200" b="1" dirty="0">
                <a:solidFill>
                  <a:schemeClr val="bg1"/>
                </a:solidFill>
                <a:latin typeface="+mj-lt"/>
                <a:cs typeface="Arial" charset="0"/>
              </a:endParaRPr>
            </a:p>
          </p:txBody>
        </p:sp>
        <p:sp>
          <p:nvSpPr>
            <p:cNvPr id="176" name="Oval 175">
              <a:extLst>
                <a:ext uri="{FF2B5EF4-FFF2-40B4-BE49-F238E27FC236}">
                  <a16:creationId xmlns:a16="http://schemas.microsoft.com/office/drawing/2014/main" id="{91243CCC-10C2-729B-8013-9821819908BF}"/>
                </a:ext>
              </a:extLst>
            </p:cNvPr>
            <p:cNvSpPr/>
            <p:nvPr/>
          </p:nvSpPr>
          <p:spPr>
            <a:xfrm>
              <a:off x="7391400" y="3400425"/>
              <a:ext cx="112713"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7" name="Rectangle 197">
              <a:extLst>
                <a:ext uri="{FF2B5EF4-FFF2-40B4-BE49-F238E27FC236}">
                  <a16:creationId xmlns:a16="http://schemas.microsoft.com/office/drawing/2014/main" id="{28751E43-DF7B-AC62-146B-634977E7231B}"/>
                </a:ext>
              </a:extLst>
            </p:cNvPr>
            <p:cNvSpPr>
              <a:spLocks noChangeArrowheads="1"/>
            </p:cNvSpPr>
            <p:nvPr/>
          </p:nvSpPr>
          <p:spPr bwMode="auto">
            <a:xfrm>
              <a:off x="7405688" y="3276600"/>
              <a:ext cx="468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dirty="0">
                  <a:solidFill>
                    <a:schemeClr val="bg1"/>
                  </a:solidFill>
                </a:rPr>
                <a:t>1938</a:t>
              </a:r>
            </a:p>
          </p:txBody>
        </p:sp>
        <p:sp>
          <p:nvSpPr>
            <p:cNvPr id="178" name="Oval 177">
              <a:extLst>
                <a:ext uri="{FF2B5EF4-FFF2-40B4-BE49-F238E27FC236}">
                  <a16:creationId xmlns:a16="http://schemas.microsoft.com/office/drawing/2014/main" id="{1BA93C8E-BF01-E5FA-FC69-0B8F2ADF81C0}"/>
                </a:ext>
              </a:extLst>
            </p:cNvPr>
            <p:cNvSpPr/>
            <p:nvPr/>
          </p:nvSpPr>
          <p:spPr>
            <a:xfrm>
              <a:off x="8153400" y="3025775"/>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9" name="Rectangle 178">
              <a:extLst>
                <a:ext uri="{FF2B5EF4-FFF2-40B4-BE49-F238E27FC236}">
                  <a16:creationId xmlns:a16="http://schemas.microsoft.com/office/drawing/2014/main" id="{BDBC368B-AA23-5671-4B4A-7E484A00B074}"/>
                </a:ext>
              </a:extLst>
            </p:cNvPr>
            <p:cNvSpPr/>
            <p:nvPr/>
          </p:nvSpPr>
          <p:spPr>
            <a:xfrm>
              <a:off x="8215313" y="2847975"/>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1979</a:t>
              </a:r>
              <a:endParaRPr lang="en-US" sz="1200" b="1" dirty="0">
                <a:solidFill>
                  <a:schemeClr val="bg1"/>
                </a:solidFill>
                <a:latin typeface="+mj-lt"/>
                <a:cs typeface="Arial" charset="0"/>
              </a:endParaRPr>
            </a:p>
          </p:txBody>
        </p:sp>
        <p:sp>
          <p:nvSpPr>
            <p:cNvPr id="180" name="Oval 179">
              <a:extLst>
                <a:ext uri="{FF2B5EF4-FFF2-40B4-BE49-F238E27FC236}">
                  <a16:creationId xmlns:a16="http://schemas.microsoft.com/office/drawing/2014/main" id="{21A422CE-0271-7B5B-D0F9-1B866CEB0B5F}"/>
                </a:ext>
              </a:extLst>
            </p:cNvPr>
            <p:cNvSpPr/>
            <p:nvPr/>
          </p:nvSpPr>
          <p:spPr>
            <a:xfrm>
              <a:off x="7810500" y="3065463"/>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81" name="Rectangle 201">
              <a:extLst>
                <a:ext uri="{FF2B5EF4-FFF2-40B4-BE49-F238E27FC236}">
                  <a16:creationId xmlns:a16="http://schemas.microsoft.com/office/drawing/2014/main" id="{B4FD954A-2EA6-1100-42F4-727EDE028B5B}"/>
                </a:ext>
              </a:extLst>
            </p:cNvPr>
            <p:cNvSpPr>
              <a:spLocks noChangeArrowheads="1"/>
            </p:cNvSpPr>
            <p:nvPr/>
          </p:nvSpPr>
          <p:spPr bwMode="auto">
            <a:xfrm>
              <a:off x="7553325" y="3124200"/>
              <a:ext cx="447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2002</a:t>
              </a:r>
            </a:p>
          </p:txBody>
        </p:sp>
        <p:sp>
          <p:nvSpPr>
            <p:cNvPr id="182" name="Rectangle 202">
              <a:extLst>
                <a:ext uri="{FF2B5EF4-FFF2-40B4-BE49-F238E27FC236}">
                  <a16:creationId xmlns:a16="http://schemas.microsoft.com/office/drawing/2014/main" id="{99C3CB9F-CBA5-11A9-A731-73207B11CE1C}"/>
                </a:ext>
              </a:extLst>
            </p:cNvPr>
            <p:cNvSpPr>
              <a:spLocks noChangeArrowheads="1"/>
            </p:cNvSpPr>
            <p:nvPr/>
          </p:nvSpPr>
          <p:spPr bwMode="auto">
            <a:xfrm>
              <a:off x="1304925" y="37338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1818</a:t>
              </a:r>
            </a:p>
          </p:txBody>
        </p:sp>
        <p:sp>
          <p:nvSpPr>
            <p:cNvPr id="183" name="Oval 182">
              <a:extLst>
                <a:ext uri="{FF2B5EF4-FFF2-40B4-BE49-F238E27FC236}">
                  <a16:creationId xmlns:a16="http://schemas.microsoft.com/office/drawing/2014/main" id="{6AE1A08A-5940-1B43-B455-35BCB99C4B6E}"/>
                </a:ext>
              </a:extLst>
            </p:cNvPr>
            <p:cNvSpPr/>
            <p:nvPr/>
          </p:nvSpPr>
          <p:spPr>
            <a:xfrm>
              <a:off x="1716088" y="3635375"/>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84" name="Oval 183">
              <a:extLst>
                <a:ext uri="{FF2B5EF4-FFF2-40B4-BE49-F238E27FC236}">
                  <a16:creationId xmlns:a16="http://schemas.microsoft.com/office/drawing/2014/main" id="{30CBAAAD-4B14-521A-4BC9-0250A13BFB48}"/>
                </a:ext>
              </a:extLst>
            </p:cNvPr>
            <p:cNvSpPr/>
            <p:nvPr/>
          </p:nvSpPr>
          <p:spPr>
            <a:xfrm>
              <a:off x="449263" y="1730375"/>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85" name="Rectangle 184">
              <a:extLst>
                <a:ext uri="{FF2B5EF4-FFF2-40B4-BE49-F238E27FC236}">
                  <a16:creationId xmlns:a16="http://schemas.microsoft.com/office/drawing/2014/main" id="{32657963-FF96-CB94-F9CE-17A84CDA876E}"/>
                </a:ext>
              </a:extLst>
            </p:cNvPr>
            <p:cNvSpPr/>
            <p:nvPr/>
          </p:nvSpPr>
          <p:spPr>
            <a:xfrm>
              <a:off x="76200" y="1503363"/>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1886</a:t>
              </a:r>
              <a:endParaRPr lang="en-US" sz="1200" b="1" dirty="0">
                <a:solidFill>
                  <a:schemeClr val="bg1"/>
                </a:solidFill>
                <a:latin typeface="+mj-lt"/>
                <a:cs typeface="Arial" charset="0"/>
              </a:endParaRPr>
            </a:p>
          </p:txBody>
        </p:sp>
        <p:sp>
          <p:nvSpPr>
            <p:cNvPr id="186" name="Oval 185">
              <a:extLst>
                <a:ext uri="{FF2B5EF4-FFF2-40B4-BE49-F238E27FC236}">
                  <a16:creationId xmlns:a16="http://schemas.microsoft.com/office/drawing/2014/main" id="{56BA42FA-C905-BC40-1E66-288DC2C599E7}"/>
                </a:ext>
              </a:extLst>
            </p:cNvPr>
            <p:cNvSpPr/>
            <p:nvPr/>
          </p:nvSpPr>
          <p:spPr>
            <a:xfrm>
              <a:off x="495300" y="2163763"/>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87" name="Rectangle 186">
              <a:extLst>
                <a:ext uri="{FF2B5EF4-FFF2-40B4-BE49-F238E27FC236}">
                  <a16:creationId xmlns:a16="http://schemas.microsoft.com/office/drawing/2014/main" id="{E8F9ACFF-1DBD-29A7-E53B-3BA1F4C5E5BA}"/>
                </a:ext>
              </a:extLst>
            </p:cNvPr>
            <p:cNvSpPr/>
            <p:nvPr/>
          </p:nvSpPr>
          <p:spPr>
            <a:xfrm>
              <a:off x="0" y="2085975"/>
              <a:ext cx="498475" cy="276225"/>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1907</a:t>
              </a:r>
              <a:endParaRPr lang="en-US" sz="1200" b="1" dirty="0">
                <a:solidFill>
                  <a:schemeClr val="bg1"/>
                </a:solidFill>
                <a:latin typeface="+mj-lt"/>
                <a:cs typeface="Arial" charset="0"/>
              </a:endParaRPr>
            </a:p>
          </p:txBody>
        </p:sp>
        <p:sp>
          <p:nvSpPr>
            <p:cNvPr id="188" name="Rectangle 208">
              <a:extLst>
                <a:ext uri="{FF2B5EF4-FFF2-40B4-BE49-F238E27FC236}">
                  <a16:creationId xmlns:a16="http://schemas.microsoft.com/office/drawing/2014/main" id="{BA642773-99AC-5F87-E7FD-F607F715C174}"/>
                </a:ext>
              </a:extLst>
            </p:cNvPr>
            <p:cNvSpPr>
              <a:spLocks noChangeArrowheads="1"/>
            </p:cNvSpPr>
            <p:nvPr/>
          </p:nvSpPr>
          <p:spPr bwMode="auto">
            <a:xfrm>
              <a:off x="1209675" y="28956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1908</a:t>
              </a:r>
            </a:p>
          </p:txBody>
        </p:sp>
        <p:sp>
          <p:nvSpPr>
            <p:cNvPr id="189" name="Oval 188">
              <a:extLst>
                <a:ext uri="{FF2B5EF4-FFF2-40B4-BE49-F238E27FC236}">
                  <a16:creationId xmlns:a16="http://schemas.microsoft.com/office/drawing/2014/main" id="{F67AF563-43A2-B729-8AA1-4FA63B8EB5F1}"/>
                </a:ext>
              </a:extLst>
            </p:cNvPr>
            <p:cNvSpPr/>
            <p:nvPr/>
          </p:nvSpPr>
          <p:spPr>
            <a:xfrm>
              <a:off x="1284288" y="3092450"/>
              <a:ext cx="114300"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90" name="Rectangle 210">
              <a:extLst>
                <a:ext uri="{FF2B5EF4-FFF2-40B4-BE49-F238E27FC236}">
                  <a16:creationId xmlns:a16="http://schemas.microsoft.com/office/drawing/2014/main" id="{7DFC8684-C8B1-A42C-B0F0-1FDECD3DFB18}"/>
                </a:ext>
              </a:extLst>
            </p:cNvPr>
            <p:cNvSpPr>
              <a:spLocks noChangeArrowheads="1"/>
            </p:cNvSpPr>
            <p:nvPr/>
          </p:nvSpPr>
          <p:spPr bwMode="auto">
            <a:xfrm>
              <a:off x="1447800" y="3135313"/>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2007</a:t>
              </a:r>
            </a:p>
          </p:txBody>
        </p:sp>
        <p:sp>
          <p:nvSpPr>
            <p:cNvPr id="191" name="Oval 190">
              <a:extLst>
                <a:ext uri="{FF2B5EF4-FFF2-40B4-BE49-F238E27FC236}">
                  <a16:creationId xmlns:a16="http://schemas.microsoft.com/office/drawing/2014/main" id="{1C5AADA6-ECD2-2888-2593-3370E4211193}"/>
                </a:ext>
              </a:extLst>
            </p:cNvPr>
            <p:cNvSpPr/>
            <p:nvPr/>
          </p:nvSpPr>
          <p:spPr>
            <a:xfrm>
              <a:off x="1522413" y="3330575"/>
              <a:ext cx="114300"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92" name="Rectangle 212">
              <a:extLst>
                <a:ext uri="{FF2B5EF4-FFF2-40B4-BE49-F238E27FC236}">
                  <a16:creationId xmlns:a16="http://schemas.microsoft.com/office/drawing/2014/main" id="{C1933C3F-77E1-B138-C486-A8F395FCDEAA}"/>
                </a:ext>
              </a:extLst>
            </p:cNvPr>
            <p:cNvSpPr>
              <a:spLocks noChangeArrowheads="1"/>
            </p:cNvSpPr>
            <p:nvPr/>
          </p:nvSpPr>
          <p:spPr bwMode="auto">
            <a:xfrm>
              <a:off x="6091238" y="4656138"/>
              <a:ext cx="2976562" cy="8302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chemeClr val="bg1"/>
                  </a:solidFill>
                </a:rPr>
                <a:t>Sumber: Soloviev and Go (1974); Wichmann (1918); Sieberg (1932); Heck (1934); Iida et al. (1967); Berninghausen (1969); NOAA; BMKG</a:t>
              </a:r>
              <a:r>
                <a:rPr lang="en-US" altLang="en-US" sz="1200"/>
                <a:t>.</a:t>
              </a:r>
            </a:p>
          </p:txBody>
        </p:sp>
        <p:sp>
          <p:nvSpPr>
            <p:cNvPr id="193" name="Oval 192">
              <a:extLst>
                <a:ext uri="{FF2B5EF4-FFF2-40B4-BE49-F238E27FC236}">
                  <a16:creationId xmlns:a16="http://schemas.microsoft.com/office/drawing/2014/main" id="{A0CAF8AD-A140-0E02-2C1E-32213463C9F8}"/>
                </a:ext>
              </a:extLst>
            </p:cNvPr>
            <p:cNvSpPr/>
            <p:nvPr/>
          </p:nvSpPr>
          <p:spPr>
            <a:xfrm>
              <a:off x="3392488" y="4625975"/>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94" name="Rectangle 193">
              <a:extLst>
                <a:ext uri="{FF2B5EF4-FFF2-40B4-BE49-F238E27FC236}">
                  <a16:creationId xmlns:a16="http://schemas.microsoft.com/office/drawing/2014/main" id="{6FFA8C66-2635-D447-2301-90390EA2E24E}"/>
                </a:ext>
              </a:extLst>
            </p:cNvPr>
            <p:cNvSpPr/>
            <p:nvPr/>
          </p:nvSpPr>
          <p:spPr>
            <a:xfrm>
              <a:off x="171450" y="3886200"/>
              <a:ext cx="1801813" cy="1384300"/>
            </a:xfrm>
            <a:prstGeom prst="rect">
              <a:avLst/>
            </a:prstGeom>
          </p:spPr>
          <p:txBody>
            <a:bodyPr wrap="none">
              <a:spAutoFit/>
            </a:bodyPr>
            <a:lstStyle/>
            <a:p>
              <a:pPr marL="285750" indent="-285750" eaLnBrk="0" hangingPunct="0">
                <a:buFont typeface="Arial" pitchFamily="34" charset="0"/>
                <a:buChar char="•"/>
                <a:defRPr/>
              </a:pPr>
              <a:r>
                <a:rPr lang="en-US" sz="1200" b="1" dirty="0">
                  <a:solidFill>
                    <a:schemeClr val="bg1"/>
                  </a:solidFill>
                  <a:latin typeface="+mj-lt"/>
                </a:rPr>
                <a:t>Sumatra 15 kali</a:t>
              </a:r>
            </a:p>
            <a:p>
              <a:pPr marL="285750" indent="-285750" eaLnBrk="0" hangingPunct="0">
                <a:buFont typeface="Arial" pitchFamily="34" charset="0"/>
                <a:buChar char="•"/>
                <a:defRPr/>
              </a:pPr>
              <a:r>
                <a:rPr lang="en-US" sz="1200" b="1" dirty="0" err="1">
                  <a:solidFill>
                    <a:schemeClr val="bg1"/>
                  </a:solidFill>
                  <a:latin typeface="+mj-lt"/>
                </a:rPr>
                <a:t>Jawa</a:t>
              </a:r>
              <a:r>
                <a:rPr lang="en-US" sz="1200" b="1" dirty="0">
                  <a:solidFill>
                    <a:schemeClr val="bg1"/>
                  </a:solidFill>
                  <a:latin typeface="+mj-lt"/>
                </a:rPr>
                <a:t> 8 kali</a:t>
              </a:r>
            </a:p>
            <a:p>
              <a:pPr marL="285750" indent="-285750" eaLnBrk="0" hangingPunct="0">
                <a:buFont typeface="Arial" pitchFamily="34" charset="0"/>
                <a:buChar char="•"/>
                <a:defRPr/>
              </a:pPr>
              <a:r>
                <a:rPr lang="en-US" sz="1200" b="1" dirty="0">
                  <a:solidFill>
                    <a:schemeClr val="bg1"/>
                  </a:solidFill>
                  <a:latin typeface="+mj-lt"/>
                </a:rPr>
                <a:t>Bali NTB NTT 16 kali</a:t>
              </a:r>
            </a:p>
            <a:p>
              <a:pPr marL="285750" indent="-285750" eaLnBrk="0" hangingPunct="0">
                <a:buFont typeface="Arial" pitchFamily="34" charset="0"/>
                <a:buChar char="•"/>
                <a:defRPr/>
              </a:pPr>
              <a:r>
                <a:rPr lang="en-US" sz="1200" b="1" dirty="0">
                  <a:solidFill>
                    <a:schemeClr val="bg1"/>
                  </a:solidFill>
                  <a:latin typeface="+mj-lt"/>
                </a:rPr>
                <a:t>Sulawesi 21 kali</a:t>
              </a:r>
            </a:p>
            <a:p>
              <a:pPr marL="285750" indent="-285750" eaLnBrk="0" hangingPunct="0">
                <a:buFont typeface="Arial" pitchFamily="34" charset="0"/>
                <a:buChar char="•"/>
                <a:defRPr/>
              </a:pPr>
              <a:r>
                <a:rPr lang="en-US" sz="1200" b="1" dirty="0">
                  <a:solidFill>
                    <a:schemeClr val="bg1"/>
                  </a:solidFill>
                  <a:latin typeface="+mj-lt"/>
                </a:rPr>
                <a:t>Banda  14 kali</a:t>
              </a:r>
            </a:p>
            <a:p>
              <a:pPr marL="285750" indent="-285750" eaLnBrk="0" hangingPunct="0">
                <a:buFont typeface="Arial" pitchFamily="34" charset="0"/>
                <a:buChar char="•"/>
                <a:defRPr/>
              </a:pPr>
              <a:r>
                <a:rPr lang="en-US" sz="1200" b="1" dirty="0">
                  <a:solidFill>
                    <a:schemeClr val="bg1"/>
                  </a:solidFill>
                  <a:latin typeface="+mj-lt"/>
                </a:rPr>
                <a:t>Maluku Utara 10 kali</a:t>
              </a:r>
            </a:p>
            <a:p>
              <a:pPr marL="285750" indent="-285750" eaLnBrk="0" hangingPunct="0">
                <a:buFont typeface="Arial" pitchFamily="34" charset="0"/>
                <a:buChar char="•"/>
                <a:defRPr/>
              </a:pPr>
              <a:r>
                <a:rPr lang="en-US" sz="1200" b="1" dirty="0">
                  <a:solidFill>
                    <a:schemeClr val="bg1"/>
                  </a:solidFill>
                  <a:latin typeface="+mj-lt"/>
                </a:rPr>
                <a:t>Papua 8 kali</a:t>
              </a:r>
            </a:p>
          </p:txBody>
        </p:sp>
        <p:sp>
          <p:nvSpPr>
            <p:cNvPr id="195" name="Oval 194">
              <a:extLst>
                <a:ext uri="{FF2B5EF4-FFF2-40B4-BE49-F238E27FC236}">
                  <a16:creationId xmlns:a16="http://schemas.microsoft.com/office/drawing/2014/main" id="{15A73CA3-0694-C913-F7AC-EF4BDCFD04A4}"/>
                </a:ext>
              </a:extLst>
            </p:cNvPr>
            <p:cNvSpPr/>
            <p:nvPr/>
          </p:nvSpPr>
          <p:spPr>
            <a:xfrm>
              <a:off x="2743200" y="4341813"/>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96" name="Rectangle 195">
              <a:extLst>
                <a:ext uri="{FF2B5EF4-FFF2-40B4-BE49-F238E27FC236}">
                  <a16:creationId xmlns:a16="http://schemas.microsoft.com/office/drawing/2014/main" id="{59F583F0-09FD-E4F1-7840-9CD31236862F}"/>
                </a:ext>
              </a:extLst>
            </p:cNvPr>
            <p:cNvSpPr>
              <a:spLocks noChangeArrowheads="1"/>
            </p:cNvSpPr>
            <p:nvPr/>
          </p:nvSpPr>
          <p:spPr bwMode="auto">
            <a:xfrm>
              <a:off x="2809875" y="42672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2009</a:t>
              </a:r>
            </a:p>
          </p:txBody>
        </p:sp>
        <p:sp>
          <p:nvSpPr>
            <p:cNvPr id="197" name="Oval 196">
              <a:extLst>
                <a:ext uri="{FF2B5EF4-FFF2-40B4-BE49-F238E27FC236}">
                  <a16:creationId xmlns:a16="http://schemas.microsoft.com/office/drawing/2014/main" id="{99580652-AE15-58FC-4D6B-0406613FF318}"/>
                </a:ext>
              </a:extLst>
            </p:cNvPr>
            <p:cNvSpPr/>
            <p:nvPr/>
          </p:nvSpPr>
          <p:spPr>
            <a:xfrm>
              <a:off x="4535488" y="4343400"/>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98" name="Rectangle 197">
              <a:extLst>
                <a:ext uri="{FF2B5EF4-FFF2-40B4-BE49-F238E27FC236}">
                  <a16:creationId xmlns:a16="http://schemas.microsoft.com/office/drawing/2014/main" id="{88BC56B3-8F7F-A8C7-57A1-2C16036E4F3E}"/>
                </a:ext>
              </a:extLst>
            </p:cNvPr>
            <p:cNvSpPr>
              <a:spLocks noChangeArrowheads="1"/>
            </p:cNvSpPr>
            <p:nvPr/>
          </p:nvSpPr>
          <p:spPr bwMode="auto">
            <a:xfrm>
              <a:off x="4462463" y="443388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2018</a:t>
              </a:r>
            </a:p>
          </p:txBody>
        </p:sp>
        <p:sp>
          <p:nvSpPr>
            <p:cNvPr id="199" name="Oval 198">
              <a:extLst>
                <a:ext uri="{FF2B5EF4-FFF2-40B4-BE49-F238E27FC236}">
                  <a16:creationId xmlns:a16="http://schemas.microsoft.com/office/drawing/2014/main" id="{F66C74A1-2482-5B19-5462-15740D95F371}"/>
                </a:ext>
              </a:extLst>
            </p:cNvPr>
            <p:cNvSpPr/>
            <p:nvPr/>
          </p:nvSpPr>
          <p:spPr>
            <a:xfrm>
              <a:off x="131763" y="3676650"/>
              <a:ext cx="112712" cy="9683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00" name="Rectangle 199">
              <a:extLst>
                <a:ext uri="{FF2B5EF4-FFF2-40B4-BE49-F238E27FC236}">
                  <a16:creationId xmlns:a16="http://schemas.microsoft.com/office/drawing/2014/main" id="{9AF94506-2C80-A9CC-5C88-3CDCE54A9B91}"/>
                </a:ext>
              </a:extLst>
            </p:cNvPr>
            <p:cNvSpPr/>
            <p:nvPr/>
          </p:nvSpPr>
          <p:spPr>
            <a:xfrm>
              <a:off x="131763" y="3408363"/>
              <a:ext cx="498475" cy="277812"/>
            </a:xfrm>
            <a:prstGeom prst="rect">
              <a:avLst/>
            </a:prstGeom>
          </p:spPr>
          <p:txBody>
            <a:bodyPr wrap="none">
              <a:spAutoFit/>
            </a:bodyPr>
            <a:lstStyle/>
            <a:p>
              <a:pPr eaLnBrk="0" hangingPunct="0">
                <a:defRPr/>
              </a:pPr>
              <a:r>
                <a:rPr lang="en-US" sz="1200" b="1" dirty="0">
                  <a:solidFill>
                    <a:schemeClr val="bg1"/>
                  </a:solidFill>
                  <a:latin typeface="+mj-lt"/>
                  <a:ea typeface="Verdana" pitchFamily="34" charset="0"/>
                </a:rPr>
                <a:t>2016</a:t>
              </a:r>
              <a:endParaRPr lang="en-US" sz="1200" b="1" dirty="0">
                <a:solidFill>
                  <a:schemeClr val="bg1"/>
                </a:solidFill>
                <a:latin typeface="+mj-lt"/>
                <a:cs typeface="Arial" charset="0"/>
              </a:endParaRPr>
            </a:p>
          </p:txBody>
        </p:sp>
        <p:sp>
          <p:nvSpPr>
            <p:cNvPr id="201" name="Oval 200">
              <a:extLst>
                <a:ext uri="{FF2B5EF4-FFF2-40B4-BE49-F238E27FC236}">
                  <a16:creationId xmlns:a16="http://schemas.microsoft.com/office/drawing/2014/main" id="{25446E3B-D1A0-3F88-2C18-D679FFAF899B}"/>
                </a:ext>
              </a:extLst>
            </p:cNvPr>
            <p:cNvSpPr/>
            <p:nvPr/>
          </p:nvSpPr>
          <p:spPr>
            <a:xfrm>
              <a:off x="5867400" y="3630613"/>
              <a:ext cx="112713"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02" name="Rectangle 201">
              <a:extLst>
                <a:ext uri="{FF2B5EF4-FFF2-40B4-BE49-F238E27FC236}">
                  <a16:creationId xmlns:a16="http://schemas.microsoft.com/office/drawing/2014/main" id="{5444F273-1E74-9DDD-76A0-C8C8B273B9BF}"/>
                </a:ext>
              </a:extLst>
            </p:cNvPr>
            <p:cNvSpPr>
              <a:spLocks noChangeArrowheads="1"/>
            </p:cNvSpPr>
            <p:nvPr/>
          </p:nvSpPr>
          <p:spPr bwMode="auto">
            <a:xfrm>
              <a:off x="5486400" y="35639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2006</a:t>
              </a:r>
            </a:p>
          </p:txBody>
        </p:sp>
        <p:sp>
          <p:nvSpPr>
            <p:cNvPr id="203" name="Oval 202">
              <a:extLst>
                <a:ext uri="{FF2B5EF4-FFF2-40B4-BE49-F238E27FC236}">
                  <a16:creationId xmlns:a16="http://schemas.microsoft.com/office/drawing/2014/main" id="{084BBE6F-D671-9B34-0183-260B29DACD64}"/>
                </a:ext>
              </a:extLst>
            </p:cNvPr>
            <p:cNvSpPr/>
            <p:nvPr/>
          </p:nvSpPr>
          <p:spPr>
            <a:xfrm>
              <a:off x="7037388" y="4325938"/>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04" name="Rectangle 203">
              <a:extLst>
                <a:ext uri="{FF2B5EF4-FFF2-40B4-BE49-F238E27FC236}">
                  <a16:creationId xmlns:a16="http://schemas.microsoft.com/office/drawing/2014/main" id="{475DE2A1-4D36-4D61-7875-5B975C2BE2A5}"/>
                </a:ext>
              </a:extLst>
            </p:cNvPr>
            <p:cNvSpPr>
              <a:spLocks noChangeArrowheads="1"/>
            </p:cNvSpPr>
            <p:nvPr/>
          </p:nvSpPr>
          <p:spPr bwMode="auto">
            <a:xfrm>
              <a:off x="6584950" y="4259263"/>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1975</a:t>
              </a:r>
            </a:p>
          </p:txBody>
        </p:sp>
        <p:sp>
          <p:nvSpPr>
            <p:cNvPr id="205" name="Oval 204">
              <a:extLst>
                <a:ext uri="{FF2B5EF4-FFF2-40B4-BE49-F238E27FC236}">
                  <a16:creationId xmlns:a16="http://schemas.microsoft.com/office/drawing/2014/main" id="{4DE920DB-A7EB-C913-3814-927E8CBB5AD1}"/>
                </a:ext>
              </a:extLst>
            </p:cNvPr>
            <p:cNvSpPr/>
            <p:nvPr/>
          </p:nvSpPr>
          <p:spPr>
            <a:xfrm>
              <a:off x="5634038" y="3267075"/>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06" name="Rectangle 205">
              <a:extLst>
                <a:ext uri="{FF2B5EF4-FFF2-40B4-BE49-F238E27FC236}">
                  <a16:creationId xmlns:a16="http://schemas.microsoft.com/office/drawing/2014/main" id="{E61C8D66-E121-A948-D2E4-8E4A3F52F18A}"/>
                </a:ext>
              </a:extLst>
            </p:cNvPr>
            <p:cNvSpPr>
              <a:spLocks noChangeArrowheads="1"/>
            </p:cNvSpPr>
            <p:nvPr/>
          </p:nvSpPr>
          <p:spPr bwMode="auto">
            <a:xfrm>
              <a:off x="5248275" y="3200400"/>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1965</a:t>
              </a:r>
            </a:p>
          </p:txBody>
        </p:sp>
        <p:sp>
          <p:nvSpPr>
            <p:cNvPr id="207" name="Oval 206">
              <a:extLst>
                <a:ext uri="{FF2B5EF4-FFF2-40B4-BE49-F238E27FC236}">
                  <a16:creationId xmlns:a16="http://schemas.microsoft.com/office/drawing/2014/main" id="{A5D982EB-2483-7C8F-6FC8-82090E100E4A}"/>
                </a:ext>
              </a:extLst>
            </p:cNvPr>
            <p:cNvSpPr/>
            <p:nvPr/>
          </p:nvSpPr>
          <p:spPr>
            <a:xfrm>
              <a:off x="6973888" y="4114800"/>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08" name="Rectangle 207">
              <a:extLst>
                <a:ext uri="{FF2B5EF4-FFF2-40B4-BE49-F238E27FC236}">
                  <a16:creationId xmlns:a16="http://schemas.microsoft.com/office/drawing/2014/main" id="{DFE4B5F9-A80C-6AAB-4246-35D25741B833}"/>
                </a:ext>
              </a:extLst>
            </p:cNvPr>
            <p:cNvSpPr>
              <a:spLocks noChangeArrowheads="1"/>
            </p:cNvSpPr>
            <p:nvPr/>
          </p:nvSpPr>
          <p:spPr bwMode="auto">
            <a:xfrm>
              <a:off x="6565900" y="413543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1950</a:t>
              </a:r>
            </a:p>
          </p:txBody>
        </p:sp>
        <p:sp>
          <p:nvSpPr>
            <p:cNvPr id="209" name="Oval 208">
              <a:extLst>
                <a:ext uri="{FF2B5EF4-FFF2-40B4-BE49-F238E27FC236}">
                  <a16:creationId xmlns:a16="http://schemas.microsoft.com/office/drawing/2014/main" id="{F40B7DC5-5B27-C24D-0175-CFF17B4FB875}"/>
                </a:ext>
              </a:extLst>
            </p:cNvPr>
            <p:cNvSpPr/>
            <p:nvPr/>
          </p:nvSpPr>
          <p:spPr>
            <a:xfrm>
              <a:off x="6869113" y="3205163"/>
              <a:ext cx="112712" cy="984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0" name="Rectangle 209">
              <a:extLst>
                <a:ext uri="{FF2B5EF4-FFF2-40B4-BE49-F238E27FC236}">
                  <a16:creationId xmlns:a16="http://schemas.microsoft.com/office/drawing/2014/main" id="{EB1E087C-4A25-5578-02A4-7C70186365D6}"/>
                </a:ext>
              </a:extLst>
            </p:cNvPr>
            <p:cNvSpPr>
              <a:spLocks noChangeArrowheads="1"/>
            </p:cNvSpPr>
            <p:nvPr/>
          </p:nvSpPr>
          <p:spPr bwMode="auto">
            <a:xfrm>
              <a:off x="6704013" y="3278188"/>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1">
                  <a:solidFill>
                    <a:schemeClr val="bg1"/>
                  </a:solidFill>
                </a:rPr>
                <a:t>1932</a:t>
              </a:r>
            </a:p>
          </p:txBody>
        </p:sp>
        <p:sp>
          <p:nvSpPr>
            <p:cNvPr id="211" name="Oval 210">
              <a:extLst>
                <a:ext uri="{FF2B5EF4-FFF2-40B4-BE49-F238E27FC236}">
                  <a16:creationId xmlns:a16="http://schemas.microsoft.com/office/drawing/2014/main" id="{2E17EA8B-A537-F64D-AF25-92A013947A9E}"/>
                </a:ext>
              </a:extLst>
            </p:cNvPr>
            <p:cNvSpPr/>
            <p:nvPr/>
          </p:nvSpPr>
          <p:spPr>
            <a:xfrm>
              <a:off x="2363788" y="3900488"/>
              <a:ext cx="190500" cy="173037"/>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2" name="Oval 211">
              <a:extLst>
                <a:ext uri="{FF2B5EF4-FFF2-40B4-BE49-F238E27FC236}">
                  <a16:creationId xmlns:a16="http://schemas.microsoft.com/office/drawing/2014/main" id="{D35DF6AA-0349-0495-00DB-BF7D6494FED5}"/>
                </a:ext>
              </a:extLst>
            </p:cNvPr>
            <p:cNvSpPr/>
            <p:nvPr/>
          </p:nvSpPr>
          <p:spPr>
            <a:xfrm>
              <a:off x="2438400" y="3940175"/>
              <a:ext cx="190500" cy="17462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3" name="Rectangle 235">
              <a:extLst>
                <a:ext uri="{FF2B5EF4-FFF2-40B4-BE49-F238E27FC236}">
                  <a16:creationId xmlns:a16="http://schemas.microsoft.com/office/drawing/2014/main" id="{5DF3A4BD-9718-6223-D8DA-22DB85BE5C9B}"/>
                </a:ext>
              </a:extLst>
            </p:cNvPr>
            <p:cNvSpPr>
              <a:spLocks noChangeArrowheads="1"/>
            </p:cNvSpPr>
            <p:nvPr/>
          </p:nvSpPr>
          <p:spPr bwMode="auto">
            <a:xfrm>
              <a:off x="2362200" y="3624263"/>
              <a:ext cx="5000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2018</a:t>
              </a:r>
            </a:p>
          </p:txBody>
        </p:sp>
        <p:sp>
          <p:nvSpPr>
            <p:cNvPr id="214" name="Rectangle 236">
              <a:extLst>
                <a:ext uri="{FF2B5EF4-FFF2-40B4-BE49-F238E27FC236}">
                  <a16:creationId xmlns:a16="http://schemas.microsoft.com/office/drawing/2014/main" id="{D9015B6B-CCE7-9642-5093-CC7446B8820B}"/>
                </a:ext>
              </a:extLst>
            </p:cNvPr>
            <p:cNvSpPr>
              <a:spLocks noChangeArrowheads="1"/>
            </p:cNvSpPr>
            <p:nvPr/>
          </p:nvSpPr>
          <p:spPr bwMode="auto">
            <a:xfrm>
              <a:off x="2057400" y="403860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chemeClr val="bg1"/>
                  </a:solidFill>
                </a:rPr>
                <a:t>1883</a:t>
              </a:r>
            </a:p>
          </p:txBody>
        </p:sp>
      </p:grpSp>
      <p:sp>
        <p:nvSpPr>
          <p:cNvPr id="215" name="TextBox 214">
            <a:extLst>
              <a:ext uri="{FF2B5EF4-FFF2-40B4-BE49-F238E27FC236}">
                <a16:creationId xmlns:a16="http://schemas.microsoft.com/office/drawing/2014/main" id="{D01E17C5-C81F-2397-AFD2-1A29D7DBCD6A}"/>
              </a:ext>
            </a:extLst>
          </p:cNvPr>
          <p:cNvSpPr txBox="1"/>
          <p:nvPr/>
        </p:nvSpPr>
        <p:spPr>
          <a:xfrm>
            <a:off x="1645062" y="914400"/>
            <a:ext cx="5469556" cy="400110"/>
          </a:xfrm>
          <a:prstGeom prst="rect">
            <a:avLst/>
          </a:prstGeom>
          <a:noFill/>
        </p:spPr>
        <p:txBody>
          <a:bodyPr wrap="square" rtlCol="0">
            <a:spAutoFit/>
          </a:bodyPr>
          <a:lstStyle/>
          <a:p>
            <a:pPr algn="ctr"/>
            <a:r>
              <a:rPr lang="en-US" sz="2000" b="1" dirty="0">
                <a:ea typeface="Yu Gothic UI Semibold" panose="020B0700000000000000" pitchFamily="34" charset="-128"/>
              </a:rPr>
              <a:t>HISTORICAL TSUNAMI IN INDONESIA </a:t>
            </a:r>
            <a:r>
              <a:rPr lang="en-US" altLang="en-US" sz="2000" b="1" dirty="0">
                <a:ea typeface="Yu Gothic UI Semibold" panose="020B0700000000000000" pitchFamily="34" charset="-128"/>
              </a:rPr>
              <a:t>1674-2018</a:t>
            </a:r>
            <a:endParaRPr lang="en-ID" sz="2000" dirty="0"/>
          </a:p>
        </p:txBody>
      </p:sp>
      <p:sp>
        <p:nvSpPr>
          <p:cNvPr id="216" name="TextBox 215">
            <a:extLst>
              <a:ext uri="{FF2B5EF4-FFF2-40B4-BE49-F238E27FC236}">
                <a16:creationId xmlns:a16="http://schemas.microsoft.com/office/drawing/2014/main" id="{B80ADF1E-2732-9592-FE8B-02E76D59DF22}"/>
              </a:ext>
            </a:extLst>
          </p:cNvPr>
          <p:cNvSpPr txBox="1"/>
          <p:nvPr/>
        </p:nvSpPr>
        <p:spPr>
          <a:xfrm>
            <a:off x="3481157" y="8859256"/>
            <a:ext cx="1066800" cy="461665"/>
          </a:xfrm>
          <a:prstGeom prst="rect">
            <a:avLst/>
          </a:prstGeom>
          <a:noFill/>
        </p:spPr>
        <p:txBody>
          <a:bodyPr wrap="square" rtlCol="0">
            <a:spAutoFit/>
          </a:bodyPr>
          <a:lstStyle/>
          <a:p>
            <a:endParaRPr lang="en-ID" sz="2400" dirty="0"/>
          </a:p>
        </p:txBody>
      </p:sp>
      <p:sp>
        <p:nvSpPr>
          <p:cNvPr id="217" name="Rectangle 1">
            <a:extLst>
              <a:ext uri="{FF2B5EF4-FFF2-40B4-BE49-F238E27FC236}">
                <a16:creationId xmlns:a16="http://schemas.microsoft.com/office/drawing/2014/main" id="{A701E538-0206-104A-B549-72C39D02DE1D}"/>
              </a:ext>
            </a:extLst>
          </p:cNvPr>
          <p:cNvSpPr>
            <a:spLocks noChangeArrowheads="1"/>
          </p:cNvSpPr>
          <p:nvPr/>
        </p:nvSpPr>
        <p:spPr bwMode="auto">
          <a:xfrm>
            <a:off x="1203385" y="6386645"/>
            <a:ext cx="7355475" cy="28213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inherit"/>
              </a:rPr>
              <a:t>There have been more than 99 tsunamis in Indonesia since 1674-2018</a:t>
            </a:r>
            <a:r>
              <a:rPr kumimoji="0" lang="en-US" altLang="en-US" sz="2000" b="0" i="0" u="none" strike="noStrike" cap="none" normalizeH="0" baseline="0" dirty="0">
                <a:ln>
                  <a:noFill/>
                </a:ln>
                <a:effectLst/>
              </a:rPr>
              <a:t> </a:t>
            </a: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78496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8ED0-E356-42B7-B876-D71BDCC4D38F}"/>
              </a:ext>
            </a:extLst>
          </p:cNvPr>
          <p:cNvSpPr>
            <a:spLocks noGrp="1"/>
          </p:cNvSpPr>
          <p:nvPr>
            <p:ph type="title"/>
          </p:nvPr>
        </p:nvSpPr>
        <p:spPr>
          <a:xfrm>
            <a:off x="628650" y="898153"/>
            <a:ext cx="7886700" cy="276999"/>
          </a:xfrm>
        </p:spPr>
        <p:txBody>
          <a:bodyPr/>
          <a:lstStyle/>
          <a:p>
            <a:pPr algn="ctr"/>
            <a:r>
              <a:rPr lang="en-US" dirty="0">
                <a:solidFill>
                  <a:schemeClr val="tx1"/>
                </a:solidFill>
              </a:rPr>
              <a:t>INTRODUCTION</a:t>
            </a:r>
            <a:endParaRPr lang="en-ID" dirty="0">
              <a:solidFill>
                <a:schemeClr val="tx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3040361"/>
            <a:ext cx="4579061" cy="3068528"/>
          </a:xfrm>
          <a:prstGeom prst="rect">
            <a:avLst/>
          </a:prstGeom>
        </p:spPr>
      </p:pic>
      <p:sp>
        <p:nvSpPr>
          <p:cNvPr id="3" name="TextBox 2">
            <a:extLst>
              <a:ext uri="{FF2B5EF4-FFF2-40B4-BE49-F238E27FC236}">
                <a16:creationId xmlns:a16="http://schemas.microsoft.com/office/drawing/2014/main" id="{E939FDAB-B1D2-4691-9EFC-801B794342C1}"/>
              </a:ext>
            </a:extLst>
          </p:cNvPr>
          <p:cNvSpPr txBox="1"/>
          <p:nvPr/>
        </p:nvSpPr>
        <p:spPr>
          <a:xfrm>
            <a:off x="381000" y="1400004"/>
            <a:ext cx="8077200" cy="1323439"/>
          </a:xfrm>
          <a:prstGeom prst="rect">
            <a:avLst/>
          </a:prstGeom>
          <a:noFill/>
        </p:spPr>
        <p:txBody>
          <a:bodyPr wrap="square" rtlCol="0">
            <a:spAutoFit/>
          </a:bodyPr>
          <a:lstStyle/>
          <a:p>
            <a:r>
              <a:rPr lang="en-US" sz="2000" b="1" dirty="0"/>
              <a:t>Tsunami Ready, </a:t>
            </a:r>
            <a:r>
              <a:rPr lang="en-US" sz="2000" dirty="0"/>
              <a:t>The program is based on community performance in building tsunami preparedness with active collaboration from the community, community leaders, tsunami early warning centers and disaster management agencies (local and national).</a:t>
            </a:r>
            <a:endParaRPr lang="en-ID" sz="2000" dirty="0"/>
          </a:p>
        </p:txBody>
      </p:sp>
      <p:sp>
        <p:nvSpPr>
          <p:cNvPr id="11" name="TextBox 10">
            <a:extLst>
              <a:ext uri="{FF2B5EF4-FFF2-40B4-BE49-F238E27FC236}">
                <a16:creationId xmlns:a16="http://schemas.microsoft.com/office/drawing/2014/main" id="{BA631D1F-0DC9-74F5-1459-3F512B4F03E2}"/>
              </a:ext>
            </a:extLst>
          </p:cNvPr>
          <p:cNvSpPr txBox="1"/>
          <p:nvPr/>
        </p:nvSpPr>
        <p:spPr>
          <a:xfrm>
            <a:off x="533400" y="3286552"/>
            <a:ext cx="4683760" cy="2246769"/>
          </a:xfrm>
          <a:prstGeom prst="rect">
            <a:avLst/>
          </a:prstGeom>
          <a:noFill/>
        </p:spPr>
        <p:txBody>
          <a:bodyPr wrap="square">
            <a:spAutoFit/>
          </a:bodyPr>
          <a:lstStyle/>
          <a:p>
            <a:r>
              <a:rPr lang="en-GB" sz="2000" b="1" dirty="0"/>
              <a:t>Tsunami Ready Approach</a:t>
            </a:r>
          </a:p>
          <a:p>
            <a:pPr marL="285750" indent="-285750">
              <a:buFont typeface="Arial" panose="020B0604020202020204" pitchFamily="34" charset="0"/>
              <a:buChar char="•"/>
            </a:pPr>
            <a:r>
              <a:rPr lang="en-GB" sz="2000" dirty="0"/>
              <a:t>Participatory</a:t>
            </a:r>
          </a:p>
          <a:p>
            <a:pPr marL="285750" indent="-285750">
              <a:buFont typeface="Arial" panose="020B0604020202020204" pitchFamily="34" charset="0"/>
              <a:buChar char="•"/>
            </a:pPr>
            <a:r>
              <a:rPr lang="en-GB" sz="2000" dirty="0"/>
              <a:t>Systematic and </a:t>
            </a:r>
            <a:r>
              <a:rPr lang="en-GB" sz="2000" dirty="0" err="1"/>
              <a:t>measureble</a:t>
            </a:r>
            <a:endParaRPr lang="en-GB" sz="2000" dirty="0"/>
          </a:p>
          <a:p>
            <a:pPr marL="285750" indent="-285750">
              <a:buFont typeface="Arial" panose="020B0604020202020204" pitchFamily="34" charset="0"/>
              <a:buChar char="•"/>
            </a:pPr>
            <a:r>
              <a:rPr lang="en-GB" sz="2000" dirty="0"/>
              <a:t>Science and evidence based.</a:t>
            </a:r>
          </a:p>
          <a:p>
            <a:pPr marL="285750" indent="-285750">
              <a:buFont typeface="Arial" panose="020B0604020202020204" pitchFamily="34" charset="0"/>
              <a:buChar char="•"/>
            </a:pPr>
            <a:r>
              <a:rPr lang="en-GB" sz="2000" dirty="0"/>
              <a:t>Collaborative working</a:t>
            </a:r>
          </a:p>
          <a:p>
            <a:pPr marL="285750" indent="-285750">
              <a:buFont typeface="Arial" panose="020B0604020202020204" pitchFamily="34" charset="0"/>
              <a:buChar char="•"/>
            </a:pPr>
            <a:r>
              <a:rPr lang="en-GB" sz="2000" dirty="0"/>
              <a:t>Standardized</a:t>
            </a:r>
          </a:p>
          <a:p>
            <a:endParaRPr lang="en-GB" sz="2000" dirty="0"/>
          </a:p>
        </p:txBody>
      </p:sp>
    </p:spTree>
    <p:extLst>
      <p:ext uri="{BB962C8B-B14F-4D97-AF65-F5344CB8AC3E}">
        <p14:creationId xmlns:p14="http://schemas.microsoft.com/office/powerpoint/2010/main" val="110733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35000"/>
          </a:xfrm>
          <a:prstGeom prst="rect">
            <a:avLst/>
          </a:prstGeom>
        </p:spPr>
        <p:txBody>
          <a:bodyPr vert="horz" wrap="square" lIns="0" tIns="206375" rIns="0" bIns="0" rtlCol="0">
            <a:spAutoFit/>
          </a:bodyPr>
          <a:lstStyle/>
          <a:p>
            <a:pPr marL="1463040">
              <a:lnSpc>
                <a:spcPct val="100000"/>
              </a:lnSpc>
              <a:spcBef>
                <a:spcPts val="1625"/>
              </a:spcBef>
            </a:pPr>
            <a:r>
              <a:rPr sz="1800" b="1" spc="-5" dirty="0">
                <a:solidFill>
                  <a:srgbClr val="FFDE00"/>
                </a:solidFill>
                <a:latin typeface="Arial"/>
                <a:cs typeface="Arial"/>
              </a:rPr>
              <a:t>European</a:t>
            </a:r>
            <a:r>
              <a:rPr sz="1800" b="1" spc="-15" dirty="0">
                <a:solidFill>
                  <a:srgbClr val="FFDE00"/>
                </a:solidFill>
                <a:latin typeface="Arial"/>
                <a:cs typeface="Arial"/>
              </a:rPr>
              <a:t> </a:t>
            </a:r>
            <a:r>
              <a:rPr sz="1800" b="1" spc="-5" dirty="0">
                <a:solidFill>
                  <a:srgbClr val="FFDE00"/>
                </a:solidFill>
                <a:latin typeface="Arial"/>
                <a:cs typeface="Arial"/>
              </a:rPr>
              <a:t>Geosciences </a:t>
            </a:r>
            <a:r>
              <a:rPr sz="1800" b="1" dirty="0">
                <a:solidFill>
                  <a:srgbClr val="FFDE00"/>
                </a:solidFill>
                <a:latin typeface="Arial"/>
                <a:cs typeface="Arial"/>
              </a:rPr>
              <a:t>Union</a:t>
            </a:r>
            <a:endParaRPr sz="1800">
              <a:latin typeface="Arial"/>
              <a:cs typeface="Arial"/>
            </a:endParaRPr>
          </a:p>
        </p:txBody>
      </p:sp>
      <p:pic>
        <p:nvPicPr>
          <p:cNvPr id="3" name="object 3"/>
          <p:cNvPicPr/>
          <p:nvPr/>
        </p:nvPicPr>
        <p:blipFill>
          <a:blip r:embed="rId2" cstate="print"/>
          <a:stretch>
            <a:fillRect/>
          </a:stretch>
        </p:blipFill>
        <p:spPr>
          <a:xfrm>
            <a:off x="7137400" y="4614926"/>
            <a:ext cx="2005076" cy="2243071"/>
          </a:xfrm>
          <a:prstGeom prst="rect">
            <a:avLst/>
          </a:prstGeom>
        </p:spPr>
      </p:pic>
      <p:sp>
        <p:nvSpPr>
          <p:cNvPr id="4" name="object 4"/>
          <p:cNvSpPr txBox="1">
            <a:spLocks noGrp="1"/>
          </p:cNvSpPr>
          <p:nvPr>
            <p:ph type="title"/>
          </p:nvPr>
        </p:nvSpPr>
        <p:spPr>
          <a:xfrm>
            <a:off x="688644" y="1089101"/>
            <a:ext cx="5559756" cy="350737"/>
          </a:xfrm>
          <a:prstGeom prst="rect">
            <a:avLst/>
          </a:prstGeom>
        </p:spPr>
        <p:txBody>
          <a:bodyPr vert="horz" wrap="square" lIns="0" tIns="12065" rIns="0" bIns="0" rtlCol="0">
            <a:spAutoFit/>
          </a:bodyPr>
          <a:lstStyle/>
          <a:p>
            <a:pPr marL="12700">
              <a:lnSpc>
                <a:spcPct val="100000"/>
              </a:lnSpc>
              <a:spcBef>
                <a:spcPts val="95"/>
              </a:spcBef>
            </a:pPr>
            <a:r>
              <a:rPr lang="en-US" sz="2200" spc="-5" dirty="0">
                <a:solidFill>
                  <a:srgbClr val="0071BB"/>
                </a:solidFill>
              </a:rPr>
              <a:t>UNESCO-IOC Tsunami Ready Indicators</a:t>
            </a:r>
          </a:p>
        </p:txBody>
      </p:sp>
      <p:sp>
        <p:nvSpPr>
          <p:cNvPr id="15" name="object 15"/>
          <p:cNvSpPr/>
          <p:nvPr/>
        </p:nvSpPr>
        <p:spPr>
          <a:xfrm>
            <a:off x="6130416" y="1417700"/>
            <a:ext cx="1054735" cy="447040"/>
          </a:xfrm>
          <a:custGeom>
            <a:avLst/>
            <a:gdLst/>
            <a:ahLst/>
            <a:cxnLst/>
            <a:rect l="l" t="t" r="r" b="b"/>
            <a:pathLst>
              <a:path w="1054734" h="447039">
                <a:moveTo>
                  <a:pt x="1054544" y="0"/>
                </a:moveTo>
                <a:lnTo>
                  <a:pt x="0" y="0"/>
                </a:lnTo>
                <a:lnTo>
                  <a:pt x="0" y="447039"/>
                </a:lnTo>
                <a:lnTo>
                  <a:pt x="1054544" y="447039"/>
                </a:lnTo>
                <a:lnTo>
                  <a:pt x="1054544" y="0"/>
                </a:lnTo>
                <a:close/>
              </a:path>
            </a:pathLst>
          </a:custGeom>
          <a:solidFill>
            <a:srgbClr val="FFFFFF"/>
          </a:solidFill>
        </p:spPr>
        <p:txBody>
          <a:bodyPr wrap="square" lIns="0" tIns="0" rIns="0" bIns="0" rtlCol="0"/>
          <a:lstStyle/>
          <a:p>
            <a:endParaRPr/>
          </a:p>
        </p:txBody>
      </p:sp>
      <p:sp>
        <p:nvSpPr>
          <p:cNvPr id="18" name="Title 1"/>
          <p:cNvSpPr txBox="1">
            <a:spLocks/>
          </p:cNvSpPr>
          <p:nvPr/>
        </p:nvSpPr>
        <p:spPr>
          <a:xfrm>
            <a:off x="545819" y="1078299"/>
            <a:ext cx="7762215" cy="981075"/>
          </a:xfrm>
          <a:prstGeom prst="rect">
            <a:avLst/>
          </a:prstGeom>
        </p:spPr>
        <p:txBody>
          <a:bodyPr wrap="square" lIns="0" tIns="0" rIns="0" bIns="0">
            <a:normAutofit fontScale="97500"/>
          </a:bodyPr>
          <a:lstStyle>
            <a:lvl1pPr>
              <a:defRPr sz="1800" b="1" i="0">
                <a:solidFill>
                  <a:srgbClr val="FFDE00"/>
                </a:solidFill>
                <a:latin typeface="Arial"/>
                <a:ea typeface="+mj-ea"/>
                <a:cs typeface="Arial"/>
              </a:defRPr>
            </a:lvl1pPr>
          </a:lstStyle>
          <a:p>
            <a:pPr>
              <a:defRPr/>
            </a:pPr>
            <a:endParaRPr lang="en-US" kern="0" dirty="0">
              <a:solidFill>
                <a:srgbClr val="C00000"/>
              </a:solidFill>
              <a:latin typeface="Arial Black" panose="020B0A04020102020204" pitchFamily="34" charset="0"/>
            </a:endParaRPr>
          </a:p>
        </p:txBody>
      </p:sp>
      <p:graphicFrame>
        <p:nvGraphicFramePr>
          <p:cNvPr id="20" name="Content Placeholder 5"/>
          <p:cNvGraphicFramePr>
            <a:graphicFrameLocks/>
          </p:cNvGraphicFramePr>
          <p:nvPr>
            <p:extLst>
              <p:ext uri="{D42A27DB-BD31-4B8C-83A1-F6EECF244321}">
                <p14:modId xmlns:p14="http://schemas.microsoft.com/office/powerpoint/2010/main" val="3695262569"/>
              </p:ext>
            </p:extLst>
          </p:nvPr>
        </p:nvGraphicFramePr>
        <p:xfrm>
          <a:off x="304800" y="1524001"/>
          <a:ext cx="8534400" cy="4041108"/>
        </p:xfrm>
        <a:graphic>
          <a:graphicData uri="http://schemas.openxmlformats.org/drawingml/2006/table">
            <a:tbl>
              <a:tblPr/>
              <a:tblGrid>
                <a:gridCol w="494562">
                  <a:extLst>
                    <a:ext uri="{9D8B030D-6E8A-4147-A177-3AD203B41FA5}">
                      <a16:colId xmlns:a16="http://schemas.microsoft.com/office/drawing/2014/main" val="2727365049"/>
                    </a:ext>
                  </a:extLst>
                </a:gridCol>
                <a:gridCol w="8039838">
                  <a:extLst>
                    <a:ext uri="{9D8B030D-6E8A-4147-A177-3AD203B41FA5}">
                      <a16:colId xmlns:a16="http://schemas.microsoft.com/office/drawing/2014/main" val="762863590"/>
                    </a:ext>
                  </a:extLst>
                </a:gridCol>
              </a:tblGrid>
              <a:tr h="187397">
                <a:tc gridSpan="2">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ASSESSMENT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extLst>
                  <a:ext uri="{0D108BD9-81ED-4DB2-BD59-A6C34878D82A}">
                    <a16:rowId xmlns:a16="http://schemas.microsoft.com/office/drawing/2014/main" val="3658193373"/>
                  </a:ext>
                </a:extLst>
              </a:tr>
              <a:tr h="264794">
                <a:tc>
                  <a:txBody>
                    <a:bodyPr/>
                    <a:lstStyle/>
                    <a:p>
                      <a:pPr algn="ctr" fontAlgn="ctr"/>
                      <a:r>
                        <a:rPr lang="en-US" sz="13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ea typeface="+mn-ea"/>
                          <a:cs typeface="Arial" panose="020B0604020202020204" pitchFamily="34" charset="0"/>
                        </a:rPr>
                        <a:t>   Tsunami hazard zones are mapped and designated</a:t>
                      </a:r>
                      <a:endParaRPr lang="en-US" sz="12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82084708"/>
                  </a:ext>
                </a:extLst>
              </a:tr>
              <a:tr h="267181">
                <a:tc>
                  <a:txBody>
                    <a:bodyPr/>
                    <a:lstStyle/>
                    <a:p>
                      <a:pPr algn="ctr" fontAlgn="ctr"/>
                      <a:r>
                        <a:rPr lang="en-US" sz="1300" b="1"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63500"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The number of people at risk in the tsunami hazard zone is estimated</a:t>
                      </a:r>
                      <a:endParaRPr lang="en-US" sz="1200" dirty="0">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82377277"/>
                  </a:ext>
                </a:extLst>
              </a:tr>
              <a:tr h="267181">
                <a:tc>
                  <a:txBody>
                    <a:bodyPr/>
                    <a:lstStyle/>
                    <a:p>
                      <a:pPr algn="ctr" fontAlgn="ctr"/>
                      <a:r>
                        <a:rPr lang="en-US" sz="1300" b="1"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95250"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Economic, infrastructural, political, and social resources are identified</a:t>
                      </a:r>
                      <a:endParaRPr lang="en-US" sz="1200" dirty="0">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85102144"/>
                  </a:ext>
                </a:extLst>
              </a:tr>
              <a:tr h="189764">
                <a:tc gridSpan="2">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PREPAREDNESS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277269144"/>
                  </a:ext>
                </a:extLst>
              </a:tr>
              <a:tr h="267181">
                <a:tc>
                  <a:txBody>
                    <a:bodyPr/>
                    <a:lstStyle/>
                    <a:p>
                      <a:pPr algn="ctr" fontAlgn="ctr"/>
                      <a:r>
                        <a:rPr lang="en-US" sz="1300" b="1"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95250"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Easily understood tsunami evacuation maps are approved</a:t>
                      </a:r>
                      <a:endParaRPr lang="en-US" sz="1200" dirty="0">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258754675"/>
                  </a:ext>
                </a:extLst>
              </a:tr>
              <a:tr h="337184">
                <a:tc>
                  <a:txBody>
                    <a:bodyPr/>
                    <a:lstStyle/>
                    <a:p>
                      <a:pPr algn="ctr" fontAlgn="ctr"/>
                      <a:r>
                        <a:rPr lang="en-US" sz="1300" b="1"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63500"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Tsunami information including signage is publicly displayed</a:t>
                      </a:r>
                      <a:endParaRPr lang="en-US" sz="1200" dirty="0">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885887034"/>
                  </a:ext>
                </a:extLst>
              </a:tr>
              <a:tr h="228600">
                <a:tc>
                  <a:txBody>
                    <a:bodyPr/>
                    <a:lstStyle/>
                    <a:p>
                      <a:pPr algn="ctr" fontAlgn="ctr"/>
                      <a:r>
                        <a:rPr lang="en-US" sz="1300" b="1"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63500"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Outreach and public awareness and education resources are available and distributed.</a:t>
                      </a:r>
                      <a:endParaRPr lang="en-US" sz="1200" dirty="0">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758399515"/>
                  </a:ext>
                </a:extLst>
              </a:tr>
              <a:tr h="259080">
                <a:tc>
                  <a:txBody>
                    <a:bodyPr/>
                    <a:lstStyle/>
                    <a:p>
                      <a:pPr algn="ctr" fontAlgn="ctr"/>
                      <a:r>
                        <a:rPr lang="en-US" sz="13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63500"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Outreach or educational activities are held at least 3 times a year</a:t>
                      </a:r>
                      <a:endParaRPr lang="en-US" sz="1200" dirty="0">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557293152"/>
                  </a:ext>
                </a:extLst>
              </a:tr>
              <a:tr h="267181">
                <a:tc>
                  <a:txBody>
                    <a:bodyPr/>
                    <a:lstStyle/>
                    <a:p>
                      <a:pPr algn="ctr" fontAlgn="ctr"/>
                      <a:r>
                        <a:rPr lang="en-US" sz="1300" b="1"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63500"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A community tsunami exercise is conducted at least every two years</a:t>
                      </a:r>
                      <a:endParaRPr lang="en-US" sz="1200" dirty="0">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777649590"/>
                  </a:ext>
                </a:extLst>
              </a:tr>
              <a:tr h="189764">
                <a:tc gridSpan="2">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RESPONSE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extLst>
                  <a:ext uri="{0D108BD9-81ED-4DB2-BD59-A6C34878D82A}">
                    <a16:rowId xmlns:a16="http://schemas.microsoft.com/office/drawing/2014/main" val="1836053143"/>
                  </a:ext>
                </a:extLst>
              </a:tr>
              <a:tr h="267181">
                <a:tc>
                  <a:txBody>
                    <a:bodyPr/>
                    <a:lstStyle/>
                    <a:p>
                      <a:pPr algn="ctr" fontAlgn="ctr"/>
                      <a:r>
                        <a:rPr lang="en-US" sz="1300" b="1"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63500"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A community tsunami emergency response plan is approved</a:t>
                      </a:r>
                      <a:endParaRPr lang="en-US" sz="1200" dirty="0">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78894577"/>
                  </a:ext>
                </a:extLst>
              </a:tr>
              <a:tr h="286355">
                <a:tc>
                  <a:txBody>
                    <a:bodyPr/>
                    <a:lstStyle/>
                    <a:p>
                      <a:pPr algn="ctr" fontAlgn="ctr"/>
                      <a:r>
                        <a:rPr lang="en-US" sz="1300" b="1"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63500"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The capacity to manage emergency response operations during a tsunami is in place</a:t>
                      </a:r>
                      <a:endParaRPr lang="en-US" sz="1200" dirty="0">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38373023"/>
                  </a:ext>
                </a:extLst>
              </a:tr>
              <a:tr h="228600">
                <a:tc>
                  <a:txBody>
                    <a:bodyPr/>
                    <a:lstStyle/>
                    <a:p>
                      <a:pPr algn="ctr" fontAlgn="ctr"/>
                      <a:r>
                        <a:rPr lang="en-US" sz="1300" b="1"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63500"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Redundant and reliable means to timely receive 24-hour official tsunami alerts are in place.</a:t>
                      </a:r>
                      <a:endParaRPr lang="en-US" sz="1200" dirty="0">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941997656"/>
                  </a:ext>
                </a:extLst>
              </a:tr>
              <a:tr h="381000">
                <a:tc>
                  <a:txBody>
                    <a:bodyPr/>
                    <a:lstStyle/>
                    <a:p>
                      <a:pPr algn="ctr" fontAlgn="ctr"/>
                      <a:r>
                        <a:rPr lang="en-US" sz="1300" b="1" i="0" u="none" strike="noStrike" dirty="0">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rtl="0"/>
                      <a:r>
                        <a:rPr lang="en-US" sz="1200" b="0" i="0" u="none" strike="noStrike" dirty="0">
                          <a:solidFill>
                            <a:schemeClr val="tx1"/>
                          </a:solidFill>
                          <a:effectLst/>
                          <a:latin typeface="Arial" panose="020B0604020202020204" pitchFamily="34" charset="0"/>
                          <a:ea typeface="+mn-ea"/>
                          <a:cs typeface="Arial" panose="020B0604020202020204" pitchFamily="34" charset="0"/>
                        </a:rPr>
                        <a:t>   Redundant and reliable means to timely disseminate 24-hour official tsunami alerts to the public are in</a:t>
                      </a:r>
                      <a:r>
                        <a:rPr lang="en-US" sz="1200" b="0" i="0" u="none" strike="noStrike" baseline="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dirty="0">
                          <a:solidFill>
                            <a:schemeClr val="tx1"/>
                          </a:solidFill>
                          <a:effectLst/>
                          <a:latin typeface="Arial" panose="020B0604020202020204" pitchFamily="34" charset="0"/>
                          <a:ea typeface="+mn-ea"/>
                          <a:cs typeface="Arial" panose="020B0604020202020204" pitchFamily="34" charset="0"/>
                        </a:rPr>
                        <a:t>place</a:t>
                      </a:r>
                      <a:endParaRPr lang="en-US" sz="1200" b="0" dirty="0">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956908025"/>
                  </a:ext>
                </a:extLst>
              </a:tr>
            </a:tbl>
          </a:graphicData>
        </a:graphic>
      </p:graphicFrame>
      <p:sp>
        <p:nvSpPr>
          <p:cNvPr id="21" name="Rectangle 20"/>
          <p:cNvSpPr/>
          <p:nvPr/>
        </p:nvSpPr>
        <p:spPr>
          <a:xfrm>
            <a:off x="304800" y="5566827"/>
            <a:ext cx="8686800" cy="1077218"/>
          </a:xfrm>
          <a:prstGeom prst="rect">
            <a:avLst/>
          </a:prstGeom>
        </p:spPr>
        <p:txBody>
          <a:bodyPr wrap="square">
            <a:spAutoFit/>
          </a:bodyPr>
          <a:lstStyle/>
          <a:p>
            <a:r>
              <a:rPr lang="en-US" sz="1600" b="1" dirty="0">
                <a:latin typeface="Arial Black" panose="020B0A04020102020204" pitchFamily="34" charset="0"/>
              </a:rPr>
              <a:t>UNESCO-IOC recognizes that the community have built their capacity and implemented measures in accordance to the agreed indicators of UNESCO-IOC Tsunami Ready Programme, and that they will continue to maintain and ensure the sustainability of this preparedness level. </a:t>
            </a:r>
            <a:endParaRPr lang="id-ID" sz="1600" b="1" dirty="0">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4F84-4018-2919-798A-7FFD1B6D90D7}"/>
              </a:ext>
            </a:extLst>
          </p:cNvPr>
          <p:cNvSpPr>
            <a:spLocks noGrp="1"/>
          </p:cNvSpPr>
          <p:nvPr>
            <p:ph type="title"/>
          </p:nvPr>
        </p:nvSpPr>
        <p:spPr/>
        <p:txBody>
          <a:bodyPr/>
          <a:lstStyle/>
          <a:p>
            <a:endParaRPr lang="en-ID"/>
          </a:p>
        </p:txBody>
      </p:sp>
      <p:pic>
        <p:nvPicPr>
          <p:cNvPr id="4" name="Picture 3">
            <a:extLst>
              <a:ext uri="{FF2B5EF4-FFF2-40B4-BE49-F238E27FC236}">
                <a16:creationId xmlns:a16="http://schemas.microsoft.com/office/drawing/2014/main" id="{5715C431-FE59-7C06-BD68-7B7FD27F3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472594"/>
            <a:ext cx="5486400" cy="3081813"/>
          </a:xfrm>
          <a:prstGeom prst="rect">
            <a:avLst/>
          </a:prstGeom>
        </p:spPr>
      </p:pic>
      <p:sp>
        <p:nvSpPr>
          <p:cNvPr id="5" name="TextBox 4">
            <a:extLst>
              <a:ext uri="{FF2B5EF4-FFF2-40B4-BE49-F238E27FC236}">
                <a16:creationId xmlns:a16="http://schemas.microsoft.com/office/drawing/2014/main" id="{ADAD1EB5-30A7-B2EC-20CC-F5AC1DBFDD60}"/>
              </a:ext>
            </a:extLst>
          </p:cNvPr>
          <p:cNvSpPr txBox="1"/>
          <p:nvPr/>
        </p:nvSpPr>
        <p:spPr>
          <a:xfrm>
            <a:off x="352132" y="4740058"/>
            <a:ext cx="4454878" cy="1938992"/>
          </a:xfrm>
          <a:prstGeom prst="rect">
            <a:avLst/>
          </a:prstGeom>
          <a:noFill/>
        </p:spPr>
        <p:txBody>
          <a:bodyPr wrap="square">
            <a:spAutoFit/>
          </a:bodyPr>
          <a:lstStyle/>
          <a:p>
            <a:r>
              <a:rPr lang="en-GB" sz="2000" dirty="0"/>
              <a:t>Through the Tsunami Ready School Activities the Agency for Meteorology, Climatology and Geophysics advocated the community to implement the Tsunami Ready</a:t>
            </a:r>
          </a:p>
          <a:p>
            <a:endParaRPr lang="en-GB" sz="2000" dirty="0"/>
          </a:p>
        </p:txBody>
      </p:sp>
      <p:sp>
        <p:nvSpPr>
          <p:cNvPr id="6" name="TextBox 5">
            <a:extLst>
              <a:ext uri="{FF2B5EF4-FFF2-40B4-BE49-F238E27FC236}">
                <a16:creationId xmlns:a16="http://schemas.microsoft.com/office/drawing/2014/main" id="{A333086E-8599-B764-5320-3B1240FD827C}"/>
              </a:ext>
            </a:extLst>
          </p:cNvPr>
          <p:cNvSpPr txBox="1"/>
          <p:nvPr/>
        </p:nvSpPr>
        <p:spPr>
          <a:xfrm>
            <a:off x="1447252" y="893361"/>
            <a:ext cx="3822823" cy="369332"/>
          </a:xfrm>
          <a:prstGeom prst="rect">
            <a:avLst/>
          </a:prstGeom>
          <a:noFill/>
        </p:spPr>
        <p:txBody>
          <a:bodyPr wrap="square" rtlCol="0">
            <a:spAutoFit/>
          </a:bodyPr>
          <a:lstStyle/>
          <a:p>
            <a:pPr algn="ctr"/>
            <a:r>
              <a:rPr lang="en-US" b="1" dirty="0">
                <a:latin typeface="Arial"/>
                <a:ea typeface="+mj-ea"/>
                <a:cs typeface="Arial"/>
              </a:rPr>
              <a:t>INDONESIA TSUNAMI READY</a:t>
            </a:r>
            <a:endParaRPr lang="en-ID" b="1" dirty="0">
              <a:latin typeface="Arial"/>
              <a:ea typeface="+mj-ea"/>
              <a:cs typeface="Arial"/>
            </a:endParaRPr>
          </a:p>
        </p:txBody>
      </p:sp>
      <p:sp>
        <p:nvSpPr>
          <p:cNvPr id="8" name="TextBox 7">
            <a:extLst>
              <a:ext uri="{FF2B5EF4-FFF2-40B4-BE49-F238E27FC236}">
                <a16:creationId xmlns:a16="http://schemas.microsoft.com/office/drawing/2014/main" id="{9DCB1B8B-1E91-4AFF-9D8D-31EFBEDC94C9}"/>
              </a:ext>
            </a:extLst>
          </p:cNvPr>
          <p:cNvSpPr txBox="1"/>
          <p:nvPr/>
        </p:nvSpPr>
        <p:spPr>
          <a:xfrm>
            <a:off x="7651332" y="1300097"/>
            <a:ext cx="1645526" cy="830997"/>
          </a:xfrm>
          <a:prstGeom prst="rect">
            <a:avLst/>
          </a:prstGeom>
          <a:noFill/>
        </p:spPr>
        <p:txBody>
          <a:bodyPr wrap="square" rtlCol="0">
            <a:spAutoFit/>
          </a:bodyPr>
          <a:lstStyle/>
          <a:p>
            <a:pPr algn="ctr"/>
            <a:r>
              <a:rPr lang="en-US" sz="1600" dirty="0"/>
              <a:t>Advocacy of the compliance of the 12 indicators</a:t>
            </a:r>
            <a:endParaRPr lang="en-ID" sz="1600" dirty="0"/>
          </a:p>
        </p:txBody>
      </p:sp>
      <p:sp>
        <p:nvSpPr>
          <p:cNvPr id="9" name="TextBox 8">
            <a:extLst>
              <a:ext uri="{FF2B5EF4-FFF2-40B4-BE49-F238E27FC236}">
                <a16:creationId xmlns:a16="http://schemas.microsoft.com/office/drawing/2014/main" id="{893EC4C4-C8C5-E00A-AEB5-A82E33D4A0C4}"/>
              </a:ext>
            </a:extLst>
          </p:cNvPr>
          <p:cNvSpPr txBox="1"/>
          <p:nvPr/>
        </p:nvSpPr>
        <p:spPr>
          <a:xfrm>
            <a:off x="5641461" y="3013501"/>
            <a:ext cx="1579162" cy="830997"/>
          </a:xfrm>
          <a:prstGeom prst="rect">
            <a:avLst/>
          </a:prstGeom>
          <a:noFill/>
        </p:spPr>
        <p:txBody>
          <a:bodyPr wrap="square" rtlCol="0">
            <a:spAutoFit/>
          </a:bodyPr>
          <a:lstStyle/>
          <a:p>
            <a:pPr algn="ctr"/>
            <a:r>
              <a:rPr lang="en-US" sz="1600" dirty="0"/>
              <a:t>Developing Tsunami Hazard Map</a:t>
            </a:r>
            <a:endParaRPr lang="en-ID" sz="1600" dirty="0"/>
          </a:p>
        </p:txBody>
      </p:sp>
      <p:pic>
        <p:nvPicPr>
          <p:cNvPr id="10" name="Picture 9">
            <a:extLst>
              <a:ext uri="{FF2B5EF4-FFF2-40B4-BE49-F238E27FC236}">
                <a16:creationId xmlns:a16="http://schemas.microsoft.com/office/drawing/2014/main" id="{94B01E4A-47B5-6E0A-D776-05F7A9BC6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799" y="4740058"/>
            <a:ext cx="1879720" cy="1409790"/>
          </a:xfrm>
          <a:prstGeom prst="rect">
            <a:avLst/>
          </a:prstGeom>
        </p:spPr>
      </p:pic>
      <p:pic>
        <p:nvPicPr>
          <p:cNvPr id="11" name="Picture 10">
            <a:extLst>
              <a:ext uri="{FF2B5EF4-FFF2-40B4-BE49-F238E27FC236}">
                <a16:creationId xmlns:a16="http://schemas.microsoft.com/office/drawing/2014/main" id="{D08F17ED-AAC8-DC6A-440E-8F352D9A08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535" y="937886"/>
            <a:ext cx="2027773" cy="1433763"/>
          </a:xfrm>
          <a:prstGeom prst="rect">
            <a:avLst/>
          </a:prstGeom>
        </p:spPr>
      </p:pic>
      <p:sp>
        <p:nvSpPr>
          <p:cNvPr id="12" name="TextBox 11">
            <a:extLst>
              <a:ext uri="{FF2B5EF4-FFF2-40B4-BE49-F238E27FC236}">
                <a16:creationId xmlns:a16="http://schemas.microsoft.com/office/drawing/2014/main" id="{887C57E1-7D77-AE83-B0E6-455314FF0FB9}"/>
              </a:ext>
            </a:extLst>
          </p:cNvPr>
          <p:cNvSpPr txBox="1"/>
          <p:nvPr/>
        </p:nvSpPr>
        <p:spPr>
          <a:xfrm>
            <a:off x="7615773" y="5093693"/>
            <a:ext cx="1528228" cy="584775"/>
          </a:xfrm>
          <a:prstGeom prst="rect">
            <a:avLst/>
          </a:prstGeom>
          <a:noFill/>
        </p:spPr>
        <p:txBody>
          <a:bodyPr wrap="square" rtlCol="0">
            <a:spAutoFit/>
          </a:bodyPr>
          <a:lstStyle/>
          <a:p>
            <a:pPr algn="ctr"/>
            <a:r>
              <a:rPr lang="en-US" sz="1600" dirty="0"/>
              <a:t>Developing Emergency Plan</a:t>
            </a:r>
            <a:endParaRPr lang="en-ID" sz="1600" dirty="0"/>
          </a:p>
        </p:txBody>
      </p:sp>
      <p:pic>
        <p:nvPicPr>
          <p:cNvPr id="13" name="Picture 2">
            <a:extLst>
              <a:ext uri="{FF2B5EF4-FFF2-40B4-BE49-F238E27FC236}">
                <a16:creationId xmlns:a16="http://schemas.microsoft.com/office/drawing/2014/main" id="{F71F5A2A-9EBF-2768-431C-0368995B77C3}"/>
              </a:ext>
            </a:extLst>
          </p:cNvPr>
          <p:cNvPicPr>
            <a:picLocks noChangeAspect="1" noChangeArrowheads="1"/>
          </p:cNvPicPr>
          <p:nvPr/>
        </p:nvPicPr>
        <p:blipFill>
          <a:blip r:embed="rId5"/>
          <a:srcRect/>
          <a:stretch>
            <a:fillRect/>
          </a:stretch>
        </p:blipFill>
        <p:spPr bwMode="auto">
          <a:xfrm>
            <a:off x="7220623" y="2788904"/>
            <a:ext cx="1817557" cy="1398082"/>
          </a:xfrm>
          <a:prstGeom prst="rect">
            <a:avLst/>
          </a:prstGeom>
          <a:noFill/>
          <a:ln w="9525">
            <a:noFill/>
            <a:miter lim="800000"/>
            <a:headEnd/>
            <a:tailEnd/>
          </a:ln>
        </p:spPr>
      </p:pic>
    </p:spTree>
    <p:extLst>
      <p:ext uri="{BB962C8B-B14F-4D97-AF65-F5344CB8AC3E}">
        <p14:creationId xmlns:p14="http://schemas.microsoft.com/office/powerpoint/2010/main" val="232518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6375" rIns="0" bIns="0" rtlCol="0">
            <a:spAutoFit/>
          </a:bodyPr>
          <a:lstStyle/>
          <a:p>
            <a:pPr marL="1463040">
              <a:lnSpc>
                <a:spcPct val="100000"/>
              </a:lnSpc>
              <a:spcBef>
                <a:spcPts val="1625"/>
              </a:spcBef>
            </a:pPr>
            <a:r>
              <a:rPr spc="-5" dirty="0"/>
              <a:t>European</a:t>
            </a:r>
            <a:r>
              <a:rPr spc="-15" dirty="0"/>
              <a:t> </a:t>
            </a:r>
            <a:r>
              <a:rPr spc="-5" dirty="0"/>
              <a:t>Geosciences </a:t>
            </a:r>
            <a:r>
              <a:rPr dirty="0"/>
              <a:t>Union</a:t>
            </a:r>
          </a:p>
        </p:txBody>
      </p:sp>
      <p:sp>
        <p:nvSpPr>
          <p:cNvPr id="10" name="object 10"/>
          <p:cNvSpPr txBox="1"/>
          <p:nvPr/>
        </p:nvSpPr>
        <p:spPr>
          <a:xfrm>
            <a:off x="307644" y="1050485"/>
            <a:ext cx="8531556" cy="350737"/>
          </a:xfrm>
          <a:prstGeom prst="rect">
            <a:avLst/>
          </a:prstGeom>
        </p:spPr>
        <p:txBody>
          <a:bodyPr vert="horz" wrap="square" lIns="0" tIns="12065" rIns="0" bIns="0" rtlCol="0">
            <a:spAutoFit/>
          </a:bodyPr>
          <a:lstStyle/>
          <a:p>
            <a:pPr marL="12700">
              <a:lnSpc>
                <a:spcPct val="100000"/>
              </a:lnSpc>
              <a:spcBef>
                <a:spcPts val="95"/>
              </a:spcBef>
            </a:pPr>
            <a:r>
              <a:rPr lang="en-US" sz="2200" b="1" spc="-5" dirty="0">
                <a:solidFill>
                  <a:srgbClr val="0071BB"/>
                </a:solidFill>
                <a:latin typeface="Arial"/>
                <a:cs typeface="Arial"/>
              </a:rPr>
              <a:t>IMPLEMENTATION OF ASSESSMENT INDICATORS</a:t>
            </a:r>
            <a:endParaRPr sz="2200" dirty="0">
              <a:latin typeface="Arial"/>
              <a:cs typeface="Arial"/>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230" y="1673088"/>
            <a:ext cx="2567957" cy="1675490"/>
          </a:xfrm>
          <a:prstGeom prst="rect">
            <a:avLst/>
          </a:prstGeom>
        </p:spPr>
      </p:pic>
      <p:sp>
        <p:nvSpPr>
          <p:cNvPr id="5" name="TextBox 4">
            <a:extLst>
              <a:ext uri="{FF2B5EF4-FFF2-40B4-BE49-F238E27FC236}">
                <a16:creationId xmlns:a16="http://schemas.microsoft.com/office/drawing/2014/main" id="{7CFDB667-4C06-1248-3185-FFAAA141BD7A}"/>
              </a:ext>
            </a:extLst>
          </p:cNvPr>
          <p:cNvSpPr txBox="1"/>
          <p:nvPr/>
        </p:nvSpPr>
        <p:spPr>
          <a:xfrm>
            <a:off x="500307" y="3435778"/>
            <a:ext cx="2189801" cy="369332"/>
          </a:xfrm>
          <a:prstGeom prst="rect">
            <a:avLst/>
          </a:prstGeom>
          <a:noFill/>
        </p:spPr>
        <p:txBody>
          <a:bodyPr wrap="square" rtlCol="0">
            <a:spAutoFit/>
          </a:bodyPr>
          <a:lstStyle/>
          <a:p>
            <a:r>
              <a:rPr lang="en-US" b="1" dirty="0"/>
              <a:t>Tsunami Hazard Map</a:t>
            </a:r>
            <a:endParaRPr lang="en-ID" b="1" dirty="0"/>
          </a:p>
        </p:txBody>
      </p:sp>
      <p:pic>
        <p:nvPicPr>
          <p:cNvPr id="23" name="Picture 22">
            <a:extLst>
              <a:ext uri="{FF2B5EF4-FFF2-40B4-BE49-F238E27FC236}">
                <a16:creationId xmlns:a16="http://schemas.microsoft.com/office/drawing/2014/main" id="{2F922555-FBAB-42B7-DCB4-E2D059C73413}"/>
              </a:ext>
            </a:extLst>
          </p:cNvPr>
          <p:cNvPicPr>
            <a:picLocks noChangeAspect="1"/>
          </p:cNvPicPr>
          <p:nvPr/>
        </p:nvPicPr>
        <p:blipFill rotWithShape="1">
          <a:blip r:embed="rId3">
            <a:extLst>
              <a:ext uri="{28A0092B-C50C-407E-A947-70E740481C1C}">
                <a14:useLocalDpi xmlns:a14="http://schemas.microsoft.com/office/drawing/2010/main" val="0"/>
              </a:ext>
            </a:extLst>
          </a:blip>
          <a:srcRect l="5554" t="14673" r="7754" b="28461"/>
          <a:stretch/>
        </p:blipFill>
        <p:spPr>
          <a:xfrm>
            <a:off x="3200400" y="1520611"/>
            <a:ext cx="5791200" cy="1676400"/>
          </a:xfrm>
          <a:prstGeom prst="rect">
            <a:avLst/>
          </a:prstGeom>
        </p:spPr>
      </p:pic>
      <p:pic>
        <p:nvPicPr>
          <p:cNvPr id="33" name="Picture 32">
            <a:extLst>
              <a:ext uri="{FF2B5EF4-FFF2-40B4-BE49-F238E27FC236}">
                <a16:creationId xmlns:a16="http://schemas.microsoft.com/office/drawing/2014/main" id="{C78C41BE-259D-98DD-566A-4FDD02D55EA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107" y="3998914"/>
            <a:ext cx="2776293" cy="1954282"/>
          </a:xfrm>
          <a:prstGeom prst="rect">
            <a:avLst/>
          </a:prstGeom>
          <a:noFill/>
          <a:ln>
            <a:noFill/>
          </a:ln>
        </p:spPr>
      </p:pic>
      <p:sp>
        <p:nvSpPr>
          <p:cNvPr id="3" name="TextBox 2">
            <a:extLst>
              <a:ext uri="{FF2B5EF4-FFF2-40B4-BE49-F238E27FC236}">
                <a16:creationId xmlns:a16="http://schemas.microsoft.com/office/drawing/2014/main" id="{5AE4DD5C-FB86-716B-1CB4-9107B7EB101F}"/>
              </a:ext>
            </a:extLst>
          </p:cNvPr>
          <p:cNvSpPr txBox="1"/>
          <p:nvPr/>
        </p:nvSpPr>
        <p:spPr>
          <a:xfrm>
            <a:off x="3487549" y="3620444"/>
            <a:ext cx="5410200" cy="2862322"/>
          </a:xfrm>
          <a:prstGeom prst="rect">
            <a:avLst/>
          </a:prstGeom>
          <a:noFill/>
        </p:spPr>
        <p:txBody>
          <a:bodyPr wrap="square" rtlCol="0">
            <a:spAutoFit/>
          </a:bodyPr>
          <a:lstStyle/>
          <a:p>
            <a:pPr marL="342900" indent="-342900">
              <a:buFont typeface="Arial" panose="020B0604020202020204" pitchFamily="34" charset="0"/>
              <a:buChar char="•"/>
            </a:pPr>
            <a:r>
              <a:rPr lang="en-US" dirty="0"/>
              <a:t>The communities have the hazard map based on the topography data. A Tsunami hazard map based on a tsunami modelling was mapped to revise the previous map.</a:t>
            </a:r>
          </a:p>
          <a:p>
            <a:pPr marL="342900" indent="-342900">
              <a:buFont typeface="Arial" panose="020B0604020202020204" pitchFamily="34" charset="0"/>
              <a:buChar char="•"/>
            </a:pPr>
            <a:r>
              <a:rPr lang="en-US" dirty="0"/>
              <a:t>The Communities have a simple data of number of people living in the prone area od tsunami. The data of number of people at should be detailed with number of vulnerable people, tourists, and workers</a:t>
            </a:r>
          </a:p>
          <a:p>
            <a:pPr marL="342900" indent="-342900">
              <a:buFont typeface="Arial" panose="020B0604020202020204" pitchFamily="34" charset="0"/>
              <a:buChar char="•"/>
            </a:pPr>
            <a:r>
              <a:rPr lang="en-US" dirty="0"/>
              <a:t>The Communities had been involving private sector, local </a:t>
            </a:r>
            <a:r>
              <a:rPr lang="en-US" dirty="0" err="1"/>
              <a:t>governmet</a:t>
            </a:r>
            <a:r>
              <a:rPr lang="en-US" dirty="0"/>
              <a:t>, university, and NGO</a:t>
            </a:r>
            <a:endParaRPr lang="en-ID" dirty="0"/>
          </a:p>
        </p:txBody>
      </p:sp>
      <p:sp>
        <p:nvSpPr>
          <p:cNvPr id="4" name="TextBox 3">
            <a:extLst>
              <a:ext uri="{FF2B5EF4-FFF2-40B4-BE49-F238E27FC236}">
                <a16:creationId xmlns:a16="http://schemas.microsoft.com/office/drawing/2014/main" id="{BAEA05F7-19D3-86DE-9BB4-9838535FDD02}"/>
              </a:ext>
            </a:extLst>
          </p:cNvPr>
          <p:cNvSpPr txBox="1"/>
          <p:nvPr/>
        </p:nvSpPr>
        <p:spPr>
          <a:xfrm>
            <a:off x="3344594" y="3131728"/>
            <a:ext cx="5883812" cy="369332"/>
          </a:xfrm>
          <a:prstGeom prst="rect">
            <a:avLst/>
          </a:prstGeom>
          <a:noFill/>
        </p:spPr>
        <p:txBody>
          <a:bodyPr wrap="square" rtlCol="0">
            <a:spAutoFit/>
          </a:bodyPr>
          <a:lstStyle/>
          <a:p>
            <a:r>
              <a:rPr lang="en-US" b="1" dirty="0"/>
              <a:t>Number of tourist to complete the data of people at risk</a:t>
            </a:r>
            <a:endParaRPr lang="en-ID" b="1" dirty="0"/>
          </a:p>
        </p:txBody>
      </p:sp>
      <p:sp>
        <p:nvSpPr>
          <p:cNvPr id="11" name="TextBox 10">
            <a:extLst>
              <a:ext uri="{FF2B5EF4-FFF2-40B4-BE49-F238E27FC236}">
                <a16:creationId xmlns:a16="http://schemas.microsoft.com/office/drawing/2014/main" id="{DB13836A-9D8F-752F-2B0A-A15C97AD5DD3}"/>
              </a:ext>
            </a:extLst>
          </p:cNvPr>
          <p:cNvSpPr txBox="1"/>
          <p:nvPr/>
        </p:nvSpPr>
        <p:spPr>
          <a:xfrm>
            <a:off x="307644" y="6108768"/>
            <a:ext cx="3205305" cy="646331"/>
          </a:xfrm>
          <a:prstGeom prst="rect">
            <a:avLst/>
          </a:prstGeom>
          <a:noFill/>
        </p:spPr>
        <p:txBody>
          <a:bodyPr wrap="square" rtlCol="0">
            <a:spAutoFit/>
          </a:bodyPr>
          <a:lstStyle/>
          <a:p>
            <a:r>
              <a:rPr lang="en-US" b="1" dirty="0"/>
              <a:t>Roof Top Hotel utilized for tsunami evacuation vertical</a:t>
            </a:r>
            <a:endParaRPr lang="en-ID"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2DD1-9C58-C642-81CE-911D77CBD748}"/>
              </a:ext>
            </a:extLst>
          </p:cNvPr>
          <p:cNvSpPr>
            <a:spLocks noGrp="1"/>
          </p:cNvSpPr>
          <p:nvPr>
            <p:ph type="title"/>
          </p:nvPr>
        </p:nvSpPr>
        <p:spPr/>
        <p:txBody>
          <a:bodyPr/>
          <a:lstStyle/>
          <a:p>
            <a:endParaRPr lang="en-ID"/>
          </a:p>
        </p:txBody>
      </p:sp>
      <p:sp>
        <p:nvSpPr>
          <p:cNvPr id="4" name="object 10">
            <a:extLst>
              <a:ext uri="{FF2B5EF4-FFF2-40B4-BE49-F238E27FC236}">
                <a16:creationId xmlns:a16="http://schemas.microsoft.com/office/drawing/2014/main" id="{48EF0F0B-7F39-51F9-D117-97CC4322BE0C}"/>
              </a:ext>
            </a:extLst>
          </p:cNvPr>
          <p:cNvSpPr txBox="1"/>
          <p:nvPr/>
        </p:nvSpPr>
        <p:spPr>
          <a:xfrm>
            <a:off x="1371600" y="987579"/>
            <a:ext cx="8531556" cy="350737"/>
          </a:xfrm>
          <a:prstGeom prst="rect">
            <a:avLst/>
          </a:prstGeom>
        </p:spPr>
        <p:txBody>
          <a:bodyPr vert="horz" wrap="square" lIns="0" tIns="12065" rIns="0" bIns="0" rtlCol="0">
            <a:spAutoFit/>
          </a:bodyPr>
          <a:lstStyle/>
          <a:p>
            <a:pPr marL="12700">
              <a:lnSpc>
                <a:spcPct val="100000"/>
              </a:lnSpc>
              <a:spcBef>
                <a:spcPts val="95"/>
              </a:spcBef>
            </a:pPr>
            <a:r>
              <a:rPr lang="en-US" sz="2200" b="1" spc="-5" dirty="0">
                <a:solidFill>
                  <a:srgbClr val="0071BB"/>
                </a:solidFill>
                <a:latin typeface="Arial"/>
                <a:cs typeface="Arial"/>
              </a:rPr>
              <a:t>IMPLEMENTATION OF PREPAREDNESS INDICATORS</a:t>
            </a:r>
            <a:endParaRPr sz="2200" dirty="0">
              <a:latin typeface="Arial"/>
              <a:cs typeface="Arial"/>
            </a:endParaRPr>
          </a:p>
        </p:txBody>
      </p:sp>
      <p:pic>
        <p:nvPicPr>
          <p:cNvPr id="6" name="Picture 5">
            <a:extLst>
              <a:ext uri="{FF2B5EF4-FFF2-40B4-BE49-F238E27FC236}">
                <a16:creationId xmlns:a16="http://schemas.microsoft.com/office/drawing/2014/main" id="{7F3B1B99-2172-71C7-EC23-8C398735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796" y="4111493"/>
            <a:ext cx="2444546" cy="1828743"/>
          </a:xfrm>
          <a:prstGeom prst="rect">
            <a:avLst/>
          </a:prstGeom>
        </p:spPr>
      </p:pic>
      <p:pic>
        <p:nvPicPr>
          <p:cNvPr id="8" name="Picture 2">
            <a:extLst>
              <a:ext uri="{FF2B5EF4-FFF2-40B4-BE49-F238E27FC236}">
                <a16:creationId xmlns:a16="http://schemas.microsoft.com/office/drawing/2014/main" id="{E2D460A1-1F39-1F12-C9A4-20D4C798C05B}"/>
              </a:ext>
            </a:extLst>
          </p:cNvPr>
          <p:cNvPicPr>
            <a:picLocks noChangeAspect="1" noChangeArrowheads="1"/>
          </p:cNvPicPr>
          <p:nvPr/>
        </p:nvPicPr>
        <p:blipFill>
          <a:blip r:embed="rId3" cstate="print"/>
          <a:srcRect/>
          <a:stretch>
            <a:fillRect/>
          </a:stretch>
        </p:blipFill>
        <p:spPr bwMode="auto">
          <a:xfrm>
            <a:off x="258593" y="1450349"/>
            <a:ext cx="2554147" cy="1847189"/>
          </a:xfrm>
          <a:prstGeom prst="rect">
            <a:avLst/>
          </a:prstGeom>
          <a:noFill/>
          <a:ln w="9525">
            <a:noFill/>
            <a:miter lim="800000"/>
            <a:headEnd/>
            <a:tailEnd/>
          </a:ln>
        </p:spPr>
      </p:pic>
      <p:pic>
        <p:nvPicPr>
          <p:cNvPr id="10" name="Picture 9">
            <a:extLst>
              <a:ext uri="{FF2B5EF4-FFF2-40B4-BE49-F238E27FC236}">
                <a16:creationId xmlns:a16="http://schemas.microsoft.com/office/drawing/2014/main" id="{93104E40-98E2-5D9F-E9FE-F91C162B1B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298" y="1420033"/>
            <a:ext cx="2438400" cy="1828800"/>
          </a:xfrm>
          <a:prstGeom prst="rect">
            <a:avLst/>
          </a:prstGeom>
        </p:spPr>
      </p:pic>
      <p:pic>
        <p:nvPicPr>
          <p:cNvPr id="11" name="Picture 10">
            <a:extLst>
              <a:ext uri="{FF2B5EF4-FFF2-40B4-BE49-F238E27FC236}">
                <a16:creationId xmlns:a16="http://schemas.microsoft.com/office/drawing/2014/main" id="{E5582557-66D5-A0F5-EAE7-4DE71F357A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9480" y="1431495"/>
            <a:ext cx="2554147" cy="1915599"/>
          </a:xfrm>
          <a:prstGeom prst="rect">
            <a:avLst/>
          </a:prstGeom>
        </p:spPr>
      </p:pic>
      <p:pic>
        <p:nvPicPr>
          <p:cNvPr id="12" name="Picture 6">
            <a:extLst>
              <a:ext uri="{FF2B5EF4-FFF2-40B4-BE49-F238E27FC236}">
                <a16:creationId xmlns:a16="http://schemas.microsoft.com/office/drawing/2014/main" id="{14B59654-63A3-8D8A-77BF-C5BDEA5939C8}"/>
              </a:ext>
            </a:extLst>
          </p:cNvPr>
          <p:cNvPicPr>
            <a:picLocks noChangeAspect="1" noChangeArrowheads="1"/>
          </p:cNvPicPr>
          <p:nvPr/>
        </p:nvPicPr>
        <p:blipFill>
          <a:blip r:embed="rId6" cstate="print"/>
          <a:srcRect/>
          <a:stretch>
            <a:fillRect/>
          </a:stretch>
        </p:blipFill>
        <p:spPr bwMode="auto">
          <a:xfrm>
            <a:off x="3099396" y="4111493"/>
            <a:ext cx="2438400" cy="1828743"/>
          </a:xfrm>
          <a:prstGeom prst="rect">
            <a:avLst/>
          </a:prstGeom>
          <a:noFill/>
          <a:ln w="9525">
            <a:noFill/>
            <a:miter lim="800000"/>
            <a:headEnd/>
            <a:tailEnd/>
          </a:ln>
        </p:spPr>
      </p:pic>
      <p:sp>
        <p:nvSpPr>
          <p:cNvPr id="9" name="TextBox 8">
            <a:extLst>
              <a:ext uri="{FF2B5EF4-FFF2-40B4-BE49-F238E27FC236}">
                <a16:creationId xmlns:a16="http://schemas.microsoft.com/office/drawing/2014/main" id="{0DB1588B-82B9-DE28-E450-F5C610A6C196}"/>
              </a:ext>
            </a:extLst>
          </p:cNvPr>
          <p:cNvSpPr txBox="1"/>
          <p:nvPr/>
        </p:nvSpPr>
        <p:spPr>
          <a:xfrm>
            <a:off x="5638799" y="3693451"/>
            <a:ext cx="3505201" cy="3139321"/>
          </a:xfrm>
          <a:prstGeom prst="rect">
            <a:avLst/>
          </a:prstGeom>
          <a:noFill/>
        </p:spPr>
        <p:txBody>
          <a:bodyPr wrap="square" rtlCol="0">
            <a:spAutoFit/>
          </a:bodyPr>
          <a:lstStyle/>
          <a:p>
            <a:pPr marL="342900" indent="-342900">
              <a:buFont typeface="Arial" panose="020B0604020202020204" pitchFamily="34" charset="0"/>
              <a:buChar char="•"/>
            </a:pPr>
            <a:r>
              <a:rPr lang="en-US" dirty="0"/>
              <a:t>The communities should have tsunami evacuation map based on tsunami hazard modelling</a:t>
            </a:r>
          </a:p>
          <a:p>
            <a:pPr marL="342900" indent="-342900">
              <a:buFont typeface="Arial" panose="020B0604020202020204" pitchFamily="34" charset="0"/>
              <a:buChar char="•"/>
            </a:pPr>
            <a:r>
              <a:rPr lang="en-US" dirty="0"/>
              <a:t>The Communities have to developed a local based education material.</a:t>
            </a:r>
          </a:p>
          <a:p>
            <a:pPr marL="342900" indent="-342900">
              <a:buFont typeface="Arial" panose="020B0604020202020204" pitchFamily="34" charset="0"/>
              <a:buChar char="•"/>
            </a:pPr>
            <a:r>
              <a:rPr lang="en-US" dirty="0"/>
              <a:t>The community in general had conducted earthquake and tsunami drill regularly, however the drill should involving the tsunami warning exercise</a:t>
            </a:r>
            <a:endParaRPr lang="en-ID" dirty="0"/>
          </a:p>
        </p:txBody>
      </p:sp>
      <p:sp>
        <p:nvSpPr>
          <p:cNvPr id="3" name="TextBox 2">
            <a:extLst>
              <a:ext uri="{FF2B5EF4-FFF2-40B4-BE49-F238E27FC236}">
                <a16:creationId xmlns:a16="http://schemas.microsoft.com/office/drawing/2014/main" id="{611558E6-0DAC-6418-083C-48BD05C8854D}"/>
              </a:ext>
            </a:extLst>
          </p:cNvPr>
          <p:cNvSpPr txBox="1"/>
          <p:nvPr/>
        </p:nvSpPr>
        <p:spPr>
          <a:xfrm>
            <a:off x="293636" y="3381350"/>
            <a:ext cx="2747151" cy="646331"/>
          </a:xfrm>
          <a:prstGeom prst="rect">
            <a:avLst/>
          </a:prstGeom>
          <a:noFill/>
        </p:spPr>
        <p:txBody>
          <a:bodyPr wrap="square" rtlCol="0">
            <a:spAutoFit/>
          </a:bodyPr>
          <a:lstStyle/>
          <a:p>
            <a:r>
              <a:rPr lang="en-US" b="1" dirty="0"/>
              <a:t>Tsunami Evacuation Map based on hazard map</a:t>
            </a:r>
            <a:endParaRPr lang="en-ID" b="1" dirty="0"/>
          </a:p>
        </p:txBody>
      </p:sp>
      <p:sp>
        <p:nvSpPr>
          <p:cNvPr id="13" name="TextBox 12">
            <a:extLst>
              <a:ext uri="{FF2B5EF4-FFF2-40B4-BE49-F238E27FC236}">
                <a16:creationId xmlns:a16="http://schemas.microsoft.com/office/drawing/2014/main" id="{EBBEA9E0-837B-D350-36EE-2DF5426737C7}"/>
              </a:ext>
            </a:extLst>
          </p:cNvPr>
          <p:cNvSpPr txBox="1"/>
          <p:nvPr/>
        </p:nvSpPr>
        <p:spPr>
          <a:xfrm>
            <a:off x="3078543" y="3386764"/>
            <a:ext cx="2747151" cy="646331"/>
          </a:xfrm>
          <a:prstGeom prst="rect">
            <a:avLst/>
          </a:prstGeom>
          <a:noFill/>
        </p:spPr>
        <p:txBody>
          <a:bodyPr wrap="square" rtlCol="0">
            <a:spAutoFit/>
          </a:bodyPr>
          <a:lstStyle/>
          <a:p>
            <a:r>
              <a:rPr lang="en-US" b="1" dirty="0"/>
              <a:t>Tsunami Information Board</a:t>
            </a:r>
            <a:endParaRPr lang="en-ID" b="1" dirty="0"/>
          </a:p>
        </p:txBody>
      </p:sp>
      <p:sp>
        <p:nvSpPr>
          <p:cNvPr id="14" name="TextBox 13">
            <a:extLst>
              <a:ext uri="{FF2B5EF4-FFF2-40B4-BE49-F238E27FC236}">
                <a16:creationId xmlns:a16="http://schemas.microsoft.com/office/drawing/2014/main" id="{A370DB53-A909-79B7-19E1-22B4AA173A47}"/>
              </a:ext>
            </a:extLst>
          </p:cNvPr>
          <p:cNvSpPr txBox="1"/>
          <p:nvPr/>
        </p:nvSpPr>
        <p:spPr>
          <a:xfrm>
            <a:off x="5715000" y="3324119"/>
            <a:ext cx="4546600" cy="369332"/>
          </a:xfrm>
          <a:prstGeom prst="rect">
            <a:avLst/>
          </a:prstGeom>
          <a:noFill/>
        </p:spPr>
        <p:txBody>
          <a:bodyPr wrap="square" rtlCol="0">
            <a:spAutoFit/>
          </a:bodyPr>
          <a:lstStyle/>
          <a:p>
            <a:r>
              <a:rPr lang="en-US" b="1" dirty="0"/>
              <a:t>Local Tsunami education material</a:t>
            </a:r>
            <a:endParaRPr lang="en-ID" b="1" dirty="0"/>
          </a:p>
        </p:txBody>
      </p:sp>
      <p:sp>
        <p:nvSpPr>
          <p:cNvPr id="15" name="TextBox 14">
            <a:extLst>
              <a:ext uri="{FF2B5EF4-FFF2-40B4-BE49-F238E27FC236}">
                <a16:creationId xmlns:a16="http://schemas.microsoft.com/office/drawing/2014/main" id="{EB0A6497-4B04-58FC-E9DC-B405C6B911AA}"/>
              </a:ext>
            </a:extLst>
          </p:cNvPr>
          <p:cNvSpPr txBox="1"/>
          <p:nvPr/>
        </p:nvSpPr>
        <p:spPr>
          <a:xfrm>
            <a:off x="65589" y="6070715"/>
            <a:ext cx="2747151" cy="646331"/>
          </a:xfrm>
          <a:prstGeom prst="rect">
            <a:avLst/>
          </a:prstGeom>
          <a:noFill/>
        </p:spPr>
        <p:txBody>
          <a:bodyPr wrap="square" rtlCol="0">
            <a:spAutoFit/>
          </a:bodyPr>
          <a:lstStyle/>
          <a:p>
            <a:r>
              <a:rPr lang="en-US" b="1" dirty="0"/>
              <a:t>Regular education for student</a:t>
            </a:r>
            <a:endParaRPr lang="en-ID" b="1" dirty="0"/>
          </a:p>
        </p:txBody>
      </p:sp>
      <p:sp>
        <p:nvSpPr>
          <p:cNvPr id="16" name="TextBox 15">
            <a:extLst>
              <a:ext uri="{FF2B5EF4-FFF2-40B4-BE49-F238E27FC236}">
                <a16:creationId xmlns:a16="http://schemas.microsoft.com/office/drawing/2014/main" id="{B23566B8-1A82-1DE9-8955-89EDA6EBEEF5}"/>
              </a:ext>
            </a:extLst>
          </p:cNvPr>
          <p:cNvSpPr txBox="1"/>
          <p:nvPr/>
        </p:nvSpPr>
        <p:spPr>
          <a:xfrm>
            <a:off x="2918823" y="6059650"/>
            <a:ext cx="2747151" cy="646331"/>
          </a:xfrm>
          <a:prstGeom prst="rect">
            <a:avLst/>
          </a:prstGeom>
          <a:noFill/>
        </p:spPr>
        <p:txBody>
          <a:bodyPr wrap="square" rtlCol="0">
            <a:spAutoFit/>
          </a:bodyPr>
          <a:lstStyle/>
          <a:p>
            <a:r>
              <a:rPr lang="en-US" b="1" dirty="0"/>
              <a:t>Earthquake and Tsunami Drill</a:t>
            </a:r>
            <a:endParaRPr lang="en-ID" b="1" dirty="0"/>
          </a:p>
        </p:txBody>
      </p:sp>
    </p:spTree>
    <p:extLst>
      <p:ext uri="{BB962C8B-B14F-4D97-AF65-F5344CB8AC3E}">
        <p14:creationId xmlns:p14="http://schemas.microsoft.com/office/powerpoint/2010/main" val="31134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1094-243F-757A-086B-E170DA55B031}"/>
              </a:ext>
            </a:extLst>
          </p:cNvPr>
          <p:cNvSpPr>
            <a:spLocks noGrp="1"/>
          </p:cNvSpPr>
          <p:nvPr>
            <p:ph type="title"/>
          </p:nvPr>
        </p:nvSpPr>
        <p:spPr/>
        <p:txBody>
          <a:bodyPr/>
          <a:lstStyle/>
          <a:p>
            <a:endParaRPr lang="en-ID"/>
          </a:p>
        </p:txBody>
      </p:sp>
      <p:pic>
        <p:nvPicPr>
          <p:cNvPr id="5" name="Picture 7">
            <a:extLst>
              <a:ext uri="{FF2B5EF4-FFF2-40B4-BE49-F238E27FC236}">
                <a16:creationId xmlns:a16="http://schemas.microsoft.com/office/drawing/2014/main" id="{F20DE1B9-6567-660E-FBA6-E504DCD35759}"/>
              </a:ext>
            </a:extLst>
          </p:cNvPr>
          <p:cNvPicPr>
            <a:picLocks noChangeAspect="1" noChangeArrowheads="1"/>
          </p:cNvPicPr>
          <p:nvPr/>
        </p:nvPicPr>
        <p:blipFill>
          <a:blip r:embed="rId2" cstate="print"/>
          <a:srcRect/>
          <a:stretch>
            <a:fillRect/>
          </a:stretch>
        </p:blipFill>
        <p:spPr bwMode="auto">
          <a:xfrm>
            <a:off x="264891" y="1690895"/>
            <a:ext cx="1989104" cy="2514600"/>
          </a:xfrm>
          <a:prstGeom prst="rect">
            <a:avLst/>
          </a:prstGeom>
          <a:noFill/>
          <a:ln w="9525">
            <a:solidFill>
              <a:schemeClr val="tx1"/>
            </a:solidFill>
            <a:miter lim="800000"/>
            <a:headEnd/>
            <a:tailEnd/>
          </a:ln>
        </p:spPr>
      </p:pic>
      <p:pic>
        <p:nvPicPr>
          <p:cNvPr id="7" name="Picture 6">
            <a:extLst>
              <a:ext uri="{FF2B5EF4-FFF2-40B4-BE49-F238E27FC236}">
                <a16:creationId xmlns:a16="http://schemas.microsoft.com/office/drawing/2014/main" id="{7E821EF8-384E-5378-619A-D122FD849ABC}"/>
              </a:ext>
            </a:extLst>
          </p:cNvPr>
          <p:cNvPicPr>
            <a:picLocks noChangeAspect="1"/>
          </p:cNvPicPr>
          <p:nvPr/>
        </p:nvPicPr>
        <p:blipFill>
          <a:blip r:embed="rId3"/>
          <a:stretch>
            <a:fillRect/>
          </a:stretch>
        </p:blipFill>
        <p:spPr>
          <a:xfrm>
            <a:off x="5987016" y="2095648"/>
            <a:ext cx="1074701" cy="2316579"/>
          </a:xfrm>
          <a:prstGeom prst="rect">
            <a:avLst/>
          </a:prstGeom>
        </p:spPr>
      </p:pic>
      <p:pic>
        <p:nvPicPr>
          <p:cNvPr id="8" name="Picture 7">
            <a:extLst>
              <a:ext uri="{FF2B5EF4-FFF2-40B4-BE49-F238E27FC236}">
                <a16:creationId xmlns:a16="http://schemas.microsoft.com/office/drawing/2014/main" id="{D361C8DB-0EA4-340D-1C68-E220C0375FEF}"/>
              </a:ext>
            </a:extLst>
          </p:cNvPr>
          <p:cNvPicPr>
            <a:picLocks noChangeAspect="1"/>
          </p:cNvPicPr>
          <p:nvPr/>
        </p:nvPicPr>
        <p:blipFill>
          <a:blip r:embed="rId4"/>
          <a:stretch>
            <a:fillRect/>
          </a:stretch>
        </p:blipFill>
        <p:spPr>
          <a:xfrm>
            <a:off x="7436029" y="1347844"/>
            <a:ext cx="1485155" cy="2640776"/>
          </a:xfrm>
          <a:prstGeom prst="rect">
            <a:avLst/>
          </a:prstGeom>
        </p:spPr>
      </p:pic>
      <p:pic>
        <p:nvPicPr>
          <p:cNvPr id="9" name="Picture 8">
            <a:extLst>
              <a:ext uri="{FF2B5EF4-FFF2-40B4-BE49-F238E27FC236}">
                <a16:creationId xmlns:a16="http://schemas.microsoft.com/office/drawing/2014/main" id="{7B741E84-91D6-77FB-69E0-F3CB4AF2E2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094" t="10034" b="5579"/>
          <a:stretch/>
        </p:blipFill>
        <p:spPr bwMode="auto">
          <a:xfrm>
            <a:off x="2529324" y="1720985"/>
            <a:ext cx="3098841" cy="199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88CFA72-684F-7AEB-4E2D-DC2483E59BE2}"/>
              </a:ext>
            </a:extLst>
          </p:cNvPr>
          <p:cNvSpPr txBox="1"/>
          <p:nvPr/>
        </p:nvSpPr>
        <p:spPr>
          <a:xfrm>
            <a:off x="428922" y="5425923"/>
            <a:ext cx="8229600" cy="901825"/>
          </a:xfrm>
          <a:prstGeom prst="rect">
            <a:avLst/>
          </a:prstGeom>
          <a:noFill/>
        </p:spPr>
        <p:txBody>
          <a:bodyPr wrap="square" rtlCol="0">
            <a:spAutoFit/>
          </a:bodyPr>
          <a:lstStyle/>
          <a:p>
            <a:pPr marL="342900" indent="-342900">
              <a:buFont typeface="Arial" panose="020B0604020202020204" pitchFamily="34" charset="0"/>
              <a:buChar char="•"/>
            </a:pPr>
            <a:r>
              <a:rPr lang="en-US" dirty="0"/>
              <a:t>The communities do not have tsunami Emergency operation plan</a:t>
            </a:r>
          </a:p>
          <a:p>
            <a:pPr marL="342900" indent="-342900">
              <a:buFont typeface="Arial" panose="020B0604020202020204" pitchFamily="34" charset="0"/>
              <a:buChar char="•"/>
            </a:pPr>
            <a:r>
              <a:rPr lang="en-US" dirty="0"/>
              <a:t>The Communities have to developed a local based education material.</a:t>
            </a:r>
          </a:p>
          <a:p>
            <a:pPr marL="342900" indent="-342900">
              <a:buFont typeface="Arial" panose="020B0604020202020204" pitchFamily="34" charset="0"/>
              <a:buChar char="•"/>
            </a:pPr>
            <a:r>
              <a:rPr lang="en-US" dirty="0"/>
              <a:t>The community in general had conducted earthquake and tsunami drill regularly, however the drill should involving the tsunami warning exercise</a:t>
            </a:r>
            <a:endParaRPr lang="en-ID" dirty="0"/>
          </a:p>
        </p:txBody>
      </p:sp>
      <p:sp>
        <p:nvSpPr>
          <p:cNvPr id="11" name="TextBox 10">
            <a:extLst>
              <a:ext uri="{FF2B5EF4-FFF2-40B4-BE49-F238E27FC236}">
                <a16:creationId xmlns:a16="http://schemas.microsoft.com/office/drawing/2014/main" id="{2638BA06-FE97-7745-1E86-B3324C961678}"/>
              </a:ext>
            </a:extLst>
          </p:cNvPr>
          <p:cNvSpPr txBox="1"/>
          <p:nvPr/>
        </p:nvSpPr>
        <p:spPr>
          <a:xfrm>
            <a:off x="127752" y="4259012"/>
            <a:ext cx="2747151" cy="338554"/>
          </a:xfrm>
          <a:prstGeom prst="rect">
            <a:avLst/>
          </a:prstGeom>
          <a:noFill/>
        </p:spPr>
        <p:txBody>
          <a:bodyPr wrap="square" rtlCol="0">
            <a:spAutoFit/>
          </a:bodyPr>
          <a:lstStyle/>
          <a:p>
            <a:r>
              <a:rPr lang="en-US" sz="1600" b="1" dirty="0"/>
              <a:t>Emergency operation plan</a:t>
            </a:r>
            <a:endParaRPr lang="en-ID" sz="1600" b="1" dirty="0"/>
          </a:p>
        </p:txBody>
      </p:sp>
      <p:sp>
        <p:nvSpPr>
          <p:cNvPr id="12" name="TextBox 11">
            <a:extLst>
              <a:ext uri="{FF2B5EF4-FFF2-40B4-BE49-F238E27FC236}">
                <a16:creationId xmlns:a16="http://schemas.microsoft.com/office/drawing/2014/main" id="{E8355E3A-5BC7-616D-B1A5-95B6F41EBB6E}"/>
              </a:ext>
            </a:extLst>
          </p:cNvPr>
          <p:cNvSpPr txBox="1"/>
          <p:nvPr/>
        </p:nvSpPr>
        <p:spPr>
          <a:xfrm>
            <a:off x="2628307" y="3984515"/>
            <a:ext cx="2747151" cy="338554"/>
          </a:xfrm>
          <a:prstGeom prst="rect">
            <a:avLst/>
          </a:prstGeom>
          <a:noFill/>
        </p:spPr>
        <p:txBody>
          <a:bodyPr wrap="square" rtlCol="0">
            <a:spAutoFit/>
          </a:bodyPr>
          <a:lstStyle/>
          <a:p>
            <a:pPr algn="ctr"/>
            <a:r>
              <a:rPr lang="en-US" sz="1600" b="1" dirty="0"/>
              <a:t>24/7 emergency center</a:t>
            </a:r>
            <a:endParaRPr lang="en-ID" sz="1600" b="1" dirty="0"/>
          </a:p>
        </p:txBody>
      </p:sp>
      <p:sp>
        <p:nvSpPr>
          <p:cNvPr id="13" name="TextBox 12">
            <a:extLst>
              <a:ext uri="{FF2B5EF4-FFF2-40B4-BE49-F238E27FC236}">
                <a16:creationId xmlns:a16="http://schemas.microsoft.com/office/drawing/2014/main" id="{49AF1392-3FF1-6406-8BF0-B9BE51227C59}"/>
              </a:ext>
            </a:extLst>
          </p:cNvPr>
          <p:cNvSpPr txBox="1"/>
          <p:nvPr/>
        </p:nvSpPr>
        <p:spPr>
          <a:xfrm>
            <a:off x="5209710" y="4503003"/>
            <a:ext cx="2374281" cy="830997"/>
          </a:xfrm>
          <a:prstGeom prst="rect">
            <a:avLst/>
          </a:prstGeom>
          <a:noFill/>
        </p:spPr>
        <p:txBody>
          <a:bodyPr wrap="square" rtlCol="0">
            <a:spAutoFit/>
          </a:bodyPr>
          <a:lstStyle/>
          <a:p>
            <a:pPr algn="ctr"/>
            <a:r>
              <a:rPr lang="en-US" sz="1600" b="1" dirty="0"/>
              <a:t>Mobile application for earthquake information and tsunami warning </a:t>
            </a:r>
            <a:endParaRPr lang="en-ID" sz="1600" b="1" dirty="0"/>
          </a:p>
        </p:txBody>
      </p:sp>
      <p:sp>
        <p:nvSpPr>
          <p:cNvPr id="14" name="TextBox 13">
            <a:extLst>
              <a:ext uri="{FF2B5EF4-FFF2-40B4-BE49-F238E27FC236}">
                <a16:creationId xmlns:a16="http://schemas.microsoft.com/office/drawing/2014/main" id="{BD4832B4-3D7C-7BD5-35D9-3C6C4D367DC8}"/>
              </a:ext>
            </a:extLst>
          </p:cNvPr>
          <p:cNvSpPr txBox="1"/>
          <p:nvPr/>
        </p:nvSpPr>
        <p:spPr>
          <a:xfrm>
            <a:off x="7514470" y="4024251"/>
            <a:ext cx="1705730" cy="1077218"/>
          </a:xfrm>
          <a:prstGeom prst="rect">
            <a:avLst/>
          </a:prstGeom>
          <a:noFill/>
        </p:spPr>
        <p:txBody>
          <a:bodyPr wrap="square" rtlCol="0">
            <a:spAutoFit/>
          </a:bodyPr>
          <a:lstStyle/>
          <a:p>
            <a:pPr algn="ctr"/>
            <a:r>
              <a:rPr lang="en-US" sz="1600" b="1" dirty="0" err="1"/>
              <a:t>Kentongan</a:t>
            </a:r>
            <a:r>
              <a:rPr lang="en-US" sz="1600" b="1" dirty="0"/>
              <a:t>, Traditional tool from bamboo to provide alarm </a:t>
            </a:r>
            <a:endParaRPr lang="en-ID" sz="1600" b="1" dirty="0"/>
          </a:p>
        </p:txBody>
      </p:sp>
      <p:sp>
        <p:nvSpPr>
          <p:cNvPr id="15" name="object 10">
            <a:extLst>
              <a:ext uri="{FF2B5EF4-FFF2-40B4-BE49-F238E27FC236}">
                <a16:creationId xmlns:a16="http://schemas.microsoft.com/office/drawing/2014/main" id="{754F7E2A-5D6A-BFD0-A4CF-421C4B8071D2}"/>
              </a:ext>
            </a:extLst>
          </p:cNvPr>
          <p:cNvSpPr txBox="1"/>
          <p:nvPr/>
        </p:nvSpPr>
        <p:spPr>
          <a:xfrm>
            <a:off x="1371600" y="987579"/>
            <a:ext cx="8531556" cy="350737"/>
          </a:xfrm>
          <a:prstGeom prst="rect">
            <a:avLst/>
          </a:prstGeom>
        </p:spPr>
        <p:txBody>
          <a:bodyPr vert="horz" wrap="square" lIns="0" tIns="12065" rIns="0" bIns="0" rtlCol="0">
            <a:spAutoFit/>
          </a:bodyPr>
          <a:lstStyle/>
          <a:p>
            <a:pPr marL="12700">
              <a:lnSpc>
                <a:spcPct val="100000"/>
              </a:lnSpc>
              <a:spcBef>
                <a:spcPts val="95"/>
              </a:spcBef>
            </a:pPr>
            <a:r>
              <a:rPr lang="en-US" sz="2200" b="1" spc="-5" dirty="0">
                <a:solidFill>
                  <a:srgbClr val="0071BB"/>
                </a:solidFill>
                <a:latin typeface="Arial"/>
                <a:cs typeface="Arial"/>
              </a:rPr>
              <a:t>IMPLEMENTATION OF RESPONSE INDICATORS</a:t>
            </a:r>
            <a:endParaRPr sz="2200" dirty="0">
              <a:latin typeface="Arial"/>
              <a:cs typeface="Arial"/>
            </a:endParaRPr>
          </a:p>
        </p:txBody>
      </p:sp>
    </p:spTree>
    <p:extLst>
      <p:ext uri="{BB962C8B-B14F-4D97-AF65-F5344CB8AC3E}">
        <p14:creationId xmlns:p14="http://schemas.microsoft.com/office/powerpoint/2010/main" val="2023257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D4D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TotalTime>
  <Words>855</Words>
  <Application>Microsoft Office PowerPoint</Application>
  <PresentationFormat>On-screen Show (4:3)</PresentationFormat>
  <Paragraphs>197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inherit</vt:lpstr>
      <vt:lpstr>Office Theme</vt:lpstr>
      <vt:lpstr>PowerPoint Presentation</vt:lpstr>
      <vt:lpstr>European Geosciences Union</vt:lpstr>
      <vt:lpstr>PowerPoint Presentation</vt:lpstr>
      <vt:lpstr>INTRODUCTION</vt:lpstr>
      <vt:lpstr>UNESCO-IOC Tsunami Ready Indicators</vt:lpstr>
      <vt:lpstr>PowerPoint Presentation</vt:lpstr>
      <vt:lpstr>European Geosciences Union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Mitigasi Gempabumi dan Tsunami</cp:lastModifiedBy>
  <cp:revision>37</cp:revision>
  <dcterms:created xsi:type="dcterms:W3CDTF">2022-04-03T09:46:59Z</dcterms:created>
  <dcterms:modified xsi:type="dcterms:W3CDTF">2022-05-25T07:54:51Z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2014-02-24T00:00:00Z</vt:filetime>
  </property>
  <property fmtid="{D5CDD505-2E9C-101B-9397-08002B2CF9AE}" pid="3" name="Creator">
    <vt:lpwstr>Microsoft® PowerPoint® 2010</vt:lpwstr>
  </property>
  <property fmtid="{D5CDD505-2E9C-101B-9397-08002B2CF9AE}" pid="4" name="LastSaved">
    <vt:filetime>2022-04-03T00:00:00Z</vt:filetime>
  </property>
</Properties>
</file>