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8" r:id="rId4"/>
    <p:sldId id="327" r:id="rId5"/>
    <p:sldId id="331" r:id="rId6"/>
    <p:sldId id="329" r:id="rId7"/>
    <p:sldId id="332" r:id="rId8"/>
    <p:sldId id="333" r:id="rId9"/>
    <p:sldId id="330" r:id="rId10"/>
    <p:sldId id="324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0D98-3716-1913-39EB-403E430D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FE031-8AAE-86C8-1449-51B02107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BE028-ED88-43D1-98CA-5D1541EA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24597-D081-80D8-DDF9-947ABD52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83E1A-554E-8893-D74B-DF9A9E06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511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8DC0-843E-0E19-4BE7-31091693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1A5FB-3C65-1E2D-E572-5648278EE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B01B4-0CFE-8719-C4C8-818155F2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92DE5-080E-D190-F412-C237856B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7040-731B-6B83-9F92-EA47C176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069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7AB9C1-35BE-0F4A-5AAA-B75D076D4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B7AB9-CD5B-6D76-B960-83EF818CD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D004D-4C0D-538C-CBF8-49A9E3A9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D9EF-B91C-956A-B59B-2664F2FF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263C9-5A5E-A4A0-BD16-5E620055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061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C0E3-B552-CB9C-5461-BA61B7CC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E851E-EA33-6A90-C538-DB4541033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707D-ABA9-AF40-FB26-744BE969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314B-AE27-1C59-19F0-4B58A597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2F57-1618-F220-C403-5D5C65EE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934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8461-F737-DC0D-74AB-9577BFD7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701DF-3260-3DE3-A5F9-17A99334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353D-D15C-ABB4-4635-21C8D1E4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8F84-1A04-465C-C44E-C608E508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7C9EC-C562-FC16-AD21-A4732F10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284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5E4F-55EC-EC6E-C469-85E31ADB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8EC3C-691F-D2BE-9DDF-2D277E1C4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04104-F510-956A-3B0B-67B72AE28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6FC42-EB14-A75E-2069-A6E42FC8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641B-FF97-1A3D-9441-94A75244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976A0-AF42-CF82-AAEB-A5CA68E5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770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A0BA-B52B-B21A-0994-42020288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0AF1A-5AEA-8795-56A4-DB618760F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A92BF-9268-253B-D1E3-D6550EE34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B462C-7F3E-5306-347B-B17E35FA7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ACB8A-558D-F008-C753-87301449D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99B007-2211-BF94-63B9-0E274464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A4144-332D-FF74-84EB-1D52F8E4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F2161-DF7A-7952-18AC-8B6DEB36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470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4360-4BAF-6C47-D9B9-47636763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83F78-BA5A-D584-1D6E-260E7DAB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58B9A-C0FE-54DD-B78C-CEA4EB8E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A6DC1-3FCF-C294-30C7-3ED6455F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55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B3882-AE4F-0535-26F9-51045E3F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856CC-8BFA-7A5A-D5D5-44A93F17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3CDA-4A1C-25D5-3F0E-C10A68C5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5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BB97-2A1D-92F1-A536-5D36E11C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D3CE7-939A-74BD-08EE-B8921C70B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4C10B-E4DD-1A96-6A6C-95F53ABDF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F9EF-D23D-0E84-28C6-C0B9A355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4315D-5E15-B443-1302-C0C6BBEA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627A3-C7B4-5554-8BF4-DA497ECD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897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ED62-30A7-F864-19F0-541218D4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E483F-A964-1963-1C5D-057BC4A79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89D93-3704-9AAC-5967-26A287AAC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B53C6-FEE4-3A6A-FFCB-299A1DD7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56332-C999-73A4-5056-967641F1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C8A91-8C15-5AB8-42C6-E3B1D566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5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CDCB35-1EA9-159E-2EA1-5DE21D6E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D023A-992F-AA39-6FAF-212783024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3C9B6-D38D-66AE-ECF7-DC6CCB699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AB6D-B802-45FE-98C3-2C4CA12584AE}" type="datetimeFigureOut">
              <a:rPr lang="hr-HR" smtClean="0"/>
              <a:t>24.5.2022.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DD8B3-8C79-2A29-9D7A-4F3450211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77089-5950-3667-6EB9-69E4A69E4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27921-B25D-4C30-A7DE-26DB33AE0A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25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meetingorganizer.copernicus.org/EGU22/EGU22-10966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2077-A169-D7D6-A657-4F25E133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0992"/>
            <a:ext cx="9144000" cy="2387600"/>
          </a:xfrm>
        </p:spPr>
        <p:txBody>
          <a:bodyPr>
            <a:normAutofit/>
          </a:bodyPr>
          <a:lstStyle/>
          <a:p>
            <a:r>
              <a:rPr lang="en-GB" sz="3600" b="1" i="0" u="none" strike="noStrike" dirty="0">
                <a:effectLst/>
                <a:latin typeface="Open Sans" panose="020B0606030504020204" pitchFamily="34" charset="0"/>
                <a:hlinkClick r:id="rId2"/>
              </a:rPr>
              <a:t>The extreme sea-level event of 14-15 October 2016 on the coasts of British Columbia and Washington State caused by Typhoon "</a:t>
            </a:r>
            <a:r>
              <a:rPr lang="en-GB" sz="3600" b="1" i="0" u="none" strike="noStrike" dirty="0" err="1">
                <a:effectLst/>
                <a:latin typeface="Open Sans" panose="020B0606030504020204" pitchFamily="34" charset="0"/>
                <a:hlinkClick r:id="rId2"/>
              </a:rPr>
              <a:t>Songda</a:t>
            </a:r>
            <a:r>
              <a:rPr lang="en-GB" sz="3600" b="1" i="0" u="none" strike="noStrike" dirty="0">
                <a:effectLst/>
                <a:latin typeface="Open Sans" panose="020B0606030504020204" pitchFamily="34" charset="0"/>
                <a:hlinkClick r:id="rId2"/>
              </a:rPr>
              <a:t>"</a:t>
            </a:r>
            <a:endParaRPr lang="hr-HR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EAA08-481B-2B79-B69E-492C78A9D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1246"/>
            <a:ext cx="9144000" cy="1655762"/>
          </a:xfrm>
        </p:spPr>
        <p:txBody>
          <a:bodyPr/>
          <a:lstStyle/>
          <a:p>
            <a:r>
              <a:rPr lang="hr-HR" dirty="0"/>
              <a:t>Alexander </a:t>
            </a:r>
            <a:r>
              <a:rPr lang="hr-HR" b="1" dirty="0" err="1"/>
              <a:t>Rabinovich</a:t>
            </a:r>
            <a:r>
              <a:rPr lang="hr-HR" dirty="0"/>
              <a:t>, </a:t>
            </a:r>
            <a:r>
              <a:rPr lang="hr-HR" u="sng" dirty="0"/>
              <a:t>Jadranka </a:t>
            </a:r>
            <a:r>
              <a:rPr lang="hr-HR" b="1" u="sng" dirty="0"/>
              <a:t>Šepić</a:t>
            </a:r>
            <a:r>
              <a:rPr lang="hr-HR" dirty="0"/>
              <a:t>, Richard </a:t>
            </a:r>
            <a:r>
              <a:rPr lang="hr-HR" b="1" dirty="0"/>
              <a:t>Thomson</a:t>
            </a:r>
          </a:p>
        </p:txBody>
      </p:sp>
    </p:spTree>
    <p:extLst>
      <p:ext uri="{BB962C8B-B14F-4D97-AF65-F5344CB8AC3E}">
        <p14:creationId xmlns:p14="http://schemas.microsoft.com/office/powerpoint/2010/main" val="402362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FB8F7-A99C-4DB0-849B-9D6C27C9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28" y="863069"/>
            <a:ext cx="7198521" cy="5826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3C180-E3C1-4B35-AF38-49716BAB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449" y="997506"/>
            <a:ext cx="4433895" cy="579616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FE2F96C-9E5E-4EBA-89F9-ED78E2A7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0"/>
            <a:ext cx="11419942" cy="1325563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ocean: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standing shelf waves 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1CA3C5-4486-44B3-B458-5EFBD28719CF}"/>
              </a:ext>
            </a:extLst>
          </p:cNvPr>
          <p:cNvSpPr/>
          <p:nvPr/>
        </p:nvSpPr>
        <p:spPr>
          <a:xfrm>
            <a:off x="1707502" y="1147666"/>
            <a:ext cx="1998234" cy="37042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A7EE26-FDD8-4C11-A34E-8E4B97345E12}"/>
              </a:ext>
            </a:extLst>
          </p:cNvPr>
          <p:cNvSpPr/>
          <p:nvPr/>
        </p:nvSpPr>
        <p:spPr>
          <a:xfrm>
            <a:off x="1707502" y="4861248"/>
            <a:ext cx="1998233" cy="1399935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880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1860E41-8127-2A95-F0F7-9E4547FC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9" y="363552"/>
            <a:ext cx="9104366" cy="615860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40F2AE-BCBF-DCEB-F100-5DECC4A8D0B3}"/>
              </a:ext>
            </a:extLst>
          </p:cNvPr>
          <p:cNvSpPr txBox="1"/>
          <p:nvPr/>
        </p:nvSpPr>
        <p:spPr>
          <a:xfrm>
            <a:off x="9431871" y="200410"/>
            <a:ext cx="2582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Pathways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yphoon </a:t>
            </a:r>
            <a:r>
              <a:rPr lang="en-GB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Songda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generated on 2 October west of Hawaii</a:t>
            </a:r>
          </a:p>
          <a:p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travelled northward along the coast of Japan, and then turned eastward towards north America </a:t>
            </a:r>
          </a:p>
          <a:p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Near coast of Washington State and British Columbia, it merged with two extratropical cyclones</a:t>
            </a:r>
          </a:p>
          <a:p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three systems crossed Vancouver Islands causing storm surge, </a:t>
            </a:r>
            <a:r>
              <a:rPr lang="en-GB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meteotsunamis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infragravity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57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63A66-BDF4-9E9A-F358-39C81CCE1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964" y="1188016"/>
            <a:ext cx="500427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Abundant data available for research of the event</a:t>
            </a:r>
          </a:p>
          <a:p>
            <a:pPr marL="0" indent="0">
              <a:buNone/>
            </a:pPr>
            <a:endParaRPr lang="en-GB" sz="1600" b="1" dirty="0"/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Canadian and 10 US coastal tide gauges 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182 high-resolution weather (wind and air pressure) stations within the Victoria School Network and other sources; 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 open North Pacific bottom pressure recorders (BPRs);  </a:t>
            </a:r>
          </a:p>
          <a:p>
            <a:pPr marL="342900" indent="-342900">
              <a:buAutoNum type="arabicParenBoth"/>
            </a:pPr>
            <a:r>
              <a:rPr lang="hr-H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igh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-altitude global reanalysis</a:t>
            </a:r>
            <a:endParaRPr lang="hr-HR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AutoNum type="arabicParenBoth"/>
            </a:pPr>
            <a:r>
              <a:rPr lang="hr-H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Numerical</a:t>
            </a:r>
            <a:r>
              <a:rPr lang="hr-H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ocean mo</a:t>
            </a:r>
            <a:r>
              <a:rPr lang="hr-H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del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EDE1D-8B89-08D2-8C1C-4A5DC032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72" y="375404"/>
            <a:ext cx="6611918" cy="61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2EDEF-C2DF-7CB7-2DEA-8356D78C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2" y="257176"/>
            <a:ext cx="5250597" cy="642294"/>
          </a:xfrm>
        </p:spPr>
        <p:txBody>
          <a:bodyPr>
            <a:normAutofit/>
          </a:bodyPr>
          <a:lstStyle/>
          <a:p>
            <a:r>
              <a:rPr lang="en-GB" sz="4000" b="1" dirty="0"/>
              <a:t>Pathway of three 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9F86-9E29-618E-EB92-0BBC6F07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5504562" cy="473392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6E677A3-9200-F218-9CCA-875E6A06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03" y="1572006"/>
            <a:ext cx="6352197" cy="50242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378EF-3D9F-771D-D364-92EED23B24F7}"/>
              </a:ext>
            </a:extLst>
          </p:cNvPr>
          <p:cNvSpPr txBox="1">
            <a:spLocks/>
          </p:cNvSpPr>
          <p:nvPr/>
        </p:nvSpPr>
        <p:spPr>
          <a:xfrm>
            <a:off x="335241" y="1224606"/>
            <a:ext cx="5250597" cy="64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ERA5 Reanalysis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859963-E925-272B-08E1-4F1A2E869836}"/>
              </a:ext>
            </a:extLst>
          </p:cNvPr>
          <p:cNvSpPr txBox="1">
            <a:spLocks/>
          </p:cNvSpPr>
          <p:nvPr/>
        </p:nvSpPr>
        <p:spPr>
          <a:xfrm>
            <a:off x="6014446" y="899470"/>
            <a:ext cx="5250597" cy="64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Measured data </a:t>
            </a:r>
          </a:p>
        </p:txBody>
      </p:sp>
    </p:spTree>
    <p:extLst>
      <p:ext uri="{BB962C8B-B14F-4D97-AF65-F5344CB8AC3E}">
        <p14:creationId xmlns:p14="http://schemas.microsoft.com/office/powerpoint/2010/main" val="377094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2EDEF-C2DF-7CB7-2DEA-8356D78C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1" y="257176"/>
            <a:ext cx="9128985" cy="642294"/>
          </a:xfrm>
        </p:spPr>
        <p:txBody>
          <a:bodyPr>
            <a:normAutofit/>
          </a:bodyPr>
          <a:lstStyle/>
          <a:p>
            <a:r>
              <a:rPr lang="en-GB" sz="4000" b="1" dirty="0"/>
              <a:t>Pathway of air pressure disturbances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928033-E0A8-EAE6-15C3-8EC0BAD0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92" y="351426"/>
            <a:ext cx="3545701" cy="6155147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545DE98-68A0-8D90-6FE0-9CC7D2DF4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438" y="1250896"/>
            <a:ext cx="7754354" cy="4594000"/>
          </a:xfrm>
        </p:spPr>
      </p:pic>
    </p:spTree>
    <p:extLst>
      <p:ext uri="{BB962C8B-B14F-4D97-AF65-F5344CB8AC3E}">
        <p14:creationId xmlns:p14="http://schemas.microsoft.com/office/powerpoint/2010/main" val="310446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2D79-482E-BB04-DA47-3B77FAA6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3" y="232082"/>
            <a:ext cx="10515600" cy="1325563"/>
          </a:xfrm>
        </p:spPr>
        <p:txBody>
          <a:bodyPr/>
          <a:lstStyle/>
          <a:p>
            <a:r>
              <a:rPr lang="en-GB" b="1" dirty="0"/>
              <a:t>Sea level response to atmospheric forcing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E10CF-FA31-44FE-4570-562B53DB0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9" y="1762223"/>
            <a:ext cx="6142596" cy="392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21698-B7BD-C2D8-B37B-3B413DAE2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2774639"/>
            <a:ext cx="5673725" cy="3521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11894C-5FB9-48A9-72A0-FF76045A363E}"/>
              </a:ext>
            </a:extLst>
          </p:cNvPr>
          <p:cNvSpPr txBox="1"/>
          <p:nvPr/>
        </p:nvSpPr>
        <p:spPr>
          <a:xfrm>
            <a:off x="2451618" y="1296574"/>
            <a:ext cx="225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Original series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BE7AC-8D06-9590-3064-DD843A18F150}"/>
              </a:ext>
            </a:extLst>
          </p:cNvPr>
          <p:cNvSpPr txBox="1"/>
          <p:nvPr/>
        </p:nvSpPr>
        <p:spPr>
          <a:xfrm>
            <a:off x="7959790" y="2108396"/>
            <a:ext cx="3106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High-frequency series</a:t>
            </a:r>
          </a:p>
        </p:txBody>
      </p:sp>
    </p:spTree>
    <p:extLst>
      <p:ext uri="{BB962C8B-B14F-4D97-AF65-F5344CB8AC3E}">
        <p14:creationId xmlns:p14="http://schemas.microsoft.com/office/powerpoint/2010/main" val="380355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0602-3AEB-E85E-CC5B-50F27937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35"/>
            <a:ext cx="10515600" cy="1325563"/>
          </a:xfrm>
        </p:spPr>
        <p:txBody>
          <a:bodyPr/>
          <a:lstStyle/>
          <a:p>
            <a:r>
              <a:rPr lang="en-GB" b="1" dirty="0"/>
              <a:t>Coastal stations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F409D1F-80AE-BDA1-8ECA-2801F1582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4" y="1129505"/>
            <a:ext cx="7267861" cy="55346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217F2-33E4-37BC-C199-7A24B4C4805F}"/>
              </a:ext>
            </a:extLst>
          </p:cNvPr>
          <p:cNvSpPr txBox="1"/>
          <p:nvPr/>
        </p:nvSpPr>
        <p:spPr>
          <a:xfrm>
            <a:off x="8500188" y="1660848"/>
            <a:ext cx="3349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Strongly 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site-dependant sea level response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atmospheric processes resulting with: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Times New Roman" panose="02020603050405020304" pitchFamily="18" charset="0"/>
              </a:rPr>
              <a:t>Storm surges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latin typeface="Times New Roman" panose="02020603050405020304" pitchFamily="18" charset="0"/>
              </a:rPr>
              <a:t>Meteotsunamis</a:t>
            </a:r>
            <a:endParaRPr lang="en-GB" dirty="0"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latin typeface="Times New Roman" panose="02020603050405020304" pitchFamily="18" charset="0"/>
              </a:rPr>
              <a:t>Infragravity</a:t>
            </a:r>
            <a:r>
              <a:rPr lang="en-GB" dirty="0">
                <a:latin typeface="Times New Roman" panose="02020603050405020304" pitchFamily="18" charset="0"/>
              </a:rPr>
              <a:t> waves</a:t>
            </a:r>
            <a:endParaRPr lang="hr-HR" dirty="0">
              <a:latin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53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D52AF8-C5AE-605A-34AC-1D797C2F0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" y="878617"/>
            <a:ext cx="4112298" cy="57636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F157B-E188-8A5A-3F2D-8BB3C39E7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96" y="1466445"/>
            <a:ext cx="6817567" cy="45837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1D746C8-8CD1-5D53-DAE3-B5EB9005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029" y="162046"/>
            <a:ext cx="5002763" cy="716571"/>
          </a:xfrm>
        </p:spPr>
        <p:txBody>
          <a:bodyPr/>
          <a:lstStyle/>
          <a:p>
            <a:r>
              <a:rPr lang="en-GB" b="1" dirty="0"/>
              <a:t>Numerical modelling</a:t>
            </a:r>
          </a:p>
        </p:txBody>
      </p:sp>
    </p:spTree>
    <p:extLst>
      <p:ext uri="{BB962C8B-B14F-4D97-AF65-F5344CB8AC3E}">
        <p14:creationId xmlns:p14="http://schemas.microsoft.com/office/powerpoint/2010/main" val="375255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E53E4DD0-6D02-B855-523A-FD6D11D13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2" y="1251519"/>
            <a:ext cx="5638215" cy="4962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019EAB-9450-B3EE-1240-DA43351EB035}"/>
              </a:ext>
            </a:extLst>
          </p:cNvPr>
          <p:cNvSpPr txBox="1"/>
          <p:nvPr/>
        </p:nvSpPr>
        <p:spPr>
          <a:xfrm>
            <a:off x="223935" y="6372809"/>
            <a:ext cx="241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(Medvedev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., 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BB0DB-E7CF-535D-851A-99609B136C36}"/>
              </a:ext>
            </a:extLst>
          </p:cNvPr>
          <p:cNvSpPr txBox="1"/>
          <p:nvPr/>
        </p:nvSpPr>
        <p:spPr>
          <a:xfrm>
            <a:off x="7332986" y="1184404"/>
            <a:ext cx="4125367" cy="483209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arious types of hazardous sea level oscillations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(storm surge, </a:t>
            </a:r>
            <a:r>
              <a:rPr lang="en-GB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meteotsunamis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IG-waves)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related phenomena (range action, rip currents, wave setup) can be generated by tropical cyclones (typhoons, hurricanes) and by extratropical cyclones.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5846076-9034-1B08-09D7-FDD7A0F3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0"/>
            <a:ext cx="11419942" cy="1325563"/>
          </a:xfrm>
        </p:spPr>
        <p:txBody>
          <a:bodyPr/>
          <a:lstStyle/>
          <a:p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90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241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Times New Roman</vt:lpstr>
      <vt:lpstr>Office Theme</vt:lpstr>
      <vt:lpstr>The extreme sea-level event of 14-15 October 2016 on the coasts of British Columbia and Washington State caused by Typhoon "Songda"</vt:lpstr>
      <vt:lpstr>PowerPoint Presentation</vt:lpstr>
      <vt:lpstr>PowerPoint Presentation</vt:lpstr>
      <vt:lpstr>Pathway of three lows</vt:lpstr>
      <vt:lpstr>Pathway of air pressure disturbances</vt:lpstr>
      <vt:lpstr>Sea level response to atmospheric forcing</vt:lpstr>
      <vt:lpstr>Coastal stations</vt:lpstr>
      <vt:lpstr>Numerical modelling</vt:lpstr>
      <vt:lpstr>Conclusion</vt:lpstr>
      <vt:lpstr>Open ocean: standing shelf waves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Jadranka Šepić</dc:creator>
  <cp:lastModifiedBy>Jadranka Šepić</cp:lastModifiedBy>
  <cp:revision>5</cp:revision>
  <dcterms:created xsi:type="dcterms:W3CDTF">2022-05-22T08:50:09Z</dcterms:created>
  <dcterms:modified xsi:type="dcterms:W3CDTF">2022-05-24T15:43:20Z</dcterms:modified>
</cp:coreProperties>
</file>