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52" r:id="rId1"/>
    <p:sldMasterId id="2147484029" r:id="rId2"/>
  </p:sldMasterIdLst>
  <p:notesMasterIdLst>
    <p:notesMasterId r:id="rId10"/>
  </p:notesMasterIdLst>
  <p:handoutMasterIdLst>
    <p:handoutMasterId r:id="rId11"/>
  </p:handoutMasterIdLst>
  <p:sldIdLst>
    <p:sldId id="363" r:id="rId3"/>
    <p:sldId id="446" r:id="rId4"/>
    <p:sldId id="449" r:id="rId5"/>
    <p:sldId id="456" r:id="rId6"/>
    <p:sldId id="455" r:id="rId7"/>
    <p:sldId id="450" r:id="rId8"/>
    <p:sldId id="451" r:id="rId9"/>
  </p:sldIdLst>
  <p:sldSz cx="9144000" cy="5143500" type="screen16x9"/>
  <p:notesSz cx="6858000" cy="9144000"/>
  <p:defaultTextStyle>
    <a:defPPr>
      <a:defRPr lang="sv-S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186"/>
    <a:srgbClr val="DBDBDB"/>
    <a:srgbClr val="CBDCED"/>
    <a:srgbClr val="ADAEF8"/>
    <a:srgbClr val="FFB2B2"/>
    <a:srgbClr val="094CD1"/>
    <a:srgbClr val="464646"/>
    <a:srgbClr val="BDD0DF"/>
    <a:srgbClr val="1C6D8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67" autoAdjust="0"/>
    <p:restoredTop sz="73608" autoAdjust="0"/>
  </p:normalViewPr>
  <p:slideViewPr>
    <p:cSldViewPr snapToObjects="1">
      <p:cViewPr varScale="1">
        <p:scale>
          <a:sx n="107" d="100"/>
          <a:sy n="107" d="100"/>
        </p:scale>
        <p:origin x="1728" y="102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8F1B7-9674-7B4B-B65F-D26117F5FD28}" type="datetimeFigureOut">
              <a:rPr lang="sv-SE" smtClean="0"/>
              <a:t>2022-05-23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A4B55-9A99-4440-BFDC-0CE552D77BA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9639474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33FE497B-861D-AC4B-B4ED-8C94104B2AC0}" type="datetime1">
              <a:rPr lang="sv-SE"/>
              <a:pPr>
                <a:defRPr/>
              </a:pPr>
              <a:t>2022-05-23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sv-SE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B7A5680B-5CFF-5C46-8A8E-F880F761868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6963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A5680B-5CFF-5C46-8A8E-F880F761868B}" type="slidenum">
              <a:rPr lang="sv-SE" smtClean="0"/>
              <a:pPr>
                <a:defRPr/>
              </a:pPr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8665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A5680B-5CFF-5C46-8A8E-F880F761868B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5499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A5680B-5CFF-5C46-8A8E-F880F761868B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7511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S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A5680B-5CFF-5C46-8A8E-F880F761868B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3728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S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A5680B-5CFF-5C46-8A8E-F880F761868B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7338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A5680B-5CFF-5C46-8A8E-F880F761868B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386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A5680B-5CFF-5C46-8A8E-F880F761868B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0684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A v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84000" y="1706400"/>
            <a:ext cx="7848440" cy="857250"/>
          </a:xfrm>
        </p:spPr>
        <p:txBody>
          <a:bodyPr anchor="t" anchorCtr="0"/>
          <a:lstStyle>
            <a:lvl1pPr algn="l">
              <a:defRPr sz="4800" b="1" i="0" cap="none" baseline="0">
                <a:latin typeface="Arial Narrow" panose="020B0606020202030204" pitchFamily="34" charset="0"/>
              </a:defRPr>
            </a:lvl1pPr>
          </a:lstStyle>
          <a:p>
            <a:r>
              <a:rPr lang="en-GB" noProof="0" dirty="0">
                <a:effectLst/>
              </a:rPr>
              <a:t>Add presentation title </a:t>
            </a:r>
            <a:br>
              <a:rPr lang="en-GB" noProof="0" dirty="0">
                <a:effectLst/>
              </a:rPr>
            </a:br>
            <a:r>
              <a:rPr lang="en-GB" noProof="0" dirty="0">
                <a:effectLst/>
              </a:rPr>
              <a:t>(white background)</a:t>
            </a:r>
            <a:endParaRPr lang="sv-SE" noProof="0" dirty="0"/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4000" y="4522457"/>
            <a:ext cx="7920000" cy="162167"/>
          </a:xfrm>
        </p:spPr>
        <p:txBody>
          <a:bodyPr t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 cap="all" baseline="0">
                <a:latin typeface="Arial Narrow"/>
              </a:defRPr>
            </a:lvl1pPr>
          </a:lstStyle>
          <a:p>
            <a:pPr lvl="0"/>
            <a:r>
              <a:rPr lang="en-US" noProof="0" dirty="0"/>
              <a:t>Click to add name and title</a:t>
            </a:r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9E1F6740-037E-454C-956B-2602A01C85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384BCD6E-B85C-4DB7-B2FC-F4F4E6760EB2}" type="datetime1">
              <a:rPr lang="sv-SE" smtClean="0"/>
              <a:t>2022-05-23</a:t>
            </a:fld>
            <a:endParaRPr lang="sv-SE" dirty="0"/>
          </a:p>
        </p:txBody>
      </p:sp>
      <p:sp>
        <p:nvSpPr>
          <p:cNvPr id="11" name="Platshållare för bildnummer 2">
            <a:extLst>
              <a:ext uri="{FF2B5EF4-FFF2-40B4-BE49-F238E27FC236}">
                <a16:creationId xmlns:a16="http://schemas.microsoft.com/office/drawing/2014/main" id="{814C1E6D-B600-D047-8023-D406AB89C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9" name="Platshållare för sidfot 5">
            <a:extLst>
              <a:ext uri="{FF2B5EF4-FFF2-40B4-BE49-F238E27FC236}">
                <a16:creationId xmlns:a16="http://schemas.microsoft.com/office/drawing/2014/main" id="{94444B35-34DF-0A4A-A2B2-3BF00BB4FF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 dirty="0"/>
          </a:p>
        </p:txBody>
      </p:sp>
      <p:pic>
        <p:nvPicPr>
          <p:cNvPr id="10" name="Platshållare för bild 29">
            <a:extLst>
              <a:ext uri="{FF2B5EF4-FFF2-40B4-BE49-F238E27FC236}">
                <a16:creationId xmlns:a16="http://schemas.microsoft.com/office/drawing/2014/main" id="{378AC071-18D6-A04D-ADEF-775E4946D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10" b="710"/>
          <a:stretch>
            <a:fillRect/>
          </a:stretch>
        </p:blipFill>
        <p:spPr>
          <a:xfrm>
            <a:off x="676157" y="-4068"/>
            <a:ext cx="858600" cy="87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06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alt 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7">
            <a:extLst>
              <a:ext uri="{FF2B5EF4-FFF2-40B4-BE49-F238E27FC236}">
                <a16:creationId xmlns:a16="http://schemas.microsoft.com/office/drawing/2014/main" id="{61B5B853-6050-104B-B64B-70CD31ABC8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19042" y="1605"/>
            <a:ext cx="4378848" cy="4876193"/>
          </a:xfrm>
          <a:custGeom>
            <a:avLst/>
            <a:gdLst>
              <a:gd name="connsiteX0" fmla="*/ 0 w 4118677"/>
              <a:gd name="connsiteY0" fmla="*/ 0 h 4901532"/>
              <a:gd name="connsiteX1" fmla="*/ 4118677 w 4118677"/>
              <a:gd name="connsiteY1" fmla="*/ 0 h 4901532"/>
              <a:gd name="connsiteX2" fmla="*/ 4118677 w 4118677"/>
              <a:gd name="connsiteY2" fmla="*/ 4901532 h 4901532"/>
              <a:gd name="connsiteX3" fmla="*/ 0 w 4118677"/>
              <a:gd name="connsiteY3" fmla="*/ 4901532 h 4901532"/>
              <a:gd name="connsiteX4" fmla="*/ 0 w 4118677"/>
              <a:gd name="connsiteY4" fmla="*/ 0 h 4901532"/>
              <a:gd name="connsiteX0" fmla="*/ 0 w 5077039"/>
              <a:gd name="connsiteY0" fmla="*/ 0 h 4901532"/>
              <a:gd name="connsiteX1" fmla="*/ 5077039 w 5077039"/>
              <a:gd name="connsiteY1" fmla="*/ 8792 h 4901532"/>
              <a:gd name="connsiteX2" fmla="*/ 4118677 w 5077039"/>
              <a:gd name="connsiteY2" fmla="*/ 4901532 h 4901532"/>
              <a:gd name="connsiteX3" fmla="*/ 0 w 5077039"/>
              <a:gd name="connsiteY3" fmla="*/ 4901532 h 4901532"/>
              <a:gd name="connsiteX4" fmla="*/ 0 w 5077039"/>
              <a:gd name="connsiteY4" fmla="*/ 0 h 4901532"/>
              <a:gd name="connsiteX0" fmla="*/ 0 w 5085831"/>
              <a:gd name="connsiteY0" fmla="*/ 0 h 4901532"/>
              <a:gd name="connsiteX1" fmla="*/ 5085831 w 5085831"/>
              <a:gd name="connsiteY1" fmla="*/ 0 h 4901532"/>
              <a:gd name="connsiteX2" fmla="*/ 4118677 w 5085831"/>
              <a:gd name="connsiteY2" fmla="*/ 4901532 h 4901532"/>
              <a:gd name="connsiteX3" fmla="*/ 0 w 5085831"/>
              <a:gd name="connsiteY3" fmla="*/ 4901532 h 4901532"/>
              <a:gd name="connsiteX4" fmla="*/ 0 w 5085831"/>
              <a:gd name="connsiteY4" fmla="*/ 0 h 4901532"/>
              <a:gd name="connsiteX0" fmla="*/ 0 w 5121576"/>
              <a:gd name="connsiteY0" fmla="*/ 0 h 4901532"/>
              <a:gd name="connsiteX1" fmla="*/ 5121576 w 5121576"/>
              <a:gd name="connsiteY1" fmla="*/ 0 h 4901532"/>
              <a:gd name="connsiteX2" fmla="*/ 4118677 w 5121576"/>
              <a:gd name="connsiteY2" fmla="*/ 4901532 h 4901532"/>
              <a:gd name="connsiteX3" fmla="*/ 0 w 5121576"/>
              <a:gd name="connsiteY3" fmla="*/ 4901532 h 4901532"/>
              <a:gd name="connsiteX4" fmla="*/ 0 w 5121576"/>
              <a:gd name="connsiteY4" fmla="*/ 0 h 4901532"/>
              <a:gd name="connsiteX0" fmla="*/ 0 w 5710525"/>
              <a:gd name="connsiteY0" fmla="*/ 0 h 4901532"/>
              <a:gd name="connsiteX1" fmla="*/ 5121576 w 5710525"/>
              <a:gd name="connsiteY1" fmla="*/ 0 h 4901532"/>
              <a:gd name="connsiteX2" fmla="*/ 5710525 w 5710525"/>
              <a:gd name="connsiteY2" fmla="*/ 4901532 h 4901532"/>
              <a:gd name="connsiteX3" fmla="*/ 0 w 5710525"/>
              <a:gd name="connsiteY3" fmla="*/ 4901532 h 4901532"/>
              <a:gd name="connsiteX4" fmla="*/ 0 w 5710525"/>
              <a:gd name="connsiteY4" fmla="*/ 0 h 4901532"/>
              <a:gd name="connsiteX0" fmla="*/ 0 w 5719669"/>
              <a:gd name="connsiteY0" fmla="*/ 0 h 4901532"/>
              <a:gd name="connsiteX1" fmla="*/ 5719669 w 5719669"/>
              <a:gd name="connsiteY1" fmla="*/ 9053 h 4901532"/>
              <a:gd name="connsiteX2" fmla="*/ 5710525 w 5719669"/>
              <a:gd name="connsiteY2" fmla="*/ 4901532 h 4901532"/>
              <a:gd name="connsiteX3" fmla="*/ 0 w 5719669"/>
              <a:gd name="connsiteY3" fmla="*/ 4901532 h 4901532"/>
              <a:gd name="connsiteX4" fmla="*/ 0 w 5719669"/>
              <a:gd name="connsiteY4" fmla="*/ 0 h 4901532"/>
              <a:gd name="connsiteX0" fmla="*/ 0 w 5719669"/>
              <a:gd name="connsiteY0" fmla="*/ 0 h 4919639"/>
              <a:gd name="connsiteX1" fmla="*/ 5719669 w 5719669"/>
              <a:gd name="connsiteY1" fmla="*/ 9053 h 4919639"/>
              <a:gd name="connsiteX2" fmla="*/ 5710525 w 5719669"/>
              <a:gd name="connsiteY2" fmla="*/ 4901532 h 4919639"/>
              <a:gd name="connsiteX3" fmla="*/ 1573445 w 5719669"/>
              <a:gd name="connsiteY3" fmla="*/ 4919639 h 4919639"/>
              <a:gd name="connsiteX4" fmla="*/ 0 w 5719669"/>
              <a:gd name="connsiteY4" fmla="*/ 0 h 4919639"/>
              <a:gd name="connsiteX0" fmla="*/ 0 w 5139979"/>
              <a:gd name="connsiteY0" fmla="*/ 9054 h 4910586"/>
              <a:gd name="connsiteX1" fmla="*/ 5139979 w 5139979"/>
              <a:gd name="connsiteY1" fmla="*/ 0 h 4910586"/>
              <a:gd name="connsiteX2" fmla="*/ 5130835 w 5139979"/>
              <a:gd name="connsiteY2" fmla="*/ 4892479 h 4910586"/>
              <a:gd name="connsiteX3" fmla="*/ 993755 w 5139979"/>
              <a:gd name="connsiteY3" fmla="*/ 4910586 h 4910586"/>
              <a:gd name="connsiteX4" fmla="*/ 0 w 5139979"/>
              <a:gd name="connsiteY4" fmla="*/ 9054 h 4910586"/>
              <a:gd name="connsiteX0" fmla="*/ 0 w 5139979"/>
              <a:gd name="connsiteY0" fmla="*/ 9054 h 4901532"/>
              <a:gd name="connsiteX1" fmla="*/ 5139979 w 5139979"/>
              <a:gd name="connsiteY1" fmla="*/ 0 h 4901532"/>
              <a:gd name="connsiteX2" fmla="*/ 5130835 w 5139979"/>
              <a:gd name="connsiteY2" fmla="*/ 4892479 h 4901532"/>
              <a:gd name="connsiteX3" fmla="*/ 993755 w 5139979"/>
              <a:gd name="connsiteY3" fmla="*/ 4901532 h 4901532"/>
              <a:gd name="connsiteX4" fmla="*/ 0 w 5139979"/>
              <a:gd name="connsiteY4" fmla="*/ 9054 h 4901532"/>
              <a:gd name="connsiteX0" fmla="*/ 0 w 5126312"/>
              <a:gd name="connsiteY0" fmla="*/ 2331 h 4901532"/>
              <a:gd name="connsiteX1" fmla="*/ 5126312 w 5126312"/>
              <a:gd name="connsiteY1" fmla="*/ 0 h 4901532"/>
              <a:gd name="connsiteX2" fmla="*/ 5117168 w 5126312"/>
              <a:gd name="connsiteY2" fmla="*/ 4892479 h 4901532"/>
              <a:gd name="connsiteX3" fmla="*/ 980088 w 5126312"/>
              <a:gd name="connsiteY3" fmla="*/ 4901532 h 4901532"/>
              <a:gd name="connsiteX4" fmla="*/ 0 w 5126312"/>
              <a:gd name="connsiteY4" fmla="*/ 2331 h 4901532"/>
              <a:gd name="connsiteX0" fmla="*/ 0 w 5139979"/>
              <a:gd name="connsiteY0" fmla="*/ 0 h 4912648"/>
              <a:gd name="connsiteX1" fmla="*/ 5139979 w 5139979"/>
              <a:gd name="connsiteY1" fmla="*/ 11116 h 4912648"/>
              <a:gd name="connsiteX2" fmla="*/ 5130835 w 5139979"/>
              <a:gd name="connsiteY2" fmla="*/ 4903595 h 4912648"/>
              <a:gd name="connsiteX3" fmla="*/ 993755 w 5139979"/>
              <a:gd name="connsiteY3" fmla="*/ 4912648 h 4912648"/>
              <a:gd name="connsiteX4" fmla="*/ 0 w 5139979"/>
              <a:gd name="connsiteY4" fmla="*/ 0 h 4912648"/>
              <a:gd name="connsiteX0" fmla="*/ 0 w 5126312"/>
              <a:gd name="connsiteY0" fmla="*/ 83013 h 4901532"/>
              <a:gd name="connsiteX1" fmla="*/ 5126312 w 5126312"/>
              <a:gd name="connsiteY1" fmla="*/ 0 h 4901532"/>
              <a:gd name="connsiteX2" fmla="*/ 5117168 w 5126312"/>
              <a:gd name="connsiteY2" fmla="*/ 4892479 h 4901532"/>
              <a:gd name="connsiteX3" fmla="*/ 980088 w 5126312"/>
              <a:gd name="connsiteY3" fmla="*/ 4901532 h 4901532"/>
              <a:gd name="connsiteX4" fmla="*/ 0 w 5126312"/>
              <a:gd name="connsiteY4" fmla="*/ 83013 h 4901532"/>
              <a:gd name="connsiteX0" fmla="*/ 0 w 5119478"/>
              <a:gd name="connsiteY0" fmla="*/ 0 h 4905924"/>
              <a:gd name="connsiteX1" fmla="*/ 5119478 w 5119478"/>
              <a:gd name="connsiteY1" fmla="*/ 4392 h 4905924"/>
              <a:gd name="connsiteX2" fmla="*/ 5110334 w 5119478"/>
              <a:gd name="connsiteY2" fmla="*/ 4896871 h 4905924"/>
              <a:gd name="connsiteX3" fmla="*/ 973254 w 5119478"/>
              <a:gd name="connsiteY3" fmla="*/ 4905924 h 4905924"/>
              <a:gd name="connsiteX4" fmla="*/ 0 w 5119478"/>
              <a:gd name="connsiteY4" fmla="*/ 0 h 4905924"/>
              <a:gd name="connsiteX0" fmla="*/ 0 w 5129396"/>
              <a:gd name="connsiteY0" fmla="*/ 0 h 4905924"/>
              <a:gd name="connsiteX1" fmla="*/ 5119478 w 5129396"/>
              <a:gd name="connsiteY1" fmla="*/ 4392 h 4905924"/>
              <a:gd name="connsiteX2" fmla="*/ 5129396 w 5129396"/>
              <a:gd name="connsiteY2" fmla="*/ 4892181 h 4905924"/>
              <a:gd name="connsiteX3" fmla="*/ 973254 w 5129396"/>
              <a:gd name="connsiteY3" fmla="*/ 4905924 h 4905924"/>
              <a:gd name="connsiteX4" fmla="*/ 0 w 5129396"/>
              <a:gd name="connsiteY4" fmla="*/ 0 h 4905924"/>
              <a:gd name="connsiteX0" fmla="*/ 0 w 5124629"/>
              <a:gd name="connsiteY0" fmla="*/ 0 h 4905924"/>
              <a:gd name="connsiteX1" fmla="*/ 5119478 w 5124629"/>
              <a:gd name="connsiteY1" fmla="*/ 4392 h 4905924"/>
              <a:gd name="connsiteX2" fmla="*/ 5124629 w 5124629"/>
              <a:gd name="connsiteY2" fmla="*/ 4901559 h 4905924"/>
              <a:gd name="connsiteX3" fmla="*/ 973254 w 5124629"/>
              <a:gd name="connsiteY3" fmla="*/ 4905924 h 4905924"/>
              <a:gd name="connsiteX4" fmla="*/ 0 w 5124629"/>
              <a:gd name="connsiteY4" fmla="*/ 0 h 4905924"/>
              <a:gd name="connsiteX0" fmla="*/ 0 w 5129395"/>
              <a:gd name="connsiteY0" fmla="*/ 0 h 4910938"/>
              <a:gd name="connsiteX1" fmla="*/ 5119478 w 5129395"/>
              <a:gd name="connsiteY1" fmla="*/ 4392 h 4910938"/>
              <a:gd name="connsiteX2" fmla="*/ 5129395 w 5129395"/>
              <a:gd name="connsiteY2" fmla="*/ 4910938 h 4910938"/>
              <a:gd name="connsiteX3" fmla="*/ 973254 w 5129395"/>
              <a:gd name="connsiteY3" fmla="*/ 4905924 h 4910938"/>
              <a:gd name="connsiteX4" fmla="*/ 0 w 5129395"/>
              <a:gd name="connsiteY4" fmla="*/ 0 h 4910938"/>
              <a:gd name="connsiteX0" fmla="*/ 0 w 5120105"/>
              <a:gd name="connsiteY0" fmla="*/ 0 h 4915627"/>
              <a:gd name="connsiteX1" fmla="*/ 5119478 w 5120105"/>
              <a:gd name="connsiteY1" fmla="*/ 4392 h 4915627"/>
              <a:gd name="connsiteX2" fmla="*/ 5115098 w 5120105"/>
              <a:gd name="connsiteY2" fmla="*/ 4915627 h 4915627"/>
              <a:gd name="connsiteX3" fmla="*/ 973254 w 5120105"/>
              <a:gd name="connsiteY3" fmla="*/ 4905924 h 4915627"/>
              <a:gd name="connsiteX4" fmla="*/ 0 w 5120105"/>
              <a:gd name="connsiteY4" fmla="*/ 0 h 4915627"/>
              <a:gd name="connsiteX0" fmla="*/ 0 w 5124630"/>
              <a:gd name="connsiteY0" fmla="*/ 0 h 4915627"/>
              <a:gd name="connsiteX1" fmla="*/ 5119478 w 5124630"/>
              <a:gd name="connsiteY1" fmla="*/ 4392 h 4915627"/>
              <a:gd name="connsiteX2" fmla="*/ 5124630 w 5124630"/>
              <a:gd name="connsiteY2" fmla="*/ 4915627 h 4915627"/>
              <a:gd name="connsiteX3" fmla="*/ 973254 w 5124630"/>
              <a:gd name="connsiteY3" fmla="*/ 4905924 h 4915627"/>
              <a:gd name="connsiteX4" fmla="*/ 0 w 5124630"/>
              <a:gd name="connsiteY4" fmla="*/ 0 h 4915627"/>
              <a:gd name="connsiteX0" fmla="*/ 0 w 5120542"/>
              <a:gd name="connsiteY0" fmla="*/ 0 h 4907160"/>
              <a:gd name="connsiteX1" fmla="*/ 5119478 w 5120542"/>
              <a:gd name="connsiteY1" fmla="*/ 4392 h 4907160"/>
              <a:gd name="connsiteX2" fmla="*/ 5120328 w 5120542"/>
              <a:gd name="connsiteY2" fmla="*/ 4907160 h 4907160"/>
              <a:gd name="connsiteX3" fmla="*/ 973254 w 5120542"/>
              <a:gd name="connsiteY3" fmla="*/ 4905924 h 4907160"/>
              <a:gd name="connsiteX4" fmla="*/ 0 w 5120542"/>
              <a:gd name="connsiteY4" fmla="*/ 0 h 4907160"/>
              <a:gd name="connsiteX0" fmla="*/ 0 w 5120542"/>
              <a:gd name="connsiteY0" fmla="*/ 4074 h 4911234"/>
              <a:gd name="connsiteX1" fmla="*/ 5119478 w 5120542"/>
              <a:gd name="connsiteY1" fmla="*/ 0 h 4911234"/>
              <a:gd name="connsiteX2" fmla="*/ 5120328 w 5120542"/>
              <a:gd name="connsiteY2" fmla="*/ 4911234 h 4911234"/>
              <a:gd name="connsiteX3" fmla="*/ 973254 w 5120542"/>
              <a:gd name="connsiteY3" fmla="*/ 4909998 h 4911234"/>
              <a:gd name="connsiteX4" fmla="*/ 0 w 5120542"/>
              <a:gd name="connsiteY4" fmla="*/ 4074 h 4911234"/>
              <a:gd name="connsiteX0" fmla="*/ 0 w 5124845"/>
              <a:gd name="connsiteY0" fmla="*/ 0 h 4919860"/>
              <a:gd name="connsiteX1" fmla="*/ 5123781 w 5124845"/>
              <a:gd name="connsiteY1" fmla="*/ 8626 h 4919860"/>
              <a:gd name="connsiteX2" fmla="*/ 5124631 w 5124845"/>
              <a:gd name="connsiteY2" fmla="*/ 4919860 h 4919860"/>
              <a:gd name="connsiteX3" fmla="*/ 977557 w 5124845"/>
              <a:gd name="connsiteY3" fmla="*/ 4918624 h 4919860"/>
              <a:gd name="connsiteX4" fmla="*/ 0 w 5124845"/>
              <a:gd name="connsiteY4" fmla="*/ 0 h 4919860"/>
              <a:gd name="connsiteX0" fmla="*/ 0 w 5120543"/>
              <a:gd name="connsiteY0" fmla="*/ 0 h 4915626"/>
              <a:gd name="connsiteX1" fmla="*/ 5119479 w 5120543"/>
              <a:gd name="connsiteY1" fmla="*/ 4392 h 4915626"/>
              <a:gd name="connsiteX2" fmla="*/ 5120329 w 5120543"/>
              <a:gd name="connsiteY2" fmla="*/ 4915626 h 4915626"/>
              <a:gd name="connsiteX3" fmla="*/ 973255 w 5120543"/>
              <a:gd name="connsiteY3" fmla="*/ 4914390 h 4915626"/>
              <a:gd name="connsiteX4" fmla="*/ 0 w 5120543"/>
              <a:gd name="connsiteY4" fmla="*/ 0 h 4915626"/>
              <a:gd name="connsiteX0" fmla="*/ 0 w 5120543"/>
              <a:gd name="connsiteY0" fmla="*/ 0 h 4911392"/>
              <a:gd name="connsiteX1" fmla="*/ 5119479 w 5120543"/>
              <a:gd name="connsiteY1" fmla="*/ 158 h 4911392"/>
              <a:gd name="connsiteX2" fmla="*/ 5120329 w 5120543"/>
              <a:gd name="connsiteY2" fmla="*/ 4911392 h 4911392"/>
              <a:gd name="connsiteX3" fmla="*/ 973255 w 5120543"/>
              <a:gd name="connsiteY3" fmla="*/ 4910156 h 4911392"/>
              <a:gd name="connsiteX4" fmla="*/ 0 w 5120543"/>
              <a:gd name="connsiteY4" fmla="*/ 0 h 4911392"/>
              <a:gd name="connsiteX0" fmla="*/ 0 w 5120543"/>
              <a:gd name="connsiteY0" fmla="*/ 0 h 4931928"/>
              <a:gd name="connsiteX1" fmla="*/ 5119479 w 5120543"/>
              <a:gd name="connsiteY1" fmla="*/ 158 h 4931928"/>
              <a:gd name="connsiteX2" fmla="*/ 5120329 w 5120543"/>
              <a:gd name="connsiteY2" fmla="*/ 4911392 h 4931928"/>
              <a:gd name="connsiteX3" fmla="*/ 10719 w 5120543"/>
              <a:gd name="connsiteY3" fmla="*/ 4931928 h 4931928"/>
              <a:gd name="connsiteX4" fmla="*/ 0 w 5120543"/>
              <a:gd name="connsiteY4" fmla="*/ 0 h 4931928"/>
              <a:gd name="connsiteX0" fmla="*/ 0 w 5119489"/>
              <a:gd name="connsiteY0" fmla="*/ 0 h 4931928"/>
              <a:gd name="connsiteX1" fmla="*/ 5119479 w 5119489"/>
              <a:gd name="connsiteY1" fmla="*/ 158 h 4931928"/>
              <a:gd name="connsiteX2" fmla="*/ 4312685 w 5119489"/>
              <a:gd name="connsiteY2" fmla="*/ 4922278 h 4931928"/>
              <a:gd name="connsiteX3" fmla="*/ 10719 w 5119489"/>
              <a:gd name="connsiteY3" fmla="*/ 4931928 h 4931928"/>
              <a:gd name="connsiteX4" fmla="*/ 0 w 5119489"/>
              <a:gd name="connsiteY4" fmla="*/ 0 h 4931928"/>
              <a:gd name="connsiteX0" fmla="*/ 0 w 5119489"/>
              <a:gd name="connsiteY0" fmla="*/ 0 h 4931928"/>
              <a:gd name="connsiteX1" fmla="*/ 5119479 w 5119489"/>
              <a:gd name="connsiteY1" fmla="*/ 158 h 4931928"/>
              <a:gd name="connsiteX2" fmla="*/ 4312685 w 5119489"/>
              <a:gd name="connsiteY2" fmla="*/ 4922278 h 4931928"/>
              <a:gd name="connsiteX3" fmla="*/ 10719 w 5119489"/>
              <a:gd name="connsiteY3" fmla="*/ 4931928 h 4931928"/>
              <a:gd name="connsiteX4" fmla="*/ 0 w 5119489"/>
              <a:gd name="connsiteY4" fmla="*/ 0 h 4931928"/>
              <a:gd name="connsiteX0" fmla="*/ 0 w 5119479"/>
              <a:gd name="connsiteY0" fmla="*/ 0 h 4931928"/>
              <a:gd name="connsiteX1" fmla="*/ 5119479 w 5119479"/>
              <a:gd name="connsiteY1" fmla="*/ 158 h 4931928"/>
              <a:gd name="connsiteX2" fmla="*/ 4312685 w 5119479"/>
              <a:gd name="connsiteY2" fmla="*/ 4922278 h 4931928"/>
              <a:gd name="connsiteX3" fmla="*/ 10719 w 5119479"/>
              <a:gd name="connsiteY3" fmla="*/ 4931928 h 4931928"/>
              <a:gd name="connsiteX4" fmla="*/ 0 w 5119479"/>
              <a:gd name="connsiteY4" fmla="*/ 0 h 4931928"/>
              <a:gd name="connsiteX0" fmla="*/ 0 w 5119479"/>
              <a:gd name="connsiteY0" fmla="*/ 0 h 4922288"/>
              <a:gd name="connsiteX1" fmla="*/ 5119479 w 5119479"/>
              <a:gd name="connsiteY1" fmla="*/ 158 h 4922288"/>
              <a:gd name="connsiteX2" fmla="*/ 4312685 w 5119479"/>
              <a:gd name="connsiteY2" fmla="*/ 4922278 h 4922288"/>
              <a:gd name="connsiteX3" fmla="*/ 10719 w 5119479"/>
              <a:gd name="connsiteY3" fmla="*/ 4914173 h 4922288"/>
              <a:gd name="connsiteX4" fmla="*/ 0 w 5119479"/>
              <a:gd name="connsiteY4" fmla="*/ 0 h 4922288"/>
              <a:gd name="connsiteX0" fmla="*/ 0 w 4713455"/>
              <a:gd name="connsiteY0" fmla="*/ 0 h 4922288"/>
              <a:gd name="connsiteX1" fmla="*/ 4713455 w 4713455"/>
              <a:gd name="connsiteY1" fmla="*/ 158 h 4922288"/>
              <a:gd name="connsiteX2" fmla="*/ 4312685 w 4713455"/>
              <a:gd name="connsiteY2" fmla="*/ 4922278 h 4922288"/>
              <a:gd name="connsiteX3" fmla="*/ 10719 w 4713455"/>
              <a:gd name="connsiteY3" fmla="*/ 4914173 h 4922288"/>
              <a:gd name="connsiteX4" fmla="*/ 0 w 4713455"/>
              <a:gd name="connsiteY4" fmla="*/ 0 h 4922288"/>
              <a:gd name="connsiteX0" fmla="*/ 0 w 4713455"/>
              <a:gd name="connsiteY0" fmla="*/ 0 h 4922288"/>
              <a:gd name="connsiteX1" fmla="*/ 4713455 w 4713455"/>
              <a:gd name="connsiteY1" fmla="*/ 158 h 4922288"/>
              <a:gd name="connsiteX2" fmla="*/ 4078093 w 4713455"/>
              <a:gd name="connsiteY2" fmla="*/ 4922278 h 4922288"/>
              <a:gd name="connsiteX3" fmla="*/ 10719 w 4713455"/>
              <a:gd name="connsiteY3" fmla="*/ 4914173 h 4922288"/>
              <a:gd name="connsiteX4" fmla="*/ 0 w 4713455"/>
              <a:gd name="connsiteY4" fmla="*/ 0 h 4922288"/>
              <a:gd name="connsiteX0" fmla="*/ 0 w 4713455"/>
              <a:gd name="connsiteY0" fmla="*/ 0 h 4914173"/>
              <a:gd name="connsiteX1" fmla="*/ 4713455 w 4713455"/>
              <a:gd name="connsiteY1" fmla="*/ 158 h 4914173"/>
              <a:gd name="connsiteX2" fmla="*/ 4088160 w 4713455"/>
              <a:gd name="connsiteY2" fmla="*/ 4908210 h 4914173"/>
              <a:gd name="connsiteX3" fmla="*/ 10719 w 4713455"/>
              <a:gd name="connsiteY3" fmla="*/ 4914173 h 4914173"/>
              <a:gd name="connsiteX4" fmla="*/ 0 w 4713455"/>
              <a:gd name="connsiteY4" fmla="*/ 0 h 4914173"/>
              <a:gd name="connsiteX0" fmla="*/ 0 w 4713455"/>
              <a:gd name="connsiteY0" fmla="*/ 0 h 4909484"/>
              <a:gd name="connsiteX1" fmla="*/ 4713455 w 4713455"/>
              <a:gd name="connsiteY1" fmla="*/ 158 h 4909484"/>
              <a:gd name="connsiteX2" fmla="*/ 4088160 w 4713455"/>
              <a:gd name="connsiteY2" fmla="*/ 4908210 h 4909484"/>
              <a:gd name="connsiteX3" fmla="*/ 35886 w 4713455"/>
              <a:gd name="connsiteY3" fmla="*/ 4909484 h 4909484"/>
              <a:gd name="connsiteX4" fmla="*/ 0 w 4713455"/>
              <a:gd name="connsiteY4" fmla="*/ 0 h 4909484"/>
              <a:gd name="connsiteX0" fmla="*/ 0 w 4713455"/>
              <a:gd name="connsiteY0" fmla="*/ 0 h 4908220"/>
              <a:gd name="connsiteX1" fmla="*/ 4713455 w 4713455"/>
              <a:gd name="connsiteY1" fmla="*/ 158 h 4908220"/>
              <a:gd name="connsiteX2" fmla="*/ 4088160 w 4713455"/>
              <a:gd name="connsiteY2" fmla="*/ 4908210 h 4908220"/>
              <a:gd name="connsiteX3" fmla="*/ 30853 w 4713455"/>
              <a:gd name="connsiteY3" fmla="*/ 4890727 h 4908220"/>
              <a:gd name="connsiteX4" fmla="*/ 0 w 4713455"/>
              <a:gd name="connsiteY4" fmla="*/ 0 h 4908220"/>
              <a:gd name="connsiteX0" fmla="*/ 0 w 4713455"/>
              <a:gd name="connsiteY0" fmla="*/ 0 h 4908220"/>
              <a:gd name="connsiteX1" fmla="*/ 4713455 w 4713455"/>
              <a:gd name="connsiteY1" fmla="*/ 158 h 4908220"/>
              <a:gd name="connsiteX2" fmla="*/ 4088160 w 4713455"/>
              <a:gd name="connsiteY2" fmla="*/ 4908210 h 4908220"/>
              <a:gd name="connsiteX3" fmla="*/ 30853 w 4713455"/>
              <a:gd name="connsiteY3" fmla="*/ 4904795 h 4908220"/>
              <a:gd name="connsiteX4" fmla="*/ 0 w 4713455"/>
              <a:gd name="connsiteY4" fmla="*/ 0 h 4908220"/>
              <a:gd name="connsiteX0" fmla="*/ 0 w 4713455"/>
              <a:gd name="connsiteY0" fmla="*/ 0 h 4904795"/>
              <a:gd name="connsiteX1" fmla="*/ 4713455 w 4713455"/>
              <a:gd name="connsiteY1" fmla="*/ 158 h 4904795"/>
              <a:gd name="connsiteX2" fmla="*/ 4088160 w 4713455"/>
              <a:gd name="connsiteY2" fmla="*/ 4903521 h 4904795"/>
              <a:gd name="connsiteX3" fmla="*/ 30853 w 4713455"/>
              <a:gd name="connsiteY3" fmla="*/ 4904795 h 4904795"/>
              <a:gd name="connsiteX4" fmla="*/ 0 w 4713455"/>
              <a:gd name="connsiteY4" fmla="*/ 0 h 4904795"/>
              <a:gd name="connsiteX0" fmla="*/ 0 w 4713455"/>
              <a:gd name="connsiteY0" fmla="*/ 0 h 4903531"/>
              <a:gd name="connsiteX1" fmla="*/ 4713455 w 4713455"/>
              <a:gd name="connsiteY1" fmla="*/ 158 h 4903531"/>
              <a:gd name="connsiteX2" fmla="*/ 4088160 w 4713455"/>
              <a:gd name="connsiteY2" fmla="*/ 4903521 h 4903531"/>
              <a:gd name="connsiteX3" fmla="*/ 17708 w 4713455"/>
              <a:gd name="connsiteY3" fmla="*/ 4900712 h 4903531"/>
              <a:gd name="connsiteX4" fmla="*/ 0 w 4713455"/>
              <a:gd name="connsiteY4" fmla="*/ 0 h 4903531"/>
              <a:gd name="connsiteX0" fmla="*/ 0 w 4700309"/>
              <a:gd name="connsiteY0" fmla="*/ 3980 h 4903429"/>
              <a:gd name="connsiteX1" fmla="*/ 4700309 w 4700309"/>
              <a:gd name="connsiteY1" fmla="*/ 56 h 4903429"/>
              <a:gd name="connsiteX2" fmla="*/ 4075014 w 4700309"/>
              <a:gd name="connsiteY2" fmla="*/ 4903419 h 4903429"/>
              <a:gd name="connsiteX3" fmla="*/ 4562 w 4700309"/>
              <a:gd name="connsiteY3" fmla="*/ 4900610 h 4903429"/>
              <a:gd name="connsiteX4" fmla="*/ 0 w 4700309"/>
              <a:gd name="connsiteY4" fmla="*/ 3980 h 4903429"/>
              <a:gd name="connsiteX0" fmla="*/ 0 w 4700309"/>
              <a:gd name="connsiteY0" fmla="*/ 3980 h 4909855"/>
              <a:gd name="connsiteX1" fmla="*/ 4700309 w 4700309"/>
              <a:gd name="connsiteY1" fmla="*/ 56 h 4909855"/>
              <a:gd name="connsiteX2" fmla="*/ 4075014 w 4700309"/>
              <a:gd name="connsiteY2" fmla="*/ 4903419 h 4909855"/>
              <a:gd name="connsiteX3" fmla="*/ 4562 w 4700309"/>
              <a:gd name="connsiteY3" fmla="*/ 4909855 h 4909855"/>
              <a:gd name="connsiteX4" fmla="*/ 0 w 4700309"/>
              <a:gd name="connsiteY4" fmla="*/ 3980 h 4909855"/>
              <a:gd name="connsiteX0" fmla="*/ 0 w 4700309"/>
              <a:gd name="connsiteY0" fmla="*/ 3980 h 4905233"/>
              <a:gd name="connsiteX1" fmla="*/ 4700309 w 4700309"/>
              <a:gd name="connsiteY1" fmla="*/ 56 h 4905233"/>
              <a:gd name="connsiteX2" fmla="*/ 4075014 w 4700309"/>
              <a:gd name="connsiteY2" fmla="*/ 4903419 h 4905233"/>
              <a:gd name="connsiteX3" fmla="*/ 4562 w 4700309"/>
              <a:gd name="connsiteY3" fmla="*/ 4905233 h 4905233"/>
              <a:gd name="connsiteX4" fmla="*/ 0 w 4700309"/>
              <a:gd name="connsiteY4" fmla="*/ 3980 h 490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0309" h="4905233">
                <a:moveTo>
                  <a:pt x="0" y="3980"/>
                </a:moveTo>
                <a:lnTo>
                  <a:pt x="4700309" y="56"/>
                </a:lnTo>
                <a:cubicBezTo>
                  <a:pt x="4670424" y="-19058"/>
                  <a:pt x="4082772" y="4911647"/>
                  <a:pt x="4075014" y="4903419"/>
                </a:cubicBezTo>
                <a:lnTo>
                  <a:pt x="4562" y="4905233"/>
                </a:lnTo>
                <a:cubicBezTo>
                  <a:pt x="-1341" y="3271662"/>
                  <a:pt x="5903" y="1637551"/>
                  <a:pt x="0" y="398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 smtClean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1270153B-94A6-E744-8BC9-650BC793BEC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592104" y="1440000"/>
            <a:ext cx="3888432" cy="2942564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11" name="Rubrik 5">
            <a:extLst>
              <a:ext uri="{FF2B5EF4-FFF2-40B4-BE49-F238E27FC236}">
                <a16:creationId xmlns:a16="http://schemas.microsoft.com/office/drawing/2014/main" id="{AF8162BA-40E2-2747-A300-C724B1637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504000"/>
            <a:ext cx="3943350" cy="569407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  <a:endParaRPr lang="sv-SE" dirty="0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1940237F-415D-8A4A-A323-2A6F89B818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96FAF6A4-56F6-4D63-8B79-1E2254197B16}" type="datetime1">
              <a:rPr lang="sv-SE" smtClean="0"/>
              <a:t>2022-05-23</a:t>
            </a:fld>
            <a:endParaRPr lang="sv-SE"/>
          </a:p>
        </p:txBody>
      </p:sp>
      <p:sp>
        <p:nvSpPr>
          <p:cNvPr id="13" name="Platshållare för bildnummer 2">
            <a:extLst>
              <a:ext uri="{FF2B5EF4-FFF2-40B4-BE49-F238E27FC236}">
                <a16:creationId xmlns:a16="http://schemas.microsoft.com/office/drawing/2014/main" id="{ED71D0D1-B86D-934A-874C-2931ECFEE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B6CB42-49B3-4742-91FC-E4579FE06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7057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images (alt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1440000"/>
            <a:ext cx="5112000" cy="2989462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51919" y="2912"/>
            <a:ext cx="2992081" cy="1394743"/>
          </a:xfrm>
          <a:custGeom>
            <a:avLst/>
            <a:gdLst>
              <a:gd name="connsiteX0" fmla="*/ 0 w 2992081"/>
              <a:gd name="connsiteY0" fmla="*/ 0 h 1656000"/>
              <a:gd name="connsiteX1" fmla="*/ 2992081 w 2992081"/>
              <a:gd name="connsiteY1" fmla="*/ 0 h 1656000"/>
              <a:gd name="connsiteX2" fmla="*/ 2992081 w 2992081"/>
              <a:gd name="connsiteY2" fmla="*/ 1656000 h 1656000"/>
              <a:gd name="connsiteX3" fmla="*/ 0 w 2992081"/>
              <a:gd name="connsiteY3" fmla="*/ 1656000 h 1656000"/>
              <a:gd name="connsiteX4" fmla="*/ 0 w 2992081"/>
              <a:gd name="connsiteY4" fmla="*/ 0 h 1656000"/>
              <a:gd name="connsiteX0" fmla="*/ 200025 w 2992081"/>
              <a:gd name="connsiteY0" fmla="*/ 0 h 1656000"/>
              <a:gd name="connsiteX1" fmla="*/ 2992081 w 2992081"/>
              <a:gd name="connsiteY1" fmla="*/ 0 h 1656000"/>
              <a:gd name="connsiteX2" fmla="*/ 2992081 w 2992081"/>
              <a:gd name="connsiteY2" fmla="*/ 1656000 h 1656000"/>
              <a:gd name="connsiteX3" fmla="*/ 0 w 2992081"/>
              <a:gd name="connsiteY3" fmla="*/ 1656000 h 1656000"/>
              <a:gd name="connsiteX4" fmla="*/ 200025 w 2992081"/>
              <a:gd name="connsiteY4" fmla="*/ 0 h 1656000"/>
              <a:gd name="connsiteX0" fmla="*/ 163739 w 2992081"/>
              <a:gd name="connsiteY0" fmla="*/ 261257 h 1656000"/>
              <a:gd name="connsiteX1" fmla="*/ 2992081 w 2992081"/>
              <a:gd name="connsiteY1" fmla="*/ 0 h 1656000"/>
              <a:gd name="connsiteX2" fmla="*/ 2992081 w 2992081"/>
              <a:gd name="connsiteY2" fmla="*/ 1656000 h 1656000"/>
              <a:gd name="connsiteX3" fmla="*/ 0 w 2992081"/>
              <a:gd name="connsiteY3" fmla="*/ 1656000 h 1656000"/>
              <a:gd name="connsiteX4" fmla="*/ 163739 w 2992081"/>
              <a:gd name="connsiteY4" fmla="*/ 261257 h 1656000"/>
              <a:gd name="connsiteX0" fmla="*/ 163739 w 2992081"/>
              <a:gd name="connsiteY0" fmla="*/ 0 h 1394743"/>
              <a:gd name="connsiteX1" fmla="*/ 2992081 w 2992081"/>
              <a:gd name="connsiteY1" fmla="*/ 0 h 1394743"/>
              <a:gd name="connsiteX2" fmla="*/ 2992081 w 2992081"/>
              <a:gd name="connsiteY2" fmla="*/ 1394743 h 1394743"/>
              <a:gd name="connsiteX3" fmla="*/ 0 w 2992081"/>
              <a:gd name="connsiteY3" fmla="*/ 1394743 h 1394743"/>
              <a:gd name="connsiteX4" fmla="*/ 163739 w 2992081"/>
              <a:gd name="connsiteY4" fmla="*/ 0 h 139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2081" h="1394743">
                <a:moveTo>
                  <a:pt x="163739" y="0"/>
                </a:moveTo>
                <a:lnTo>
                  <a:pt x="2992081" y="0"/>
                </a:lnTo>
                <a:lnTo>
                  <a:pt x="2992081" y="1394743"/>
                </a:lnTo>
                <a:lnTo>
                  <a:pt x="0" y="1394743"/>
                </a:lnTo>
                <a:lnTo>
                  <a:pt x="163739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 smtClean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7" name="Platshållare för bild 7"/>
          <p:cNvSpPr>
            <a:spLocks noGrp="1"/>
          </p:cNvSpPr>
          <p:nvPr>
            <p:ph type="pic" sz="quarter" idx="22" hasCustomPrompt="1"/>
          </p:nvPr>
        </p:nvSpPr>
        <p:spPr>
          <a:xfrm>
            <a:off x="5923736" y="1473004"/>
            <a:ext cx="3220266" cy="1656000"/>
          </a:xfrm>
          <a:custGeom>
            <a:avLst/>
            <a:gdLst>
              <a:gd name="connsiteX0" fmla="*/ 0 w 2992081"/>
              <a:gd name="connsiteY0" fmla="*/ 0 h 1656000"/>
              <a:gd name="connsiteX1" fmla="*/ 2992081 w 2992081"/>
              <a:gd name="connsiteY1" fmla="*/ 0 h 1656000"/>
              <a:gd name="connsiteX2" fmla="*/ 2992081 w 2992081"/>
              <a:gd name="connsiteY2" fmla="*/ 1656000 h 1656000"/>
              <a:gd name="connsiteX3" fmla="*/ 0 w 2992081"/>
              <a:gd name="connsiteY3" fmla="*/ 1656000 h 1656000"/>
              <a:gd name="connsiteX4" fmla="*/ 0 w 2992081"/>
              <a:gd name="connsiteY4" fmla="*/ 0 h 1656000"/>
              <a:gd name="connsiteX0" fmla="*/ 221456 w 3213537"/>
              <a:gd name="connsiteY0" fmla="*/ 0 h 1670288"/>
              <a:gd name="connsiteX1" fmla="*/ 3213537 w 3213537"/>
              <a:gd name="connsiteY1" fmla="*/ 0 h 1670288"/>
              <a:gd name="connsiteX2" fmla="*/ 3213537 w 3213537"/>
              <a:gd name="connsiteY2" fmla="*/ 1656000 h 1670288"/>
              <a:gd name="connsiteX3" fmla="*/ 0 w 3213537"/>
              <a:gd name="connsiteY3" fmla="*/ 1670288 h 1670288"/>
              <a:gd name="connsiteX4" fmla="*/ 221456 w 3213537"/>
              <a:gd name="connsiteY4" fmla="*/ 0 h 1670288"/>
              <a:gd name="connsiteX0" fmla="*/ 221456 w 3213537"/>
              <a:gd name="connsiteY0" fmla="*/ 0 h 1663145"/>
              <a:gd name="connsiteX1" fmla="*/ 3213537 w 3213537"/>
              <a:gd name="connsiteY1" fmla="*/ 0 h 1663145"/>
              <a:gd name="connsiteX2" fmla="*/ 3213537 w 3213537"/>
              <a:gd name="connsiteY2" fmla="*/ 1656000 h 1663145"/>
              <a:gd name="connsiteX3" fmla="*/ 0 w 3213537"/>
              <a:gd name="connsiteY3" fmla="*/ 1663145 h 1663145"/>
              <a:gd name="connsiteX4" fmla="*/ 221456 w 3213537"/>
              <a:gd name="connsiteY4" fmla="*/ 0 h 1663145"/>
              <a:gd name="connsiteX0" fmla="*/ 214312 w 3206393"/>
              <a:gd name="connsiteY0" fmla="*/ 0 h 1656000"/>
              <a:gd name="connsiteX1" fmla="*/ 3206393 w 3206393"/>
              <a:gd name="connsiteY1" fmla="*/ 0 h 1656000"/>
              <a:gd name="connsiteX2" fmla="*/ 3206393 w 3206393"/>
              <a:gd name="connsiteY2" fmla="*/ 1656000 h 1656000"/>
              <a:gd name="connsiteX3" fmla="*/ 0 w 3206393"/>
              <a:gd name="connsiteY3" fmla="*/ 1641714 h 1656000"/>
              <a:gd name="connsiteX4" fmla="*/ 214312 w 3206393"/>
              <a:gd name="connsiteY4" fmla="*/ 0 h 1656000"/>
              <a:gd name="connsiteX0" fmla="*/ 214312 w 3206393"/>
              <a:gd name="connsiteY0" fmla="*/ 0 h 1656000"/>
              <a:gd name="connsiteX1" fmla="*/ 3206393 w 3206393"/>
              <a:gd name="connsiteY1" fmla="*/ 0 h 1656000"/>
              <a:gd name="connsiteX2" fmla="*/ 3206393 w 3206393"/>
              <a:gd name="connsiteY2" fmla="*/ 1656000 h 1656000"/>
              <a:gd name="connsiteX3" fmla="*/ 0 w 3206393"/>
              <a:gd name="connsiteY3" fmla="*/ 1648858 h 1656000"/>
              <a:gd name="connsiteX4" fmla="*/ 214312 w 3206393"/>
              <a:gd name="connsiteY4" fmla="*/ 0 h 1656000"/>
              <a:gd name="connsiteX0" fmla="*/ 235743 w 3227824"/>
              <a:gd name="connsiteY0" fmla="*/ 0 h 1663145"/>
              <a:gd name="connsiteX1" fmla="*/ 3227824 w 3227824"/>
              <a:gd name="connsiteY1" fmla="*/ 0 h 1663145"/>
              <a:gd name="connsiteX2" fmla="*/ 3227824 w 3227824"/>
              <a:gd name="connsiteY2" fmla="*/ 1656000 h 1663145"/>
              <a:gd name="connsiteX3" fmla="*/ 0 w 3227824"/>
              <a:gd name="connsiteY3" fmla="*/ 1663145 h 1663145"/>
              <a:gd name="connsiteX4" fmla="*/ 235743 w 3227824"/>
              <a:gd name="connsiteY4" fmla="*/ 0 h 1663145"/>
              <a:gd name="connsiteX0" fmla="*/ 224408 w 3227824"/>
              <a:gd name="connsiteY0" fmla="*/ 0 h 1663145"/>
              <a:gd name="connsiteX1" fmla="*/ 3227824 w 3227824"/>
              <a:gd name="connsiteY1" fmla="*/ 0 h 1663145"/>
              <a:gd name="connsiteX2" fmla="*/ 3227824 w 3227824"/>
              <a:gd name="connsiteY2" fmla="*/ 1656000 h 1663145"/>
              <a:gd name="connsiteX3" fmla="*/ 0 w 3227824"/>
              <a:gd name="connsiteY3" fmla="*/ 1663145 h 1663145"/>
              <a:gd name="connsiteX4" fmla="*/ 224408 w 3227824"/>
              <a:gd name="connsiteY4" fmla="*/ 0 h 1663145"/>
              <a:gd name="connsiteX0" fmla="*/ 216851 w 3220267"/>
              <a:gd name="connsiteY0" fmla="*/ 0 h 1659366"/>
              <a:gd name="connsiteX1" fmla="*/ 3220267 w 3220267"/>
              <a:gd name="connsiteY1" fmla="*/ 0 h 1659366"/>
              <a:gd name="connsiteX2" fmla="*/ 3220267 w 3220267"/>
              <a:gd name="connsiteY2" fmla="*/ 1656000 h 1659366"/>
              <a:gd name="connsiteX3" fmla="*/ 0 w 3220267"/>
              <a:gd name="connsiteY3" fmla="*/ 1659366 h 1659366"/>
              <a:gd name="connsiteX4" fmla="*/ 216851 w 3220267"/>
              <a:gd name="connsiteY4" fmla="*/ 0 h 1659366"/>
              <a:gd name="connsiteX0" fmla="*/ 216851 w 3220267"/>
              <a:gd name="connsiteY0" fmla="*/ 0 h 1656000"/>
              <a:gd name="connsiteX1" fmla="*/ 3220267 w 3220267"/>
              <a:gd name="connsiteY1" fmla="*/ 0 h 1656000"/>
              <a:gd name="connsiteX2" fmla="*/ 3220267 w 3220267"/>
              <a:gd name="connsiteY2" fmla="*/ 1656000 h 1656000"/>
              <a:gd name="connsiteX3" fmla="*/ 0 w 3220267"/>
              <a:gd name="connsiteY3" fmla="*/ 1648031 h 1656000"/>
              <a:gd name="connsiteX4" fmla="*/ 216851 w 3220267"/>
              <a:gd name="connsiteY4" fmla="*/ 0 h 1656000"/>
              <a:gd name="connsiteX0" fmla="*/ 247079 w 3250495"/>
              <a:gd name="connsiteY0" fmla="*/ 0 h 1742493"/>
              <a:gd name="connsiteX1" fmla="*/ 3250495 w 3250495"/>
              <a:gd name="connsiteY1" fmla="*/ 0 h 1742493"/>
              <a:gd name="connsiteX2" fmla="*/ 3250495 w 3250495"/>
              <a:gd name="connsiteY2" fmla="*/ 1656000 h 1742493"/>
              <a:gd name="connsiteX3" fmla="*/ 0 w 3250495"/>
              <a:gd name="connsiteY3" fmla="*/ 1742493 h 1742493"/>
              <a:gd name="connsiteX4" fmla="*/ 247079 w 3250495"/>
              <a:gd name="connsiteY4" fmla="*/ 0 h 1742493"/>
              <a:gd name="connsiteX0" fmla="*/ 213072 w 3216488"/>
              <a:gd name="connsiteY0" fmla="*/ 0 h 1656000"/>
              <a:gd name="connsiteX1" fmla="*/ 3216488 w 3216488"/>
              <a:gd name="connsiteY1" fmla="*/ 0 h 1656000"/>
              <a:gd name="connsiteX2" fmla="*/ 3216488 w 3216488"/>
              <a:gd name="connsiteY2" fmla="*/ 1656000 h 1656000"/>
              <a:gd name="connsiteX3" fmla="*/ 0 w 3216488"/>
              <a:gd name="connsiteY3" fmla="*/ 1636695 h 1656000"/>
              <a:gd name="connsiteX4" fmla="*/ 213072 w 3216488"/>
              <a:gd name="connsiteY4" fmla="*/ 0 h 1656000"/>
              <a:gd name="connsiteX0" fmla="*/ 216850 w 3220266"/>
              <a:gd name="connsiteY0" fmla="*/ 0 h 1656000"/>
              <a:gd name="connsiteX1" fmla="*/ 3220266 w 3220266"/>
              <a:gd name="connsiteY1" fmla="*/ 0 h 1656000"/>
              <a:gd name="connsiteX2" fmla="*/ 3220266 w 3220266"/>
              <a:gd name="connsiteY2" fmla="*/ 1656000 h 1656000"/>
              <a:gd name="connsiteX3" fmla="*/ 0 w 3220266"/>
              <a:gd name="connsiteY3" fmla="*/ 1655587 h 1656000"/>
              <a:gd name="connsiteX4" fmla="*/ 216850 w 3220266"/>
              <a:gd name="connsiteY4" fmla="*/ 0 h 16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0266" h="1656000">
                <a:moveTo>
                  <a:pt x="216850" y="0"/>
                </a:moveTo>
                <a:lnTo>
                  <a:pt x="3220266" y="0"/>
                </a:lnTo>
                <a:lnTo>
                  <a:pt x="3220266" y="1656000"/>
                </a:lnTo>
                <a:lnTo>
                  <a:pt x="0" y="1655587"/>
                </a:lnTo>
                <a:lnTo>
                  <a:pt x="21685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10" name="Platshållare för bild 7">
            <a:extLst>
              <a:ext uri="{FF2B5EF4-FFF2-40B4-BE49-F238E27FC236}">
                <a16:creationId xmlns:a16="http://schemas.microsoft.com/office/drawing/2014/main" id="{75A4FAA9-F64E-D542-B83E-45FB509AE0C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680303" y="3218400"/>
            <a:ext cx="3464172" cy="1660033"/>
          </a:xfrm>
          <a:custGeom>
            <a:avLst/>
            <a:gdLst>
              <a:gd name="connsiteX0" fmla="*/ 0 w 2992081"/>
              <a:gd name="connsiteY0" fmla="*/ 0 h 1656000"/>
              <a:gd name="connsiteX1" fmla="*/ 2992081 w 2992081"/>
              <a:gd name="connsiteY1" fmla="*/ 0 h 1656000"/>
              <a:gd name="connsiteX2" fmla="*/ 2992081 w 2992081"/>
              <a:gd name="connsiteY2" fmla="*/ 1656000 h 1656000"/>
              <a:gd name="connsiteX3" fmla="*/ 0 w 2992081"/>
              <a:gd name="connsiteY3" fmla="*/ 1656000 h 1656000"/>
              <a:gd name="connsiteX4" fmla="*/ 0 w 2992081"/>
              <a:gd name="connsiteY4" fmla="*/ 0 h 1656000"/>
              <a:gd name="connsiteX0" fmla="*/ 471488 w 3463569"/>
              <a:gd name="connsiteY0" fmla="*/ 0 h 1670287"/>
              <a:gd name="connsiteX1" fmla="*/ 3463569 w 3463569"/>
              <a:gd name="connsiteY1" fmla="*/ 0 h 1670287"/>
              <a:gd name="connsiteX2" fmla="*/ 3463569 w 3463569"/>
              <a:gd name="connsiteY2" fmla="*/ 1656000 h 1670287"/>
              <a:gd name="connsiteX3" fmla="*/ 0 w 3463569"/>
              <a:gd name="connsiteY3" fmla="*/ 1670287 h 1670287"/>
              <a:gd name="connsiteX4" fmla="*/ 471488 w 3463569"/>
              <a:gd name="connsiteY4" fmla="*/ 0 h 1670287"/>
              <a:gd name="connsiteX0" fmla="*/ 228601 w 3463569"/>
              <a:gd name="connsiteY0" fmla="*/ 0 h 1677431"/>
              <a:gd name="connsiteX1" fmla="*/ 3463569 w 3463569"/>
              <a:gd name="connsiteY1" fmla="*/ 7144 h 1677431"/>
              <a:gd name="connsiteX2" fmla="*/ 3463569 w 3463569"/>
              <a:gd name="connsiteY2" fmla="*/ 1663144 h 1677431"/>
              <a:gd name="connsiteX3" fmla="*/ 0 w 3463569"/>
              <a:gd name="connsiteY3" fmla="*/ 1677431 h 1677431"/>
              <a:gd name="connsiteX4" fmla="*/ 228601 w 3463569"/>
              <a:gd name="connsiteY4" fmla="*/ 0 h 1677431"/>
              <a:gd name="connsiteX0" fmla="*/ 235745 w 3463569"/>
              <a:gd name="connsiteY0" fmla="*/ 7144 h 1670287"/>
              <a:gd name="connsiteX1" fmla="*/ 3463569 w 3463569"/>
              <a:gd name="connsiteY1" fmla="*/ 0 h 1670287"/>
              <a:gd name="connsiteX2" fmla="*/ 3463569 w 3463569"/>
              <a:gd name="connsiteY2" fmla="*/ 1656000 h 1670287"/>
              <a:gd name="connsiteX3" fmla="*/ 0 w 3463569"/>
              <a:gd name="connsiteY3" fmla="*/ 1670287 h 1670287"/>
              <a:gd name="connsiteX4" fmla="*/ 235745 w 3463569"/>
              <a:gd name="connsiteY4" fmla="*/ 7144 h 1670287"/>
              <a:gd name="connsiteX0" fmla="*/ 224410 w 3463569"/>
              <a:gd name="connsiteY0" fmla="*/ 0 h 1670700"/>
              <a:gd name="connsiteX1" fmla="*/ 3463569 w 3463569"/>
              <a:gd name="connsiteY1" fmla="*/ 413 h 1670700"/>
              <a:gd name="connsiteX2" fmla="*/ 3463569 w 3463569"/>
              <a:gd name="connsiteY2" fmla="*/ 1656413 h 1670700"/>
              <a:gd name="connsiteX3" fmla="*/ 0 w 3463569"/>
              <a:gd name="connsiteY3" fmla="*/ 1670700 h 1670700"/>
              <a:gd name="connsiteX4" fmla="*/ 224410 w 3463569"/>
              <a:gd name="connsiteY4" fmla="*/ 0 h 1670700"/>
              <a:gd name="connsiteX0" fmla="*/ 220632 w 3459791"/>
              <a:gd name="connsiteY0" fmla="*/ 0 h 1663143"/>
              <a:gd name="connsiteX1" fmla="*/ 3459791 w 3459791"/>
              <a:gd name="connsiteY1" fmla="*/ 413 h 1663143"/>
              <a:gd name="connsiteX2" fmla="*/ 3459791 w 3459791"/>
              <a:gd name="connsiteY2" fmla="*/ 1656413 h 1663143"/>
              <a:gd name="connsiteX3" fmla="*/ 0 w 3459791"/>
              <a:gd name="connsiteY3" fmla="*/ 1663143 h 1663143"/>
              <a:gd name="connsiteX4" fmla="*/ 220632 w 3459791"/>
              <a:gd name="connsiteY4" fmla="*/ 0 h 1663143"/>
              <a:gd name="connsiteX0" fmla="*/ 220632 w 3459791"/>
              <a:gd name="connsiteY0" fmla="*/ 0 h 1659364"/>
              <a:gd name="connsiteX1" fmla="*/ 3459791 w 3459791"/>
              <a:gd name="connsiteY1" fmla="*/ 413 h 1659364"/>
              <a:gd name="connsiteX2" fmla="*/ 3459791 w 3459791"/>
              <a:gd name="connsiteY2" fmla="*/ 1656413 h 1659364"/>
              <a:gd name="connsiteX3" fmla="*/ 0 w 3459791"/>
              <a:gd name="connsiteY3" fmla="*/ 1659364 h 1659364"/>
              <a:gd name="connsiteX4" fmla="*/ 220632 w 3459791"/>
              <a:gd name="connsiteY4" fmla="*/ 0 h 1659364"/>
              <a:gd name="connsiteX0" fmla="*/ 215716 w 3454875"/>
              <a:gd name="connsiteY0" fmla="*/ 0 h 1656413"/>
              <a:gd name="connsiteX1" fmla="*/ 3454875 w 3454875"/>
              <a:gd name="connsiteY1" fmla="*/ 413 h 1656413"/>
              <a:gd name="connsiteX2" fmla="*/ 3454875 w 3454875"/>
              <a:gd name="connsiteY2" fmla="*/ 1656413 h 1656413"/>
              <a:gd name="connsiteX3" fmla="*/ 0 w 3454875"/>
              <a:gd name="connsiteY3" fmla="*/ 1654447 h 1656413"/>
              <a:gd name="connsiteX4" fmla="*/ 215716 w 3454875"/>
              <a:gd name="connsiteY4" fmla="*/ 0 h 1656413"/>
              <a:gd name="connsiteX0" fmla="*/ 215716 w 3454875"/>
              <a:gd name="connsiteY0" fmla="*/ 0 h 1656413"/>
              <a:gd name="connsiteX1" fmla="*/ 3454875 w 3454875"/>
              <a:gd name="connsiteY1" fmla="*/ 413 h 1656413"/>
              <a:gd name="connsiteX2" fmla="*/ 3454875 w 3454875"/>
              <a:gd name="connsiteY2" fmla="*/ 1656413 h 1656413"/>
              <a:gd name="connsiteX3" fmla="*/ 0 w 3454875"/>
              <a:gd name="connsiteY3" fmla="*/ 1654447 h 1656413"/>
              <a:gd name="connsiteX4" fmla="*/ 215716 w 3454875"/>
              <a:gd name="connsiteY4" fmla="*/ 0 h 1656413"/>
              <a:gd name="connsiteX0" fmla="*/ 220632 w 3459791"/>
              <a:gd name="connsiteY0" fmla="*/ 0 h 1674117"/>
              <a:gd name="connsiteX1" fmla="*/ 3459791 w 3459791"/>
              <a:gd name="connsiteY1" fmla="*/ 413 h 1674117"/>
              <a:gd name="connsiteX2" fmla="*/ 3459791 w 3459791"/>
              <a:gd name="connsiteY2" fmla="*/ 1656413 h 1674117"/>
              <a:gd name="connsiteX3" fmla="*/ 0 w 3459791"/>
              <a:gd name="connsiteY3" fmla="*/ 1674117 h 1674117"/>
              <a:gd name="connsiteX4" fmla="*/ 220632 w 3459791"/>
              <a:gd name="connsiteY4" fmla="*/ 0 h 1674117"/>
              <a:gd name="connsiteX0" fmla="*/ 220632 w 3459791"/>
              <a:gd name="connsiteY0" fmla="*/ 0 h 1674117"/>
              <a:gd name="connsiteX1" fmla="*/ 3459791 w 3459791"/>
              <a:gd name="connsiteY1" fmla="*/ 413 h 1674117"/>
              <a:gd name="connsiteX2" fmla="*/ 3454875 w 3459791"/>
              <a:gd name="connsiteY2" fmla="*/ 1671164 h 1674117"/>
              <a:gd name="connsiteX3" fmla="*/ 0 w 3459791"/>
              <a:gd name="connsiteY3" fmla="*/ 1674117 h 1674117"/>
              <a:gd name="connsiteX4" fmla="*/ 220632 w 3459791"/>
              <a:gd name="connsiteY4" fmla="*/ 0 h 1674117"/>
              <a:gd name="connsiteX0" fmla="*/ 220632 w 3460264"/>
              <a:gd name="connsiteY0" fmla="*/ 0 h 1676081"/>
              <a:gd name="connsiteX1" fmla="*/ 3459791 w 3460264"/>
              <a:gd name="connsiteY1" fmla="*/ 413 h 1676081"/>
              <a:gd name="connsiteX2" fmla="*/ 3459791 w 3460264"/>
              <a:gd name="connsiteY2" fmla="*/ 1676081 h 1676081"/>
              <a:gd name="connsiteX3" fmla="*/ 0 w 3460264"/>
              <a:gd name="connsiteY3" fmla="*/ 1674117 h 1676081"/>
              <a:gd name="connsiteX4" fmla="*/ 220632 w 3460264"/>
              <a:gd name="connsiteY4" fmla="*/ 0 h 1676081"/>
              <a:gd name="connsiteX0" fmla="*/ 216724 w 3456356"/>
              <a:gd name="connsiteY0" fmla="*/ 0 h 1676081"/>
              <a:gd name="connsiteX1" fmla="*/ 3455883 w 3456356"/>
              <a:gd name="connsiteY1" fmla="*/ 413 h 1676081"/>
              <a:gd name="connsiteX2" fmla="*/ 3455883 w 3456356"/>
              <a:gd name="connsiteY2" fmla="*/ 1676081 h 1676081"/>
              <a:gd name="connsiteX3" fmla="*/ 0 w 3456356"/>
              <a:gd name="connsiteY3" fmla="*/ 1662392 h 1676081"/>
              <a:gd name="connsiteX4" fmla="*/ 216724 w 3456356"/>
              <a:gd name="connsiteY4" fmla="*/ 0 h 1676081"/>
              <a:gd name="connsiteX0" fmla="*/ 220631 w 3460263"/>
              <a:gd name="connsiteY0" fmla="*/ 0 h 1676081"/>
              <a:gd name="connsiteX1" fmla="*/ 3459790 w 3460263"/>
              <a:gd name="connsiteY1" fmla="*/ 413 h 1676081"/>
              <a:gd name="connsiteX2" fmla="*/ 3459790 w 3460263"/>
              <a:gd name="connsiteY2" fmla="*/ 1676081 h 1676081"/>
              <a:gd name="connsiteX3" fmla="*/ 0 w 3460263"/>
              <a:gd name="connsiteY3" fmla="*/ 1674118 h 1676081"/>
              <a:gd name="connsiteX4" fmla="*/ 220631 w 3460263"/>
              <a:gd name="connsiteY4" fmla="*/ 0 h 1676081"/>
              <a:gd name="connsiteX0" fmla="*/ 224539 w 3464171"/>
              <a:gd name="connsiteY0" fmla="*/ 0 h 1676081"/>
              <a:gd name="connsiteX1" fmla="*/ 3463698 w 3464171"/>
              <a:gd name="connsiteY1" fmla="*/ 413 h 1676081"/>
              <a:gd name="connsiteX2" fmla="*/ 3463698 w 3464171"/>
              <a:gd name="connsiteY2" fmla="*/ 1676081 h 1676081"/>
              <a:gd name="connsiteX3" fmla="*/ 0 w 3464171"/>
              <a:gd name="connsiteY3" fmla="*/ 1658484 h 1676081"/>
              <a:gd name="connsiteX4" fmla="*/ 224539 w 3464171"/>
              <a:gd name="connsiteY4" fmla="*/ 0 h 1676081"/>
              <a:gd name="connsiteX0" fmla="*/ 224539 w 3463698"/>
              <a:gd name="connsiteY0" fmla="*/ 0 h 1664355"/>
              <a:gd name="connsiteX1" fmla="*/ 3463698 w 3463698"/>
              <a:gd name="connsiteY1" fmla="*/ 413 h 1664355"/>
              <a:gd name="connsiteX2" fmla="*/ 3459791 w 3463698"/>
              <a:gd name="connsiteY2" fmla="*/ 1664355 h 1664355"/>
              <a:gd name="connsiteX3" fmla="*/ 0 w 3463698"/>
              <a:gd name="connsiteY3" fmla="*/ 1658484 h 1664355"/>
              <a:gd name="connsiteX4" fmla="*/ 224539 w 3463698"/>
              <a:gd name="connsiteY4" fmla="*/ 0 h 1664355"/>
              <a:gd name="connsiteX0" fmla="*/ 224539 w 3464172"/>
              <a:gd name="connsiteY0" fmla="*/ 0 h 1658484"/>
              <a:gd name="connsiteX1" fmla="*/ 3463698 w 3464172"/>
              <a:gd name="connsiteY1" fmla="*/ 413 h 1658484"/>
              <a:gd name="connsiteX2" fmla="*/ 3463699 w 3464172"/>
              <a:gd name="connsiteY2" fmla="*/ 1648721 h 1658484"/>
              <a:gd name="connsiteX3" fmla="*/ 0 w 3464172"/>
              <a:gd name="connsiteY3" fmla="*/ 1658484 h 1658484"/>
              <a:gd name="connsiteX4" fmla="*/ 224539 w 3464172"/>
              <a:gd name="connsiteY4" fmla="*/ 0 h 1658484"/>
              <a:gd name="connsiteX0" fmla="*/ 224539 w 3464172"/>
              <a:gd name="connsiteY0" fmla="*/ 0 h 1660446"/>
              <a:gd name="connsiteX1" fmla="*/ 3463698 w 3464172"/>
              <a:gd name="connsiteY1" fmla="*/ 413 h 1660446"/>
              <a:gd name="connsiteX2" fmla="*/ 3463699 w 3464172"/>
              <a:gd name="connsiteY2" fmla="*/ 1660446 h 1660446"/>
              <a:gd name="connsiteX3" fmla="*/ 0 w 3464172"/>
              <a:gd name="connsiteY3" fmla="*/ 1658484 h 1660446"/>
              <a:gd name="connsiteX4" fmla="*/ 224539 w 3464172"/>
              <a:gd name="connsiteY4" fmla="*/ 0 h 166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4172" h="1660446">
                <a:moveTo>
                  <a:pt x="224539" y="0"/>
                </a:moveTo>
                <a:lnTo>
                  <a:pt x="3463698" y="413"/>
                </a:lnTo>
                <a:cubicBezTo>
                  <a:pt x="3462059" y="557330"/>
                  <a:pt x="3465338" y="1103529"/>
                  <a:pt x="3463699" y="1660446"/>
                </a:cubicBezTo>
                <a:lnTo>
                  <a:pt x="0" y="1658484"/>
                </a:lnTo>
                <a:lnTo>
                  <a:pt x="224539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12" name="Rubrik 5">
            <a:extLst>
              <a:ext uri="{FF2B5EF4-FFF2-40B4-BE49-F238E27FC236}">
                <a16:creationId xmlns:a16="http://schemas.microsoft.com/office/drawing/2014/main" id="{D98FC7C0-00F4-724B-B760-FC9D047416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000" y="504000"/>
            <a:ext cx="5112000" cy="569407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  <a:endParaRPr lang="sv-SE" dirty="0"/>
          </a:p>
        </p:txBody>
      </p:sp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B1C60901-6D42-9640-A711-EA419A9A8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09277EA-071A-4143-9D8E-9E54AE84AEB4}" type="datetime1">
              <a:rPr lang="sv-SE" smtClean="0"/>
              <a:t>2022-05-23</a:t>
            </a:fld>
            <a:endParaRPr lang="sv-SE"/>
          </a:p>
        </p:txBody>
      </p:sp>
      <p:sp>
        <p:nvSpPr>
          <p:cNvPr id="14" name="Platshållare för bildnummer 2">
            <a:extLst>
              <a:ext uri="{FF2B5EF4-FFF2-40B4-BE49-F238E27FC236}">
                <a16:creationId xmlns:a16="http://schemas.microsoft.com/office/drawing/2014/main" id="{0BFC6008-9DCB-2A4A-9056-71B4B567E1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71469012-65E3-8244-8B01-B3FA98DDA5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037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 (alt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1440000"/>
            <a:ext cx="5112000" cy="2989462"/>
          </a:xfrm>
        </p:spPr>
        <p:txBody>
          <a:bodyPr/>
          <a:lstStyle>
            <a:lvl1pPr marL="216000" indent="-216000">
              <a:defRPr sz="1800"/>
            </a:lvl1pPr>
            <a:lvl2pPr marL="432000" indent="-216000">
              <a:defRPr sz="1600"/>
            </a:lvl2pPr>
            <a:lvl3pPr marL="648000" indent="-216000">
              <a:defRPr sz="1600"/>
            </a:lvl3pPr>
            <a:lvl4pPr marL="864000" indent="-216000">
              <a:defRPr sz="1600"/>
            </a:lvl4pPr>
            <a:lvl5pPr marL="1080000" indent="-216000">
              <a:defRPr sz="1600"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14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5654769" y="-278219"/>
            <a:ext cx="3489231" cy="2527200"/>
          </a:xfrm>
          <a:custGeom>
            <a:avLst/>
            <a:gdLst>
              <a:gd name="connsiteX0" fmla="*/ 0 w 2992081"/>
              <a:gd name="connsiteY0" fmla="*/ 0 h 2527200"/>
              <a:gd name="connsiteX1" fmla="*/ 2992081 w 2992081"/>
              <a:gd name="connsiteY1" fmla="*/ 0 h 2527200"/>
              <a:gd name="connsiteX2" fmla="*/ 2992081 w 2992081"/>
              <a:gd name="connsiteY2" fmla="*/ 2527200 h 2527200"/>
              <a:gd name="connsiteX3" fmla="*/ 0 w 2992081"/>
              <a:gd name="connsiteY3" fmla="*/ 2527200 h 2527200"/>
              <a:gd name="connsiteX4" fmla="*/ 0 w 2992081"/>
              <a:gd name="connsiteY4" fmla="*/ 0 h 2527200"/>
              <a:gd name="connsiteX0" fmla="*/ 0 w 3489231"/>
              <a:gd name="connsiteY0" fmla="*/ 0 h 2527200"/>
              <a:gd name="connsiteX1" fmla="*/ 3489231 w 3489231"/>
              <a:gd name="connsiteY1" fmla="*/ 0 h 2527200"/>
              <a:gd name="connsiteX2" fmla="*/ 3489231 w 3489231"/>
              <a:gd name="connsiteY2" fmla="*/ 2527200 h 2527200"/>
              <a:gd name="connsiteX3" fmla="*/ 497150 w 3489231"/>
              <a:gd name="connsiteY3" fmla="*/ 2527200 h 2527200"/>
              <a:gd name="connsiteX4" fmla="*/ 0 w 3489231"/>
              <a:gd name="connsiteY4" fmla="*/ 0 h 2527200"/>
              <a:gd name="connsiteX0" fmla="*/ 0 w 3489231"/>
              <a:gd name="connsiteY0" fmla="*/ 0 h 2532366"/>
              <a:gd name="connsiteX1" fmla="*/ 3489231 w 3489231"/>
              <a:gd name="connsiteY1" fmla="*/ 0 h 2532366"/>
              <a:gd name="connsiteX2" fmla="*/ 3489231 w 3489231"/>
              <a:gd name="connsiteY2" fmla="*/ 2527200 h 2532366"/>
              <a:gd name="connsiteX3" fmla="*/ 352499 w 3489231"/>
              <a:gd name="connsiteY3" fmla="*/ 2532366 h 2532366"/>
              <a:gd name="connsiteX4" fmla="*/ 0 w 3489231"/>
              <a:gd name="connsiteY4" fmla="*/ 0 h 2532366"/>
              <a:gd name="connsiteX0" fmla="*/ 0 w 3489231"/>
              <a:gd name="connsiteY0" fmla="*/ 0 h 2527200"/>
              <a:gd name="connsiteX1" fmla="*/ 3489231 w 3489231"/>
              <a:gd name="connsiteY1" fmla="*/ 0 h 2527200"/>
              <a:gd name="connsiteX2" fmla="*/ 3489231 w 3489231"/>
              <a:gd name="connsiteY2" fmla="*/ 2527200 h 2527200"/>
              <a:gd name="connsiteX3" fmla="*/ 331835 w 3489231"/>
              <a:gd name="connsiteY3" fmla="*/ 2465206 h 2527200"/>
              <a:gd name="connsiteX4" fmla="*/ 0 w 3489231"/>
              <a:gd name="connsiteY4" fmla="*/ 0 h 2527200"/>
              <a:gd name="connsiteX0" fmla="*/ 0 w 3489231"/>
              <a:gd name="connsiteY0" fmla="*/ 0 h 2532366"/>
              <a:gd name="connsiteX1" fmla="*/ 3489231 w 3489231"/>
              <a:gd name="connsiteY1" fmla="*/ 0 h 2532366"/>
              <a:gd name="connsiteX2" fmla="*/ 3489231 w 3489231"/>
              <a:gd name="connsiteY2" fmla="*/ 2527200 h 2532366"/>
              <a:gd name="connsiteX3" fmla="*/ 347333 w 3489231"/>
              <a:gd name="connsiteY3" fmla="*/ 2532366 h 2532366"/>
              <a:gd name="connsiteX4" fmla="*/ 0 w 3489231"/>
              <a:gd name="connsiteY4" fmla="*/ 0 h 2532366"/>
              <a:gd name="connsiteX0" fmla="*/ 0 w 3489231"/>
              <a:gd name="connsiteY0" fmla="*/ 0 h 2527200"/>
              <a:gd name="connsiteX1" fmla="*/ 3489231 w 3489231"/>
              <a:gd name="connsiteY1" fmla="*/ 0 h 2527200"/>
              <a:gd name="connsiteX2" fmla="*/ 3489231 w 3489231"/>
              <a:gd name="connsiteY2" fmla="*/ 2527200 h 2527200"/>
              <a:gd name="connsiteX3" fmla="*/ 347333 w 3489231"/>
              <a:gd name="connsiteY3" fmla="*/ 2522033 h 2527200"/>
              <a:gd name="connsiteX4" fmla="*/ 0 w 3489231"/>
              <a:gd name="connsiteY4" fmla="*/ 0 h 25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9231" h="2527200">
                <a:moveTo>
                  <a:pt x="0" y="0"/>
                </a:moveTo>
                <a:lnTo>
                  <a:pt x="3489231" y="0"/>
                </a:lnTo>
                <a:lnTo>
                  <a:pt x="3489231" y="2527200"/>
                </a:lnTo>
                <a:lnTo>
                  <a:pt x="347333" y="252203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9" name="Platshållare för bild 7">
            <a:extLst>
              <a:ext uri="{FF2B5EF4-FFF2-40B4-BE49-F238E27FC236}">
                <a16:creationId xmlns:a16="http://schemas.microsoft.com/office/drawing/2014/main" id="{C6E7842F-5E6D-0D4E-95D1-DF406180B4C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22766" y="2352973"/>
            <a:ext cx="3128242" cy="2525223"/>
          </a:xfrm>
          <a:custGeom>
            <a:avLst/>
            <a:gdLst>
              <a:gd name="connsiteX0" fmla="*/ 0 w 2992081"/>
              <a:gd name="connsiteY0" fmla="*/ 0 h 2527200"/>
              <a:gd name="connsiteX1" fmla="*/ 2992081 w 2992081"/>
              <a:gd name="connsiteY1" fmla="*/ 0 h 2527200"/>
              <a:gd name="connsiteX2" fmla="*/ 2992081 w 2992081"/>
              <a:gd name="connsiteY2" fmla="*/ 2527200 h 2527200"/>
              <a:gd name="connsiteX3" fmla="*/ 0 w 2992081"/>
              <a:gd name="connsiteY3" fmla="*/ 2527200 h 2527200"/>
              <a:gd name="connsiteX4" fmla="*/ 0 w 2992081"/>
              <a:gd name="connsiteY4" fmla="*/ 0 h 2527200"/>
              <a:gd name="connsiteX0" fmla="*/ 0 w 3121234"/>
              <a:gd name="connsiteY0" fmla="*/ 0 h 2527200"/>
              <a:gd name="connsiteX1" fmla="*/ 3121234 w 3121234"/>
              <a:gd name="connsiteY1" fmla="*/ 0 h 2527200"/>
              <a:gd name="connsiteX2" fmla="*/ 3121234 w 3121234"/>
              <a:gd name="connsiteY2" fmla="*/ 2527200 h 2527200"/>
              <a:gd name="connsiteX3" fmla="*/ 129153 w 3121234"/>
              <a:gd name="connsiteY3" fmla="*/ 2527200 h 2527200"/>
              <a:gd name="connsiteX4" fmla="*/ 0 w 3121234"/>
              <a:gd name="connsiteY4" fmla="*/ 0 h 2527200"/>
              <a:gd name="connsiteX0" fmla="*/ 0 w 3121234"/>
              <a:gd name="connsiteY0" fmla="*/ 0 h 2527200"/>
              <a:gd name="connsiteX1" fmla="*/ 3121234 w 3121234"/>
              <a:gd name="connsiteY1" fmla="*/ 0 h 2527200"/>
              <a:gd name="connsiteX2" fmla="*/ 3121234 w 3121234"/>
              <a:gd name="connsiteY2" fmla="*/ 2527200 h 2527200"/>
              <a:gd name="connsiteX3" fmla="*/ 361628 w 3121234"/>
              <a:gd name="connsiteY3" fmla="*/ 2527200 h 2527200"/>
              <a:gd name="connsiteX4" fmla="*/ 0 w 3121234"/>
              <a:gd name="connsiteY4" fmla="*/ 0 h 2527200"/>
              <a:gd name="connsiteX0" fmla="*/ 0 w 3121234"/>
              <a:gd name="connsiteY0" fmla="*/ 0 h 2527200"/>
              <a:gd name="connsiteX1" fmla="*/ 3121234 w 3121234"/>
              <a:gd name="connsiteY1" fmla="*/ 0 h 2527200"/>
              <a:gd name="connsiteX2" fmla="*/ 3121234 w 3121234"/>
              <a:gd name="connsiteY2" fmla="*/ 2527200 h 2527200"/>
              <a:gd name="connsiteX3" fmla="*/ 355877 w 3121234"/>
              <a:gd name="connsiteY3" fmla="*/ 2515698 h 2527200"/>
              <a:gd name="connsiteX4" fmla="*/ 0 w 3121234"/>
              <a:gd name="connsiteY4" fmla="*/ 0 h 2527200"/>
              <a:gd name="connsiteX0" fmla="*/ 0 w 3121234"/>
              <a:gd name="connsiteY0" fmla="*/ 0 h 2521449"/>
              <a:gd name="connsiteX1" fmla="*/ 3121234 w 3121234"/>
              <a:gd name="connsiteY1" fmla="*/ 0 h 2521449"/>
              <a:gd name="connsiteX2" fmla="*/ 3115483 w 3121234"/>
              <a:gd name="connsiteY2" fmla="*/ 2521449 h 2521449"/>
              <a:gd name="connsiteX3" fmla="*/ 355877 w 3121234"/>
              <a:gd name="connsiteY3" fmla="*/ 2515698 h 2521449"/>
              <a:gd name="connsiteX4" fmla="*/ 0 w 3121234"/>
              <a:gd name="connsiteY4" fmla="*/ 0 h 2521449"/>
              <a:gd name="connsiteX0" fmla="*/ 0 w 3121234"/>
              <a:gd name="connsiteY0" fmla="*/ 0 h 2525223"/>
              <a:gd name="connsiteX1" fmla="*/ 3121234 w 3121234"/>
              <a:gd name="connsiteY1" fmla="*/ 0 h 2525223"/>
              <a:gd name="connsiteX2" fmla="*/ 3115483 w 3121234"/>
              <a:gd name="connsiteY2" fmla="*/ 2521449 h 2525223"/>
              <a:gd name="connsiteX3" fmla="*/ 355877 w 3121234"/>
              <a:gd name="connsiteY3" fmla="*/ 2525223 h 2525223"/>
              <a:gd name="connsiteX4" fmla="*/ 0 w 3121234"/>
              <a:gd name="connsiteY4" fmla="*/ 0 h 2525223"/>
              <a:gd name="connsiteX0" fmla="*/ 0 w 3121234"/>
              <a:gd name="connsiteY0" fmla="*/ 0 h 2525223"/>
              <a:gd name="connsiteX1" fmla="*/ 3121234 w 3121234"/>
              <a:gd name="connsiteY1" fmla="*/ 0 h 2525223"/>
              <a:gd name="connsiteX2" fmla="*/ 3118658 w 3121234"/>
              <a:gd name="connsiteY2" fmla="*/ 2524624 h 2525223"/>
              <a:gd name="connsiteX3" fmla="*/ 355877 w 3121234"/>
              <a:gd name="connsiteY3" fmla="*/ 2525223 h 2525223"/>
              <a:gd name="connsiteX4" fmla="*/ 0 w 3121234"/>
              <a:gd name="connsiteY4" fmla="*/ 0 h 2525223"/>
              <a:gd name="connsiteX0" fmla="*/ 0 w 3128242"/>
              <a:gd name="connsiteY0" fmla="*/ 0 h 2525223"/>
              <a:gd name="connsiteX1" fmla="*/ 3121234 w 3128242"/>
              <a:gd name="connsiteY1" fmla="*/ 0 h 2525223"/>
              <a:gd name="connsiteX2" fmla="*/ 3128183 w 3128242"/>
              <a:gd name="connsiteY2" fmla="*/ 2524624 h 2525223"/>
              <a:gd name="connsiteX3" fmla="*/ 355877 w 3128242"/>
              <a:gd name="connsiteY3" fmla="*/ 2525223 h 2525223"/>
              <a:gd name="connsiteX4" fmla="*/ 0 w 3128242"/>
              <a:gd name="connsiteY4" fmla="*/ 0 h 2525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8242" h="2525223">
                <a:moveTo>
                  <a:pt x="0" y="0"/>
                </a:moveTo>
                <a:lnTo>
                  <a:pt x="3121234" y="0"/>
                </a:lnTo>
                <a:cubicBezTo>
                  <a:pt x="3120375" y="841541"/>
                  <a:pt x="3129042" y="1683083"/>
                  <a:pt x="3128183" y="2524624"/>
                </a:cubicBezTo>
                <a:lnTo>
                  <a:pt x="355877" y="252522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10" name="Rubrik 5">
            <a:extLst>
              <a:ext uri="{FF2B5EF4-FFF2-40B4-BE49-F238E27FC236}">
                <a16:creationId xmlns:a16="http://schemas.microsoft.com/office/drawing/2014/main" id="{14C9355C-85B6-E949-9803-F69815A94C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000" y="504000"/>
            <a:ext cx="4970769" cy="569407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  <a:endParaRPr lang="sv-SE" dirty="0"/>
          </a:p>
        </p:txBody>
      </p:sp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A90592EF-0DD6-C746-902D-9E24B73E11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0E1049BF-D67F-4932-8BFD-769122622374}" type="datetime1">
              <a:rPr lang="sv-SE" smtClean="0"/>
              <a:t>2022-05-23</a:t>
            </a:fld>
            <a:endParaRPr lang="sv-SE"/>
          </a:p>
        </p:txBody>
      </p:sp>
      <p:sp>
        <p:nvSpPr>
          <p:cNvPr id="13" name="Platshållare för bildnummer 2">
            <a:extLst>
              <a:ext uri="{FF2B5EF4-FFF2-40B4-BE49-F238E27FC236}">
                <a16:creationId xmlns:a16="http://schemas.microsoft.com/office/drawing/2014/main" id="{C66E5C39-3D55-2C4E-B916-386A6A1DF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2" name="Platshållare för sidfot 5">
            <a:extLst>
              <a:ext uri="{FF2B5EF4-FFF2-40B4-BE49-F238E27FC236}">
                <a16:creationId xmlns:a16="http://schemas.microsoft.com/office/drawing/2014/main" id="{97894B6C-6BAE-D847-96FA-2AAB11B495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9823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alt 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51919" y="0"/>
            <a:ext cx="2992081" cy="48760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83568" y="504000"/>
            <a:ext cx="4959904" cy="569407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3568" y="1440000"/>
            <a:ext cx="4959904" cy="2989462"/>
          </a:xfrm>
        </p:spPr>
        <p:txBody>
          <a:bodyPr/>
          <a:lstStyle>
            <a:lvl1pPr marL="216000" indent="-216000">
              <a:defRPr sz="1800"/>
            </a:lvl1pPr>
            <a:lvl2pPr marL="432000" indent="-216000">
              <a:defRPr sz="1600"/>
            </a:lvl2pPr>
            <a:lvl3pPr marL="648000" indent="-216000">
              <a:defRPr sz="1600"/>
            </a:lvl3pPr>
            <a:lvl4pPr marL="864000" indent="-216000">
              <a:defRPr sz="1600"/>
            </a:lvl4pPr>
            <a:lvl5pPr marL="1080000" indent="-216000">
              <a:defRPr sz="1600"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5E4B72CA-3F0D-B444-82C7-779B3F6CE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F77F3D-AB0E-4A6F-85AD-103E2C20F46E}" type="datetime1">
              <a:rPr lang="sv-SE" smtClean="0"/>
              <a:t>2022-05-23</a:t>
            </a:fld>
            <a:endParaRPr lang="sv-SE"/>
          </a:p>
        </p:txBody>
      </p:sp>
      <p:sp>
        <p:nvSpPr>
          <p:cNvPr id="10" name="Platshållare för bildnummer 2">
            <a:extLst>
              <a:ext uri="{FF2B5EF4-FFF2-40B4-BE49-F238E27FC236}">
                <a16:creationId xmlns:a16="http://schemas.microsoft.com/office/drawing/2014/main" id="{7E8BE53B-B777-FE43-9D03-4AB1F2EF0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90D14060-79CF-9C4F-8903-D75CE6842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3430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alt 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7"/>
          <p:cNvSpPr>
            <a:spLocks noGrp="1"/>
          </p:cNvSpPr>
          <p:nvPr>
            <p:ph type="pic" sz="quarter" idx="21" hasCustomPrompt="1"/>
          </p:nvPr>
        </p:nvSpPr>
        <p:spPr>
          <a:xfrm>
            <a:off x="5684208" y="0"/>
            <a:ext cx="3459792" cy="4876006"/>
          </a:xfrm>
          <a:custGeom>
            <a:avLst/>
            <a:gdLst>
              <a:gd name="connsiteX0" fmla="*/ 0 w 2992081"/>
              <a:gd name="connsiteY0" fmla="*/ 0 h 1656000"/>
              <a:gd name="connsiteX1" fmla="*/ 2992081 w 2992081"/>
              <a:gd name="connsiteY1" fmla="*/ 0 h 1656000"/>
              <a:gd name="connsiteX2" fmla="*/ 2992081 w 2992081"/>
              <a:gd name="connsiteY2" fmla="*/ 1656000 h 1656000"/>
              <a:gd name="connsiteX3" fmla="*/ 0 w 2992081"/>
              <a:gd name="connsiteY3" fmla="*/ 1656000 h 1656000"/>
              <a:gd name="connsiteX4" fmla="*/ 0 w 2992081"/>
              <a:gd name="connsiteY4" fmla="*/ 0 h 1656000"/>
              <a:gd name="connsiteX0" fmla="*/ 471488 w 3463569"/>
              <a:gd name="connsiteY0" fmla="*/ 0 h 1670287"/>
              <a:gd name="connsiteX1" fmla="*/ 3463569 w 3463569"/>
              <a:gd name="connsiteY1" fmla="*/ 0 h 1670287"/>
              <a:gd name="connsiteX2" fmla="*/ 3463569 w 3463569"/>
              <a:gd name="connsiteY2" fmla="*/ 1656000 h 1670287"/>
              <a:gd name="connsiteX3" fmla="*/ 0 w 3463569"/>
              <a:gd name="connsiteY3" fmla="*/ 1670287 h 1670287"/>
              <a:gd name="connsiteX4" fmla="*/ 471488 w 3463569"/>
              <a:gd name="connsiteY4" fmla="*/ 0 h 1670287"/>
              <a:gd name="connsiteX0" fmla="*/ 228601 w 3463569"/>
              <a:gd name="connsiteY0" fmla="*/ 0 h 1677431"/>
              <a:gd name="connsiteX1" fmla="*/ 3463569 w 3463569"/>
              <a:gd name="connsiteY1" fmla="*/ 7144 h 1677431"/>
              <a:gd name="connsiteX2" fmla="*/ 3463569 w 3463569"/>
              <a:gd name="connsiteY2" fmla="*/ 1663144 h 1677431"/>
              <a:gd name="connsiteX3" fmla="*/ 0 w 3463569"/>
              <a:gd name="connsiteY3" fmla="*/ 1677431 h 1677431"/>
              <a:gd name="connsiteX4" fmla="*/ 228601 w 3463569"/>
              <a:gd name="connsiteY4" fmla="*/ 0 h 1677431"/>
              <a:gd name="connsiteX0" fmla="*/ 235745 w 3463569"/>
              <a:gd name="connsiteY0" fmla="*/ 7144 h 1670287"/>
              <a:gd name="connsiteX1" fmla="*/ 3463569 w 3463569"/>
              <a:gd name="connsiteY1" fmla="*/ 0 h 1670287"/>
              <a:gd name="connsiteX2" fmla="*/ 3463569 w 3463569"/>
              <a:gd name="connsiteY2" fmla="*/ 1656000 h 1670287"/>
              <a:gd name="connsiteX3" fmla="*/ 0 w 3463569"/>
              <a:gd name="connsiteY3" fmla="*/ 1670287 h 1670287"/>
              <a:gd name="connsiteX4" fmla="*/ 235745 w 3463569"/>
              <a:gd name="connsiteY4" fmla="*/ 7144 h 1670287"/>
              <a:gd name="connsiteX0" fmla="*/ 224410 w 3463569"/>
              <a:gd name="connsiteY0" fmla="*/ 0 h 1670700"/>
              <a:gd name="connsiteX1" fmla="*/ 3463569 w 3463569"/>
              <a:gd name="connsiteY1" fmla="*/ 413 h 1670700"/>
              <a:gd name="connsiteX2" fmla="*/ 3463569 w 3463569"/>
              <a:gd name="connsiteY2" fmla="*/ 1656413 h 1670700"/>
              <a:gd name="connsiteX3" fmla="*/ 0 w 3463569"/>
              <a:gd name="connsiteY3" fmla="*/ 1670700 h 1670700"/>
              <a:gd name="connsiteX4" fmla="*/ 224410 w 3463569"/>
              <a:gd name="connsiteY4" fmla="*/ 0 h 1670700"/>
              <a:gd name="connsiteX0" fmla="*/ 220632 w 3459791"/>
              <a:gd name="connsiteY0" fmla="*/ 0 h 1663143"/>
              <a:gd name="connsiteX1" fmla="*/ 3459791 w 3459791"/>
              <a:gd name="connsiteY1" fmla="*/ 413 h 1663143"/>
              <a:gd name="connsiteX2" fmla="*/ 3459791 w 3459791"/>
              <a:gd name="connsiteY2" fmla="*/ 1656413 h 1663143"/>
              <a:gd name="connsiteX3" fmla="*/ 0 w 3459791"/>
              <a:gd name="connsiteY3" fmla="*/ 1663143 h 1663143"/>
              <a:gd name="connsiteX4" fmla="*/ 220632 w 3459791"/>
              <a:gd name="connsiteY4" fmla="*/ 0 h 1663143"/>
              <a:gd name="connsiteX0" fmla="*/ 220632 w 3459791"/>
              <a:gd name="connsiteY0" fmla="*/ 0 h 1659364"/>
              <a:gd name="connsiteX1" fmla="*/ 3459791 w 3459791"/>
              <a:gd name="connsiteY1" fmla="*/ 413 h 1659364"/>
              <a:gd name="connsiteX2" fmla="*/ 3459791 w 3459791"/>
              <a:gd name="connsiteY2" fmla="*/ 1656413 h 1659364"/>
              <a:gd name="connsiteX3" fmla="*/ 0 w 3459791"/>
              <a:gd name="connsiteY3" fmla="*/ 1659364 h 1659364"/>
              <a:gd name="connsiteX4" fmla="*/ 220632 w 3459791"/>
              <a:gd name="connsiteY4" fmla="*/ 0 h 1659364"/>
              <a:gd name="connsiteX0" fmla="*/ 449232 w 3459791"/>
              <a:gd name="connsiteY0" fmla="*/ 0 h 1659364"/>
              <a:gd name="connsiteX1" fmla="*/ 3459791 w 3459791"/>
              <a:gd name="connsiteY1" fmla="*/ 413 h 1659364"/>
              <a:gd name="connsiteX2" fmla="*/ 3459791 w 3459791"/>
              <a:gd name="connsiteY2" fmla="*/ 1656413 h 1659364"/>
              <a:gd name="connsiteX3" fmla="*/ 0 w 3459791"/>
              <a:gd name="connsiteY3" fmla="*/ 1659364 h 1659364"/>
              <a:gd name="connsiteX4" fmla="*/ 449232 w 3459791"/>
              <a:gd name="connsiteY4" fmla="*/ 0 h 1659364"/>
              <a:gd name="connsiteX0" fmla="*/ 444208 w 3454767"/>
              <a:gd name="connsiteY0" fmla="*/ 0 h 1657663"/>
              <a:gd name="connsiteX1" fmla="*/ 3454767 w 3454767"/>
              <a:gd name="connsiteY1" fmla="*/ 413 h 1657663"/>
              <a:gd name="connsiteX2" fmla="*/ 3454767 w 3454767"/>
              <a:gd name="connsiteY2" fmla="*/ 1656413 h 1657663"/>
              <a:gd name="connsiteX3" fmla="*/ 0 w 3454767"/>
              <a:gd name="connsiteY3" fmla="*/ 1657663 h 1657663"/>
              <a:gd name="connsiteX4" fmla="*/ 444208 w 3454767"/>
              <a:gd name="connsiteY4" fmla="*/ 0 h 1657663"/>
              <a:gd name="connsiteX0" fmla="*/ 444208 w 3454767"/>
              <a:gd name="connsiteY0" fmla="*/ 0 h 1656413"/>
              <a:gd name="connsiteX1" fmla="*/ 3454767 w 3454767"/>
              <a:gd name="connsiteY1" fmla="*/ 413 h 1656413"/>
              <a:gd name="connsiteX2" fmla="*/ 3454767 w 3454767"/>
              <a:gd name="connsiteY2" fmla="*/ 1656413 h 1656413"/>
              <a:gd name="connsiteX3" fmla="*/ 0 w 3454767"/>
              <a:gd name="connsiteY3" fmla="*/ 1654261 h 1656413"/>
              <a:gd name="connsiteX4" fmla="*/ 444208 w 3454767"/>
              <a:gd name="connsiteY4" fmla="*/ 0 h 1656413"/>
              <a:gd name="connsiteX0" fmla="*/ 449233 w 3459792"/>
              <a:gd name="connsiteY0" fmla="*/ 0 h 1656413"/>
              <a:gd name="connsiteX1" fmla="*/ 3459792 w 3459792"/>
              <a:gd name="connsiteY1" fmla="*/ 413 h 1656413"/>
              <a:gd name="connsiteX2" fmla="*/ 3459792 w 3459792"/>
              <a:gd name="connsiteY2" fmla="*/ 1656413 h 1656413"/>
              <a:gd name="connsiteX3" fmla="*/ 0 w 3459792"/>
              <a:gd name="connsiteY3" fmla="*/ 1655962 h 1656413"/>
              <a:gd name="connsiteX4" fmla="*/ 449233 w 3459792"/>
              <a:gd name="connsiteY4" fmla="*/ 0 h 165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792" h="1656413">
                <a:moveTo>
                  <a:pt x="449233" y="0"/>
                </a:moveTo>
                <a:lnTo>
                  <a:pt x="3459792" y="413"/>
                </a:lnTo>
                <a:lnTo>
                  <a:pt x="3459792" y="1656413"/>
                </a:lnTo>
                <a:lnTo>
                  <a:pt x="0" y="1655962"/>
                </a:lnTo>
                <a:lnTo>
                  <a:pt x="44923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9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1440000"/>
            <a:ext cx="5112000" cy="2991068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8" name="Rubrik 5">
            <a:extLst>
              <a:ext uri="{FF2B5EF4-FFF2-40B4-BE49-F238E27FC236}">
                <a16:creationId xmlns:a16="http://schemas.microsoft.com/office/drawing/2014/main" id="{ADE8B9EC-AF0B-CE4C-8243-45AF9ED465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000" y="504000"/>
            <a:ext cx="5112000" cy="569407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  <a:endParaRPr lang="sv-SE" dirty="0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D1D6ADC4-1A2A-4B40-8C54-BDFDD3663B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0F87AAAD-A8F1-4494-A6D8-0E8B711AC872}" type="datetime1">
              <a:rPr lang="sv-SE" smtClean="0"/>
              <a:t>2022-05-23</a:t>
            </a:fld>
            <a:endParaRPr lang="sv-SE"/>
          </a:p>
        </p:txBody>
      </p:sp>
      <p:sp>
        <p:nvSpPr>
          <p:cNvPr id="12" name="Platshållare för bildnummer 2">
            <a:extLst>
              <a:ext uri="{FF2B5EF4-FFF2-40B4-BE49-F238E27FC236}">
                <a16:creationId xmlns:a16="http://schemas.microsoft.com/office/drawing/2014/main" id="{CD18ECBC-5301-0449-89EC-AF9F529797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1" name="Platshållare för sidfot 5">
            <a:extLst>
              <a:ext uri="{FF2B5EF4-FFF2-40B4-BE49-F238E27FC236}">
                <a16:creationId xmlns:a16="http://schemas.microsoft.com/office/drawing/2014/main" id="{96637BA6-85D2-9F49-825F-8E8D469A2D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7379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alt 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7">
            <a:extLst>
              <a:ext uri="{FF2B5EF4-FFF2-40B4-BE49-F238E27FC236}">
                <a16:creationId xmlns:a16="http://schemas.microsoft.com/office/drawing/2014/main" id="{61B5B853-6050-104B-B64B-70CD31ABC8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106107" y="0"/>
            <a:ext cx="5037893" cy="4876006"/>
          </a:xfrm>
          <a:custGeom>
            <a:avLst/>
            <a:gdLst>
              <a:gd name="connsiteX0" fmla="*/ 0 w 4118677"/>
              <a:gd name="connsiteY0" fmla="*/ 0 h 4901532"/>
              <a:gd name="connsiteX1" fmla="*/ 4118677 w 4118677"/>
              <a:gd name="connsiteY1" fmla="*/ 0 h 4901532"/>
              <a:gd name="connsiteX2" fmla="*/ 4118677 w 4118677"/>
              <a:gd name="connsiteY2" fmla="*/ 4901532 h 4901532"/>
              <a:gd name="connsiteX3" fmla="*/ 0 w 4118677"/>
              <a:gd name="connsiteY3" fmla="*/ 4901532 h 4901532"/>
              <a:gd name="connsiteX4" fmla="*/ 0 w 4118677"/>
              <a:gd name="connsiteY4" fmla="*/ 0 h 4901532"/>
              <a:gd name="connsiteX0" fmla="*/ 0 w 5077039"/>
              <a:gd name="connsiteY0" fmla="*/ 0 h 4901532"/>
              <a:gd name="connsiteX1" fmla="*/ 5077039 w 5077039"/>
              <a:gd name="connsiteY1" fmla="*/ 8792 h 4901532"/>
              <a:gd name="connsiteX2" fmla="*/ 4118677 w 5077039"/>
              <a:gd name="connsiteY2" fmla="*/ 4901532 h 4901532"/>
              <a:gd name="connsiteX3" fmla="*/ 0 w 5077039"/>
              <a:gd name="connsiteY3" fmla="*/ 4901532 h 4901532"/>
              <a:gd name="connsiteX4" fmla="*/ 0 w 5077039"/>
              <a:gd name="connsiteY4" fmla="*/ 0 h 4901532"/>
              <a:gd name="connsiteX0" fmla="*/ 0 w 5085831"/>
              <a:gd name="connsiteY0" fmla="*/ 0 h 4901532"/>
              <a:gd name="connsiteX1" fmla="*/ 5085831 w 5085831"/>
              <a:gd name="connsiteY1" fmla="*/ 0 h 4901532"/>
              <a:gd name="connsiteX2" fmla="*/ 4118677 w 5085831"/>
              <a:gd name="connsiteY2" fmla="*/ 4901532 h 4901532"/>
              <a:gd name="connsiteX3" fmla="*/ 0 w 5085831"/>
              <a:gd name="connsiteY3" fmla="*/ 4901532 h 4901532"/>
              <a:gd name="connsiteX4" fmla="*/ 0 w 5085831"/>
              <a:gd name="connsiteY4" fmla="*/ 0 h 4901532"/>
              <a:gd name="connsiteX0" fmla="*/ 0 w 5121576"/>
              <a:gd name="connsiteY0" fmla="*/ 0 h 4901532"/>
              <a:gd name="connsiteX1" fmla="*/ 5121576 w 5121576"/>
              <a:gd name="connsiteY1" fmla="*/ 0 h 4901532"/>
              <a:gd name="connsiteX2" fmla="*/ 4118677 w 5121576"/>
              <a:gd name="connsiteY2" fmla="*/ 4901532 h 4901532"/>
              <a:gd name="connsiteX3" fmla="*/ 0 w 5121576"/>
              <a:gd name="connsiteY3" fmla="*/ 4901532 h 4901532"/>
              <a:gd name="connsiteX4" fmla="*/ 0 w 5121576"/>
              <a:gd name="connsiteY4" fmla="*/ 0 h 4901532"/>
              <a:gd name="connsiteX0" fmla="*/ 0 w 5710525"/>
              <a:gd name="connsiteY0" fmla="*/ 0 h 4901532"/>
              <a:gd name="connsiteX1" fmla="*/ 5121576 w 5710525"/>
              <a:gd name="connsiteY1" fmla="*/ 0 h 4901532"/>
              <a:gd name="connsiteX2" fmla="*/ 5710525 w 5710525"/>
              <a:gd name="connsiteY2" fmla="*/ 4901532 h 4901532"/>
              <a:gd name="connsiteX3" fmla="*/ 0 w 5710525"/>
              <a:gd name="connsiteY3" fmla="*/ 4901532 h 4901532"/>
              <a:gd name="connsiteX4" fmla="*/ 0 w 5710525"/>
              <a:gd name="connsiteY4" fmla="*/ 0 h 4901532"/>
              <a:gd name="connsiteX0" fmla="*/ 0 w 5719669"/>
              <a:gd name="connsiteY0" fmla="*/ 0 h 4901532"/>
              <a:gd name="connsiteX1" fmla="*/ 5719669 w 5719669"/>
              <a:gd name="connsiteY1" fmla="*/ 9053 h 4901532"/>
              <a:gd name="connsiteX2" fmla="*/ 5710525 w 5719669"/>
              <a:gd name="connsiteY2" fmla="*/ 4901532 h 4901532"/>
              <a:gd name="connsiteX3" fmla="*/ 0 w 5719669"/>
              <a:gd name="connsiteY3" fmla="*/ 4901532 h 4901532"/>
              <a:gd name="connsiteX4" fmla="*/ 0 w 5719669"/>
              <a:gd name="connsiteY4" fmla="*/ 0 h 4901532"/>
              <a:gd name="connsiteX0" fmla="*/ 0 w 5719669"/>
              <a:gd name="connsiteY0" fmla="*/ 0 h 4919639"/>
              <a:gd name="connsiteX1" fmla="*/ 5719669 w 5719669"/>
              <a:gd name="connsiteY1" fmla="*/ 9053 h 4919639"/>
              <a:gd name="connsiteX2" fmla="*/ 5710525 w 5719669"/>
              <a:gd name="connsiteY2" fmla="*/ 4901532 h 4919639"/>
              <a:gd name="connsiteX3" fmla="*/ 1573445 w 5719669"/>
              <a:gd name="connsiteY3" fmla="*/ 4919639 h 4919639"/>
              <a:gd name="connsiteX4" fmla="*/ 0 w 5719669"/>
              <a:gd name="connsiteY4" fmla="*/ 0 h 4919639"/>
              <a:gd name="connsiteX0" fmla="*/ 0 w 5139979"/>
              <a:gd name="connsiteY0" fmla="*/ 9054 h 4910586"/>
              <a:gd name="connsiteX1" fmla="*/ 5139979 w 5139979"/>
              <a:gd name="connsiteY1" fmla="*/ 0 h 4910586"/>
              <a:gd name="connsiteX2" fmla="*/ 5130835 w 5139979"/>
              <a:gd name="connsiteY2" fmla="*/ 4892479 h 4910586"/>
              <a:gd name="connsiteX3" fmla="*/ 993755 w 5139979"/>
              <a:gd name="connsiteY3" fmla="*/ 4910586 h 4910586"/>
              <a:gd name="connsiteX4" fmla="*/ 0 w 5139979"/>
              <a:gd name="connsiteY4" fmla="*/ 9054 h 4910586"/>
              <a:gd name="connsiteX0" fmla="*/ 0 w 5139979"/>
              <a:gd name="connsiteY0" fmla="*/ 9054 h 4901532"/>
              <a:gd name="connsiteX1" fmla="*/ 5139979 w 5139979"/>
              <a:gd name="connsiteY1" fmla="*/ 0 h 4901532"/>
              <a:gd name="connsiteX2" fmla="*/ 5130835 w 5139979"/>
              <a:gd name="connsiteY2" fmla="*/ 4892479 h 4901532"/>
              <a:gd name="connsiteX3" fmla="*/ 993755 w 5139979"/>
              <a:gd name="connsiteY3" fmla="*/ 4901532 h 4901532"/>
              <a:gd name="connsiteX4" fmla="*/ 0 w 5139979"/>
              <a:gd name="connsiteY4" fmla="*/ 9054 h 4901532"/>
              <a:gd name="connsiteX0" fmla="*/ 0 w 5126312"/>
              <a:gd name="connsiteY0" fmla="*/ 2331 h 4901532"/>
              <a:gd name="connsiteX1" fmla="*/ 5126312 w 5126312"/>
              <a:gd name="connsiteY1" fmla="*/ 0 h 4901532"/>
              <a:gd name="connsiteX2" fmla="*/ 5117168 w 5126312"/>
              <a:gd name="connsiteY2" fmla="*/ 4892479 h 4901532"/>
              <a:gd name="connsiteX3" fmla="*/ 980088 w 5126312"/>
              <a:gd name="connsiteY3" fmla="*/ 4901532 h 4901532"/>
              <a:gd name="connsiteX4" fmla="*/ 0 w 5126312"/>
              <a:gd name="connsiteY4" fmla="*/ 2331 h 4901532"/>
              <a:gd name="connsiteX0" fmla="*/ 0 w 5139979"/>
              <a:gd name="connsiteY0" fmla="*/ 0 h 4912648"/>
              <a:gd name="connsiteX1" fmla="*/ 5139979 w 5139979"/>
              <a:gd name="connsiteY1" fmla="*/ 11116 h 4912648"/>
              <a:gd name="connsiteX2" fmla="*/ 5130835 w 5139979"/>
              <a:gd name="connsiteY2" fmla="*/ 4903595 h 4912648"/>
              <a:gd name="connsiteX3" fmla="*/ 993755 w 5139979"/>
              <a:gd name="connsiteY3" fmla="*/ 4912648 h 4912648"/>
              <a:gd name="connsiteX4" fmla="*/ 0 w 5139979"/>
              <a:gd name="connsiteY4" fmla="*/ 0 h 4912648"/>
              <a:gd name="connsiteX0" fmla="*/ 0 w 5126312"/>
              <a:gd name="connsiteY0" fmla="*/ 83013 h 4901532"/>
              <a:gd name="connsiteX1" fmla="*/ 5126312 w 5126312"/>
              <a:gd name="connsiteY1" fmla="*/ 0 h 4901532"/>
              <a:gd name="connsiteX2" fmla="*/ 5117168 w 5126312"/>
              <a:gd name="connsiteY2" fmla="*/ 4892479 h 4901532"/>
              <a:gd name="connsiteX3" fmla="*/ 980088 w 5126312"/>
              <a:gd name="connsiteY3" fmla="*/ 4901532 h 4901532"/>
              <a:gd name="connsiteX4" fmla="*/ 0 w 5126312"/>
              <a:gd name="connsiteY4" fmla="*/ 83013 h 4901532"/>
              <a:gd name="connsiteX0" fmla="*/ 0 w 5119478"/>
              <a:gd name="connsiteY0" fmla="*/ 0 h 4905924"/>
              <a:gd name="connsiteX1" fmla="*/ 5119478 w 5119478"/>
              <a:gd name="connsiteY1" fmla="*/ 4392 h 4905924"/>
              <a:gd name="connsiteX2" fmla="*/ 5110334 w 5119478"/>
              <a:gd name="connsiteY2" fmla="*/ 4896871 h 4905924"/>
              <a:gd name="connsiteX3" fmla="*/ 973254 w 5119478"/>
              <a:gd name="connsiteY3" fmla="*/ 4905924 h 4905924"/>
              <a:gd name="connsiteX4" fmla="*/ 0 w 5119478"/>
              <a:gd name="connsiteY4" fmla="*/ 0 h 4905924"/>
              <a:gd name="connsiteX0" fmla="*/ 0 w 5129396"/>
              <a:gd name="connsiteY0" fmla="*/ 0 h 4905924"/>
              <a:gd name="connsiteX1" fmla="*/ 5119478 w 5129396"/>
              <a:gd name="connsiteY1" fmla="*/ 4392 h 4905924"/>
              <a:gd name="connsiteX2" fmla="*/ 5129396 w 5129396"/>
              <a:gd name="connsiteY2" fmla="*/ 4892181 h 4905924"/>
              <a:gd name="connsiteX3" fmla="*/ 973254 w 5129396"/>
              <a:gd name="connsiteY3" fmla="*/ 4905924 h 4905924"/>
              <a:gd name="connsiteX4" fmla="*/ 0 w 5129396"/>
              <a:gd name="connsiteY4" fmla="*/ 0 h 4905924"/>
              <a:gd name="connsiteX0" fmla="*/ 0 w 5124629"/>
              <a:gd name="connsiteY0" fmla="*/ 0 h 4905924"/>
              <a:gd name="connsiteX1" fmla="*/ 5119478 w 5124629"/>
              <a:gd name="connsiteY1" fmla="*/ 4392 h 4905924"/>
              <a:gd name="connsiteX2" fmla="*/ 5124629 w 5124629"/>
              <a:gd name="connsiteY2" fmla="*/ 4901559 h 4905924"/>
              <a:gd name="connsiteX3" fmla="*/ 973254 w 5124629"/>
              <a:gd name="connsiteY3" fmla="*/ 4905924 h 4905924"/>
              <a:gd name="connsiteX4" fmla="*/ 0 w 5124629"/>
              <a:gd name="connsiteY4" fmla="*/ 0 h 4905924"/>
              <a:gd name="connsiteX0" fmla="*/ 0 w 5129395"/>
              <a:gd name="connsiteY0" fmla="*/ 0 h 4910938"/>
              <a:gd name="connsiteX1" fmla="*/ 5119478 w 5129395"/>
              <a:gd name="connsiteY1" fmla="*/ 4392 h 4910938"/>
              <a:gd name="connsiteX2" fmla="*/ 5129395 w 5129395"/>
              <a:gd name="connsiteY2" fmla="*/ 4910938 h 4910938"/>
              <a:gd name="connsiteX3" fmla="*/ 973254 w 5129395"/>
              <a:gd name="connsiteY3" fmla="*/ 4905924 h 4910938"/>
              <a:gd name="connsiteX4" fmla="*/ 0 w 5129395"/>
              <a:gd name="connsiteY4" fmla="*/ 0 h 4910938"/>
              <a:gd name="connsiteX0" fmla="*/ 0 w 5120105"/>
              <a:gd name="connsiteY0" fmla="*/ 0 h 4915627"/>
              <a:gd name="connsiteX1" fmla="*/ 5119478 w 5120105"/>
              <a:gd name="connsiteY1" fmla="*/ 4392 h 4915627"/>
              <a:gd name="connsiteX2" fmla="*/ 5115098 w 5120105"/>
              <a:gd name="connsiteY2" fmla="*/ 4915627 h 4915627"/>
              <a:gd name="connsiteX3" fmla="*/ 973254 w 5120105"/>
              <a:gd name="connsiteY3" fmla="*/ 4905924 h 4915627"/>
              <a:gd name="connsiteX4" fmla="*/ 0 w 5120105"/>
              <a:gd name="connsiteY4" fmla="*/ 0 h 4915627"/>
              <a:gd name="connsiteX0" fmla="*/ 0 w 5124630"/>
              <a:gd name="connsiteY0" fmla="*/ 0 h 4915627"/>
              <a:gd name="connsiteX1" fmla="*/ 5119478 w 5124630"/>
              <a:gd name="connsiteY1" fmla="*/ 4392 h 4915627"/>
              <a:gd name="connsiteX2" fmla="*/ 5124630 w 5124630"/>
              <a:gd name="connsiteY2" fmla="*/ 4915627 h 4915627"/>
              <a:gd name="connsiteX3" fmla="*/ 973254 w 5124630"/>
              <a:gd name="connsiteY3" fmla="*/ 4905924 h 4915627"/>
              <a:gd name="connsiteX4" fmla="*/ 0 w 5124630"/>
              <a:gd name="connsiteY4" fmla="*/ 0 h 4915627"/>
              <a:gd name="connsiteX0" fmla="*/ 0 w 5120542"/>
              <a:gd name="connsiteY0" fmla="*/ 0 h 4907160"/>
              <a:gd name="connsiteX1" fmla="*/ 5119478 w 5120542"/>
              <a:gd name="connsiteY1" fmla="*/ 4392 h 4907160"/>
              <a:gd name="connsiteX2" fmla="*/ 5120328 w 5120542"/>
              <a:gd name="connsiteY2" fmla="*/ 4907160 h 4907160"/>
              <a:gd name="connsiteX3" fmla="*/ 973254 w 5120542"/>
              <a:gd name="connsiteY3" fmla="*/ 4905924 h 4907160"/>
              <a:gd name="connsiteX4" fmla="*/ 0 w 5120542"/>
              <a:gd name="connsiteY4" fmla="*/ 0 h 4907160"/>
              <a:gd name="connsiteX0" fmla="*/ 0 w 5120542"/>
              <a:gd name="connsiteY0" fmla="*/ 4074 h 4911234"/>
              <a:gd name="connsiteX1" fmla="*/ 5119478 w 5120542"/>
              <a:gd name="connsiteY1" fmla="*/ 0 h 4911234"/>
              <a:gd name="connsiteX2" fmla="*/ 5120328 w 5120542"/>
              <a:gd name="connsiteY2" fmla="*/ 4911234 h 4911234"/>
              <a:gd name="connsiteX3" fmla="*/ 973254 w 5120542"/>
              <a:gd name="connsiteY3" fmla="*/ 4909998 h 4911234"/>
              <a:gd name="connsiteX4" fmla="*/ 0 w 5120542"/>
              <a:gd name="connsiteY4" fmla="*/ 4074 h 4911234"/>
              <a:gd name="connsiteX0" fmla="*/ 0 w 5124845"/>
              <a:gd name="connsiteY0" fmla="*/ 0 h 4919860"/>
              <a:gd name="connsiteX1" fmla="*/ 5123781 w 5124845"/>
              <a:gd name="connsiteY1" fmla="*/ 8626 h 4919860"/>
              <a:gd name="connsiteX2" fmla="*/ 5124631 w 5124845"/>
              <a:gd name="connsiteY2" fmla="*/ 4919860 h 4919860"/>
              <a:gd name="connsiteX3" fmla="*/ 977557 w 5124845"/>
              <a:gd name="connsiteY3" fmla="*/ 4918624 h 4919860"/>
              <a:gd name="connsiteX4" fmla="*/ 0 w 5124845"/>
              <a:gd name="connsiteY4" fmla="*/ 0 h 4919860"/>
              <a:gd name="connsiteX0" fmla="*/ 0 w 5120543"/>
              <a:gd name="connsiteY0" fmla="*/ 0 h 4915626"/>
              <a:gd name="connsiteX1" fmla="*/ 5119479 w 5120543"/>
              <a:gd name="connsiteY1" fmla="*/ 4392 h 4915626"/>
              <a:gd name="connsiteX2" fmla="*/ 5120329 w 5120543"/>
              <a:gd name="connsiteY2" fmla="*/ 4915626 h 4915626"/>
              <a:gd name="connsiteX3" fmla="*/ 973255 w 5120543"/>
              <a:gd name="connsiteY3" fmla="*/ 4914390 h 4915626"/>
              <a:gd name="connsiteX4" fmla="*/ 0 w 5120543"/>
              <a:gd name="connsiteY4" fmla="*/ 0 h 4915626"/>
              <a:gd name="connsiteX0" fmla="*/ 0 w 5120543"/>
              <a:gd name="connsiteY0" fmla="*/ 0 h 4911392"/>
              <a:gd name="connsiteX1" fmla="*/ 5119479 w 5120543"/>
              <a:gd name="connsiteY1" fmla="*/ 158 h 4911392"/>
              <a:gd name="connsiteX2" fmla="*/ 5120329 w 5120543"/>
              <a:gd name="connsiteY2" fmla="*/ 4911392 h 4911392"/>
              <a:gd name="connsiteX3" fmla="*/ 973255 w 5120543"/>
              <a:gd name="connsiteY3" fmla="*/ 4910156 h 4911392"/>
              <a:gd name="connsiteX4" fmla="*/ 0 w 5120543"/>
              <a:gd name="connsiteY4" fmla="*/ 0 h 4911392"/>
              <a:gd name="connsiteX0" fmla="*/ 0 w 5120156"/>
              <a:gd name="connsiteY0" fmla="*/ 0 h 4910156"/>
              <a:gd name="connsiteX1" fmla="*/ 5119479 w 5120156"/>
              <a:gd name="connsiteY1" fmla="*/ 158 h 4910156"/>
              <a:gd name="connsiteX2" fmla="*/ 5116047 w 5120156"/>
              <a:gd name="connsiteY2" fmla="*/ 4902965 h 4910156"/>
              <a:gd name="connsiteX3" fmla="*/ 973255 w 5120156"/>
              <a:gd name="connsiteY3" fmla="*/ 4910156 h 4910156"/>
              <a:gd name="connsiteX4" fmla="*/ 0 w 5120156"/>
              <a:gd name="connsiteY4" fmla="*/ 0 h 4910156"/>
              <a:gd name="connsiteX0" fmla="*/ 0 w 5120156"/>
              <a:gd name="connsiteY0" fmla="*/ 0 h 4902965"/>
              <a:gd name="connsiteX1" fmla="*/ 5119479 w 5120156"/>
              <a:gd name="connsiteY1" fmla="*/ 158 h 4902965"/>
              <a:gd name="connsiteX2" fmla="*/ 5116047 w 5120156"/>
              <a:gd name="connsiteY2" fmla="*/ 4902965 h 4902965"/>
              <a:gd name="connsiteX3" fmla="*/ 973255 w 5120156"/>
              <a:gd name="connsiteY3" fmla="*/ 4901728 h 4902965"/>
              <a:gd name="connsiteX4" fmla="*/ 0 w 5120156"/>
              <a:gd name="connsiteY4" fmla="*/ 0 h 4902965"/>
              <a:gd name="connsiteX0" fmla="*/ 0 w 5126895"/>
              <a:gd name="connsiteY0" fmla="*/ 0 h 4902965"/>
              <a:gd name="connsiteX1" fmla="*/ 5119479 w 5126895"/>
              <a:gd name="connsiteY1" fmla="*/ 158 h 4902965"/>
              <a:gd name="connsiteX2" fmla="*/ 5126895 w 5126895"/>
              <a:gd name="connsiteY2" fmla="*/ 4902965 h 4902965"/>
              <a:gd name="connsiteX3" fmla="*/ 973255 w 5126895"/>
              <a:gd name="connsiteY3" fmla="*/ 4901728 h 4902965"/>
              <a:gd name="connsiteX4" fmla="*/ 0 w 5126895"/>
              <a:gd name="connsiteY4" fmla="*/ 0 h 4902965"/>
              <a:gd name="connsiteX0" fmla="*/ 0 w 5120230"/>
              <a:gd name="connsiteY0" fmla="*/ 0 h 4902965"/>
              <a:gd name="connsiteX1" fmla="*/ 5119479 w 5120230"/>
              <a:gd name="connsiteY1" fmla="*/ 158 h 4902965"/>
              <a:gd name="connsiteX2" fmla="*/ 5117214 w 5120230"/>
              <a:gd name="connsiteY2" fmla="*/ 4902965 h 4902965"/>
              <a:gd name="connsiteX3" fmla="*/ 973255 w 5120230"/>
              <a:gd name="connsiteY3" fmla="*/ 4901728 h 4902965"/>
              <a:gd name="connsiteX4" fmla="*/ 0 w 5120230"/>
              <a:gd name="connsiteY4" fmla="*/ 0 h 4902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0230" h="4902965">
                <a:moveTo>
                  <a:pt x="0" y="0"/>
                </a:moveTo>
                <a:lnTo>
                  <a:pt x="5119479" y="158"/>
                </a:lnTo>
                <a:cubicBezTo>
                  <a:pt x="5122785" y="1635673"/>
                  <a:pt x="5113908" y="3267450"/>
                  <a:pt x="5117214" y="4902965"/>
                </a:cubicBezTo>
                <a:lnTo>
                  <a:pt x="973255" y="490172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 smtClean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1270153B-94A6-E744-8BC9-650BC793BEC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84000" y="1440000"/>
            <a:ext cx="3599968" cy="2942564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11" name="Rubrik 5">
            <a:extLst>
              <a:ext uri="{FF2B5EF4-FFF2-40B4-BE49-F238E27FC236}">
                <a16:creationId xmlns:a16="http://schemas.microsoft.com/office/drawing/2014/main" id="{3F30E36B-2076-8E49-9ED6-C6E2CF77A3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000" y="504000"/>
            <a:ext cx="3599968" cy="569407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  <a:endParaRPr lang="sv-SE" dirty="0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52A0BDEF-545D-7946-8861-F1CED8DD34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DBBA382-796A-494F-8E8C-C7AF9278A138}" type="datetime1">
              <a:rPr lang="sv-SE" smtClean="0"/>
              <a:t>2022-05-23</a:t>
            </a:fld>
            <a:endParaRPr lang="sv-SE"/>
          </a:p>
        </p:txBody>
      </p:sp>
      <p:sp>
        <p:nvSpPr>
          <p:cNvPr id="13" name="Platshållare för bildnummer 2">
            <a:extLst>
              <a:ext uri="{FF2B5EF4-FFF2-40B4-BE49-F238E27FC236}">
                <a16:creationId xmlns:a16="http://schemas.microsoft.com/office/drawing/2014/main" id="{8B2D1969-2763-C947-8CCF-E3AB3B07CE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022DCEC4-FB02-1046-85CC-15146A0FF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9279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8760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FF3237EC-BF49-694A-87BA-1ECDA583A6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ECA96A1-2AED-4AD8-9BB0-7BFCDAF91EB9}" type="datetime1">
              <a:rPr lang="sv-SE" smtClean="0"/>
              <a:t>2022-05-23</a:t>
            </a:fld>
            <a:endParaRPr lang="sv-SE"/>
          </a:p>
        </p:txBody>
      </p:sp>
      <p:sp>
        <p:nvSpPr>
          <p:cNvPr id="9" name="Platshållare för bildnummer 2">
            <a:extLst>
              <a:ext uri="{FF2B5EF4-FFF2-40B4-BE49-F238E27FC236}">
                <a16:creationId xmlns:a16="http://schemas.microsoft.com/office/drawing/2014/main" id="{154DCE27-3F99-AA45-B1B0-BED3E0A85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7700273-D24A-BD46-BB9D-A2BC70F402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511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4170373" y="2511073"/>
            <a:ext cx="4971600" cy="2364933"/>
          </a:xfrm>
          <a:custGeom>
            <a:avLst/>
            <a:gdLst>
              <a:gd name="connsiteX0" fmla="*/ 0 w 4461060"/>
              <a:gd name="connsiteY0" fmla="*/ 0 h 2527200"/>
              <a:gd name="connsiteX1" fmla="*/ 4461060 w 4461060"/>
              <a:gd name="connsiteY1" fmla="*/ 0 h 2527200"/>
              <a:gd name="connsiteX2" fmla="*/ 4461060 w 4461060"/>
              <a:gd name="connsiteY2" fmla="*/ 2527200 h 2527200"/>
              <a:gd name="connsiteX3" fmla="*/ 0 w 4461060"/>
              <a:gd name="connsiteY3" fmla="*/ 2527200 h 2527200"/>
              <a:gd name="connsiteX4" fmla="*/ 0 w 4461060"/>
              <a:gd name="connsiteY4" fmla="*/ 0 h 2527200"/>
              <a:gd name="connsiteX0" fmla="*/ 497434 w 4958494"/>
              <a:gd name="connsiteY0" fmla="*/ 0 h 2527200"/>
              <a:gd name="connsiteX1" fmla="*/ 4958494 w 4958494"/>
              <a:gd name="connsiteY1" fmla="*/ 0 h 2527200"/>
              <a:gd name="connsiteX2" fmla="*/ 4958494 w 4958494"/>
              <a:gd name="connsiteY2" fmla="*/ 2527200 h 2527200"/>
              <a:gd name="connsiteX3" fmla="*/ 0 w 4958494"/>
              <a:gd name="connsiteY3" fmla="*/ 2512570 h 2527200"/>
              <a:gd name="connsiteX4" fmla="*/ 497434 w 4958494"/>
              <a:gd name="connsiteY4" fmla="*/ 0 h 2527200"/>
              <a:gd name="connsiteX0" fmla="*/ 497434 w 4958494"/>
              <a:gd name="connsiteY0" fmla="*/ 0 h 2527200"/>
              <a:gd name="connsiteX1" fmla="*/ 4958494 w 4958494"/>
              <a:gd name="connsiteY1" fmla="*/ 0 h 2527200"/>
              <a:gd name="connsiteX2" fmla="*/ 4958494 w 4958494"/>
              <a:gd name="connsiteY2" fmla="*/ 2527200 h 2527200"/>
              <a:gd name="connsiteX3" fmla="*/ 0 w 4958494"/>
              <a:gd name="connsiteY3" fmla="*/ 2512570 h 2527200"/>
              <a:gd name="connsiteX4" fmla="*/ 497434 w 4958494"/>
              <a:gd name="connsiteY4" fmla="*/ 0 h 2527200"/>
              <a:gd name="connsiteX0" fmla="*/ 497434 w 4958494"/>
              <a:gd name="connsiteY0" fmla="*/ 0 h 2527200"/>
              <a:gd name="connsiteX1" fmla="*/ 4958494 w 4958494"/>
              <a:gd name="connsiteY1" fmla="*/ 0 h 2527200"/>
              <a:gd name="connsiteX2" fmla="*/ 4958494 w 4958494"/>
              <a:gd name="connsiteY2" fmla="*/ 2527200 h 2527200"/>
              <a:gd name="connsiteX3" fmla="*/ 0 w 4958494"/>
              <a:gd name="connsiteY3" fmla="*/ 2512570 h 2527200"/>
              <a:gd name="connsiteX4" fmla="*/ 497434 w 4958494"/>
              <a:gd name="connsiteY4" fmla="*/ 0 h 2527200"/>
              <a:gd name="connsiteX0" fmla="*/ 504749 w 4965809"/>
              <a:gd name="connsiteY0" fmla="*/ 0 h 2527200"/>
              <a:gd name="connsiteX1" fmla="*/ 4965809 w 4965809"/>
              <a:gd name="connsiteY1" fmla="*/ 0 h 2527200"/>
              <a:gd name="connsiteX2" fmla="*/ 4965809 w 4965809"/>
              <a:gd name="connsiteY2" fmla="*/ 2527200 h 2527200"/>
              <a:gd name="connsiteX3" fmla="*/ 0 w 4965809"/>
              <a:gd name="connsiteY3" fmla="*/ 2527200 h 2527200"/>
              <a:gd name="connsiteX4" fmla="*/ 504749 w 4965809"/>
              <a:gd name="connsiteY4" fmla="*/ 0 h 2527200"/>
              <a:gd name="connsiteX0" fmla="*/ 473487 w 4965809"/>
              <a:gd name="connsiteY0" fmla="*/ 0 h 2527200"/>
              <a:gd name="connsiteX1" fmla="*/ 4965809 w 4965809"/>
              <a:gd name="connsiteY1" fmla="*/ 0 h 2527200"/>
              <a:gd name="connsiteX2" fmla="*/ 4965809 w 4965809"/>
              <a:gd name="connsiteY2" fmla="*/ 2527200 h 2527200"/>
              <a:gd name="connsiteX3" fmla="*/ 0 w 4965809"/>
              <a:gd name="connsiteY3" fmla="*/ 2527200 h 2527200"/>
              <a:gd name="connsiteX4" fmla="*/ 473487 w 4965809"/>
              <a:gd name="connsiteY4" fmla="*/ 0 h 2527200"/>
              <a:gd name="connsiteX0" fmla="*/ 473487 w 4965809"/>
              <a:gd name="connsiteY0" fmla="*/ 0 h 2649964"/>
              <a:gd name="connsiteX1" fmla="*/ 4965809 w 4965809"/>
              <a:gd name="connsiteY1" fmla="*/ 0 h 2649964"/>
              <a:gd name="connsiteX2" fmla="*/ 4965809 w 4965809"/>
              <a:gd name="connsiteY2" fmla="*/ 2527200 h 2649964"/>
              <a:gd name="connsiteX3" fmla="*/ 0 w 4965809"/>
              <a:gd name="connsiteY3" fmla="*/ 2649964 h 2649964"/>
              <a:gd name="connsiteX4" fmla="*/ 473487 w 4965809"/>
              <a:gd name="connsiteY4" fmla="*/ 0 h 2649964"/>
              <a:gd name="connsiteX0" fmla="*/ 473487 w 4965809"/>
              <a:gd name="connsiteY0" fmla="*/ 0 h 2667504"/>
              <a:gd name="connsiteX1" fmla="*/ 4965809 w 4965809"/>
              <a:gd name="connsiteY1" fmla="*/ 0 h 2667504"/>
              <a:gd name="connsiteX2" fmla="*/ 4950178 w 4965809"/>
              <a:gd name="connsiteY2" fmla="*/ 2667504 h 2667504"/>
              <a:gd name="connsiteX3" fmla="*/ 0 w 4965809"/>
              <a:gd name="connsiteY3" fmla="*/ 2649964 h 2667504"/>
              <a:gd name="connsiteX4" fmla="*/ 473487 w 4965809"/>
              <a:gd name="connsiteY4" fmla="*/ 0 h 2667504"/>
              <a:gd name="connsiteX0" fmla="*/ 473487 w 4965809"/>
              <a:gd name="connsiteY0" fmla="*/ 0 h 2658734"/>
              <a:gd name="connsiteX1" fmla="*/ 4965809 w 4965809"/>
              <a:gd name="connsiteY1" fmla="*/ 0 h 2658734"/>
              <a:gd name="connsiteX2" fmla="*/ 4950178 w 4965809"/>
              <a:gd name="connsiteY2" fmla="*/ 2658734 h 2658734"/>
              <a:gd name="connsiteX3" fmla="*/ 0 w 4965809"/>
              <a:gd name="connsiteY3" fmla="*/ 2649964 h 2658734"/>
              <a:gd name="connsiteX4" fmla="*/ 473487 w 4965809"/>
              <a:gd name="connsiteY4" fmla="*/ 0 h 2658734"/>
              <a:gd name="connsiteX0" fmla="*/ 481303 w 4973625"/>
              <a:gd name="connsiteY0" fmla="*/ 0 h 2667501"/>
              <a:gd name="connsiteX1" fmla="*/ 4973625 w 4973625"/>
              <a:gd name="connsiteY1" fmla="*/ 0 h 2667501"/>
              <a:gd name="connsiteX2" fmla="*/ 4957994 w 4973625"/>
              <a:gd name="connsiteY2" fmla="*/ 2658734 h 2667501"/>
              <a:gd name="connsiteX3" fmla="*/ 0 w 4973625"/>
              <a:gd name="connsiteY3" fmla="*/ 2667501 h 2667501"/>
              <a:gd name="connsiteX4" fmla="*/ 481303 w 4973625"/>
              <a:gd name="connsiteY4" fmla="*/ 0 h 2667501"/>
              <a:gd name="connsiteX0" fmla="*/ 496934 w 4973625"/>
              <a:gd name="connsiteY0" fmla="*/ 0 h 2676269"/>
              <a:gd name="connsiteX1" fmla="*/ 4973625 w 4973625"/>
              <a:gd name="connsiteY1" fmla="*/ 8768 h 2676269"/>
              <a:gd name="connsiteX2" fmla="*/ 4957994 w 4973625"/>
              <a:gd name="connsiteY2" fmla="*/ 2667502 h 2676269"/>
              <a:gd name="connsiteX3" fmla="*/ 0 w 4973625"/>
              <a:gd name="connsiteY3" fmla="*/ 2676269 h 2676269"/>
              <a:gd name="connsiteX4" fmla="*/ 496934 w 4973625"/>
              <a:gd name="connsiteY4" fmla="*/ 0 h 2676269"/>
              <a:gd name="connsiteX0" fmla="*/ 496934 w 4965809"/>
              <a:gd name="connsiteY0" fmla="*/ 0 h 2676269"/>
              <a:gd name="connsiteX1" fmla="*/ 4965809 w 4965809"/>
              <a:gd name="connsiteY1" fmla="*/ 0 h 2676269"/>
              <a:gd name="connsiteX2" fmla="*/ 4957994 w 4965809"/>
              <a:gd name="connsiteY2" fmla="*/ 2667502 h 2676269"/>
              <a:gd name="connsiteX3" fmla="*/ 0 w 4965809"/>
              <a:gd name="connsiteY3" fmla="*/ 2676269 h 2676269"/>
              <a:gd name="connsiteX4" fmla="*/ 496934 w 4965809"/>
              <a:gd name="connsiteY4" fmla="*/ 0 h 2676269"/>
              <a:gd name="connsiteX0" fmla="*/ 496934 w 4965809"/>
              <a:gd name="connsiteY0" fmla="*/ 0 h 2676270"/>
              <a:gd name="connsiteX1" fmla="*/ 4965809 w 4965809"/>
              <a:gd name="connsiteY1" fmla="*/ 0 h 2676270"/>
              <a:gd name="connsiteX2" fmla="*/ 4957994 w 4965809"/>
              <a:gd name="connsiteY2" fmla="*/ 2676270 h 2676270"/>
              <a:gd name="connsiteX3" fmla="*/ 0 w 4965809"/>
              <a:gd name="connsiteY3" fmla="*/ 2676269 h 2676270"/>
              <a:gd name="connsiteX4" fmla="*/ 496934 w 4965809"/>
              <a:gd name="connsiteY4" fmla="*/ 0 h 2676270"/>
              <a:gd name="connsiteX0" fmla="*/ 490171 w 4965809"/>
              <a:gd name="connsiteY0" fmla="*/ 22799 h 2676270"/>
              <a:gd name="connsiteX1" fmla="*/ 4965809 w 4965809"/>
              <a:gd name="connsiteY1" fmla="*/ 0 h 2676270"/>
              <a:gd name="connsiteX2" fmla="*/ 4957994 w 4965809"/>
              <a:gd name="connsiteY2" fmla="*/ 2676270 h 2676270"/>
              <a:gd name="connsiteX3" fmla="*/ 0 w 4965809"/>
              <a:gd name="connsiteY3" fmla="*/ 2676269 h 2676270"/>
              <a:gd name="connsiteX4" fmla="*/ 490171 w 4965809"/>
              <a:gd name="connsiteY4" fmla="*/ 22799 h 2676270"/>
              <a:gd name="connsiteX0" fmla="*/ 469883 w 4965809"/>
              <a:gd name="connsiteY0" fmla="*/ 22799 h 2676270"/>
              <a:gd name="connsiteX1" fmla="*/ 4965809 w 4965809"/>
              <a:gd name="connsiteY1" fmla="*/ 0 h 2676270"/>
              <a:gd name="connsiteX2" fmla="*/ 4957994 w 4965809"/>
              <a:gd name="connsiteY2" fmla="*/ 2676270 h 2676270"/>
              <a:gd name="connsiteX3" fmla="*/ 0 w 4965809"/>
              <a:gd name="connsiteY3" fmla="*/ 2676269 h 2676270"/>
              <a:gd name="connsiteX4" fmla="*/ 469883 w 4965809"/>
              <a:gd name="connsiteY4" fmla="*/ 22799 h 2676270"/>
              <a:gd name="connsiteX0" fmla="*/ 469883 w 4959044"/>
              <a:gd name="connsiteY0" fmla="*/ 0 h 2653471"/>
              <a:gd name="connsiteX1" fmla="*/ 4952283 w 4959044"/>
              <a:gd name="connsiteY1" fmla="*/ 0 h 2653471"/>
              <a:gd name="connsiteX2" fmla="*/ 4957994 w 4959044"/>
              <a:gd name="connsiteY2" fmla="*/ 2653471 h 2653471"/>
              <a:gd name="connsiteX3" fmla="*/ 0 w 4959044"/>
              <a:gd name="connsiteY3" fmla="*/ 2653470 h 2653471"/>
              <a:gd name="connsiteX4" fmla="*/ 469883 w 4959044"/>
              <a:gd name="connsiteY4" fmla="*/ 0 h 2653471"/>
              <a:gd name="connsiteX0" fmla="*/ 469883 w 4972572"/>
              <a:gd name="connsiteY0" fmla="*/ 7599 h 2661070"/>
              <a:gd name="connsiteX1" fmla="*/ 4972572 w 4972572"/>
              <a:gd name="connsiteY1" fmla="*/ 0 h 2661070"/>
              <a:gd name="connsiteX2" fmla="*/ 4957994 w 4972572"/>
              <a:gd name="connsiteY2" fmla="*/ 2661070 h 2661070"/>
              <a:gd name="connsiteX3" fmla="*/ 0 w 4972572"/>
              <a:gd name="connsiteY3" fmla="*/ 2661069 h 2661070"/>
              <a:gd name="connsiteX4" fmla="*/ 469883 w 4972572"/>
              <a:gd name="connsiteY4" fmla="*/ 7599 h 2661070"/>
              <a:gd name="connsiteX0" fmla="*/ 469883 w 4959630"/>
              <a:gd name="connsiteY0" fmla="*/ 0 h 2653471"/>
              <a:gd name="connsiteX1" fmla="*/ 4959047 w 4959630"/>
              <a:gd name="connsiteY1" fmla="*/ 7601 h 2653471"/>
              <a:gd name="connsiteX2" fmla="*/ 4957994 w 4959630"/>
              <a:gd name="connsiteY2" fmla="*/ 2653471 h 2653471"/>
              <a:gd name="connsiteX3" fmla="*/ 0 w 4959630"/>
              <a:gd name="connsiteY3" fmla="*/ 2653470 h 2653471"/>
              <a:gd name="connsiteX4" fmla="*/ 469883 w 4959630"/>
              <a:gd name="connsiteY4" fmla="*/ 0 h 265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630" h="2653471">
                <a:moveTo>
                  <a:pt x="469883" y="0"/>
                </a:moveTo>
                <a:lnTo>
                  <a:pt x="4959047" y="7601"/>
                </a:lnTo>
                <a:cubicBezTo>
                  <a:pt x="4953837" y="896769"/>
                  <a:pt x="4963204" y="1764303"/>
                  <a:pt x="4957994" y="2653471"/>
                </a:cubicBezTo>
                <a:lnTo>
                  <a:pt x="0" y="2653470"/>
                </a:lnTo>
                <a:lnTo>
                  <a:pt x="46988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16" name="Platshållare för bild 7">
            <a:extLst>
              <a:ext uri="{FF2B5EF4-FFF2-40B4-BE49-F238E27FC236}">
                <a16:creationId xmlns:a16="http://schemas.microsoft.com/office/drawing/2014/main" id="{B56819B3-5642-3544-81C9-3725283DE1C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-25526"/>
            <a:ext cx="5039217" cy="4901532"/>
          </a:xfrm>
          <a:custGeom>
            <a:avLst/>
            <a:gdLst>
              <a:gd name="connsiteX0" fmla="*/ 0 w 4118677"/>
              <a:gd name="connsiteY0" fmla="*/ 0 h 4901532"/>
              <a:gd name="connsiteX1" fmla="*/ 4118677 w 4118677"/>
              <a:gd name="connsiteY1" fmla="*/ 0 h 4901532"/>
              <a:gd name="connsiteX2" fmla="*/ 4118677 w 4118677"/>
              <a:gd name="connsiteY2" fmla="*/ 4901532 h 4901532"/>
              <a:gd name="connsiteX3" fmla="*/ 0 w 4118677"/>
              <a:gd name="connsiteY3" fmla="*/ 4901532 h 4901532"/>
              <a:gd name="connsiteX4" fmla="*/ 0 w 4118677"/>
              <a:gd name="connsiteY4" fmla="*/ 0 h 4901532"/>
              <a:gd name="connsiteX0" fmla="*/ 0 w 5077039"/>
              <a:gd name="connsiteY0" fmla="*/ 0 h 4901532"/>
              <a:gd name="connsiteX1" fmla="*/ 5077039 w 5077039"/>
              <a:gd name="connsiteY1" fmla="*/ 8792 h 4901532"/>
              <a:gd name="connsiteX2" fmla="*/ 4118677 w 5077039"/>
              <a:gd name="connsiteY2" fmla="*/ 4901532 h 4901532"/>
              <a:gd name="connsiteX3" fmla="*/ 0 w 5077039"/>
              <a:gd name="connsiteY3" fmla="*/ 4901532 h 4901532"/>
              <a:gd name="connsiteX4" fmla="*/ 0 w 5077039"/>
              <a:gd name="connsiteY4" fmla="*/ 0 h 4901532"/>
              <a:gd name="connsiteX0" fmla="*/ 0 w 5085831"/>
              <a:gd name="connsiteY0" fmla="*/ 0 h 4901532"/>
              <a:gd name="connsiteX1" fmla="*/ 5085831 w 5085831"/>
              <a:gd name="connsiteY1" fmla="*/ 0 h 4901532"/>
              <a:gd name="connsiteX2" fmla="*/ 4118677 w 5085831"/>
              <a:gd name="connsiteY2" fmla="*/ 4901532 h 4901532"/>
              <a:gd name="connsiteX3" fmla="*/ 0 w 5085831"/>
              <a:gd name="connsiteY3" fmla="*/ 4901532 h 4901532"/>
              <a:gd name="connsiteX4" fmla="*/ 0 w 5085831"/>
              <a:gd name="connsiteY4" fmla="*/ 0 h 4901532"/>
              <a:gd name="connsiteX0" fmla="*/ 0 w 5121576"/>
              <a:gd name="connsiteY0" fmla="*/ 0 h 4901532"/>
              <a:gd name="connsiteX1" fmla="*/ 5121576 w 5121576"/>
              <a:gd name="connsiteY1" fmla="*/ 0 h 4901532"/>
              <a:gd name="connsiteX2" fmla="*/ 4118677 w 5121576"/>
              <a:gd name="connsiteY2" fmla="*/ 4901532 h 4901532"/>
              <a:gd name="connsiteX3" fmla="*/ 0 w 5121576"/>
              <a:gd name="connsiteY3" fmla="*/ 4901532 h 4901532"/>
              <a:gd name="connsiteX4" fmla="*/ 0 w 5121576"/>
              <a:gd name="connsiteY4" fmla="*/ 0 h 4901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576" h="4901532">
                <a:moveTo>
                  <a:pt x="0" y="0"/>
                </a:moveTo>
                <a:lnTo>
                  <a:pt x="5121576" y="0"/>
                </a:lnTo>
                <a:lnTo>
                  <a:pt x="4118677" y="4901532"/>
                </a:lnTo>
                <a:lnTo>
                  <a:pt x="0" y="490153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 smtClean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8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4667012" y="-39558"/>
            <a:ext cx="4485250" cy="2452327"/>
          </a:xfrm>
          <a:custGeom>
            <a:avLst/>
            <a:gdLst>
              <a:gd name="connsiteX0" fmla="*/ 0 w 4461060"/>
              <a:gd name="connsiteY0" fmla="*/ 0 h 2527200"/>
              <a:gd name="connsiteX1" fmla="*/ 4461060 w 4461060"/>
              <a:gd name="connsiteY1" fmla="*/ 0 h 2527200"/>
              <a:gd name="connsiteX2" fmla="*/ 4461060 w 4461060"/>
              <a:gd name="connsiteY2" fmla="*/ 2527200 h 2527200"/>
              <a:gd name="connsiteX3" fmla="*/ 0 w 4461060"/>
              <a:gd name="connsiteY3" fmla="*/ 2527200 h 2527200"/>
              <a:gd name="connsiteX4" fmla="*/ 0 w 4461060"/>
              <a:gd name="connsiteY4" fmla="*/ 0 h 2527200"/>
              <a:gd name="connsiteX0" fmla="*/ 475488 w 4461060"/>
              <a:gd name="connsiteY0" fmla="*/ 0 h 2534515"/>
              <a:gd name="connsiteX1" fmla="*/ 4461060 w 4461060"/>
              <a:gd name="connsiteY1" fmla="*/ 7315 h 2534515"/>
              <a:gd name="connsiteX2" fmla="*/ 4461060 w 4461060"/>
              <a:gd name="connsiteY2" fmla="*/ 2534515 h 2534515"/>
              <a:gd name="connsiteX3" fmla="*/ 0 w 4461060"/>
              <a:gd name="connsiteY3" fmla="*/ 2534515 h 2534515"/>
              <a:gd name="connsiteX4" fmla="*/ 475488 w 4461060"/>
              <a:gd name="connsiteY4" fmla="*/ 0 h 2534515"/>
              <a:gd name="connsiteX0" fmla="*/ 495808 w 4481380"/>
              <a:gd name="connsiteY0" fmla="*/ 0 h 2541544"/>
              <a:gd name="connsiteX1" fmla="*/ 4481380 w 4481380"/>
              <a:gd name="connsiteY1" fmla="*/ 7315 h 2541544"/>
              <a:gd name="connsiteX2" fmla="*/ 4481380 w 4481380"/>
              <a:gd name="connsiteY2" fmla="*/ 2534515 h 2541544"/>
              <a:gd name="connsiteX3" fmla="*/ 0 w 4481380"/>
              <a:gd name="connsiteY3" fmla="*/ 2541544 h 2541544"/>
              <a:gd name="connsiteX4" fmla="*/ 495808 w 4481380"/>
              <a:gd name="connsiteY4" fmla="*/ 0 h 2541544"/>
              <a:gd name="connsiteX0" fmla="*/ 475488 w 4461060"/>
              <a:gd name="connsiteY0" fmla="*/ 0 h 2534516"/>
              <a:gd name="connsiteX1" fmla="*/ 4461060 w 4461060"/>
              <a:gd name="connsiteY1" fmla="*/ 7315 h 2534516"/>
              <a:gd name="connsiteX2" fmla="*/ 4461060 w 4461060"/>
              <a:gd name="connsiteY2" fmla="*/ 2534515 h 2534516"/>
              <a:gd name="connsiteX3" fmla="*/ 0 w 4461060"/>
              <a:gd name="connsiteY3" fmla="*/ 2534516 h 2534516"/>
              <a:gd name="connsiteX4" fmla="*/ 475488 w 4461060"/>
              <a:gd name="connsiteY4" fmla="*/ 0 h 2534516"/>
              <a:gd name="connsiteX0" fmla="*/ 475488 w 4461060"/>
              <a:gd name="connsiteY0" fmla="*/ 14412 h 2548928"/>
              <a:gd name="connsiteX1" fmla="*/ 4461060 w 4461060"/>
              <a:gd name="connsiteY1" fmla="*/ 0 h 2548928"/>
              <a:gd name="connsiteX2" fmla="*/ 4461060 w 4461060"/>
              <a:gd name="connsiteY2" fmla="*/ 2548927 h 2548928"/>
              <a:gd name="connsiteX3" fmla="*/ 0 w 4461060"/>
              <a:gd name="connsiteY3" fmla="*/ 2548928 h 2548928"/>
              <a:gd name="connsiteX4" fmla="*/ 475488 w 4461060"/>
              <a:gd name="connsiteY4" fmla="*/ 14412 h 2548928"/>
              <a:gd name="connsiteX0" fmla="*/ 475488 w 4465293"/>
              <a:gd name="connsiteY0" fmla="*/ 0 h 2534516"/>
              <a:gd name="connsiteX1" fmla="*/ 4465293 w 4465293"/>
              <a:gd name="connsiteY1" fmla="*/ 3158 h 2534516"/>
              <a:gd name="connsiteX2" fmla="*/ 4461060 w 4465293"/>
              <a:gd name="connsiteY2" fmla="*/ 2534515 h 2534516"/>
              <a:gd name="connsiteX3" fmla="*/ 0 w 4465293"/>
              <a:gd name="connsiteY3" fmla="*/ 2534516 h 2534516"/>
              <a:gd name="connsiteX4" fmla="*/ 475488 w 4465293"/>
              <a:gd name="connsiteY4" fmla="*/ 0 h 2534516"/>
              <a:gd name="connsiteX0" fmla="*/ 475488 w 4465293"/>
              <a:gd name="connsiteY0" fmla="*/ 10019 h 2544535"/>
              <a:gd name="connsiteX1" fmla="*/ 4465293 w 4465293"/>
              <a:gd name="connsiteY1" fmla="*/ 0 h 2544535"/>
              <a:gd name="connsiteX2" fmla="*/ 4461060 w 4465293"/>
              <a:gd name="connsiteY2" fmla="*/ 2544534 h 2544535"/>
              <a:gd name="connsiteX3" fmla="*/ 0 w 4465293"/>
              <a:gd name="connsiteY3" fmla="*/ 2544535 h 2544535"/>
              <a:gd name="connsiteX4" fmla="*/ 475488 w 4465293"/>
              <a:gd name="connsiteY4" fmla="*/ 10019 h 2544535"/>
              <a:gd name="connsiteX0" fmla="*/ 479722 w 4465293"/>
              <a:gd name="connsiteY0" fmla="*/ 1234 h 2544535"/>
              <a:gd name="connsiteX1" fmla="*/ 4465293 w 4465293"/>
              <a:gd name="connsiteY1" fmla="*/ 0 h 2544535"/>
              <a:gd name="connsiteX2" fmla="*/ 4461060 w 4465293"/>
              <a:gd name="connsiteY2" fmla="*/ 2544534 h 2544535"/>
              <a:gd name="connsiteX3" fmla="*/ 0 w 4465293"/>
              <a:gd name="connsiteY3" fmla="*/ 2544535 h 2544535"/>
              <a:gd name="connsiteX4" fmla="*/ 479722 w 4465293"/>
              <a:gd name="connsiteY4" fmla="*/ 1234 h 2544535"/>
              <a:gd name="connsiteX0" fmla="*/ 492422 w 4477993"/>
              <a:gd name="connsiteY0" fmla="*/ 1234 h 2544535"/>
              <a:gd name="connsiteX1" fmla="*/ 4477993 w 4477993"/>
              <a:gd name="connsiteY1" fmla="*/ 0 h 2544535"/>
              <a:gd name="connsiteX2" fmla="*/ 4473760 w 4477993"/>
              <a:gd name="connsiteY2" fmla="*/ 2544534 h 2544535"/>
              <a:gd name="connsiteX3" fmla="*/ 0 w 4477993"/>
              <a:gd name="connsiteY3" fmla="*/ 2544535 h 2544535"/>
              <a:gd name="connsiteX4" fmla="*/ 492422 w 4477993"/>
              <a:gd name="connsiteY4" fmla="*/ 1234 h 2544535"/>
              <a:gd name="connsiteX0" fmla="*/ 475489 w 4477993"/>
              <a:gd name="connsiteY0" fmla="*/ 1234 h 2544535"/>
              <a:gd name="connsiteX1" fmla="*/ 4477993 w 4477993"/>
              <a:gd name="connsiteY1" fmla="*/ 0 h 2544535"/>
              <a:gd name="connsiteX2" fmla="*/ 4473760 w 4477993"/>
              <a:gd name="connsiteY2" fmla="*/ 2544534 h 2544535"/>
              <a:gd name="connsiteX3" fmla="*/ 0 w 4477993"/>
              <a:gd name="connsiteY3" fmla="*/ 2544535 h 2544535"/>
              <a:gd name="connsiteX4" fmla="*/ 475489 w 4477993"/>
              <a:gd name="connsiteY4" fmla="*/ 1234 h 2544535"/>
              <a:gd name="connsiteX0" fmla="*/ 482746 w 4485250"/>
              <a:gd name="connsiteY0" fmla="*/ 1234 h 2544535"/>
              <a:gd name="connsiteX1" fmla="*/ 4485250 w 4485250"/>
              <a:gd name="connsiteY1" fmla="*/ 0 h 2544535"/>
              <a:gd name="connsiteX2" fmla="*/ 4481017 w 4485250"/>
              <a:gd name="connsiteY2" fmla="*/ 2544534 h 2544535"/>
              <a:gd name="connsiteX3" fmla="*/ 0 w 4485250"/>
              <a:gd name="connsiteY3" fmla="*/ 2544535 h 2544535"/>
              <a:gd name="connsiteX4" fmla="*/ 482746 w 4485250"/>
              <a:gd name="connsiteY4" fmla="*/ 1234 h 254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5250" h="2544535">
                <a:moveTo>
                  <a:pt x="482746" y="1234"/>
                </a:moveTo>
                <a:lnTo>
                  <a:pt x="4485250" y="0"/>
                </a:lnTo>
                <a:lnTo>
                  <a:pt x="4481017" y="2544534"/>
                </a:lnTo>
                <a:lnTo>
                  <a:pt x="0" y="2544535"/>
                </a:lnTo>
                <a:lnTo>
                  <a:pt x="482746" y="12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67CC9675-0A3A-AE48-903C-5FCADEDF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78ADB36-DEEB-4C95-8865-F3457DA09D6A}" type="datetime1">
              <a:rPr lang="sv-SE" smtClean="0"/>
              <a:t>2022-05-23</a:t>
            </a:fld>
            <a:endParaRPr lang="sv-SE"/>
          </a:p>
        </p:txBody>
      </p:sp>
      <p:sp>
        <p:nvSpPr>
          <p:cNvPr id="13" name="Platshållare för bildnummer 2">
            <a:extLst>
              <a:ext uri="{FF2B5EF4-FFF2-40B4-BE49-F238E27FC236}">
                <a16:creationId xmlns:a16="http://schemas.microsoft.com/office/drawing/2014/main" id="{230FC82C-985F-4149-AED4-5427E239C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ED787354-171D-1142-A370-44BEBEA7F2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541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2"/>
          <p:cNvSpPr>
            <a:spLocks noGrp="1"/>
          </p:cNvSpPr>
          <p:nvPr>
            <p:ph type="pic" idx="14" hasCustomPrompt="1"/>
          </p:nvPr>
        </p:nvSpPr>
        <p:spPr>
          <a:xfrm>
            <a:off x="0" y="2404495"/>
            <a:ext cx="2952000" cy="24715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20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6182970" y="2404495"/>
            <a:ext cx="2952000" cy="24715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21" name="Platshållare för bild 2"/>
          <p:cNvSpPr>
            <a:spLocks noGrp="1"/>
          </p:cNvSpPr>
          <p:nvPr>
            <p:ph type="pic" idx="23" hasCustomPrompt="1"/>
          </p:nvPr>
        </p:nvSpPr>
        <p:spPr>
          <a:xfrm>
            <a:off x="3078000" y="2404495"/>
            <a:ext cx="2988000" cy="24715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11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0" y="-25526"/>
            <a:ext cx="9144000" cy="23235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2A26AB6-3C18-7245-97AD-6C51FCF4F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4505868F-3D71-4DCC-9621-593A68516065}" type="datetime1">
              <a:rPr lang="sv-SE" smtClean="0"/>
              <a:t>2022-05-23</a:t>
            </a:fld>
            <a:endParaRPr lang="sv-SE"/>
          </a:p>
        </p:txBody>
      </p:sp>
      <p:sp>
        <p:nvSpPr>
          <p:cNvPr id="13" name="Platshållare för bildnummer 2">
            <a:extLst>
              <a:ext uri="{FF2B5EF4-FFF2-40B4-BE49-F238E27FC236}">
                <a16:creationId xmlns:a16="http://schemas.microsoft.com/office/drawing/2014/main" id="{9729D238-1210-8843-B444-13E7A8F76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56F35F71-9266-734F-BD00-4AF995FC6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2070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2"/>
          <p:cNvSpPr>
            <a:spLocks noGrp="1"/>
          </p:cNvSpPr>
          <p:nvPr>
            <p:ph type="pic" idx="14" hasCustomPrompt="1"/>
          </p:nvPr>
        </p:nvSpPr>
        <p:spPr>
          <a:xfrm>
            <a:off x="0" y="2042169"/>
            <a:ext cx="2988000" cy="2833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20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6156000" y="2042169"/>
            <a:ext cx="2988000" cy="2833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21" name="Platshållare för bild 2"/>
          <p:cNvSpPr>
            <a:spLocks noGrp="1"/>
          </p:cNvSpPr>
          <p:nvPr>
            <p:ph type="pic" idx="23" hasCustomPrompt="1"/>
          </p:nvPr>
        </p:nvSpPr>
        <p:spPr>
          <a:xfrm>
            <a:off x="3078000" y="2042169"/>
            <a:ext cx="2988000" cy="2833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15" name="Rubrik 2">
            <a:extLst>
              <a:ext uri="{FF2B5EF4-FFF2-40B4-BE49-F238E27FC236}">
                <a16:creationId xmlns:a16="http://schemas.microsoft.com/office/drawing/2014/main" id="{C49C3724-8070-F842-B31B-36A4963D1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560" y="561307"/>
            <a:ext cx="7920880" cy="612308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10" name="Platshållare för text 14">
            <a:extLst>
              <a:ext uri="{FF2B5EF4-FFF2-40B4-BE49-F238E27FC236}">
                <a16:creationId xmlns:a16="http://schemas.microsoft.com/office/drawing/2014/main" id="{BE8CCE30-3394-A348-BE98-DAB5C2008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1560" y="1303091"/>
            <a:ext cx="7920880" cy="914400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sv-SE" dirty="0" err="1"/>
              <a:t>Subtitle</a:t>
            </a:r>
            <a:endParaRPr lang="sv-SE" dirty="0"/>
          </a:p>
        </p:txBody>
      </p:sp>
      <p:sp>
        <p:nvSpPr>
          <p:cNvPr id="13" name="Date Placeholder 1">
            <a:extLst>
              <a:ext uri="{FF2B5EF4-FFF2-40B4-BE49-F238E27FC236}">
                <a16:creationId xmlns:a16="http://schemas.microsoft.com/office/drawing/2014/main" id="{EE6818EB-D3CF-B549-818E-685AC03ED0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83D2D9F1-8CDA-451F-8EC4-57FE3E01FB06}" type="datetime1">
              <a:rPr lang="sv-SE" smtClean="0"/>
              <a:t>2022-05-23</a:t>
            </a:fld>
            <a:endParaRPr lang="sv-SE"/>
          </a:p>
        </p:txBody>
      </p:sp>
      <p:sp>
        <p:nvSpPr>
          <p:cNvPr id="14" name="Platshållare för bildnummer 2">
            <a:extLst>
              <a:ext uri="{FF2B5EF4-FFF2-40B4-BE49-F238E27FC236}">
                <a16:creationId xmlns:a16="http://schemas.microsoft.com/office/drawing/2014/main" id="{E231FFA6-542F-B545-8A09-F3A433CDF7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1" name="Platshållare för sidfot 5">
            <a:extLst>
              <a:ext uri="{FF2B5EF4-FFF2-40B4-BE49-F238E27FC236}">
                <a16:creationId xmlns:a16="http://schemas.microsoft.com/office/drawing/2014/main" id="{D29A4B67-0C48-3444-A632-25A6B432AF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7222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C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tshållare för bild 8">
            <a:extLst>
              <a:ext uri="{FF2B5EF4-FFF2-40B4-BE49-F238E27FC236}">
                <a16:creationId xmlns:a16="http://schemas.microsoft.com/office/drawing/2014/main" id="{D5A31A2E-FB5E-B446-988F-734F9CE5185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87"/>
            <a:ext cx="9155967" cy="487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t" anchorCtr="0">
            <a:normAutofit/>
          </a:bodyPr>
          <a:lstStyle>
            <a:lvl1pPr marL="180000" indent="-180000" algn="ctr">
              <a:buNone/>
              <a:defRPr lang="sv-SE" sz="1600" noProof="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 err="1"/>
              <a:t>Click</a:t>
            </a:r>
            <a:r>
              <a:rPr lang="sv-SE" noProof="0" dirty="0"/>
              <a:t> on the </a:t>
            </a:r>
            <a:r>
              <a:rPr lang="sv-SE" noProof="0" dirty="0" err="1"/>
              <a:t>icon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to </a:t>
            </a:r>
            <a:r>
              <a:rPr lang="sv-SE" noProof="0" dirty="0" err="1"/>
              <a:t>add</a:t>
            </a:r>
            <a:r>
              <a:rPr lang="sv-SE" noProof="0" dirty="0"/>
              <a:t> a </a:t>
            </a:r>
            <a:r>
              <a:rPr lang="sv-SE" noProof="0" dirty="0" err="1"/>
              <a:t>picture</a:t>
            </a:r>
            <a:endParaRPr lang="sv-SE" noProof="0" dirty="0"/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84000" y="2108403"/>
            <a:ext cx="7848440" cy="857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Ctr="0"/>
          <a:lstStyle>
            <a:lvl1pPr algn="l">
              <a:defRPr sz="4800" b="1" i="0" cap="none" baseline="0">
                <a:solidFill>
                  <a:schemeClr val="bg1"/>
                </a:solidFill>
                <a:effectLst/>
                <a:latin typeface="Arial Narrow" panose="020B0606020202030204" pitchFamily="34" charset="0"/>
              </a:defRPr>
            </a:lvl1pPr>
          </a:lstStyle>
          <a:p>
            <a:r>
              <a:rPr lang="en-GB" noProof="0" dirty="0">
                <a:effectLst/>
              </a:rPr>
              <a:t>Add presentation title (image)</a:t>
            </a:r>
            <a:endParaRPr lang="sv-SE" noProof="0" dirty="0"/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4000" y="3473130"/>
            <a:ext cx="7920000" cy="162167"/>
          </a:xfrm>
        </p:spPr>
        <p:txBody>
          <a:bodyPr t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 cap="all" baseline="0">
                <a:latin typeface="Arial Narrow"/>
              </a:defRPr>
            </a:lvl1pPr>
          </a:lstStyle>
          <a:p>
            <a:pPr lvl="0"/>
            <a:r>
              <a:rPr lang="en-US" noProof="0" dirty="0"/>
              <a:t>Click to add name and title</a:t>
            </a:r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764D730E-0D01-7643-B171-B35254D8D1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7045BB27-A752-4015-B35D-AFF816DFC8CF}" type="datetime1">
              <a:rPr lang="sv-SE" smtClean="0"/>
              <a:t>2022-05-23</a:t>
            </a:fld>
            <a:endParaRPr lang="sv-SE"/>
          </a:p>
        </p:txBody>
      </p:sp>
      <p:sp>
        <p:nvSpPr>
          <p:cNvPr id="12" name="Platshållare för bildnummer 2">
            <a:extLst>
              <a:ext uri="{FF2B5EF4-FFF2-40B4-BE49-F238E27FC236}">
                <a16:creationId xmlns:a16="http://schemas.microsoft.com/office/drawing/2014/main" id="{C81B3A5B-684F-3741-8CC1-3754B3B13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9" name="Platshållare för sidfot 5">
            <a:extLst>
              <a:ext uri="{FF2B5EF4-FFF2-40B4-BE49-F238E27FC236}">
                <a16:creationId xmlns:a16="http://schemas.microsoft.com/office/drawing/2014/main" id="{0D003C73-8353-EF49-8032-8AA7CC0110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  <p:sp>
        <p:nvSpPr>
          <p:cNvPr id="14" name="Platshållare för bild 7">
            <a:extLst>
              <a:ext uri="{FF2B5EF4-FFF2-40B4-BE49-F238E27FC236}">
                <a16:creationId xmlns:a16="http://schemas.microsoft.com/office/drawing/2014/main" id="{CDD24250-D2BD-974C-AF0E-1E01DB934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76157" y="-4068"/>
            <a:ext cx="858600" cy="871582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9793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6A352EF-9E87-684B-B0B1-4140CC0EC0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913B8A0-AA7C-47A7-BF16-4F1124F52D6F}" type="datetime1">
              <a:rPr lang="sv-SE" smtClean="0"/>
              <a:t>2022-05-23</a:t>
            </a:fld>
            <a:endParaRPr lang="sv-SE"/>
          </a:p>
        </p:txBody>
      </p:sp>
      <p:sp>
        <p:nvSpPr>
          <p:cNvPr id="8" name="Platshållare för bildnummer 2">
            <a:extLst>
              <a:ext uri="{FF2B5EF4-FFF2-40B4-BE49-F238E27FC236}">
                <a16:creationId xmlns:a16="http://schemas.microsoft.com/office/drawing/2014/main" id="{F016390A-FB9D-7F44-935B-12E854DFA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5" name="Platshållare för sidfot 5">
            <a:extLst>
              <a:ext uri="{FF2B5EF4-FFF2-40B4-BE49-F238E27FC236}">
                <a16:creationId xmlns:a16="http://schemas.microsoft.com/office/drawing/2014/main" id="{FB1CF51C-49C2-0D41-971E-897A9CDA9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6065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B05F932-23FA-7342-91DB-028949928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000" y="3327594"/>
            <a:ext cx="7831350" cy="900340"/>
          </a:xfrm>
        </p:spPr>
        <p:txBody>
          <a:bodyPr anchor="t" anchorCtr="0"/>
          <a:lstStyle>
            <a:lvl1pPr algn="ctr">
              <a:defRPr sz="2000" b="1"/>
            </a:lvl1pPr>
          </a:lstStyle>
          <a:p>
            <a:r>
              <a:rPr lang="sv-SE" dirty="0"/>
              <a:t>VISIT OUR WEBSITE</a:t>
            </a:r>
            <a:br>
              <a:rPr lang="sv-SE" dirty="0"/>
            </a:br>
            <a:r>
              <a:rPr lang="sv-SE" dirty="0" err="1"/>
              <a:t>www.gu.se</a:t>
            </a:r>
            <a:endParaRPr lang="sv-SE" dirty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F32AE8B7-53CD-8341-AFDB-A21375C753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C6AFFC21-8FD4-4DD4-B38D-D61F63C87AAE}" type="datetime1">
              <a:rPr lang="sv-SE" smtClean="0"/>
              <a:t>2022-05-23</a:t>
            </a:fld>
            <a:endParaRPr lang="sv-SE"/>
          </a:p>
        </p:txBody>
      </p:sp>
      <p:sp>
        <p:nvSpPr>
          <p:cNvPr id="10" name="Platshållare för bildnummer 2">
            <a:extLst>
              <a:ext uri="{FF2B5EF4-FFF2-40B4-BE49-F238E27FC236}">
                <a16:creationId xmlns:a16="http://schemas.microsoft.com/office/drawing/2014/main" id="{9EBC6C9A-73E4-AA42-9288-65DEFB644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9" name="Platshållare för sidfot 5">
            <a:extLst>
              <a:ext uri="{FF2B5EF4-FFF2-40B4-BE49-F238E27FC236}">
                <a16:creationId xmlns:a16="http://schemas.microsoft.com/office/drawing/2014/main" id="{05970BDB-759E-A541-940F-3D7EDF4A1B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7BE12CD4-12BA-BB4E-AEC3-04E73722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25423" y="922582"/>
            <a:ext cx="1888668" cy="19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1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B 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84000" y="1706400"/>
            <a:ext cx="7848440" cy="857250"/>
          </a:xfrm>
        </p:spPr>
        <p:txBody>
          <a:bodyPr anchor="t" anchorCtr="0"/>
          <a:lstStyle>
            <a:lvl1pPr algn="l">
              <a:defRPr sz="4800" b="1" i="0" cap="none" baseline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GB" noProof="0" dirty="0">
                <a:effectLst/>
              </a:rPr>
              <a:t>Add presentation title </a:t>
            </a:r>
            <a:br>
              <a:rPr lang="en-GB" noProof="0" dirty="0">
                <a:effectLst/>
              </a:rPr>
            </a:br>
            <a:r>
              <a:rPr lang="en-GB" noProof="0" dirty="0">
                <a:effectLst/>
              </a:rPr>
              <a:t>(BLACK background)</a:t>
            </a:r>
            <a:endParaRPr lang="sv-SE" noProof="0" dirty="0"/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4000" y="4522457"/>
            <a:ext cx="7920000" cy="162167"/>
          </a:xfrm>
        </p:spPr>
        <p:txBody>
          <a:bodyPr t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 cap="all" baseline="0">
                <a:latin typeface="Arial Narrow"/>
              </a:defRPr>
            </a:lvl1pPr>
          </a:lstStyle>
          <a:p>
            <a:pPr lvl="0"/>
            <a:r>
              <a:rPr lang="en-US" noProof="0" dirty="0"/>
              <a:t>Click to add name and title</a:t>
            </a:r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DDC4B1F5-6121-7D42-BADF-54C302F43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E5131E26-1FC2-4E19-96A8-57B71B69FB56}" type="datetime1">
              <a:rPr lang="sv-SE" smtClean="0"/>
              <a:t>2022-05-23</a:t>
            </a:fld>
            <a:endParaRPr lang="sv-SE"/>
          </a:p>
        </p:txBody>
      </p:sp>
      <p:sp>
        <p:nvSpPr>
          <p:cNvPr id="11" name="Platshållare för bildnummer 2">
            <a:extLst>
              <a:ext uri="{FF2B5EF4-FFF2-40B4-BE49-F238E27FC236}">
                <a16:creationId xmlns:a16="http://schemas.microsoft.com/office/drawing/2014/main" id="{EAF724F5-09E3-D54E-9932-CC940111F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5" name="Platshållare för sidfot 5">
            <a:extLst>
              <a:ext uri="{FF2B5EF4-FFF2-40B4-BE49-F238E27FC236}">
                <a16:creationId xmlns:a16="http://schemas.microsoft.com/office/drawing/2014/main" id="{5824BDD7-8090-4342-A0FB-543B1030CC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  <p:pic>
        <p:nvPicPr>
          <p:cNvPr id="9" name="Platshållare för bild 29">
            <a:extLst>
              <a:ext uri="{FF2B5EF4-FFF2-40B4-BE49-F238E27FC236}">
                <a16:creationId xmlns:a16="http://schemas.microsoft.com/office/drawing/2014/main" id="{756FDC4C-92A0-7D4C-A402-83CA278C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10" b="710"/>
          <a:stretch>
            <a:fillRect/>
          </a:stretch>
        </p:blipFill>
        <p:spPr>
          <a:xfrm>
            <a:off x="676157" y="-4068"/>
            <a:ext cx="858600" cy="87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44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B black backgo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4"/>
          <p:cNvSpPr>
            <a:spLocks noGrp="1"/>
          </p:cNvSpPr>
          <p:nvPr>
            <p:ph type="title" hasCustomPrompt="1"/>
          </p:nvPr>
        </p:nvSpPr>
        <p:spPr>
          <a:xfrm>
            <a:off x="540000" y="1707654"/>
            <a:ext cx="8064000" cy="594000"/>
          </a:xfrm>
          <a:effectLst/>
        </p:spPr>
        <p:txBody>
          <a:bodyPr vert="horz" lIns="0" tIns="0" rIns="0" bIns="0" rtlCol="0" anchor="t" anchorCtr="0">
            <a:noAutofit/>
          </a:bodyPr>
          <a:lstStyle>
            <a:lvl1pPr marL="0" marR="0" indent="0" algn="ct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sv-SE" sz="4000" i="0" cap="none" baseline="0" dirty="0">
                <a:solidFill>
                  <a:schemeClr val="bg1">
                    <a:lumMod val="95000"/>
                  </a:schemeClr>
                </a:solidFill>
                <a:effectLst/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457200" rtl="0" eaLnBrk="0" fontAlgn="base" latinLnBrk="0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New </a:t>
            </a:r>
            <a:r>
              <a:rPr lang="sv-SE" dirty="0" err="1"/>
              <a:t>section</a:t>
            </a:r>
            <a:r>
              <a:rPr lang="sv-SE" dirty="0"/>
              <a:t> </a:t>
            </a:r>
            <a:r>
              <a:rPr lang="sv-SE" dirty="0" err="1"/>
              <a:t>header</a:t>
            </a:r>
            <a:r>
              <a:rPr lang="sv-SE" dirty="0"/>
              <a:t> (BLACK)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92958D87-D8D8-704E-9098-0CC3332C5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2499742"/>
            <a:ext cx="7960764" cy="91440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sv-SE" dirty="0" err="1"/>
              <a:t>Subtitle</a:t>
            </a:r>
            <a:endParaRPr lang="sv-SE" dirty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60FF9D25-7EB2-084D-A0CD-5915F4DAF6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E55D7A6-1C14-4AB4-8A24-3F237161E5A5}" type="datetime1">
              <a:rPr lang="sv-SE" smtClean="0"/>
              <a:t>2022-05-23</a:t>
            </a:fld>
            <a:endParaRPr lang="sv-SE"/>
          </a:p>
        </p:txBody>
      </p:sp>
      <p:sp>
        <p:nvSpPr>
          <p:cNvPr id="9" name="Platshållare för bildnummer 2">
            <a:extLst>
              <a:ext uri="{FF2B5EF4-FFF2-40B4-BE49-F238E27FC236}">
                <a16:creationId xmlns:a16="http://schemas.microsoft.com/office/drawing/2014/main" id="{1C45DACB-DCF4-9047-8D4A-7BEB55BF5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1" name="Platshållare för sidfot 5">
            <a:extLst>
              <a:ext uri="{FF2B5EF4-FFF2-40B4-BE49-F238E27FC236}">
                <a16:creationId xmlns:a16="http://schemas.microsoft.com/office/drawing/2014/main" id="{A3872B4F-E793-D146-BBDB-F0B354DA8A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5871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1" y="1440000"/>
            <a:ext cx="6408279" cy="2939990"/>
          </a:xfrm>
        </p:spPr>
        <p:txBody>
          <a:bodyPr>
            <a:normAutofit/>
          </a:bodyPr>
          <a:lstStyle>
            <a:lvl1pPr marL="216000" indent="-216000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0" indent="-216000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8000" indent="-216000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64000" indent="-216000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indent="-216000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10" name="Rubrik 5">
            <a:extLst>
              <a:ext uri="{FF2B5EF4-FFF2-40B4-BE49-F238E27FC236}">
                <a16:creationId xmlns:a16="http://schemas.microsoft.com/office/drawing/2014/main" id="{B3AB4A1A-A57A-A74C-B584-46E088ED2E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000" y="504000"/>
            <a:ext cx="7831350" cy="569407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FF2CF21E-92FE-264A-9887-5FCA73293D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6F157DC-69EA-449E-9E22-7DE2EB011232}" type="datetime1">
              <a:rPr lang="sv-SE" smtClean="0"/>
              <a:t>2022-05-23</a:t>
            </a:fld>
            <a:endParaRPr lang="sv-SE"/>
          </a:p>
        </p:txBody>
      </p:sp>
      <p:sp>
        <p:nvSpPr>
          <p:cNvPr id="11" name="Platshållare för bildnummer 2">
            <a:extLst>
              <a:ext uri="{FF2B5EF4-FFF2-40B4-BE49-F238E27FC236}">
                <a16:creationId xmlns:a16="http://schemas.microsoft.com/office/drawing/2014/main" id="{4CDB4A09-01C1-4E41-B814-621F6DF5B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A2E81B29-4D7F-DB4B-9479-153DBC3206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719216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1440000"/>
            <a:ext cx="3816000" cy="2939990"/>
          </a:xfrm>
        </p:spPr>
        <p:txBody>
          <a:bodyPr/>
          <a:lstStyle>
            <a:lvl1pPr marL="216000" indent="-216000">
              <a:defRPr sz="1800"/>
            </a:lvl1pPr>
            <a:lvl2pPr marL="432000" indent="-216000">
              <a:defRPr sz="1600"/>
            </a:lvl2pPr>
            <a:lvl3pPr marL="648000" indent="-216000">
              <a:defRPr sz="1600"/>
            </a:lvl3pPr>
            <a:lvl4pPr marL="864000" indent="-216000">
              <a:defRPr sz="1600"/>
            </a:lvl4pPr>
            <a:lvl5pPr marL="1080000" indent="-216000">
              <a:defRPr sz="1600"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8" name="Platshållare för innehåll 3"/>
          <p:cNvSpPr>
            <a:spLocks noGrp="1"/>
          </p:cNvSpPr>
          <p:nvPr>
            <p:ph sz="quarter" idx="13" hasCustomPrompt="1"/>
          </p:nvPr>
        </p:nvSpPr>
        <p:spPr>
          <a:xfrm>
            <a:off x="4716016" y="1440000"/>
            <a:ext cx="3816000" cy="2939990"/>
          </a:xfrm>
        </p:spPr>
        <p:txBody>
          <a:bodyPr/>
          <a:lstStyle>
            <a:lvl1pPr marL="216000" indent="-216000">
              <a:defRPr sz="1800"/>
            </a:lvl1pPr>
            <a:lvl2pPr marL="432000" indent="-216000">
              <a:defRPr sz="1600"/>
            </a:lvl2pPr>
            <a:lvl3pPr marL="648000" indent="-216000">
              <a:defRPr sz="1600"/>
            </a:lvl3pPr>
            <a:lvl4pPr marL="864000" indent="-216000">
              <a:defRPr sz="1600"/>
            </a:lvl4pPr>
            <a:lvl5pPr marL="1080000" indent="-216000">
              <a:defRPr sz="1600"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9" name="Rubrik 5">
            <a:extLst>
              <a:ext uri="{FF2B5EF4-FFF2-40B4-BE49-F238E27FC236}">
                <a16:creationId xmlns:a16="http://schemas.microsoft.com/office/drawing/2014/main" id="{E9A697CC-9259-9E4A-A6D3-210CEB867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000" y="504000"/>
            <a:ext cx="7831350" cy="569407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  <a:endParaRPr lang="sv-SE" dirty="0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A0EF5C59-5F28-9B4E-BC75-6ADCD27F8D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F74877C-3ED1-453B-A0B0-FFC077782EB6}" type="datetime1">
              <a:rPr lang="sv-SE" smtClean="0"/>
              <a:t>2022-05-23</a:t>
            </a:fld>
            <a:endParaRPr lang="sv-SE"/>
          </a:p>
        </p:txBody>
      </p:sp>
      <p:sp>
        <p:nvSpPr>
          <p:cNvPr id="12" name="Platshållare för bildnummer 2">
            <a:extLst>
              <a:ext uri="{FF2B5EF4-FFF2-40B4-BE49-F238E27FC236}">
                <a16:creationId xmlns:a16="http://schemas.microsoft.com/office/drawing/2014/main" id="{DE15BC4C-59A5-9242-9C74-17351515A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4" name="Platshållare för sidfot 5">
            <a:extLst>
              <a:ext uri="{FF2B5EF4-FFF2-40B4-BE49-F238E27FC236}">
                <a16:creationId xmlns:a16="http://schemas.microsoft.com/office/drawing/2014/main" id="{A3A83A8D-38D1-CD48-8843-F2E0261958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6476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 (alt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-383"/>
            <a:ext cx="2992081" cy="2445380"/>
          </a:xfrm>
          <a:custGeom>
            <a:avLst/>
            <a:gdLst>
              <a:gd name="connsiteX0" fmla="*/ 0 w 2992081"/>
              <a:gd name="connsiteY0" fmla="*/ 0 h 2504044"/>
              <a:gd name="connsiteX1" fmla="*/ 2992081 w 2992081"/>
              <a:gd name="connsiteY1" fmla="*/ 0 h 2504044"/>
              <a:gd name="connsiteX2" fmla="*/ 2992081 w 2992081"/>
              <a:gd name="connsiteY2" fmla="*/ 2504044 h 2504044"/>
              <a:gd name="connsiteX3" fmla="*/ 0 w 2992081"/>
              <a:gd name="connsiteY3" fmla="*/ 2504044 h 2504044"/>
              <a:gd name="connsiteX4" fmla="*/ 0 w 2992081"/>
              <a:gd name="connsiteY4" fmla="*/ 0 h 2504044"/>
              <a:gd name="connsiteX0" fmla="*/ 0 w 2992081"/>
              <a:gd name="connsiteY0" fmla="*/ 0 h 2504044"/>
              <a:gd name="connsiteX1" fmla="*/ 2719707 w 2992081"/>
              <a:gd name="connsiteY1" fmla="*/ 19456 h 2504044"/>
              <a:gd name="connsiteX2" fmla="*/ 2992081 w 2992081"/>
              <a:gd name="connsiteY2" fmla="*/ 2504044 h 2504044"/>
              <a:gd name="connsiteX3" fmla="*/ 0 w 2992081"/>
              <a:gd name="connsiteY3" fmla="*/ 2504044 h 2504044"/>
              <a:gd name="connsiteX4" fmla="*/ 0 w 2992081"/>
              <a:gd name="connsiteY4" fmla="*/ 0 h 2504044"/>
              <a:gd name="connsiteX0" fmla="*/ 0 w 2992081"/>
              <a:gd name="connsiteY0" fmla="*/ 0 h 2504044"/>
              <a:gd name="connsiteX1" fmla="*/ 2719707 w 2992081"/>
              <a:gd name="connsiteY1" fmla="*/ 9728 h 2504044"/>
              <a:gd name="connsiteX2" fmla="*/ 2992081 w 2992081"/>
              <a:gd name="connsiteY2" fmla="*/ 2504044 h 2504044"/>
              <a:gd name="connsiteX3" fmla="*/ 0 w 2992081"/>
              <a:gd name="connsiteY3" fmla="*/ 2504044 h 2504044"/>
              <a:gd name="connsiteX4" fmla="*/ 0 w 2992081"/>
              <a:gd name="connsiteY4" fmla="*/ 0 h 2504044"/>
              <a:gd name="connsiteX0" fmla="*/ 0 w 2992081"/>
              <a:gd name="connsiteY0" fmla="*/ 0 h 2504044"/>
              <a:gd name="connsiteX1" fmla="*/ 2729435 w 2992081"/>
              <a:gd name="connsiteY1" fmla="*/ 0 h 2504044"/>
              <a:gd name="connsiteX2" fmla="*/ 2992081 w 2992081"/>
              <a:gd name="connsiteY2" fmla="*/ 2504044 h 2504044"/>
              <a:gd name="connsiteX3" fmla="*/ 0 w 2992081"/>
              <a:gd name="connsiteY3" fmla="*/ 2504044 h 2504044"/>
              <a:gd name="connsiteX4" fmla="*/ 0 w 2992081"/>
              <a:gd name="connsiteY4" fmla="*/ 0 h 2504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2081" h="2504044">
                <a:moveTo>
                  <a:pt x="0" y="0"/>
                </a:moveTo>
                <a:lnTo>
                  <a:pt x="2729435" y="0"/>
                </a:lnTo>
                <a:lnTo>
                  <a:pt x="2992081" y="2504044"/>
                </a:lnTo>
                <a:lnTo>
                  <a:pt x="0" y="250404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3559921" y="1440000"/>
            <a:ext cx="5184000" cy="2989462"/>
          </a:xfrm>
        </p:spPr>
        <p:txBody>
          <a:bodyPr/>
          <a:lstStyle>
            <a:lvl1pPr marL="216000" indent="-216000">
              <a:defRPr sz="1800"/>
            </a:lvl1pPr>
            <a:lvl2pPr marL="432000" indent="-216000">
              <a:defRPr sz="1600"/>
            </a:lvl2pPr>
            <a:lvl3pPr marL="648000" indent="-216000">
              <a:defRPr sz="1600"/>
            </a:lvl3pPr>
            <a:lvl4pPr marL="864000" indent="-216000">
              <a:defRPr sz="1600"/>
            </a:lvl4pPr>
            <a:lvl5pPr marL="1080000" indent="-216000">
              <a:defRPr sz="1600"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12" name="Platshållare för bild 7">
            <a:extLst>
              <a:ext uri="{FF2B5EF4-FFF2-40B4-BE49-F238E27FC236}">
                <a16:creationId xmlns:a16="http://schemas.microsoft.com/office/drawing/2014/main" id="{CDA96045-4293-124F-BA2E-05F28A48A70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-1" y="2571750"/>
            <a:ext cx="3332549" cy="2304000"/>
          </a:xfrm>
          <a:custGeom>
            <a:avLst/>
            <a:gdLst>
              <a:gd name="connsiteX0" fmla="*/ 0 w 2992081"/>
              <a:gd name="connsiteY0" fmla="*/ 0 h 2329782"/>
              <a:gd name="connsiteX1" fmla="*/ 2992081 w 2992081"/>
              <a:gd name="connsiteY1" fmla="*/ 0 h 2329782"/>
              <a:gd name="connsiteX2" fmla="*/ 2992081 w 2992081"/>
              <a:gd name="connsiteY2" fmla="*/ 2329782 h 2329782"/>
              <a:gd name="connsiteX3" fmla="*/ 0 w 2992081"/>
              <a:gd name="connsiteY3" fmla="*/ 2329782 h 2329782"/>
              <a:gd name="connsiteX4" fmla="*/ 0 w 2992081"/>
              <a:gd name="connsiteY4" fmla="*/ 0 h 2329782"/>
              <a:gd name="connsiteX0" fmla="*/ 0 w 3449281"/>
              <a:gd name="connsiteY0" fmla="*/ 0 h 2329782"/>
              <a:gd name="connsiteX1" fmla="*/ 2992081 w 3449281"/>
              <a:gd name="connsiteY1" fmla="*/ 0 h 2329782"/>
              <a:gd name="connsiteX2" fmla="*/ 3449281 w 3449281"/>
              <a:gd name="connsiteY2" fmla="*/ 2329782 h 2329782"/>
              <a:gd name="connsiteX3" fmla="*/ 0 w 3449281"/>
              <a:gd name="connsiteY3" fmla="*/ 2329782 h 2329782"/>
              <a:gd name="connsiteX4" fmla="*/ 0 w 3449281"/>
              <a:gd name="connsiteY4" fmla="*/ 0 h 2329782"/>
              <a:gd name="connsiteX0" fmla="*/ 0 w 3400643"/>
              <a:gd name="connsiteY0" fmla="*/ 0 h 2329782"/>
              <a:gd name="connsiteX1" fmla="*/ 2992081 w 3400643"/>
              <a:gd name="connsiteY1" fmla="*/ 0 h 2329782"/>
              <a:gd name="connsiteX2" fmla="*/ 3400643 w 3400643"/>
              <a:gd name="connsiteY2" fmla="*/ 2329782 h 2329782"/>
              <a:gd name="connsiteX3" fmla="*/ 0 w 3400643"/>
              <a:gd name="connsiteY3" fmla="*/ 2329782 h 2329782"/>
              <a:gd name="connsiteX4" fmla="*/ 0 w 3400643"/>
              <a:gd name="connsiteY4" fmla="*/ 0 h 2329782"/>
              <a:gd name="connsiteX0" fmla="*/ 0 w 3371460"/>
              <a:gd name="connsiteY0" fmla="*/ 0 h 2329782"/>
              <a:gd name="connsiteX1" fmla="*/ 2992081 w 3371460"/>
              <a:gd name="connsiteY1" fmla="*/ 0 h 2329782"/>
              <a:gd name="connsiteX2" fmla="*/ 3371460 w 3371460"/>
              <a:gd name="connsiteY2" fmla="*/ 2329782 h 2329782"/>
              <a:gd name="connsiteX3" fmla="*/ 0 w 3371460"/>
              <a:gd name="connsiteY3" fmla="*/ 2329782 h 2329782"/>
              <a:gd name="connsiteX4" fmla="*/ 0 w 3371460"/>
              <a:gd name="connsiteY4" fmla="*/ 0 h 2329782"/>
              <a:gd name="connsiteX0" fmla="*/ 0 w 3332549"/>
              <a:gd name="connsiteY0" fmla="*/ 0 h 2329782"/>
              <a:gd name="connsiteX1" fmla="*/ 2992081 w 3332549"/>
              <a:gd name="connsiteY1" fmla="*/ 0 h 2329782"/>
              <a:gd name="connsiteX2" fmla="*/ 3332549 w 3332549"/>
              <a:gd name="connsiteY2" fmla="*/ 2329782 h 2329782"/>
              <a:gd name="connsiteX3" fmla="*/ 0 w 3332549"/>
              <a:gd name="connsiteY3" fmla="*/ 2329782 h 2329782"/>
              <a:gd name="connsiteX4" fmla="*/ 0 w 3332549"/>
              <a:gd name="connsiteY4" fmla="*/ 0 h 2329782"/>
              <a:gd name="connsiteX0" fmla="*/ 0 w 3332549"/>
              <a:gd name="connsiteY0" fmla="*/ 0 h 2329782"/>
              <a:gd name="connsiteX1" fmla="*/ 3021264 w 3332549"/>
              <a:gd name="connsiteY1" fmla="*/ 0 h 2329782"/>
              <a:gd name="connsiteX2" fmla="*/ 3332549 w 3332549"/>
              <a:gd name="connsiteY2" fmla="*/ 2329782 h 2329782"/>
              <a:gd name="connsiteX3" fmla="*/ 0 w 3332549"/>
              <a:gd name="connsiteY3" fmla="*/ 2329782 h 2329782"/>
              <a:gd name="connsiteX4" fmla="*/ 0 w 3332549"/>
              <a:gd name="connsiteY4" fmla="*/ 0 h 2329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2549" h="2329782">
                <a:moveTo>
                  <a:pt x="0" y="0"/>
                </a:moveTo>
                <a:lnTo>
                  <a:pt x="3021264" y="0"/>
                </a:lnTo>
                <a:lnTo>
                  <a:pt x="3332549" y="2329782"/>
                </a:lnTo>
                <a:lnTo>
                  <a:pt x="0" y="232978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9" name="Rubrik 5">
            <a:extLst>
              <a:ext uri="{FF2B5EF4-FFF2-40B4-BE49-F238E27FC236}">
                <a16:creationId xmlns:a16="http://schemas.microsoft.com/office/drawing/2014/main" id="{25204F60-9D72-B54D-8C7F-43065DDAB2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9920" y="504000"/>
            <a:ext cx="4955429" cy="569407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  <a:endParaRPr lang="sv-SE" dirty="0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FAB2E288-024E-6444-A2F4-EFB7D7218D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80A4185F-355D-4F89-9E80-C8B935AF0EE5}" type="datetime1">
              <a:rPr lang="sv-SE" smtClean="0"/>
              <a:t>2022-05-23</a:t>
            </a:fld>
            <a:endParaRPr lang="sv-SE"/>
          </a:p>
        </p:txBody>
      </p:sp>
      <p:sp>
        <p:nvSpPr>
          <p:cNvPr id="13" name="Platshållare för bildnummer 2">
            <a:extLst>
              <a:ext uri="{FF2B5EF4-FFF2-40B4-BE49-F238E27FC236}">
                <a16:creationId xmlns:a16="http://schemas.microsoft.com/office/drawing/2014/main" id="{1A770A41-0291-9F4C-B77A-62E501A1C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6" name="Platshållare för sidfot 5">
            <a:extLst>
              <a:ext uri="{FF2B5EF4-FFF2-40B4-BE49-F238E27FC236}">
                <a16:creationId xmlns:a16="http://schemas.microsoft.com/office/drawing/2014/main" id="{527F5B02-5D4A-FD45-BF05-6337B29DE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8728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alt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2991600" cy="48760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3347864" y="1440000"/>
            <a:ext cx="5184000" cy="2942564"/>
          </a:xfrm>
        </p:spPr>
        <p:txBody>
          <a:bodyPr/>
          <a:lstStyle>
            <a:lvl1pPr marL="216000" indent="-216000">
              <a:defRPr sz="1800"/>
            </a:lvl1pPr>
            <a:lvl2pPr marL="432000" indent="-216000">
              <a:defRPr sz="1600"/>
            </a:lvl2pPr>
            <a:lvl3pPr marL="648000" indent="-216000">
              <a:defRPr sz="1600"/>
            </a:lvl3pPr>
            <a:lvl4pPr marL="864000" indent="-216000">
              <a:defRPr sz="1600"/>
            </a:lvl4pPr>
            <a:lvl5pPr marL="1080000" indent="-216000">
              <a:defRPr sz="1600"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8" name="Rubrik 5">
            <a:extLst>
              <a:ext uri="{FF2B5EF4-FFF2-40B4-BE49-F238E27FC236}">
                <a16:creationId xmlns:a16="http://schemas.microsoft.com/office/drawing/2014/main" id="{4A046CDC-B1E2-0B4F-AE67-FFD8B97568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1350" y="504000"/>
            <a:ext cx="5184000" cy="569407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  <a:endParaRPr lang="sv-SE" dirty="0"/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F1EF50CF-9760-624D-84E7-586177991A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E2629330-9E99-4FF6-BC96-74188E02869F}" type="datetime1">
              <a:rPr lang="sv-SE" smtClean="0"/>
              <a:t>2022-05-23</a:t>
            </a:fld>
            <a:endParaRPr lang="sv-SE"/>
          </a:p>
        </p:txBody>
      </p:sp>
      <p:sp>
        <p:nvSpPr>
          <p:cNvPr id="11" name="Platshållare för bildnummer 2">
            <a:extLst>
              <a:ext uri="{FF2B5EF4-FFF2-40B4-BE49-F238E27FC236}">
                <a16:creationId xmlns:a16="http://schemas.microsoft.com/office/drawing/2014/main" id="{1CF87DC6-2C8E-0F42-AEE4-60768A941E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895FD322-913A-C244-830C-91E3B063B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5511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alt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4572001" cy="48744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 smtClean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4932448" y="1440000"/>
            <a:ext cx="3672000" cy="2989462"/>
          </a:xfrm>
        </p:spPr>
        <p:txBody>
          <a:bodyPr/>
          <a:lstStyle>
            <a:lvl1pPr marL="216000" indent="-216000">
              <a:defRPr sz="1800"/>
            </a:lvl1pPr>
            <a:lvl2pPr marL="432000" indent="-216000">
              <a:defRPr sz="1600"/>
            </a:lvl2pPr>
            <a:lvl3pPr marL="648000" indent="-216000">
              <a:defRPr sz="1600"/>
            </a:lvl3pPr>
            <a:lvl4pPr marL="864000" indent="-216000">
              <a:defRPr sz="1600"/>
            </a:lvl4pPr>
            <a:lvl5pPr marL="1080000" indent="-216000">
              <a:defRPr sz="1600"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8" name="Rubrik 5">
            <a:extLst>
              <a:ext uri="{FF2B5EF4-FFF2-40B4-BE49-F238E27FC236}">
                <a16:creationId xmlns:a16="http://schemas.microsoft.com/office/drawing/2014/main" id="{E269CEC0-D993-D844-9A1F-87AB9ECBCF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448" y="504000"/>
            <a:ext cx="3582902" cy="569407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  <a:endParaRPr lang="sv-SE" dirty="0"/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8799C88F-C3CB-0A48-87D9-7AA164D161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E2054C7F-E577-4480-80F3-D1685AD01185}" type="datetime1">
              <a:rPr lang="sv-SE" smtClean="0"/>
              <a:t>2022-05-23</a:t>
            </a:fld>
            <a:endParaRPr lang="sv-SE"/>
          </a:p>
        </p:txBody>
      </p:sp>
      <p:sp>
        <p:nvSpPr>
          <p:cNvPr id="11" name="Platshållare för bildnummer 2">
            <a:extLst>
              <a:ext uri="{FF2B5EF4-FFF2-40B4-BE49-F238E27FC236}">
                <a16:creationId xmlns:a16="http://schemas.microsoft.com/office/drawing/2014/main" id="{24163AF8-FC50-D541-AA42-F57C70FFA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2704FCD-4ABF-5647-9E41-99BC4F7A4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672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alt 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7">
            <a:extLst>
              <a:ext uri="{FF2B5EF4-FFF2-40B4-BE49-F238E27FC236}">
                <a16:creationId xmlns:a16="http://schemas.microsoft.com/office/drawing/2014/main" id="{61B5B853-6050-104B-B64B-70CD31ABC8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9618" y="14922"/>
            <a:ext cx="4378848" cy="4876193"/>
          </a:xfrm>
          <a:custGeom>
            <a:avLst/>
            <a:gdLst>
              <a:gd name="connsiteX0" fmla="*/ 0 w 4118677"/>
              <a:gd name="connsiteY0" fmla="*/ 0 h 4901532"/>
              <a:gd name="connsiteX1" fmla="*/ 4118677 w 4118677"/>
              <a:gd name="connsiteY1" fmla="*/ 0 h 4901532"/>
              <a:gd name="connsiteX2" fmla="*/ 4118677 w 4118677"/>
              <a:gd name="connsiteY2" fmla="*/ 4901532 h 4901532"/>
              <a:gd name="connsiteX3" fmla="*/ 0 w 4118677"/>
              <a:gd name="connsiteY3" fmla="*/ 4901532 h 4901532"/>
              <a:gd name="connsiteX4" fmla="*/ 0 w 4118677"/>
              <a:gd name="connsiteY4" fmla="*/ 0 h 4901532"/>
              <a:gd name="connsiteX0" fmla="*/ 0 w 5077039"/>
              <a:gd name="connsiteY0" fmla="*/ 0 h 4901532"/>
              <a:gd name="connsiteX1" fmla="*/ 5077039 w 5077039"/>
              <a:gd name="connsiteY1" fmla="*/ 8792 h 4901532"/>
              <a:gd name="connsiteX2" fmla="*/ 4118677 w 5077039"/>
              <a:gd name="connsiteY2" fmla="*/ 4901532 h 4901532"/>
              <a:gd name="connsiteX3" fmla="*/ 0 w 5077039"/>
              <a:gd name="connsiteY3" fmla="*/ 4901532 h 4901532"/>
              <a:gd name="connsiteX4" fmla="*/ 0 w 5077039"/>
              <a:gd name="connsiteY4" fmla="*/ 0 h 4901532"/>
              <a:gd name="connsiteX0" fmla="*/ 0 w 5085831"/>
              <a:gd name="connsiteY0" fmla="*/ 0 h 4901532"/>
              <a:gd name="connsiteX1" fmla="*/ 5085831 w 5085831"/>
              <a:gd name="connsiteY1" fmla="*/ 0 h 4901532"/>
              <a:gd name="connsiteX2" fmla="*/ 4118677 w 5085831"/>
              <a:gd name="connsiteY2" fmla="*/ 4901532 h 4901532"/>
              <a:gd name="connsiteX3" fmla="*/ 0 w 5085831"/>
              <a:gd name="connsiteY3" fmla="*/ 4901532 h 4901532"/>
              <a:gd name="connsiteX4" fmla="*/ 0 w 5085831"/>
              <a:gd name="connsiteY4" fmla="*/ 0 h 4901532"/>
              <a:gd name="connsiteX0" fmla="*/ 0 w 5121576"/>
              <a:gd name="connsiteY0" fmla="*/ 0 h 4901532"/>
              <a:gd name="connsiteX1" fmla="*/ 5121576 w 5121576"/>
              <a:gd name="connsiteY1" fmla="*/ 0 h 4901532"/>
              <a:gd name="connsiteX2" fmla="*/ 4118677 w 5121576"/>
              <a:gd name="connsiteY2" fmla="*/ 4901532 h 4901532"/>
              <a:gd name="connsiteX3" fmla="*/ 0 w 5121576"/>
              <a:gd name="connsiteY3" fmla="*/ 4901532 h 4901532"/>
              <a:gd name="connsiteX4" fmla="*/ 0 w 5121576"/>
              <a:gd name="connsiteY4" fmla="*/ 0 h 4901532"/>
              <a:gd name="connsiteX0" fmla="*/ 0 w 5710525"/>
              <a:gd name="connsiteY0" fmla="*/ 0 h 4901532"/>
              <a:gd name="connsiteX1" fmla="*/ 5121576 w 5710525"/>
              <a:gd name="connsiteY1" fmla="*/ 0 h 4901532"/>
              <a:gd name="connsiteX2" fmla="*/ 5710525 w 5710525"/>
              <a:gd name="connsiteY2" fmla="*/ 4901532 h 4901532"/>
              <a:gd name="connsiteX3" fmla="*/ 0 w 5710525"/>
              <a:gd name="connsiteY3" fmla="*/ 4901532 h 4901532"/>
              <a:gd name="connsiteX4" fmla="*/ 0 w 5710525"/>
              <a:gd name="connsiteY4" fmla="*/ 0 h 4901532"/>
              <a:gd name="connsiteX0" fmla="*/ 0 w 5719669"/>
              <a:gd name="connsiteY0" fmla="*/ 0 h 4901532"/>
              <a:gd name="connsiteX1" fmla="*/ 5719669 w 5719669"/>
              <a:gd name="connsiteY1" fmla="*/ 9053 h 4901532"/>
              <a:gd name="connsiteX2" fmla="*/ 5710525 w 5719669"/>
              <a:gd name="connsiteY2" fmla="*/ 4901532 h 4901532"/>
              <a:gd name="connsiteX3" fmla="*/ 0 w 5719669"/>
              <a:gd name="connsiteY3" fmla="*/ 4901532 h 4901532"/>
              <a:gd name="connsiteX4" fmla="*/ 0 w 5719669"/>
              <a:gd name="connsiteY4" fmla="*/ 0 h 4901532"/>
              <a:gd name="connsiteX0" fmla="*/ 0 w 5719669"/>
              <a:gd name="connsiteY0" fmla="*/ 0 h 4919639"/>
              <a:gd name="connsiteX1" fmla="*/ 5719669 w 5719669"/>
              <a:gd name="connsiteY1" fmla="*/ 9053 h 4919639"/>
              <a:gd name="connsiteX2" fmla="*/ 5710525 w 5719669"/>
              <a:gd name="connsiteY2" fmla="*/ 4901532 h 4919639"/>
              <a:gd name="connsiteX3" fmla="*/ 1573445 w 5719669"/>
              <a:gd name="connsiteY3" fmla="*/ 4919639 h 4919639"/>
              <a:gd name="connsiteX4" fmla="*/ 0 w 5719669"/>
              <a:gd name="connsiteY4" fmla="*/ 0 h 4919639"/>
              <a:gd name="connsiteX0" fmla="*/ 0 w 5139979"/>
              <a:gd name="connsiteY0" fmla="*/ 9054 h 4910586"/>
              <a:gd name="connsiteX1" fmla="*/ 5139979 w 5139979"/>
              <a:gd name="connsiteY1" fmla="*/ 0 h 4910586"/>
              <a:gd name="connsiteX2" fmla="*/ 5130835 w 5139979"/>
              <a:gd name="connsiteY2" fmla="*/ 4892479 h 4910586"/>
              <a:gd name="connsiteX3" fmla="*/ 993755 w 5139979"/>
              <a:gd name="connsiteY3" fmla="*/ 4910586 h 4910586"/>
              <a:gd name="connsiteX4" fmla="*/ 0 w 5139979"/>
              <a:gd name="connsiteY4" fmla="*/ 9054 h 4910586"/>
              <a:gd name="connsiteX0" fmla="*/ 0 w 5139979"/>
              <a:gd name="connsiteY0" fmla="*/ 9054 h 4901532"/>
              <a:gd name="connsiteX1" fmla="*/ 5139979 w 5139979"/>
              <a:gd name="connsiteY1" fmla="*/ 0 h 4901532"/>
              <a:gd name="connsiteX2" fmla="*/ 5130835 w 5139979"/>
              <a:gd name="connsiteY2" fmla="*/ 4892479 h 4901532"/>
              <a:gd name="connsiteX3" fmla="*/ 993755 w 5139979"/>
              <a:gd name="connsiteY3" fmla="*/ 4901532 h 4901532"/>
              <a:gd name="connsiteX4" fmla="*/ 0 w 5139979"/>
              <a:gd name="connsiteY4" fmla="*/ 9054 h 4901532"/>
              <a:gd name="connsiteX0" fmla="*/ 0 w 5126312"/>
              <a:gd name="connsiteY0" fmla="*/ 2331 h 4901532"/>
              <a:gd name="connsiteX1" fmla="*/ 5126312 w 5126312"/>
              <a:gd name="connsiteY1" fmla="*/ 0 h 4901532"/>
              <a:gd name="connsiteX2" fmla="*/ 5117168 w 5126312"/>
              <a:gd name="connsiteY2" fmla="*/ 4892479 h 4901532"/>
              <a:gd name="connsiteX3" fmla="*/ 980088 w 5126312"/>
              <a:gd name="connsiteY3" fmla="*/ 4901532 h 4901532"/>
              <a:gd name="connsiteX4" fmla="*/ 0 w 5126312"/>
              <a:gd name="connsiteY4" fmla="*/ 2331 h 4901532"/>
              <a:gd name="connsiteX0" fmla="*/ 0 w 5139979"/>
              <a:gd name="connsiteY0" fmla="*/ 0 h 4912648"/>
              <a:gd name="connsiteX1" fmla="*/ 5139979 w 5139979"/>
              <a:gd name="connsiteY1" fmla="*/ 11116 h 4912648"/>
              <a:gd name="connsiteX2" fmla="*/ 5130835 w 5139979"/>
              <a:gd name="connsiteY2" fmla="*/ 4903595 h 4912648"/>
              <a:gd name="connsiteX3" fmla="*/ 993755 w 5139979"/>
              <a:gd name="connsiteY3" fmla="*/ 4912648 h 4912648"/>
              <a:gd name="connsiteX4" fmla="*/ 0 w 5139979"/>
              <a:gd name="connsiteY4" fmla="*/ 0 h 4912648"/>
              <a:gd name="connsiteX0" fmla="*/ 0 w 5126312"/>
              <a:gd name="connsiteY0" fmla="*/ 83013 h 4901532"/>
              <a:gd name="connsiteX1" fmla="*/ 5126312 w 5126312"/>
              <a:gd name="connsiteY1" fmla="*/ 0 h 4901532"/>
              <a:gd name="connsiteX2" fmla="*/ 5117168 w 5126312"/>
              <a:gd name="connsiteY2" fmla="*/ 4892479 h 4901532"/>
              <a:gd name="connsiteX3" fmla="*/ 980088 w 5126312"/>
              <a:gd name="connsiteY3" fmla="*/ 4901532 h 4901532"/>
              <a:gd name="connsiteX4" fmla="*/ 0 w 5126312"/>
              <a:gd name="connsiteY4" fmla="*/ 83013 h 4901532"/>
              <a:gd name="connsiteX0" fmla="*/ 0 w 5119478"/>
              <a:gd name="connsiteY0" fmla="*/ 0 h 4905924"/>
              <a:gd name="connsiteX1" fmla="*/ 5119478 w 5119478"/>
              <a:gd name="connsiteY1" fmla="*/ 4392 h 4905924"/>
              <a:gd name="connsiteX2" fmla="*/ 5110334 w 5119478"/>
              <a:gd name="connsiteY2" fmla="*/ 4896871 h 4905924"/>
              <a:gd name="connsiteX3" fmla="*/ 973254 w 5119478"/>
              <a:gd name="connsiteY3" fmla="*/ 4905924 h 4905924"/>
              <a:gd name="connsiteX4" fmla="*/ 0 w 5119478"/>
              <a:gd name="connsiteY4" fmla="*/ 0 h 4905924"/>
              <a:gd name="connsiteX0" fmla="*/ 0 w 5129396"/>
              <a:gd name="connsiteY0" fmla="*/ 0 h 4905924"/>
              <a:gd name="connsiteX1" fmla="*/ 5119478 w 5129396"/>
              <a:gd name="connsiteY1" fmla="*/ 4392 h 4905924"/>
              <a:gd name="connsiteX2" fmla="*/ 5129396 w 5129396"/>
              <a:gd name="connsiteY2" fmla="*/ 4892181 h 4905924"/>
              <a:gd name="connsiteX3" fmla="*/ 973254 w 5129396"/>
              <a:gd name="connsiteY3" fmla="*/ 4905924 h 4905924"/>
              <a:gd name="connsiteX4" fmla="*/ 0 w 5129396"/>
              <a:gd name="connsiteY4" fmla="*/ 0 h 4905924"/>
              <a:gd name="connsiteX0" fmla="*/ 0 w 5124629"/>
              <a:gd name="connsiteY0" fmla="*/ 0 h 4905924"/>
              <a:gd name="connsiteX1" fmla="*/ 5119478 w 5124629"/>
              <a:gd name="connsiteY1" fmla="*/ 4392 h 4905924"/>
              <a:gd name="connsiteX2" fmla="*/ 5124629 w 5124629"/>
              <a:gd name="connsiteY2" fmla="*/ 4901559 h 4905924"/>
              <a:gd name="connsiteX3" fmla="*/ 973254 w 5124629"/>
              <a:gd name="connsiteY3" fmla="*/ 4905924 h 4905924"/>
              <a:gd name="connsiteX4" fmla="*/ 0 w 5124629"/>
              <a:gd name="connsiteY4" fmla="*/ 0 h 4905924"/>
              <a:gd name="connsiteX0" fmla="*/ 0 w 5129395"/>
              <a:gd name="connsiteY0" fmla="*/ 0 h 4910938"/>
              <a:gd name="connsiteX1" fmla="*/ 5119478 w 5129395"/>
              <a:gd name="connsiteY1" fmla="*/ 4392 h 4910938"/>
              <a:gd name="connsiteX2" fmla="*/ 5129395 w 5129395"/>
              <a:gd name="connsiteY2" fmla="*/ 4910938 h 4910938"/>
              <a:gd name="connsiteX3" fmla="*/ 973254 w 5129395"/>
              <a:gd name="connsiteY3" fmla="*/ 4905924 h 4910938"/>
              <a:gd name="connsiteX4" fmla="*/ 0 w 5129395"/>
              <a:gd name="connsiteY4" fmla="*/ 0 h 4910938"/>
              <a:gd name="connsiteX0" fmla="*/ 0 w 5120105"/>
              <a:gd name="connsiteY0" fmla="*/ 0 h 4915627"/>
              <a:gd name="connsiteX1" fmla="*/ 5119478 w 5120105"/>
              <a:gd name="connsiteY1" fmla="*/ 4392 h 4915627"/>
              <a:gd name="connsiteX2" fmla="*/ 5115098 w 5120105"/>
              <a:gd name="connsiteY2" fmla="*/ 4915627 h 4915627"/>
              <a:gd name="connsiteX3" fmla="*/ 973254 w 5120105"/>
              <a:gd name="connsiteY3" fmla="*/ 4905924 h 4915627"/>
              <a:gd name="connsiteX4" fmla="*/ 0 w 5120105"/>
              <a:gd name="connsiteY4" fmla="*/ 0 h 4915627"/>
              <a:gd name="connsiteX0" fmla="*/ 0 w 5124630"/>
              <a:gd name="connsiteY0" fmla="*/ 0 h 4915627"/>
              <a:gd name="connsiteX1" fmla="*/ 5119478 w 5124630"/>
              <a:gd name="connsiteY1" fmla="*/ 4392 h 4915627"/>
              <a:gd name="connsiteX2" fmla="*/ 5124630 w 5124630"/>
              <a:gd name="connsiteY2" fmla="*/ 4915627 h 4915627"/>
              <a:gd name="connsiteX3" fmla="*/ 973254 w 5124630"/>
              <a:gd name="connsiteY3" fmla="*/ 4905924 h 4915627"/>
              <a:gd name="connsiteX4" fmla="*/ 0 w 5124630"/>
              <a:gd name="connsiteY4" fmla="*/ 0 h 4915627"/>
              <a:gd name="connsiteX0" fmla="*/ 0 w 5120542"/>
              <a:gd name="connsiteY0" fmla="*/ 0 h 4907160"/>
              <a:gd name="connsiteX1" fmla="*/ 5119478 w 5120542"/>
              <a:gd name="connsiteY1" fmla="*/ 4392 h 4907160"/>
              <a:gd name="connsiteX2" fmla="*/ 5120328 w 5120542"/>
              <a:gd name="connsiteY2" fmla="*/ 4907160 h 4907160"/>
              <a:gd name="connsiteX3" fmla="*/ 973254 w 5120542"/>
              <a:gd name="connsiteY3" fmla="*/ 4905924 h 4907160"/>
              <a:gd name="connsiteX4" fmla="*/ 0 w 5120542"/>
              <a:gd name="connsiteY4" fmla="*/ 0 h 4907160"/>
              <a:gd name="connsiteX0" fmla="*/ 0 w 5120542"/>
              <a:gd name="connsiteY0" fmla="*/ 4074 h 4911234"/>
              <a:gd name="connsiteX1" fmla="*/ 5119478 w 5120542"/>
              <a:gd name="connsiteY1" fmla="*/ 0 h 4911234"/>
              <a:gd name="connsiteX2" fmla="*/ 5120328 w 5120542"/>
              <a:gd name="connsiteY2" fmla="*/ 4911234 h 4911234"/>
              <a:gd name="connsiteX3" fmla="*/ 973254 w 5120542"/>
              <a:gd name="connsiteY3" fmla="*/ 4909998 h 4911234"/>
              <a:gd name="connsiteX4" fmla="*/ 0 w 5120542"/>
              <a:gd name="connsiteY4" fmla="*/ 4074 h 4911234"/>
              <a:gd name="connsiteX0" fmla="*/ 0 w 5124845"/>
              <a:gd name="connsiteY0" fmla="*/ 0 h 4919860"/>
              <a:gd name="connsiteX1" fmla="*/ 5123781 w 5124845"/>
              <a:gd name="connsiteY1" fmla="*/ 8626 h 4919860"/>
              <a:gd name="connsiteX2" fmla="*/ 5124631 w 5124845"/>
              <a:gd name="connsiteY2" fmla="*/ 4919860 h 4919860"/>
              <a:gd name="connsiteX3" fmla="*/ 977557 w 5124845"/>
              <a:gd name="connsiteY3" fmla="*/ 4918624 h 4919860"/>
              <a:gd name="connsiteX4" fmla="*/ 0 w 5124845"/>
              <a:gd name="connsiteY4" fmla="*/ 0 h 4919860"/>
              <a:gd name="connsiteX0" fmla="*/ 0 w 5120543"/>
              <a:gd name="connsiteY0" fmla="*/ 0 h 4915626"/>
              <a:gd name="connsiteX1" fmla="*/ 5119479 w 5120543"/>
              <a:gd name="connsiteY1" fmla="*/ 4392 h 4915626"/>
              <a:gd name="connsiteX2" fmla="*/ 5120329 w 5120543"/>
              <a:gd name="connsiteY2" fmla="*/ 4915626 h 4915626"/>
              <a:gd name="connsiteX3" fmla="*/ 973255 w 5120543"/>
              <a:gd name="connsiteY3" fmla="*/ 4914390 h 4915626"/>
              <a:gd name="connsiteX4" fmla="*/ 0 w 5120543"/>
              <a:gd name="connsiteY4" fmla="*/ 0 h 4915626"/>
              <a:gd name="connsiteX0" fmla="*/ 0 w 5120543"/>
              <a:gd name="connsiteY0" fmla="*/ 0 h 4911392"/>
              <a:gd name="connsiteX1" fmla="*/ 5119479 w 5120543"/>
              <a:gd name="connsiteY1" fmla="*/ 158 h 4911392"/>
              <a:gd name="connsiteX2" fmla="*/ 5120329 w 5120543"/>
              <a:gd name="connsiteY2" fmla="*/ 4911392 h 4911392"/>
              <a:gd name="connsiteX3" fmla="*/ 973255 w 5120543"/>
              <a:gd name="connsiteY3" fmla="*/ 4910156 h 4911392"/>
              <a:gd name="connsiteX4" fmla="*/ 0 w 5120543"/>
              <a:gd name="connsiteY4" fmla="*/ 0 h 4911392"/>
              <a:gd name="connsiteX0" fmla="*/ 0 w 5120543"/>
              <a:gd name="connsiteY0" fmla="*/ 0 h 4931928"/>
              <a:gd name="connsiteX1" fmla="*/ 5119479 w 5120543"/>
              <a:gd name="connsiteY1" fmla="*/ 158 h 4931928"/>
              <a:gd name="connsiteX2" fmla="*/ 5120329 w 5120543"/>
              <a:gd name="connsiteY2" fmla="*/ 4911392 h 4931928"/>
              <a:gd name="connsiteX3" fmla="*/ 10719 w 5120543"/>
              <a:gd name="connsiteY3" fmla="*/ 4931928 h 4931928"/>
              <a:gd name="connsiteX4" fmla="*/ 0 w 5120543"/>
              <a:gd name="connsiteY4" fmla="*/ 0 h 4931928"/>
              <a:gd name="connsiteX0" fmla="*/ 0 w 5119489"/>
              <a:gd name="connsiteY0" fmla="*/ 0 h 4931928"/>
              <a:gd name="connsiteX1" fmla="*/ 5119479 w 5119489"/>
              <a:gd name="connsiteY1" fmla="*/ 158 h 4931928"/>
              <a:gd name="connsiteX2" fmla="*/ 4312685 w 5119489"/>
              <a:gd name="connsiteY2" fmla="*/ 4922278 h 4931928"/>
              <a:gd name="connsiteX3" fmla="*/ 10719 w 5119489"/>
              <a:gd name="connsiteY3" fmla="*/ 4931928 h 4931928"/>
              <a:gd name="connsiteX4" fmla="*/ 0 w 5119489"/>
              <a:gd name="connsiteY4" fmla="*/ 0 h 4931928"/>
              <a:gd name="connsiteX0" fmla="*/ 0 w 5119489"/>
              <a:gd name="connsiteY0" fmla="*/ 0 h 4931928"/>
              <a:gd name="connsiteX1" fmla="*/ 5119479 w 5119489"/>
              <a:gd name="connsiteY1" fmla="*/ 158 h 4931928"/>
              <a:gd name="connsiteX2" fmla="*/ 4312685 w 5119489"/>
              <a:gd name="connsiteY2" fmla="*/ 4922278 h 4931928"/>
              <a:gd name="connsiteX3" fmla="*/ 10719 w 5119489"/>
              <a:gd name="connsiteY3" fmla="*/ 4931928 h 4931928"/>
              <a:gd name="connsiteX4" fmla="*/ 0 w 5119489"/>
              <a:gd name="connsiteY4" fmla="*/ 0 h 4931928"/>
              <a:gd name="connsiteX0" fmla="*/ 0 w 5119479"/>
              <a:gd name="connsiteY0" fmla="*/ 0 h 4931928"/>
              <a:gd name="connsiteX1" fmla="*/ 5119479 w 5119479"/>
              <a:gd name="connsiteY1" fmla="*/ 158 h 4931928"/>
              <a:gd name="connsiteX2" fmla="*/ 4312685 w 5119479"/>
              <a:gd name="connsiteY2" fmla="*/ 4922278 h 4931928"/>
              <a:gd name="connsiteX3" fmla="*/ 10719 w 5119479"/>
              <a:gd name="connsiteY3" fmla="*/ 4931928 h 4931928"/>
              <a:gd name="connsiteX4" fmla="*/ 0 w 5119479"/>
              <a:gd name="connsiteY4" fmla="*/ 0 h 4931928"/>
              <a:gd name="connsiteX0" fmla="*/ 0 w 5119479"/>
              <a:gd name="connsiteY0" fmla="*/ 0 h 4922288"/>
              <a:gd name="connsiteX1" fmla="*/ 5119479 w 5119479"/>
              <a:gd name="connsiteY1" fmla="*/ 158 h 4922288"/>
              <a:gd name="connsiteX2" fmla="*/ 4312685 w 5119479"/>
              <a:gd name="connsiteY2" fmla="*/ 4922278 h 4922288"/>
              <a:gd name="connsiteX3" fmla="*/ 10719 w 5119479"/>
              <a:gd name="connsiteY3" fmla="*/ 4914173 h 4922288"/>
              <a:gd name="connsiteX4" fmla="*/ 0 w 5119479"/>
              <a:gd name="connsiteY4" fmla="*/ 0 h 4922288"/>
              <a:gd name="connsiteX0" fmla="*/ 0 w 4713455"/>
              <a:gd name="connsiteY0" fmla="*/ 0 h 4922288"/>
              <a:gd name="connsiteX1" fmla="*/ 4713455 w 4713455"/>
              <a:gd name="connsiteY1" fmla="*/ 158 h 4922288"/>
              <a:gd name="connsiteX2" fmla="*/ 4312685 w 4713455"/>
              <a:gd name="connsiteY2" fmla="*/ 4922278 h 4922288"/>
              <a:gd name="connsiteX3" fmla="*/ 10719 w 4713455"/>
              <a:gd name="connsiteY3" fmla="*/ 4914173 h 4922288"/>
              <a:gd name="connsiteX4" fmla="*/ 0 w 4713455"/>
              <a:gd name="connsiteY4" fmla="*/ 0 h 4922288"/>
              <a:gd name="connsiteX0" fmla="*/ 0 w 4713455"/>
              <a:gd name="connsiteY0" fmla="*/ 0 h 4922288"/>
              <a:gd name="connsiteX1" fmla="*/ 4713455 w 4713455"/>
              <a:gd name="connsiteY1" fmla="*/ 158 h 4922288"/>
              <a:gd name="connsiteX2" fmla="*/ 4078093 w 4713455"/>
              <a:gd name="connsiteY2" fmla="*/ 4922278 h 4922288"/>
              <a:gd name="connsiteX3" fmla="*/ 10719 w 4713455"/>
              <a:gd name="connsiteY3" fmla="*/ 4914173 h 4922288"/>
              <a:gd name="connsiteX4" fmla="*/ 0 w 4713455"/>
              <a:gd name="connsiteY4" fmla="*/ 0 h 4922288"/>
              <a:gd name="connsiteX0" fmla="*/ 0 w 4713455"/>
              <a:gd name="connsiteY0" fmla="*/ 0 h 4914173"/>
              <a:gd name="connsiteX1" fmla="*/ 4713455 w 4713455"/>
              <a:gd name="connsiteY1" fmla="*/ 158 h 4914173"/>
              <a:gd name="connsiteX2" fmla="*/ 4088160 w 4713455"/>
              <a:gd name="connsiteY2" fmla="*/ 4908210 h 4914173"/>
              <a:gd name="connsiteX3" fmla="*/ 10719 w 4713455"/>
              <a:gd name="connsiteY3" fmla="*/ 4914173 h 4914173"/>
              <a:gd name="connsiteX4" fmla="*/ 0 w 4713455"/>
              <a:gd name="connsiteY4" fmla="*/ 0 h 4914173"/>
              <a:gd name="connsiteX0" fmla="*/ 0 w 4713455"/>
              <a:gd name="connsiteY0" fmla="*/ 0 h 4909484"/>
              <a:gd name="connsiteX1" fmla="*/ 4713455 w 4713455"/>
              <a:gd name="connsiteY1" fmla="*/ 158 h 4909484"/>
              <a:gd name="connsiteX2" fmla="*/ 4088160 w 4713455"/>
              <a:gd name="connsiteY2" fmla="*/ 4908210 h 4909484"/>
              <a:gd name="connsiteX3" fmla="*/ 35886 w 4713455"/>
              <a:gd name="connsiteY3" fmla="*/ 4909484 h 4909484"/>
              <a:gd name="connsiteX4" fmla="*/ 0 w 4713455"/>
              <a:gd name="connsiteY4" fmla="*/ 0 h 4909484"/>
              <a:gd name="connsiteX0" fmla="*/ 0 w 4713455"/>
              <a:gd name="connsiteY0" fmla="*/ 0 h 4908220"/>
              <a:gd name="connsiteX1" fmla="*/ 4713455 w 4713455"/>
              <a:gd name="connsiteY1" fmla="*/ 158 h 4908220"/>
              <a:gd name="connsiteX2" fmla="*/ 4088160 w 4713455"/>
              <a:gd name="connsiteY2" fmla="*/ 4908210 h 4908220"/>
              <a:gd name="connsiteX3" fmla="*/ 30853 w 4713455"/>
              <a:gd name="connsiteY3" fmla="*/ 4890727 h 4908220"/>
              <a:gd name="connsiteX4" fmla="*/ 0 w 4713455"/>
              <a:gd name="connsiteY4" fmla="*/ 0 h 4908220"/>
              <a:gd name="connsiteX0" fmla="*/ 0 w 4713455"/>
              <a:gd name="connsiteY0" fmla="*/ 0 h 4908220"/>
              <a:gd name="connsiteX1" fmla="*/ 4713455 w 4713455"/>
              <a:gd name="connsiteY1" fmla="*/ 158 h 4908220"/>
              <a:gd name="connsiteX2" fmla="*/ 4088160 w 4713455"/>
              <a:gd name="connsiteY2" fmla="*/ 4908210 h 4908220"/>
              <a:gd name="connsiteX3" fmla="*/ 30853 w 4713455"/>
              <a:gd name="connsiteY3" fmla="*/ 4904795 h 4908220"/>
              <a:gd name="connsiteX4" fmla="*/ 0 w 4713455"/>
              <a:gd name="connsiteY4" fmla="*/ 0 h 4908220"/>
              <a:gd name="connsiteX0" fmla="*/ 0 w 4713455"/>
              <a:gd name="connsiteY0" fmla="*/ 0 h 4904795"/>
              <a:gd name="connsiteX1" fmla="*/ 4713455 w 4713455"/>
              <a:gd name="connsiteY1" fmla="*/ 158 h 4904795"/>
              <a:gd name="connsiteX2" fmla="*/ 4088160 w 4713455"/>
              <a:gd name="connsiteY2" fmla="*/ 4903521 h 4904795"/>
              <a:gd name="connsiteX3" fmla="*/ 30853 w 4713455"/>
              <a:gd name="connsiteY3" fmla="*/ 4904795 h 4904795"/>
              <a:gd name="connsiteX4" fmla="*/ 0 w 4713455"/>
              <a:gd name="connsiteY4" fmla="*/ 0 h 4904795"/>
              <a:gd name="connsiteX0" fmla="*/ 0 w 4713455"/>
              <a:gd name="connsiteY0" fmla="*/ 0 h 4903531"/>
              <a:gd name="connsiteX1" fmla="*/ 4713455 w 4713455"/>
              <a:gd name="connsiteY1" fmla="*/ 158 h 4903531"/>
              <a:gd name="connsiteX2" fmla="*/ 4088160 w 4713455"/>
              <a:gd name="connsiteY2" fmla="*/ 4903521 h 4903531"/>
              <a:gd name="connsiteX3" fmla="*/ 17708 w 4713455"/>
              <a:gd name="connsiteY3" fmla="*/ 4900712 h 4903531"/>
              <a:gd name="connsiteX4" fmla="*/ 0 w 4713455"/>
              <a:gd name="connsiteY4" fmla="*/ 0 h 4903531"/>
              <a:gd name="connsiteX0" fmla="*/ 0 w 4700309"/>
              <a:gd name="connsiteY0" fmla="*/ 3980 h 4903429"/>
              <a:gd name="connsiteX1" fmla="*/ 4700309 w 4700309"/>
              <a:gd name="connsiteY1" fmla="*/ 56 h 4903429"/>
              <a:gd name="connsiteX2" fmla="*/ 4075014 w 4700309"/>
              <a:gd name="connsiteY2" fmla="*/ 4903419 h 4903429"/>
              <a:gd name="connsiteX3" fmla="*/ 4562 w 4700309"/>
              <a:gd name="connsiteY3" fmla="*/ 4900610 h 4903429"/>
              <a:gd name="connsiteX4" fmla="*/ 0 w 4700309"/>
              <a:gd name="connsiteY4" fmla="*/ 3980 h 4903429"/>
              <a:gd name="connsiteX0" fmla="*/ 0 w 4700309"/>
              <a:gd name="connsiteY0" fmla="*/ 3980 h 4909855"/>
              <a:gd name="connsiteX1" fmla="*/ 4700309 w 4700309"/>
              <a:gd name="connsiteY1" fmla="*/ 56 h 4909855"/>
              <a:gd name="connsiteX2" fmla="*/ 4075014 w 4700309"/>
              <a:gd name="connsiteY2" fmla="*/ 4903419 h 4909855"/>
              <a:gd name="connsiteX3" fmla="*/ 4562 w 4700309"/>
              <a:gd name="connsiteY3" fmla="*/ 4909855 h 4909855"/>
              <a:gd name="connsiteX4" fmla="*/ 0 w 4700309"/>
              <a:gd name="connsiteY4" fmla="*/ 3980 h 4909855"/>
              <a:gd name="connsiteX0" fmla="*/ 0 w 4700309"/>
              <a:gd name="connsiteY0" fmla="*/ 3980 h 4905233"/>
              <a:gd name="connsiteX1" fmla="*/ 4700309 w 4700309"/>
              <a:gd name="connsiteY1" fmla="*/ 56 h 4905233"/>
              <a:gd name="connsiteX2" fmla="*/ 4075014 w 4700309"/>
              <a:gd name="connsiteY2" fmla="*/ 4903419 h 4905233"/>
              <a:gd name="connsiteX3" fmla="*/ 4562 w 4700309"/>
              <a:gd name="connsiteY3" fmla="*/ 4905233 h 4905233"/>
              <a:gd name="connsiteX4" fmla="*/ 0 w 4700309"/>
              <a:gd name="connsiteY4" fmla="*/ 3980 h 490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0309" h="4905233">
                <a:moveTo>
                  <a:pt x="0" y="3980"/>
                </a:moveTo>
                <a:lnTo>
                  <a:pt x="4700309" y="56"/>
                </a:lnTo>
                <a:cubicBezTo>
                  <a:pt x="4670424" y="-19058"/>
                  <a:pt x="4082772" y="4911647"/>
                  <a:pt x="4075014" y="4903419"/>
                </a:cubicBezTo>
                <a:lnTo>
                  <a:pt x="4562" y="4905233"/>
                </a:lnTo>
                <a:cubicBezTo>
                  <a:pt x="-1341" y="3271662"/>
                  <a:pt x="5903" y="1637551"/>
                  <a:pt x="0" y="398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 smtClean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1270153B-94A6-E744-8BC9-650BC793BEC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592104" y="1440000"/>
            <a:ext cx="3888432" cy="2942564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11" name="Rubrik 5">
            <a:extLst>
              <a:ext uri="{FF2B5EF4-FFF2-40B4-BE49-F238E27FC236}">
                <a16:creationId xmlns:a16="http://schemas.microsoft.com/office/drawing/2014/main" id="{AF8162BA-40E2-2747-A300-C724B1637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504000"/>
            <a:ext cx="3943350" cy="569407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  <a:endParaRPr lang="sv-SE" dirty="0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CACF485C-7849-A64B-AFE9-3C3BCA20F9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CE1FF3D-1585-4755-B7E5-770D3B2F7703}" type="datetime1">
              <a:rPr lang="sv-SE" smtClean="0"/>
              <a:t>2022-05-23</a:t>
            </a:fld>
            <a:endParaRPr lang="sv-SE"/>
          </a:p>
        </p:txBody>
      </p:sp>
      <p:sp>
        <p:nvSpPr>
          <p:cNvPr id="13" name="Platshållare för bildnummer 2">
            <a:extLst>
              <a:ext uri="{FF2B5EF4-FFF2-40B4-BE49-F238E27FC236}">
                <a16:creationId xmlns:a16="http://schemas.microsoft.com/office/drawing/2014/main" id="{F8887C3C-CAC5-4845-B0AB-885DC432E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5" name="Platshållare för sidfot 5">
            <a:extLst>
              <a:ext uri="{FF2B5EF4-FFF2-40B4-BE49-F238E27FC236}">
                <a16:creationId xmlns:a16="http://schemas.microsoft.com/office/drawing/2014/main" id="{C654D40A-377C-924C-A3C0-087B0273B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5131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A vhite backgo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4"/>
          <p:cNvSpPr>
            <a:spLocks noGrp="1"/>
          </p:cNvSpPr>
          <p:nvPr>
            <p:ph type="title" hasCustomPrompt="1"/>
          </p:nvPr>
        </p:nvSpPr>
        <p:spPr>
          <a:xfrm>
            <a:off x="540000" y="1707654"/>
            <a:ext cx="8064000" cy="594000"/>
          </a:xfrm>
          <a:effectLst/>
        </p:spPr>
        <p:txBody>
          <a:bodyPr vert="horz" lIns="0" tIns="0" rIns="0" bIns="0" rtlCol="0" anchor="t" anchorCtr="0">
            <a:noAutofit/>
          </a:bodyPr>
          <a:lstStyle>
            <a:lvl1pPr marL="0" marR="0" indent="0" algn="ct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sv-SE" sz="4000" i="0" cap="none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457200" rtl="0" eaLnBrk="0" fontAlgn="base" latinLnBrk="0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New </a:t>
            </a:r>
            <a:r>
              <a:rPr lang="sv-SE" dirty="0" err="1"/>
              <a:t>section</a:t>
            </a:r>
            <a:r>
              <a:rPr lang="sv-SE" dirty="0"/>
              <a:t> </a:t>
            </a:r>
            <a:r>
              <a:rPr lang="sv-SE" dirty="0" err="1"/>
              <a:t>header</a:t>
            </a:r>
            <a:r>
              <a:rPr lang="sv-SE" dirty="0"/>
              <a:t> (</a:t>
            </a:r>
            <a:r>
              <a:rPr lang="sv-SE" dirty="0" err="1"/>
              <a:t>vhite</a:t>
            </a:r>
            <a:r>
              <a:rPr lang="sv-SE" dirty="0"/>
              <a:t>)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92958D87-D8D8-704E-9098-0CC3332C5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2499742"/>
            <a:ext cx="7960764" cy="91440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sv-SE" dirty="0" err="1"/>
              <a:t>Subtitle</a:t>
            </a:r>
            <a:endParaRPr lang="sv-SE" dirty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1FDA1F9E-A2C9-774B-A280-A91198D6D6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256AE3B-C7C0-4A04-82AC-8C6285BAC3FD}" type="datetime1">
              <a:rPr lang="sv-SE" smtClean="0"/>
              <a:t>2022-05-23</a:t>
            </a:fld>
            <a:endParaRPr lang="sv-SE"/>
          </a:p>
        </p:txBody>
      </p:sp>
      <p:sp>
        <p:nvSpPr>
          <p:cNvPr id="9" name="Platshållare för bildnummer 2">
            <a:extLst>
              <a:ext uri="{FF2B5EF4-FFF2-40B4-BE49-F238E27FC236}">
                <a16:creationId xmlns:a16="http://schemas.microsoft.com/office/drawing/2014/main" id="{3DFD3A44-E47C-8946-855C-41815F3E8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C28B2377-4B53-3745-96AC-04DF2F6CEF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0159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images (alt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1440000"/>
            <a:ext cx="5112000" cy="2989462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51919" y="2912"/>
            <a:ext cx="2992081" cy="1394743"/>
          </a:xfrm>
          <a:custGeom>
            <a:avLst/>
            <a:gdLst>
              <a:gd name="connsiteX0" fmla="*/ 0 w 2992081"/>
              <a:gd name="connsiteY0" fmla="*/ 0 h 1656000"/>
              <a:gd name="connsiteX1" fmla="*/ 2992081 w 2992081"/>
              <a:gd name="connsiteY1" fmla="*/ 0 h 1656000"/>
              <a:gd name="connsiteX2" fmla="*/ 2992081 w 2992081"/>
              <a:gd name="connsiteY2" fmla="*/ 1656000 h 1656000"/>
              <a:gd name="connsiteX3" fmla="*/ 0 w 2992081"/>
              <a:gd name="connsiteY3" fmla="*/ 1656000 h 1656000"/>
              <a:gd name="connsiteX4" fmla="*/ 0 w 2992081"/>
              <a:gd name="connsiteY4" fmla="*/ 0 h 1656000"/>
              <a:gd name="connsiteX0" fmla="*/ 200025 w 2992081"/>
              <a:gd name="connsiteY0" fmla="*/ 0 h 1656000"/>
              <a:gd name="connsiteX1" fmla="*/ 2992081 w 2992081"/>
              <a:gd name="connsiteY1" fmla="*/ 0 h 1656000"/>
              <a:gd name="connsiteX2" fmla="*/ 2992081 w 2992081"/>
              <a:gd name="connsiteY2" fmla="*/ 1656000 h 1656000"/>
              <a:gd name="connsiteX3" fmla="*/ 0 w 2992081"/>
              <a:gd name="connsiteY3" fmla="*/ 1656000 h 1656000"/>
              <a:gd name="connsiteX4" fmla="*/ 200025 w 2992081"/>
              <a:gd name="connsiteY4" fmla="*/ 0 h 1656000"/>
              <a:gd name="connsiteX0" fmla="*/ 163739 w 2992081"/>
              <a:gd name="connsiteY0" fmla="*/ 261257 h 1656000"/>
              <a:gd name="connsiteX1" fmla="*/ 2992081 w 2992081"/>
              <a:gd name="connsiteY1" fmla="*/ 0 h 1656000"/>
              <a:gd name="connsiteX2" fmla="*/ 2992081 w 2992081"/>
              <a:gd name="connsiteY2" fmla="*/ 1656000 h 1656000"/>
              <a:gd name="connsiteX3" fmla="*/ 0 w 2992081"/>
              <a:gd name="connsiteY3" fmla="*/ 1656000 h 1656000"/>
              <a:gd name="connsiteX4" fmla="*/ 163739 w 2992081"/>
              <a:gd name="connsiteY4" fmla="*/ 261257 h 1656000"/>
              <a:gd name="connsiteX0" fmla="*/ 163739 w 2992081"/>
              <a:gd name="connsiteY0" fmla="*/ 0 h 1394743"/>
              <a:gd name="connsiteX1" fmla="*/ 2992081 w 2992081"/>
              <a:gd name="connsiteY1" fmla="*/ 0 h 1394743"/>
              <a:gd name="connsiteX2" fmla="*/ 2992081 w 2992081"/>
              <a:gd name="connsiteY2" fmla="*/ 1394743 h 1394743"/>
              <a:gd name="connsiteX3" fmla="*/ 0 w 2992081"/>
              <a:gd name="connsiteY3" fmla="*/ 1394743 h 1394743"/>
              <a:gd name="connsiteX4" fmla="*/ 163739 w 2992081"/>
              <a:gd name="connsiteY4" fmla="*/ 0 h 139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2081" h="1394743">
                <a:moveTo>
                  <a:pt x="163739" y="0"/>
                </a:moveTo>
                <a:lnTo>
                  <a:pt x="2992081" y="0"/>
                </a:lnTo>
                <a:lnTo>
                  <a:pt x="2992081" y="1394743"/>
                </a:lnTo>
                <a:lnTo>
                  <a:pt x="0" y="1394743"/>
                </a:lnTo>
                <a:lnTo>
                  <a:pt x="163739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 smtClean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7" name="Platshållare för bild 7"/>
          <p:cNvSpPr>
            <a:spLocks noGrp="1"/>
          </p:cNvSpPr>
          <p:nvPr>
            <p:ph type="pic" sz="quarter" idx="22" hasCustomPrompt="1"/>
          </p:nvPr>
        </p:nvSpPr>
        <p:spPr>
          <a:xfrm>
            <a:off x="5923736" y="1473004"/>
            <a:ext cx="3220266" cy="1656000"/>
          </a:xfrm>
          <a:custGeom>
            <a:avLst/>
            <a:gdLst>
              <a:gd name="connsiteX0" fmla="*/ 0 w 2992081"/>
              <a:gd name="connsiteY0" fmla="*/ 0 h 1656000"/>
              <a:gd name="connsiteX1" fmla="*/ 2992081 w 2992081"/>
              <a:gd name="connsiteY1" fmla="*/ 0 h 1656000"/>
              <a:gd name="connsiteX2" fmla="*/ 2992081 w 2992081"/>
              <a:gd name="connsiteY2" fmla="*/ 1656000 h 1656000"/>
              <a:gd name="connsiteX3" fmla="*/ 0 w 2992081"/>
              <a:gd name="connsiteY3" fmla="*/ 1656000 h 1656000"/>
              <a:gd name="connsiteX4" fmla="*/ 0 w 2992081"/>
              <a:gd name="connsiteY4" fmla="*/ 0 h 1656000"/>
              <a:gd name="connsiteX0" fmla="*/ 221456 w 3213537"/>
              <a:gd name="connsiteY0" fmla="*/ 0 h 1670288"/>
              <a:gd name="connsiteX1" fmla="*/ 3213537 w 3213537"/>
              <a:gd name="connsiteY1" fmla="*/ 0 h 1670288"/>
              <a:gd name="connsiteX2" fmla="*/ 3213537 w 3213537"/>
              <a:gd name="connsiteY2" fmla="*/ 1656000 h 1670288"/>
              <a:gd name="connsiteX3" fmla="*/ 0 w 3213537"/>
              <a:gd name="connsiteY3" fmla="*/ 1670288 h 1670288"/>
              <a:gd name="connsiteX4" fmla="*/ 221456 w 3213537"/>
              <a:gd name="connsiteY4" fmla="*/ 0 h 1670288"/>
              <a:gd name="connsiteX0" fmla="*/ 221456 w 3213537"/>
              <a:gd name="connsiteY0" fmla="*/ 0 h 1663145"/>
              <a:gd name="connsiteX1" fmla="*/ 3213537 w 3213537"/>
              <a:gd name="connsiteY1" fmla="*/ 0 h 1663145"/>
              <a:gd name="connsiteX2" fmla="*/ 3213537 w 3213537"/>
              <a:gd name="connsiteY2" fmla="*/ 1656000 h 1663145"/>
              <a:gd name="connsiteX3" fmla="*/ 0 w 3213537"/>
              <a:gd name="connsiteY3" fmla="*/ 1663145 h 1663145"/>
              <a:gd name="connsiteX4" fmla="*/ 221456 w 3213537"/>
              <a:gd name="connsiteY4" fmla="*/ 0 h 1663145"/>
              <a:gd name="connsiteX0" fmla="*/ 214312 w 3206393"/>
              <a:gd name="connsiteY0" fmla="*/ 0 h 1656000"/>
              <a:gd name="connsiteX1" fmla="*/ 3206393 w 3206393"/>
              <a:gd name="connsiteY1" fmla="*/ 0 h 1656000"/>
              <a:gd name="connsiteX2" fmla="*/ 3206393 w 3206393"/>
              <a:gd name="connsiteY2" fmla="*/ 1656000 h 1656000"/>
              <a:gd name="connsiteX3" fmla="*/ 0 w 3206393"/>
              <a:gd name="connsiteY3" fmla="*/ 1641714 h 1656000"/>
              <a:gd name="connsiteX4" fmla="*/ 214312 w 3206393"/>
              <a:gd name="connsiteY4" fmla="*/ 0 h 1656000"/>
              <a:gd name="connsiteX0" fmla="*/ 214312 w 3206393"/>
              <a:gd name="connsiteY0" fmla="*/ 0 h 1656000"/>
              <a:gd name="connsiteX1" fmla="*/ 3206393 w 3206393"/>
              <a:gd name="connsiteY1" fmla="*/ 0 h 1656000"/>
              <a:gd name="connsiteX2" fmla="*/ 3206393 w 3206393"/>
              <a:gd name="connsiteY2" fmla="*/ 1656000 h 1656000"/>
              <a:gd name="connsiteX3" fmla="*/ 0 w 3206393"/>
              <a:gd name="connsiteY3" fmla="*/ 1648858 h 1656000"/>
              <a:gd name="connsiteX4" fmla="*/ 214312 w 3206393"/>
              <a:gd name="connsiteY4" fmla="*/ 0 h 1656000"/>
              <a:gd name="connsiteX0" fmla="*/ 235743 w 3227824"/>
              <a:gd name="connsiteY0" fmla="*/ 0 h 1663145"/>
              <a:gd name="connsiteX1" fmla="*/ 3227824 w 3227824"/>
              <a:gd name="connsiteY1" fmla="*/ 0 h 1663145"/>
              <a:gd name="connsiteX2" fmla="*/ 3227824 w 3227824"/>
              <a:gd name="connsiteY2" fmla="*/ 1656000 h 1663145"/>
              <a:gd name="connsiteX3" fmla="*/ 0 w 3227824"/>
              <a:gd name="connsiteY3" fmla="*/ 1663145 h 1663145"/>
              <a:gd name="connsiteX4" fmla="*/ 235743 w 3227824"/>
              <a:gd name="connsiteY4" fmla="*/ 0 h 1663145"/>
              <a:gd name="connsiteX0" fmla="*/ 224408 w 3227824"/>
              <a:gd name="connsiteY0" fmla="*/ 0 h 1663145"/>
              <a:gd name="connsiteX1" fmla="*/ 3227824 w 3227824"/>
              <a:gd name="connsiteY1" fmla="*/ 0 h 1663145"/>
              <a:gd name="connsiteX2" fmla="*/ 3227824 w 3227824"/>
              <a:gd name="connsiteY2" fmla="*/ 1656000 h 1663145"/>
              <a:gd name="connsiteX3" fmla="*/ 0 w 3227824"/>
              <a:gd name="connsiteY3" fmla="*/ 1663145 h 1663145"/>
              <a:gd name="connsiteX4" fmla="*/ 224408 w 3227824"/>
              <a:gd name="connsiteY4" fmla="*/ 0 h 1663145"/>
              <a:gd name="connsiteX0" fmla="*/ 216851 w 3220267"/>
              <a:gd name="connsiteY0" fmla="*/ 0 h 1659366"/>
              <a:gd name="connsiteX1" fmla="*/ 3220267 w 3220267"/>
              <a:gd name="connsiteY1" fmla="*/ 0 h 1659366"/>
              <a:gd name="connsiteX2" fmla="*/ 3220267 w 3220267"/>
              <a:gd name="connsiteY2" fmla="*/ 1656000 h 1659366"/>
              <a:gd name="connsiteX3" fmla="*/ 0 w 3220267"/>
              <a:gd name="connsiteY3" fmla="*/ 1659366 h 1659366"/>
              <a:gd name="connsiteX4" fmla="*/ 216851 w 3220267"/>
              <a:gd name="connsiteY4" fmla="*/ 0 h 1659366"/>
              <a:gd name="connsiteX0" fmla="*/ 216851 w 3220267"/>
              <a:gd name="connsiteY0" fmla="*/ 0 h 1656000"/>
              <a:gd name="connsiteX1" fmla="*/ 3220267 w 3220267"/>
              <a:gd name="connsiteY1" fmla="*/ 0 h 1656000"/>
              <a:gd name="connsiteX2" fmla="*/ 3220267 w 3220267"/>
              <a:gd name="connsiteY2" fmla="*/ 1656000 h 1656000"/>
              <a:gd name="connsiteX3" fmla="*/ 0 w 3220267"/>
              <a:gd name="connsiteY3" fmla="*/ 1648031 h 1656000"/>
              <a:gd name="connsiteX4" fmla="*/ 216851 w 3220267"/>
              <a:gd name="connsiteY4" fmla="*/ 0 h 1656000"/>
              <a:gd name="connsiteX0" fmla="*/ 247079 w 3250495"/>
              <a:gd name="connsiteY0" fmla="*/ 0 h 1742493"/>
              <a:gd name="connsiteX1" fmla="*/ 3250495 w 3250495"/>
              <a:gd name="connsiteY1" fmla="*/ 0 h 1742493"/>
              <a:gd name="connsiteX2" fmla="*/ 3250495 w 3250495"/>
              <a:gd name="connsiteY2" fmla="*/ 1656000 h 1742493"/>
              <a:gd name="connsiteX3" fmla="*/ 0 w 3250495"/>
              <a:gd name="connsiteY3" fmla="*/ 1742493 h 1742493"/>
              <a:gd name="connsiteX4" fmla="*/ 247079 w 3250495"/>
              <a:gd name="connsiteY4" fmla="*/ 0 h 1742493"/>
              <a:gd name="connsiteX0" fmla="*/ 213072 w 3216488"/>
              <a:gd name="connsiteY0" fmla="*/ 0 h 1656000"/>
              <a:gd name="connsiteX1" fmla="*/ 3216488 w 3216488"/>
              <a:gd name="connsiteY1" fmla="*/ 0 h 1656000"/>
              <a:gd name="connsiteX2" fmla="*/ 3216488 w 3216488"/>
              <a:gd name="connsiteY2" fmla="*/ 1656000 h 1656000"/>
              <a:gd name="connsiteX3" fmla="*/ 0 w 3216488"/>
              <a:gd name="connsiteY3" fmla="*/ 1636695 h 1656000"/>
              <a:gd name="connsiteX4" fmla="*/ 213072 w 3216488"/>
              <a:gd name="connsiteY4" fmla="*/ 0 h 1656000"/>
              <a:gd name="connsiteX0" fmla="*/ 216850 w 3220266"/>
              <a:gd name="connsiteY0" fmla="*/ 0 h 1656000"/>
              <a:gd name="connsiteX1" fmla="*/ 3220266 w 3220266"/>
              <a:gd name="connsiteY1" fmla="*/ 0 h 1656000"/>
              <a:gd name="connsiteX2" fmla="*/ 3220266 w 3220266"/>
              <a:gd name="connsiteY2" fmla="*/ 1656000 h 1656000"/>
              <a:gd name="connsiteX3" fmla="*/ 0 w 3220266"/>
              <a:gd name="connsiteY3" fmla="*/ 1655587 h 1656000"/>
              <a:gd name="connsiteX4" fmla="*/ 216850 w 3220266"/>
              <a:gd name="connsiteY4" fmla="*/ 0 h 16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0266" h="1656000">
                <a:moveTo>
                  <a:pt x="216850" y="0"/>
                </a:moveTo>
                <a:lnTo>
                  <a:pt x="3220266" y="0"/>
                </a:lnTo>
                <a:lnTo>
                  <a:pt x="3220266" y="1656000"/>
                </a:lnTo>
                <a:lnTo>
                  <a:pt x="0" y="1655587"/>
                </a:lnTo>
                <a:lnTo>
                  <a:pt x="21685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10" name="Platshållare för bild 7">
            <a:extLst>
              <a:ext uri="{FF2B5EF4-FFF2-40B4-BE49-F238E27FC236}">
                <a16:creationId xmlns:a16="http://schemas.microsoft.com/office/drawing/2014/main" id="{75A4FAA9-F64E-D542-B83E-45FB509AE0C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680303" y="3218400"/>
            <a:ext cx="3464172" cy="1660033"/>
          </a:xfrm>
          <a:custGeom>
            <a:avLst/>
            <a:gdLst>
              <a:gd name="connsiteX0" fmla="*/ 0 w 2992081"/>
              <a:gd name="connsiteY0" fmla="*/ 0 h 1656000"/>
              <a:gd name="connsiteX1" fmla="*/ 2992081 w 2992081"/>
              <a:gd name="connsiteY1" fmla="*/ 0 h 1656000"/>
              <a:gd name="connsiteX2" fmla="*/ 2992081 w 2992081"/>
              <a:gd name="connsiteY2" fmla="*/ 1656000 h 1656000"/>
              <a:gd name="connsiteX3" fmla="*/ 0 w 2992081"/>
              <a:gd name="connsiteY3" fmla="*/ 1656000 h 1656000"/>
              <a:gd name="connsiteX4" fmla="*/ 0 w 2992081"/>
              <a:gd name="connsiteY4" fmla="*/ 0 h 1656000"/>
              <a:gd name="connsiteX0" fmla="*/ 471488 w 3463569"/>
              <a:gd name="connsiteY0" fmla="*/ 0 h 1670287"/>
              <a:gd name="connsiteX1" fmla="*/ 3463569 w 3463569"/>
              <a:gd name="connsiteY1" fmla="*/ 0 h 1670287"/>
              <a:gd name="connsiteX2" fmla="*/ 3463569 w 3463569"/>
              <a:gd name="connsiteY2" fmla="*/ 1656000 h 1670287"/>
              <a:gd name="connsiteX3" fmla="*/ 0 w 3463569"/>
              <a:gd name="connsiteY3" fmla="*/ 1670287 h 1670287"/>
              <a:gd name="connsiteX4" fmla="*/ 471488 w 3463569"/>
              <a:gd name="connsiteY4" fmla="*/ 0 h 1670287"/>
              <a:gd name="connsiteX0" fmla="*/ 228601 w 3463569"/>
              <a:gd name="connsiteY0" fmla="*/ 0 h 1677431"/>
              <a:gd name="connsiteX1" fmla="*/ 3463569 w 3463569"/>
              <a:gd name="connsiteY1" fmla="*/ 7144 h 1677431"/>
              <a:gd name="connsiteX2" fmla="*/ 3463569 w 3463569"/>
              <a:gd name="connsiteY2" fmla="*/ 1663144 h 1677431"/>
              <a:gd name="connsiteX3" fmla="*/ 0 w 3463569"/>
              <a:gd name="connsiteY3" fmla="*/ 1677431 h 1677431"/>
              <a:gd name="connsiteX4" fmla="*/ 228601 w 3463569"/>
              <a:gd name="connsiteY4" fmla="*/ 0 h 1677431"/>
              <a:gd name="connsiteX0" fmla="*/ 235745 w 3463569"/>
              <a:gd name="connsiteY0" fmla="*/ 7144 h 1670287"/>
              <a:gd name="connsiteX1" fmla="*/ 3463569 w 3463569"/>
              <a:gd name="connsiteY1" fmla="*/ 0 h 1670287"/>
              <a:gd name="connsiteX2" fmla="*/ 3463569 w 3463569"/>
              <a:gd name="connsiteY2" fmla="*/ 1656000 h 1670287"/>
              <a:gd name="connsiteX3" fmla="*/ 0 w 3463569"/>
              <a:gd name="connsiteY3" fmla="*/ 1670287 h 1670287"/>
              <a:gd name="connsiteX4" fmla="*/ 235745 w 3463569"/>
              <a:gd name="connsiteY4" fmla="*/ 7144 h 1670287"/>
              <a:gd name="connsiteX0" fmla="*/ 224410 w 3463569"/>
              <a:gd name="connsiteY0" fmla="*/ 0 h 1670700"/>
              <a:gd name="connsiteX1" fmla="*/ 3463569 w 3463569"/>
              <a:gd name="connsiteY1" fmla="*/ 413 h 1670700"/>
              <a:gd name="connsiteX2" fmla="*/ 3463569 w 3463569"/>
              <a:gd name="connsiteY2" fmla="*/ 1656413 h 1670700"/>
              <a:gd name="connsiteX3" fmla="*/ 0 w 3463569"/>
              <a:gd name="connsiteY3" fmla="*/ 1670700 h 1670700"/>
              <a:gd name="connsiteX4" fmla="*/ 224410 w 3463569"/>
              <a:gd name="connsiteY4" fmla="*/ 0 h 1670700"/>
              <a:gd name="connsiteX0" fmla="*/ 220632 w 3459791"/>
              <a:gd name="connsiteY0" fmla="*/ 0 h 1663143"/>
              <a:gd name="connsiteX1" fmla="*/ 3459791 w 3459791"/>
              <a:gd name="connsiteY1" fmla="*/ 413 h 1663143"/>
              <a:gd name="connsiteX2" fmla="*/ 3459791 w 3459791"/>
              <a:gd name="connsiteY2" fmla="*/ 1656413 h 1663143"/>
              <a:gd name="connsiteX3" fmla="*/ 0 w 3459791"/>
              <a:gd name="connsiteY3" fmla="*/ 1663143 h 1663143"/>
              <a:gd name="connsiteX4" fmla="*/ 220632 w 3459791"/>
              <a:gd name="connsiteY4" fmla="*/ 0 h 1663143"/>
              <a:gd name="connsiteX0" fmla="*/ 220632 w 3459791"/>
              <a:gd name="connsiteY0" fmla="*/ 0 h 1659364"/>
              <a:gd name="connsiteX1" fmla="*/ 3459791 w 3459791"/>
              <a:gd name="connsiteY1" fmla="*/ 413 h 1659364"/>
              <a:gd name="connsiteX2" fmla="*/ 3459791 w 3459791"/>
              <a:gd name="connsiteY2" fmla="*/ 1656413 h 1659364"/>
              <a:gd name="connsiteX3" fmla="*/ 0 w 3459791"/>
              <a:gd name="connsiteY3" fmla="*/ 1659364 h 1659364"/>
              <a:gd name="connsiteX4" fmla="*/ 220632 w 3459791"/>
              <a:gd name="connsiteY4" fmla="*/ 0 h 1659364"/>
              <a:gd name="connsiteX0" fmla="*/ 215716 w 3454875"/>
              <a:gd name="connsiteY0" fmla="*/ 0 h 1656413"/>
              <a:gd name="connsiteX1" fmla="*/ 3454875 w 3454875"/>
              <a:gd name="connsiteY1" fmla="*/ 413 h 1656413"/>
              <a:gd name="connsiteX2" fmla="*/ 3454875 w 3454875"/>
              <a:gd name="connsiteY2" fmla="*/ 1656413 h 1656413"/>
              <a:gd name="connsiteX3" fmla="*/ 0 w 3454875"/>
              <a:gd name="connsiteY3" fmla="*/ 1654447 h 1656413"/>
              <a:gd name="connsiteX4" fmla="*/ 215716 w 3454875"/>
              <a:gd name="connsiteY4" fmla="*/ 0 h 1656413"/>
              <a:gd name="connsiteX0" fmla="*/ 215716 w 3454875"/>
              <a:gd name="connsiteY0" fmla="*/ 0 h 1656413"/>
              <a:gd name="connsiteX1" fmla="*/ 3454875 w 3454875"/>
              <a:gd name="connsiteY1" fmla="*/ 413 h 1656413"/>
              <a:gd name="connsiteX2" fmla="*/ 3454875 w 3454875"/>
              <a:gd name="connsiteY2" fmla="*/ 1656413 h 1656413"/>
              <a:gd name="connsiteX3" fmla="*/ 0 w 3454875"/>
              <a:gd name="connsiteY3" fmla="*/ 1654447 h 1656413"/>
              <a:gd name="connsiteX4" fmla="*/ 215716 w 3454875"/>
              <a:gd name="connsiteY4" fmla="*/ 0 h 1656413"/>
              <a:gd name="connsiteX0" fmla="*/ 220632 w 3459791"/>
              <a:gd name="connsiteY0" fmla="*/ 0 h 1674117"/>
              <a:gd name="connsiteX1" fmla="*/ 3459791 w 3459791"/>
              <a:gd name="connsiteY1" fmla="*/ 413 h 1674117"/>
              <a:gd name="connsiteX2" fmla="*/ 3459791 w 3459791"/>
              <a:gd name="connsiteY2" fmla="*/ 1656413 h 1674117"/>
              <a:gd name="connsiteX3" fmla="*/ 0 w 3459791"/>
              <a:gd name="connsiteY3" fmla="*/ 1674117 h 1674117"/>
              <a:gd name="connsiteX4" fmla="*/ 220632 w 3459791"/>
              <a:gd name="connsiteY4" fmla="*/ 0 h 1674117"/>
              <a:gd name="connsiteX0" fmla="*/ 220632 w 3459791"/>
              <a:gd name="connsiteY0" fmla="*/ 0 h 1674117"/>
              <a:gd name="connsiteX1" fmla="*/ 3459791 w 3459791"/>
              <a:gd name="connsiteY1" fmla="*/ 413 h 1674117"/>
              <a:gd name="connsiteX2" fmla="*/ 3454875 w 3459791"/>
              <a:gd name="connsiteY2" fmla="*/ 1671164 h 1674117"/>
              <a:gd name="connsiteX3" fmla="*/ 0 w 3459791"/>
              <a:gd name="connsiteY3" fmla="*/ 1674117 h 1674117"/>
              <a:gd name="connsiteX4" fmla="*/ 220632 w 3459791"/>
              <a:gd name="connsiteY4" fmla="*/ 0 h 1674117"/>
              <a:gd name="connsiteX0" fmla="*/ 220632 w 3460264"/>
              <a:gd name="connsiteY0" fmla="*/ 0 h 1676081"/>
              <a:gd name="connsiteX1" fmla="*/ 3459791 w 3460264"/>
              <a:gd name="connsiteY1" fmla="*/ 413 h 1676081"/>
              <a:gd name="connsiteX2" fmla="*/ 3459791 w 3460264"/>
              <a:gd name="connsiteY2" fmla="*/ 1676081 h 1676081"/>
              <a:gd name="connsiteX3" fmla="*/ 0 w 3460264"/>
              <a:gd name="connsiteY3" fmla="*/ 1674117 h 1676081"/>
              <a:gd name="connsiteX4" fmla="*/ 220632 w 3460264"/>
              <a:gd name="connsiteY4" fmla="*/ 0 h 1676081"/>
              <a:gd name="connsiteX0" fmla="*/ 216724 w 3456356"/>
              <a:gd name="connsiteY0" fmla="*/ 0 h 1676081"/>
              <a:gd name="connsiteX1" fmla="*/ 3455883 w 3456356"/>
              <a:gd name="connsiteY1" fmla="*/ 413 h 1676081"/>
              <a:gd name="connsiteX2" fmla="*/ 3455883 w 3456356"/>
              <a:gd name="connsiteY2" fmla="*/ 1676081 h 1676081"/>
              <a:gd name="connsiteX3" fmla="*/ 0 w 3456356"/>
              <a:gd name="connsiteY3" fmla="*/ 1662392 h 1676081"/>
              <a:gd name="connsiteX4" fmla="*/ 216724 w 3456356"/>
              <a:gd name="connsiteY4" fmla="*/ 0 h 1676081"/>
              <a:gd name="connsiteX0" fmla="*/ 220631 w 3460263"/>
              <a:gd name="connsiteY0" fmla="*/ 0 h 1676081"/>
              <a:gd name="connsiteX1" fmla="*/ 3459790 w 3460263"/>
              <a:gd name="connsiteY1" fmla="*/ 413 h 1676081"/>
              <a:gd name="connsiteX2" fmla="*/ 3459790 w 3460263"/>
              <a:gd name="connsiteY2" fmla="*/ 1676081 h 1676081"/>
              <a:gd name="connsiteX3" fmla="*/ 0 w 3460263"/>
              <a:gd name="connsiteY3" fmla="*/ 1674118 h 1676081"/>
              <a:gd name="connsiteX4" fmla="*/ 220631 w 3460263"/>
              <a:gd name="connsiteY4" fmla="*/ 0 h 1676081"/>
              <a:gd name="connsiteX0" fmla="*/ 224539 w 3464171"/>
              <a:gd name="connsiteY0" fmla="*/ 0 h 1676081"/>
              <a:gd name="connsiteX1" fmla="*/ 3463698 w 3464171"/>
              <a:gd name="connsiteY1" fmla="*/ 413 h 1676081"/>
              <a:gd name="connsiteX2" fmla="*/ 3463698 w 3464171"/>
              <a:gd name="connsiteY2" fmla="*/ 1676081 h 1676081"/>
              <a:gd name="connsiteX3" fmla="*/ 0 w 3464171"/>
              <a:gd name="connsiteY3" fmla="*/ 1658484 h 1676081"/>
              <a:gd name="connsiteX4" fmla="*/ 224539 w 3464171"/>
              <a:gd name="connsiteY4" fmla="*/ 0 h 1676081"/>
              <a:gd name="connsiteX0" fmla="*/ 224539 w 3463698"/>
              <a:gd name="connsiteY0" fmla="*/ 0 h 1664355"/>
              <a:gd name="connsiteX1" fmla="*/ 3463698 w 3463698"/>
              <a:gd name="connsiteY1" fmla="*/ 413 h 1664355"/>
              <a:gd name="connsiteX2" fmla="*/ 3459791 w 3463698"/>
              <a:gd name="connsiteY2" fmla="*/ 1664355 h 1664355"/>
              <a:gd name="connsiteX3" fmla="*/ 0 w 3463698"/>
              <a:gd name="connsiteY3" fmla="*/ 1658484 h 1664355"/>
              <a:gd name="connsiteX4" fmla="*/ 224539 w 3463698"/>
              <a:gd name="connsiteY4" fmla="*/ 0 h 1664355"/>
              <a:gd name="connsiteX0" fmla="*/ 224539 w 3464172"/>
              <a:gd name="connsiteY0" fmla="*/ 0 h 1658484"/>
              <a:gd name="connsiteX1" fmla="*/ 3463698 w 3464172"/>
              <a:gd name="connsiteY1" fmla="*/ 413 h 1658484"/>
              <a:gd name="connsiteX2" fmla="*/ 3463699 w 3464172"/>
              <a:gd name="connsiteY2" fmla="*/ 1648721 h 1658484"/>
              <a:gd name="connsiteX3" fmla="*/ 0 w 3464172"/>
              <a:gd name="connsiteY3" fmla="*/ 1658484 h 1658484"/>
              <a:gd name="connsiteX4" fmla="*/ 224539 w 3464172"/>
              <a:gd name="connsiteY4" fmla="*/ 0 h 1658484"/>
              <a:gd name="connsiteX0" fmla="*/ 224539 w 3464172"/>
              <a:gd name="connsiteY0" fmla="*/ 0 h 1660446"/>
              <a:gd name="connsiteX1" fmla="*/ 3463698 w 3464172"/>
              <a:gd name="connsiteY1" fmla="*/ 413 h 1660446"/>
              <a:gd name="connsiteX2" fmla="*/ 3463699 w 3464172"/>
              <a:gd name="connsiteY2" fmla="*/ 1660446 h 1660446"/>
              <a:gd name="connsiteX3" fmla="*/ 0 w 3464172"/>
              <a:gd name="connsiteY3" fmla="*/ 1658484 h 1660446"/>
              <a:gd name="connsiteX4" fmla="*/ 224539 w 3464172"/>
              <a:gd name="connsiteY4" fmla="*/ 0 h 166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4172" h="1660446">
                <a:moveTo>
                  <a:pt x="224539" y="0"/>
                </a:moveTo>
                <a:lnTo>
                  <a:pt x="3463698" y="413"/>
                </a:lnTo>
                <a:cubicBezTo>
                  <a:pt x="3462059" y="557330"/>
                  <a:pt x="3465338" y="1103529"/>
                  <a:pt x="3463699" y="1660446"/>
                </a:cubicBezTo>
                <a:lnTo>
                  <a:pt x="0" y="1658484"/>
                </a:lnTo>
                <a:lnTo>
                  <a:pt x="224539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12" name="Rubrik 5">
            <a:extLst>
              <a:ext uri="{FF2B5EF4-FFF2-40B4-BE49-F238E27FC236}">
                <a16:creationId xmlns:a16="http://schemas.microsoft.com/office/drawing/2014/main" id="{D98FC7C0-00F4-724B-B760-FC9D047416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000" y="504000"/>
            <a:ext cx="5112000" cy="569407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  <a:endParaRPr lang="sv-SE" dirty="0"/>
          </a:p>
        </p:txBody>
      </p:sp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7BAA1E68-DD76-E94A-8B8B-0E04D9763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CDAF7893-29CB-4D07-AFBC-469C74777B75}" type="datetime1">
              <a:rPr lang="sv-SE" smtClean="0"/>
              <a:t>2022-05-23</a:t>
            </a:fld>
            <a:endParaRPr lang="sv-SE"/>
          </a:p>
        </p:txBody>
      </p:sp>
      <p:sp>
        <p:nvSpPr>
          <p:cNvPr id="14" name="Platshållare för bildnummer 2">
            <a:extLst>
              <a:ext uri="{FF2B5EF4-FFF2-40B4-BE49-F238E27FC236}">
                <a16:creationId xmlns:a16="http://schemas.microsoft.com/office/drawing/2014/main" id="{3DC89A94-8EA4-EF41-B844-F4F33BBF1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6" name="Platshållare för sidfot 5">
            <a:extLst>
              <a:ext uri="{FF2B5EF4-FFF2-40B4-BE49-F238E27FC236}">
                <a16:creationId xmlns:a16="http://schemas.microsoft.com/office/drawing/2014/main" id="{55BF7CD5-8DA5-5E4D-AF0A-D06E84FF7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6791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 (alt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1440000"/>
            <a:ext cx="5112000" cy="2989462"/>
          </a:xfrm>
        </p:spPr>
        <p:txBody>
          <a:bodyPr/>
          <a:lstStyle>
            <a:lvl1pPr marL="216000" indent="-216000">
              <a:defRPr sz="1800"/>
            </a:lvl1pPr>
            <a:lvl2pPr marL="432000" indent="-216000">
              <a:defRPr sz="1600"/>
            </a:lvl2pPr>
            <a:lvl3pPr marL="648000" indent="-216000">
              <a:defRPr sz="1600"/>
            </a:lvl3pPr>
            <a:lvl4pPr marL="864000" indent="-216000">
              <a:defRPr sz="1600"/>
            </a:lvl4pPr>
            <a:lvl5pPr marL="1080000" indent="-216000">
              <a:defRPr sz="1600"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14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5654769" y="-278219"/>
            <a:ext cx="3489231" cy="2527200"/>
          </a:xfrm>
          <a:custGeom>
            <a:avLst/>
            <a:gdLst>
              <a:gd name="connsiteX0" fmla="*/ 0 w 2992081"/>
              <a:gd name="connsiteY0" fmla="*/ 0 h 2527200"/>
              <a:gd name="connsiteX1" fmla="*/ 2992081 w 2992081"/>
              <a:gd name="connsiteY1" fmla="*/ 0 h 2527200"/>
              <a:gd name="connsiteX2" fmla="*/ 2992081 w 2992081"/>
              <a:gd name="connsiteY2" fmla="*/ 2527200 h 2527200"/>
              <a:gd name="connsiteX3" fmla="*/ 0 w 2992081"/>
              <a:gd name="connsiteY3" fmla="*/ 2527200 h 2527200"/>
              <a:gd name="connsiteX4" fmla="*/ 0 w 2992081"/>
              <a:gd name="connsiteY4" fmla="*/ 0 h 2527200"/>
              <a:gd name="connsiteX0" fmla="*/ 0 w 3489231"/>
              <a:gd name="connsiteY0" fmla="*/ 0 h 2527200"/>
              <a:gd name="connsiteX1" fmla="*/ 3489231 w 3489231"/>
              <a:gd name="connsiteY1" fmla="*/ 0 h 2527200"/>
              <a:gd name="connsiteX2" fmla="*/ 3489231 w 3489231"/>
              <a:gd name="connsiteY2" fmla="*/ 2527200 h 2527200"/>
              <a:gd name="connsiteX3" fmla="*/ 497150 w 3489231"/>
              <a:gd name="connsiteY3" fmla="*/ 2527200 h 2527200"/>
              <a:gd name="connsiteX4" fmla="*/ 0 w 3489231"/>
              <a:gd name="connsiteY4" fmla="*/ 0 h 2527200"/>
              <a:gd name="connsiteX0" fmla="*/ 0 w 3489231"/>
              <a:gd name="connsiteY0" fmla="*/ 0 h 2532366"/>
              <a:gd name="connsiteX1" fmla="*/ 3489231 w 3489231"/>
              <a:gd name="connsiteY1" fmla="*/ 0 h 2532366"/>
              <a:gd name="connsiteX2" fmla="*/ 3489231 w 3489231"/>
              <a:gd name="connsiteY2" fmla="*/ 2527200 h 2532366"/>
              <a:gd name="connsiteX3" fmla="*/ 352499 w 3489231"/>
              <a:gd name="connsiteY3" fmla="*/ 2532366 h 2532366"/>
              <a:gd name="connsiteX4" fmla="*/ 0 w 3489231"/>
              <a:gd name="connsiteY4" fmla="*/ 0 h 2532366"/>
              <a:gd name="connsiteX0" fmla="*/ 0 w 3489231"/>
              <a:gd name="connsiteY0" fmla="*/ 0 h 2527200"/>
              <a:gd name="connsiteX1" fmla="*/ 3489231 w 3489231"/>
              <a:gd name="connsiteY1" fmla="*/ 0 h 2527200"/>
              <a:gd name="connsiteX2" fmla="*/ 3489231 w 3489231"/>
              <a:gd name="connsiteY2" fmla="*/ 2527200 h 2527200"/>
              <a:gd name="connsiteX3" fmla="*/ 331835 w 3489231"/>
              <a:gd name="connsiteY3" fmla="*/ 2465206 h 2527200"/>
              <a:gd name="connsiteX4" fmla="*/ 0 w 3489231"/>
              <a:gd name="connsiteY4" fmla="*/ 0 h 2527200"/>
              <a:gd name="connsiteX0" fmla="*/ 0 w 3489231"/>
              <a:gd name="connsiteY0" fmla="*/ 0 h 2532366"/>
              <a:gd name="connsiteX1" fmla="*/ 3489231 w 3489231"/>
              <a:gd name="connsiteY1" fmla="*/ 0 h 2532366"/>
              <a:gd name="connsiteX2" fmla="*/ 3489231 w 3489231"/>
              <a:gd name="connsiteY2" fmla="*/ 2527200 h 2532366"/>
              <a:gd name="connsiteX3" fmla="*/ 347333 w 3489231"/>
              <a:gd name="connsiteY3" fmla="*/ 2532366 h 2532366"/>
              <a:gd name="connsiteX4" fmla="*/ 0 w 3489231"/>
              <a:gd name="connsiteY4" fmla="*/ 0 h 2532366"/>
              <a:gd name="connsiteX0" fmla="*/ 0 w 3489231"/>
              <a:gd name="connsiteY0" fmla="*/ 0 h 2527200"/>
              <a:gd name="connsiteX1" fmla="*/ 3489231 w 3489231"/>
              <a:gd name="connsiteY1" fmla="*/ 0 h 2527200"/>
              <a:gd name="connsiteX2" fmla="*/ 3489231 w 3489231"/>
              <a:gd name="connsiteY2" fmla="*/ 2527200 h 2527200"/>
              <a:gd name="connsiteX3" fmla="*/ 347333 w 3489231"/>
              <a:gd name="connsiteY3" fmla="*/ 2522033 h 2527200"/>
              <a:gd name="connsiteX4" fmla="*/ 0 w 3489231"/>
              <a:gd name="connsiteY4" fmla="*/ 0 h 25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9231" h="2527200">
                <a:moveTo>
                  <a:pt x="0" y="0"/>
                </a:moveTo>
                <a:lnTo>
                  <a:pt x="3489231" y="0"/>
                </a:lnTo>
                <a:lnTo>
                  <a:pt x="3489231" y="2527200"/>
                </a:lnTo>
                <a:lnTo>
                  <a:pt x="347333" y="252203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9" name="Platshållare för bild 7">
            <a:extLst>
              <a:ext uri="{FF2B5EF4-FFF2-40B4-BE49-F238E27FC236}">
                <a16:creationId xmlns:a16="http://schemas.microsoft.com/office/drawing/2014/main" id="{C6E7842F-5E6D-0D4E-95D1-DF406180B4C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22766" y="2352973"/>
            <a:ext cx="3128242" cy="2525223"/>
          </a:xfrm>
          <a:custGeom>
            <a:avLst/>
            <a:gdLst>
              <a:gd name="connsiteX0" fmla="*/ 0 w 2992081"/>
              <a:gd name="connsiteY0" fmla="*/ 0 h 2527200"/>
              <a:gd name="connsiteX1" fmla="*/ 2992081 w 2992081"/>
              <a:gd name="connsiteY1" fmla="*/ 0 h 2527200"/>
              <a:gd name="connsiteX2" fmla="*/ 2992081 w 2992081"/>
              <a:gd name="connsiteY2" fmla="*/ 2527200 h 2527200"/>
              <a:gd name="connsiteX3" fmla="*/ 0 w 2992081"/>
              <a:gd name="connsiteY3" fmla="*/ 2527200 h 2527200"/>
              <a:gd name="connsiteX4" fmla="*/ 0 w 2992081"/>
              <a:gd name="connsiteY4" fmla="*/ 0 h 2527200"/>
              <a:gd name="connsiteX0" fmla="*/ 0 w 3121234"/>
              <a:gd name="connsiteY0" fmla="*/ 0 h 2527200"/>
              <a:gd name="connsiteX1" fmla="*/ 3121234 w 3121234"/>
              <a:gd name="connsiteY1" fmla="*/ 0 h 2527200"/>
              <a:gd name="connsiteX2" fmla="*/ 3121234 w 3121234"/>
              <a:gd name="connsiteY2" fmla="*/ 2527200 h 2527200"/>
              <a:gd name="connsiteX3" fmla="*/ 129153 w 3121234"/>
              <a:gd name="connsiteY3" fmla="*/ 2527200 h 2527200"/>
              <a:gd name="connsiteX4" fmla="*/ 0 w 3121234"/>
              <a:gd name="connsiteY4" fmla="*/ 0 h 2527200"/>
              <a:gd name="connsiteX0" fmla="*/ 0 w 3121234"/>
              <a:gd name="connsiteY0" fmla="*/ 0 h 2527200"/>
              <a:gd name="connsiteX1" fmla="*/ 3121234 w 3121234"/>
              <a:gd name="connsiteY1" fmla="*/ 0 h 2527200"/>
              <a:gd name="connsiteX2" fmla="*/ 3121234 w 3121234"/>
              <a:gd name="connsiteY2" fmla="*/ 2527200 h 2527200"/>
              <a:gd name="connsiteX3" fmla="*/ 361628 w 3121234"/>
              <a:gd name="connsiteY3" fmla="*/ 2527200 h 2527200"/>
              <a:gd name="connsiteX4" fmla="*/ 0 w 3121234"/>
              <a:gd name="connsiteY4" fmla="*/ 0 h 2527200"/>
              <a:gd name="connsiteX0" fmla="*/ 0 w 3121234"/>
              <a:gd name="connsiteY0" fmla="*/ 0 h 2527200"/>
              <a:gd name="connsiteX1" fmla="*/ 3121234 w 3121234"/>
              <a:gd name="connsiteY1" fmla="*/ 0 h 2527200"/>
              <a:gd name="connsiteX2" fmla="*/ 3121234 w 3121234"/>
              <a:gd name="connsiteY2" fmla="*/ 2527200 h 2527200"/>
              <a:gd name="connsiteX3" fmla="*/ 355877 w 3121234"/>
              <a:gd name="connsiteY3" fmla="*/ 2515698 h 2527200"/>
              <a:gd name="connsiteX4" fmla="*/ 0 w 3121234"/>
              <a:gd name="connsiteY4" fmla="*/ 0 h 2527200"/>
              <a:gd name="connsiteX0" fmla="*/ 0 w 3121234"/>
              <a:gd name="connsiteY0" fmla="*/ 0 h 2521449"/>
              <a:gd name="connsiteX1" fmla="*/ 3121234 w 3121234"/>
              <a:gd name="connsiteY1" fmla="*/ 0 h 2521449"/>
              <a:gd name="connsiteX2" fmla="*/ 3115483 w 3121234"/>
              <a:gd name="connsiteY2" fmla="*/ 2521449 h 2521449"/>
              <a:gd name="connsiteX3" fmla="*/ 355877 w 3121234"/>
              <a:gd name="connsiteY3" fmla="*/ 2515698 h 2521449"/>
              <a:gd name="connsiteX4" fmla="*/ 0 w 3121234"/>
              <a:gd name="connsiteY4" fmla="*/ 0 h 2521449"/>
              <a:gd name="connsiteX0" fmla="*/ 0 w 3121234"/>
              <a:gd name="connsiteY0" fmla="*/ 0 h 2525223"/>
              <a:gd name="connsiteX1" fmla="*/ 3121234 w 3121234"/>
              <a:gd name="connsiteY1" fmla="*/ 0 h 2525223"/>
              <a:gd name="connsiteX2" fmla="*/ 3115483 w 3121234"/>
              <a:gd name="connsiteY2" fmla="*/ 2521449 h 2525223"/>
              <a:gd name="connsiteX3" fmla="*/ 355877 w 3121234"/>
              <a:gd name="connsiteY3" fmla="*/ 2525223 h 2525223"/>
              <a:gd name="connsiteX4" fmla="*/ 0 w 3121234"/>
              <a:gd name="connsiteY4" fmla="*/ 0 h 2525223"/>
              <a:gd name="connsiteX0" fmla="*/ 0 w 3121234"/>
              <a:gd name="connsiteY0" fmla="*/ 0 h 2525223"/>
              <a:gd name="connsiteX1" fmla="*/ 3121234 w 3121234"/>
              <a:gd name="connsiteY1" fmla="*/ 0 h 2525223"/>
              <a:gd name="connsiteX2" fmla="*/ 3118658 w 3121234"/>
              <a:gd name="connsiteY2" fmla="*/ 2524624 h 2525223"/>
              <a:gd name="connsiteX3" fmla="*/ 355877 w 3121234"/>
              <a:gd name="connsiteY3" fmla="*/ 2525223 h 2525223"/>
              <a:gd name="connsiteX4" fmla="*/ 0 w 3121234"/>
              <a:gd name="connsiteY4" fmla="*/ 0 h 2525223"/>
              <a:gd name="connsiteX0" fmla="*/ 0 w 3128242"/>
              <a:gd name="connsiteY0" fmla="*/ 0 h 2525223"/>
              <a:gd name="connsiteX1" fmla="*/ 3121234 w 3128242"/>
              <a:gd name="connsiteY1" fmla="*/ 0 h 2525223"/>
              <a:gd name="connsiteX2" fmla="*/ 3128183 w 3128242"/>
              <a:gd name="connsiteY2" fmla="*/ 2524624 h 2525223"/>
              <a:gd name="connsiteX3" fmla="*/ 355877 w 3128242"/>
              <a:gd name="connsiteY3" fmla="*/ 2525223 h 2525223"/>
              <a:gd name="connsiteX4" fmla="*/ 0 w 3128242"/>
              <a:gd name="connsiteY4" fmla="*/ 0 h 2525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8242" h="2525223">
                <a:moveTo>
                  <a:pt x="0" y="0"/>
                </a:moveTo>
                <a:lnTo>
                  <a:pt x="3121234" y="0"/>
                </a:lnTo>
                <a:cubicBezTo>
                  <a:pt x="3120375" y="841541"/>
                  <a:pt x="3129042" y="1683083"/>
                  <a:pt x="3128183" y="2524624"/>
                </a:cubicBezTo>
                <a:lnTo>
                  <a:pt x="355877" y="252522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10" name="Rubrik 5">
            <a:extLst>
              <a:ext uri="{FF2B5EF4-FFF2-40B4-BE49-F238E27FC236}">
                <a16:creationId xmlns:a16="http://schemas.microsoft.com/office/drawing/2014/main" id="{14C9355C-85B6-E949-9803-F69815A94C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000" y="504000"/>
            <a:ext cx="4970769" cy="569407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  <a:endParaRPr lang="sv-SE" dirty="0"/>
          </a:p>
        </p:txBody>
      </p:sp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E652C9EB-FA8B-2B4B-942F-312A1CA65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05A851D-1C74-42B1-9203-38824C3A6B0E}" type="datetime1">
              <a:rPr lang="sv-SE" smtClean="0"/>
              <a:t>2022-05-23</a:t>
            </a:fld>
            <a:endParaRPr lang="sv-SE"/>
          </a:p>
        </p:txBody>
      </p:sp>
      <p:sp>
        <p:nvSpPr>
          <p:cNvPr id="13" name="Platshållare för bildnummer 2">
            <a:extLst>
              <a:ext uri="{FF2B5EF4-FFF2-40B4-BE49-F238E27FC236}">
                <a16:creationId xmlns:a16="http://schemas.microsoft.com/office/drawing/2014/main" id="{050441FF-DF4B-0240-B9B8-2B60733A1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6" name="Platshållare för sidfot 5">
            <a:extLst>
              <a:ext uri="{FF2B5EF4-FFF2-40B4-BE49-F238E27FC236}">
                <a16:creationId xmlns:a16="http://schemas.microsoft.com/office/drawing/2014/main" id="{C12AD7C1-4E55-744A-85AE-9B01CCAE21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2831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alt 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51919" y="0"/>
            <a:ext cx="2992081" cy="48760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83568" y="504000"/>
            <a:ext cx="4959904" cy="569407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3568" y="1440000"/>
            <a:ext cx="4959904" cy="2989462"/>
          </a:xfrm>
        </p:spPr>
        <p:txBody>
          <a:bodyPr/>
          <a:lstStyle>
            <a:lvl1pPr marL="216000" indent="-216000">
              <a:defRPr sz="1800"/>
            </a:lvl1pPr>
            <a:lvl2pPr marL="432000" indent="-216000">
              <a:defRPr sz="1600"/>
            </a:lvl2pPr>
            <a:lvl3pPr marL="648000" indent="-216000">
              <a:defRPr sz="1600"/>
            </a:lvl3pPr>
            <a:lvl4pPr marL="864000" indent="-216000">
              <a:defRPr sz="1600"/>
            </a:lvl4pPr>
            <a:lvl5pPr marL="1080000" indent="-216000">
              <a:defRPr sz="1600"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36166F4A-CB91-4D41-A7AF-D3D2FBFF04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834F7A40-F0E9-4746-83A5-49C62C052A8B}" type="datetime1">
              <a:rPr lang="sv-SE" smtClean="0"/>
              <a:t>2022-05-23</a:t>
            </a:fld>
            <a:endParaRPr lang="sv-SE"/>
          </a:p>
        </p:txBody>
      </p:sp>
      <p:sp>
        <p:nvSpPr>
          <p:cNvPr id="10" name="Platshållare för bildnummer 2">
            <a:extLst>
              <a:ext uri="{FF2B5EF4-FFF2-40B4-BE49-F238E27FC236}">
                <a16:creationId xmlns:a16="http://schemas.microsoft.com/office/drawing/2014/main" id="{EC31C35E-63E7-954F-B72F-8D9EB33BB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2" name="Platshållare för sidfot 5">
            <a:extLst>
              <a:ext uri="{FF2B5EF4-FFF2-40B4-BE49-F238E27FC236}">
                <a16:creationId xmlns:a16="http://schemas.microsoft.com/office/drawing/2014/main" id="{209159B9-8196-8149-B534-09FD979107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8917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alt 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7"/>
          <p:cNvSpPr>
            <a:spLocks noGrp="1"/>
          </p:cNvSpPr>
          <p:nvPr>
            <p:ph type="pic" sz="quarter" idx="21" hasCustomPrompt="1"/>
          </p:nvPr>
        </p:nvSpPr>
        <p:spPr>
          <a:xfrm>
            <a:off x="5684208" y="0"/>
            <a:ext cx="3459792" cy="4876006"/>
          </a:xfrm>
          <a:custGeom>
            <a:avLst/>
            <a:gdLst>
              <a:gd name="connsiteX0" fmla="*/ 0 w 2992081"/>
              <a:gd name="connsiteY0" fmla="*/ 0 h 1656000"/>
              <a:gd name="connsiteX1" fmla="*/ 2992081 w 2992081"/>
              <a:gd name="connsiteY1" fmla="*/ 0 h 1656000"/>
              <a:gd name="connsiteX2" fmla="*/ 2992081 w 2992081"/>
              <a:gd name="connsiteY2" fmla="*/ 1656000 h 1656000"/>
              <a:gd name="connsiteX3" fmla="*/ 0 w 2992081"/>
              <a:gd name="connsiteY3" fmla="*/ 1656000 h 1656000"/>
              <a:gd name="connsiteX4" fmla="*/ 0 w 2992081"/>
              <a:gd name="connsiteY4" fmla="*/ 0 h 1656000"/>
              <a:gd name="connsiteX0" fmla="*/ 471488 w 3463569"/>
              <a:gd name="connsiteY0" fmla="*/ 0 h 1670287"/>
              <a:gd name="connsiteX1" fmla="*/ 3463569 w 3463569"/>
              <a:gd name="connsiteY1" fmla="*/ 0 h 1670287"/>
              <a:gd name="connsiteX2" fmla="*/ 3463569 w 3463569"/>
              <a:gd name="connsiteY2" fmla="*/ 1656000 h 1670287"/>
              <a:gd name="connsiteX3" fmla="*/ 0 w 3463569"/>
              <a:gd name="connsiteY3" fmla="*/ 1670287 h 1670287"/>
              <a:gd name="connsiteX4" fmla="*/ 471488 w 3463569"/>
              <a:gd name="connsiteY4" fmla="*/ 0 h 1670287"/>
              <a:gd name="connsiteX0" fmla="*/ 228601 w 3463569"/>
              <a:gd name="connsiteY0" fmla="*/ 0 h 1677431"/>
              <a:gd name="connsiteX1" fmla="*/ 3463569 w 3463569"/>
              <a:gd name="connsiteY1" fmla="*/ 7144 h 1677431"/>
              <a:gd name="connsiteX2" fmla="*/ 3463569 w 3463569"/>
              <a:gd name="connsiteY2" fmla="*/ 1663144 h 1677431"/>
              <a:gd name="connsiteX3" fmla="*/ 0 w 3463569"/>
              <a:gd name="connsiteY3" fmla="*/ 1677431 h 1677431"/>
              <a:gd name="connsiteX4" fmla="*/ 228601 w 3463569"/>
              <a:gd name="connsiteY4" fmla="*/ 0 h 1677431"/>
              <a:gd name="connsiteX0" fmla="*/ 235745 w 3463569"/>
              <a:gd name="connsiteY0" fmla="*/ 7144 h 1670287"/>
              <a:gd name="connsiteX1" fmla="*/ 3463569 w 3463569"/>
              <a:gd name="connsiteY1" fmla="*/ 0 h 1670287"/>
              <a:gd name="connsiteX2" fmla="*/ 3463569 w 3463569"/>
              <a:gd name="connsiteY2" fmla="*/ 1656000 h 1670287"/>
              <a:gd name="connsiteX3" fmla="*/ 0 w 3463569"/>
              <a:gd name="connsiteY3" fmla="*/ 1670287 h 1670287"/>
              <a:gd name="connsiteX4" fmla="*/ 235745 w 3463569"/>
              <a:gd name="connsiteY4" fmla="*/ 7144 h 1670287"/>
              <a:gd name="connsiteX0" fmla="*/ 224410 w 3463569"/>
              <a:gd name="connsiteY0" fmla="*/ 0 h 1670700"/>
              <a:gd name="connsiteX1" fmla="*/ 3463569 w 3463569"/>
              <a:gd name="connsiteY1" fmla="*/ 413 h 1670700"/>
              <a:gd name="connsiteX2" fmla="*/ 3463569 w 3463569"/>
              <a:gd name="connsiteY2" fmla="*/ 1656413 h 1670700"/>
              <a:gd name="connsiteX3" fmla="*/ 0 w 3463569"/>
              <a:gd name="connsiteY3" fmla="*/ 1670700 h 1670700"/>
              <a:gd name="connsiteX4" fmla="*/ 224410 w 3463569"/>
              <a:gd name="connsiteY4" fmla="*/ 0 h 1670700"/>
              <a:gd name="connsiteX0" fmla="*/ 220632 w 3459791"/>
              <a:gd name="connsiteY0" fmla="*/ 0 h 1663143"/>
              <a:gd name="connsiteX1" fmla="*/ 3459791 w 3459791"/>
              <a:gd name="connsiteY1" fmla="*/ 413 h 1663143"/>
              <a:gd name="connsiteX2" fmla="*/ 3459791 w 3459791"/>
              <a:gd name="connsiteY2" fmla="*/ 1656413 h 1663143"/>
              <a:gd name="connsiteX3" fmla="*/ 0 w 3459791"/>
              <a:gd name="connsiteY3" fmla="*/ 1663143 h 1663143"/>
              <a:gd name="connsiteX4" fmla="*/ 220632 w 3459791"/>
              <a:gd name="connsiteY4" fmla="*/ 0 h 1663143"/>
              <a:gd name="connsiteX0" fmla="*/ 220632 w 3459791"/>
              <a:gd name="connsiteY0" fmla="*/ 0 h 1659364"/>
              <a:gd name="connsiteX1" fmla="*/ 3459791 w 3459791"/>
              <a:gd name="connsiteY1" fmla="*/ 413 h 1659364"/>
              <a:gd name="connsiteX2" fmla="*/ 3459791 w 3459791"/>
              <a:gd name="connsiteY2" fmla="*/ 1656413 h 1659364"/>
              <a:gd name="connsiteX3" fmla="*/ 0 w 3459791"/>
              <a:gd name="connsiteY3" fmla="*/ 1659364 h 1659364"/>
              <a:gd name="connsiteX4" fmla="*/ 220632 w 3459791"/>
              <a:gd name="connsiteY4" fmla="*/ 0 h 1659364"/>
              <a:gd name="connsiteX0" fmla="*/ 449232 w 3459791"/>
              <a:gd name="connsiteY0" fmla="*/ 0 h 1659364"/>
              <a:gd name="connsiteX1" fmla="*/ 3459791 w 3459791"/>
              <a:gd name="connsiteY1" fmla="*/ 413 h 1659364"/>
              <a:gd name="connsiteX2" fmla="*/ 3459791 w 3459791"/>
              <a:gd name="connsiteY2" fmla="*/ 1656413 h 1659364"/>
              <a:gd name="connsiteX3" fmla="*/ 0 w 3459791"/>
              <a:gd name="connsiteY3" fmla="*/ 1659364 h 1659364"/>
              <a:gd name="connsiteX4" fmla="*/ 449232 w 3459791"/>
              <a:gd name="connsiteY4" fmla="*/ 0 h 1659364"/>
              <a:gd name="connsiteX0" fmla="*/ 444208 w 3454767"/>
              <a:gd name="connsiteY0" fmla="*/ 0 h 1657663"/>
              <a:gd name="connsiteX1" fmla="*/ 3454767 w 3454767"/>
              <a:gd name="connsiteY1" fmla="*/ 413 h 1657663"/>
              <a:gd name="connsiteX2" fmla="*/ 3454767 w 3454767"/>
              <a:gd name="connsiteY2" fmla="*/ 1656413 h 1657663"/>
              <a:gd name="connsiteX3" fmla="*/ 0 w 3454767"/>
              <a:gd name="connsiteY3" fmla="*/ 1657663 h 1657663"/>
              <a:gd name="connsiteX4" fmla="*/ 444208 w 3454767"/>
              <a:gd name="connsiteY4" fmla="*/ 0 h 1657663"/>
              <a:gd name="connsiteX0" fmla="*/ 444208 w 3454767"/>
              <a:gd name="connsiteY0" fmla="*/ 0 h 1656413"/>
              <a:gd name="connsiteX1" fmla="*/ 3454767 w 3454767"/>
              <a:gd name="connsiteY1" fmla="*/ 413 h 1656413"/>
              <a:gd name="connsiteX2" fmla="*/ 3454767 w 3454767"/>
              <a:gd name="connsiteY2" fmla="*/ 1656413 h 1656413"/>
              <a:gd name="connsiteX3" fmla="*/ 0 w 3454767"/>
              <a:gd name="connsiteY3" fmla="*/ 1654261 h 1656413"/>
              <a:gd name="connsiteX4" fmla="*/ 444208 w 3454767"/>
              <a:gd name="connsiteY4" fmla="*/ 0 h 1656413"/>
              <a:gd name="connsiteX0" fmla="*/ 449233 w 3459792"/>
              <a:gd name="connsiteY0" fmla="*/ 0 h 1656413"/>
              <a:gd name="connsiteX1" fmla="*/ 3459792 w 3459792"/>
              <a:gd name="connsiteY1" fmla="*/ 413 h 1656413"/>
              <a:gd name="connsiteX2" fmla="*/ 3459792 w 3459792"/>
              <a:gd name="connsiteY2" fmla="*/ 1656413 h 1656413"/>
              <a:gd name="connsiteX3" fmla="*/ 0 w 3459792"/>
              <a:gd name="connsiteY3" fmla="*/ 1655962 h 1656413"/>
              <a:gd name="connsiteX4" fmla="*/ 449233 w 3459792"/>
              <a:gd name="connsiteY4" fmla="*/ 0 h 165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792" h="1656413">
                <a:moveTo>
                  <a:pt x="449233" y="0"/>
                </a:moveTo>
                <a:lnTo>
                  <a:pt x="3459792" y="413"/>
                </a:lnTo>
                <a:lnTo>
                  <a:pt x="3459792" y="1656413"/>
                </a:lnTo>
                <a:lnTo>
                  <a:pt x="0" y="1655962"/>
                </a:lnTo>
                <a:lnTo>
                  <a:pt x="449233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9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1440000"/>
            <a:ext cx="5112000" cy="2991068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8" name="Rubrik 5">
            <a:extLst>
              <a:ext uri="{FF2B5EF4-FFF2-40B4-BE49-F238E27FC236}">
                <a16:creationId xmlns:a16="http://schemas.microsoft.com/office/drawing/2014/main" id="{ADE8B9EC-AF0B-CE4C-8243-45AF9ED465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000" y="504000"/>
            <a:ext cx="5112000" cy="569407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  <a:endParaRPr lang="sv-SE" dirty="0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9849B498-952B-BE4C-AE60-2D27D60236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E33A1485-3DD2-48FB-8E0B-1C9EC9FE7BF6}" type="datetime1">
              <a:rPr lang="sv-SE" smtClean="0"/>
              <a:t>2022-05-23</a:t>
            </a:fld>
            <a:endParaRPr lang="sv-SE"/>
          </a:p>
        </p:txBody>
      </p:sp>
      <p:sp>
        <p:nvSpPr>
          <p:cNvPr id="12" name="Platshållare för bildnummer 2">
            <a:extLst>
              <a:ext uri="{FF2B5EF4-FFF2-40B4-BE49-F238E27FC236}">
                <a16:creationId xmlns:a16="http://schemas.microsoft.com/office/drawing/2014/main" id="{776D6C1B-1539-304D-9604-A2250B9D8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5" name="Platshållare för sidfot 5">
            <a:extLst>
              <a:ext uri="{FF2B5EF4-FFF2-40B4-BE49-F238E27FC236}">
                <a16:creationId xmlns:a16="http://schemas.microsoft.com/office/drawing/2014/main" id="{9FF1D99C-A8BA-F74F-BB27-A15C38004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2111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alt 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7">
            <a:extLst>
              <a:ext uri="{FF2B5EF4-FFF2-40B4-BE49-F238E27FC236}">
                <a16:creationId xmlns:a16="http://schemas.microsoft.com/office/drawing/2014/main" id="{61B5B853-6050-104B-B64B-70CD31ABC8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106107" y="0"/>
            <a:ext cx="5037893" cy="4876006"/>
          </a:xfrm>
          <a:custGeom>
            <a:avLst/>
            <a:gdLst>
              <a:gd name="connsiteX0" fmla="*/ 0 w 4118677"/>
              <a:gd name="connsiteY0" fmla="*/ 0 h 4901532"/>
              <a:gd name="connsiteX1" fmla="*/ 4118677 w 4118677"/>
              <a:gd name="connsiteY1" fmla="*/ 0 h 4901532"/>
              <a:gd name="connsiteX2" fmla="*/ 4118677 w 4118677"/>
              <a:gd name="connsiteY2" fmla="*/ 4901532 h 4901532"/>
              <a:gd name="connsiteX3" fmla="*/ 0 w 4118677"/>
              <a:gd name="connsiteY3" fmla="*/ 4901532 h 4901532"/>
              <a:gd name="connsiteX4" fmla="*/ 0 w 4118677"/>
              <a:gd name="connsiteY4" fmla="*/ 0 h 4901532"/>
              <a:gd name="connsiteX0" fmla="*/ 0 w 5077039"/>
              <a:gd name="connsiteY0" fmla="*/ 0 h 4901532"/>
              <a:gd name="connsiteX1" fmla="*/ 5077039 w 5077039"/>
              <a:gd name="connsiteY1" fmla="*/ 8792 h 4901532"/>
              <a:gd name="connsiteX2" fmla="*/ 4118677 w 5077039"/>
              <a:gd name="connsiteY2" fmla="*/ 4901532 h 4901532"/>
              <a:gd name="connsiteX3" fmla="*/ 0 w 5077039"/>
              <a:gd name="connsiteY3" fmla="*/ 4901532 h 4901532"/>
              <a:gd name="connsiteX4" fmla="*/ 0 w 5077039"/>
              <a:gd name="connsiteY4" fmla="*/ 0 h 4901532"/>
              <a:gd name="connsiteX0" fmla="*/ 0 w 5085831"/>
              <a:gd name="connsiteY0" fmla="*/ 0 h 4901532"/>
              <a:gd name="connsiteX1" fmla="*/ 5085831 w 5085831"/>
              <a:gd name="connsiteY1" fmla="*/ 0 h 4901532"/>
              <a:gd name="connsiteX2" fmla="*/ 4118677 w 5085831"/>
              <a:gd name="connsiteY2" fmla="*/ 4901532 h 4901532"/>
              <a:gd name="connsiteX3" fmla="*/ 0 w 5085831"/>
              <a:gd name="connsiteY3" fmla="*/ 4901532 h 4901532"/>
              <a:gd name="connsiteX4" fmla="*/ 0 w 5085831"/>
              <a:gd name="connsiteY4" fmla="*/ 0 h 4901532"/>
              <a:gd name="connsiteX0" fmla="*/ 0 w 5121576"/>
              <a:gd name="connsiteY0" fmla="*/ 0 h 4901532"/>
              <a:gd name="connsiteX1" fmla="*/ 5121576 w 5121576"/>
              <a:gd name="connsiteY1" fmla="*/ 0 h 4901532"/>
              <a:gd name="connsiteX2" fmla="*/ 4118677 w 5121576"/>
              <a:gd name="connsiteY2" fmla="*/ 4901532 h 4901532"/>
              <a:gd name="connsiteX3" fmla="*/ 0 w 5121576"/>
              <a:gd name="connsiteY3" fmla="*/ 4901532 h 4901532"/>
              <a:gd name="connsiteX4" fmla="*/ 0 w 5121576"/>
              <a:gd name="connsiteY4" fmla="*/ 0 h 4901532"/>
              <a:gd name="connsiteX0" fmla="*/ 0 w 5710525"/>
              <a:gd name="connsiteY0" fmla="*/ 0 h 4901532"/>
              <a:gd name="connsiteX1" fmla="*/ 5121576 w 5710525"/>
              <a:gd name="connsiteY1" fmla="*/ 0 h 4901532"/>
              <a:gd name="connsiteX2" fmla="*/ 5710525 w 5710525"/>
              <a:gd name="connsiteY2" fmla="*/ 4901532 h 4901532"/>
              <a:gd name="connsiteX3" fmla="*/ 0 w 5710525"/>
              <a:gd name="connsiteY3" fmla="*/ 4901532 h 4901532"/>
              <a:gd name="connsiteX4" fmla="*/ 0 w 5710525"/>
              <a:gd name="connsiteY4" fmla="*/ 0 h 4901532"/>
              <a:gd name="connsiteX0" fmla="*/ 0 w 5719669"/>
              <a:gd name="connsiteY0" fmla="*/ 0 h 4901532"/>
              <a:gd name="connsiteX1" fmla="*/ 5719669 w 5719669"/>
              <a:gd name="connsiteY1" fmla="*/ 9053 h 4901532"/>
              <a:gd name="connsiteX2" fmla="*/ 5710525 w 5719669"/>
              <a:gd name="connsiteY2" fmla="*/ 4901532 h 4901532"/>
              <a:gd name="connsiteX3" fmla="*/ 0 w 5719669"/>
              <a:gd name="connsiteY3" fmla="*/ 4901532 h 4901532"/>
              <a:gd name="connsiteX4" fmla="*/ 0 w 5719669"/>
              <a:gd name="connsiteY4" fmla="*/ 0 h 4901532"/>
              <a:gd name="connsiteX0" fmla="*/ 0 w 5719669"/>
              <a:gd name="connsiteY0" fmla="*/ 0 h 4919639"/>
              <a:gd name="connsiteX1" fmla="*/ 5719669 w 5719669"/>
              <a:gd name="connsiteY1" fmla="*/ 9053 h 4919639"/>
              <a:gd name="connsiteX2" fmla="*/ 5710525 w 5719669"/>
              <a:gd name="connsiteY2" fmla="*/ 4901532 h 4919639"/>
              <a:gd name="connsiteX3" fmla="*/ 1573445 w 5719669"/>
              <a:gd name="connsiteY3" fmla="*/ 4919639 h 4919639"/>
              <a:gd name="connsiteX4" fmla="*/ 0 w 5719669"/>
              <a:gd name="connsiteY4" fmla="*/ 0 h 4919639"/>
              <a:gd name="connsiteX0" fmla="*/ 0 w 5139979"/>
              <a:gd name="connsiteY0" fmla="*/ 9054 h 4910586"/>
              <a:gd name="connsiteX1" fmla="*/ 5139979 w 5139979"/>
              <a:gd name="connsiteY1" fmla="*/ 0 h 4910586"/>
              <a:gd name="connsiteX2" fmla="*/ 5130835 w 5139979"/>
              <a:gd name="connsiteY2" fmla="*/ 4892479 h 4910586"/>
              <a:gd name="connsiteX3" fmla="*/ 993755 w 5139979"/>
              <a:gd name="connsiteY3" fmla="*/ 4910586 h 4910586"/>
              <a:gd name="connsiteX4" fmla="*/ 0 w 5139979"/>
              <a:gd name="connsiteY4" fmla="*/ 9054 h 4910586"/>
              <a:gd name="connsiteX0" fmla="*/ 0 w 5139979"/>
              <a:gd name="connsiteY0" fmla="*/ 9054 h 4901532"/>
              <a:gd name="connsiteX1" fmla="*/ 5139979 w 5139979"/>
              <a:gd name="connsiteY1" fmla="*/ 0 h 4901532"/>
              <a:gd name="connsiteX2" fmla="*/ 5130835 w 5139979"/>
              <a:gd name="connsiteY2" fmla="*/ 4892479 h 4901532"/>
              <a:gd name="connsiteX3" fmla="*/ 993755 w 5139979"/>
              <a:gd name="connsiteY3" fmla="*/ 4901532 h 4901532"/>
              <a:gd name="connsiteX4" fmla="*/ 0 w 5139979"/>
              <a:gd name="connsiteY4" fmla="*/ 9054 h 4901532"/>
              <a:gd name="connsiteX0" fmla="*/ 0 w 5126312"/>
              <a:gd name="connsiteY0" fmla="*/ 2331 h 4901532"/>
              <a:gd name="connsiteX1" fmla="*/ 5126312 w 5126312"/>
              <a:gd name="connsiteY1" fmla="*/ 0 h 4901532"/>
              <a:gd name="connsiteX2" fmla="*/ 5117168 w 5126312"/>
              <a:gd name="connsiteY2" fmla="*/ 4892479 h 4901532"/>
              <a:gd name="connsiteX3" fmla="*/ 980088 w 5126312"/>
              <a:gd name="connsiteY3" fmla="*/ 4901532 h 4901532"/>
              <a:gd name="connsiteX4" fmla="*/ 0 w 5126312"/>
              <a:gd name="connsiteY4" fmla="*/ 2331 h 4901532"/>
              <a:gd name="connsiteX0" fmla="*/ 0 w 5139979"/>
              <a:gd name="connsiteY0" fmla="*/ 0 h 4912648"/>
              <a:gd name="connsiteX1" fmla="*/ 5139979 w 5139979"/>
              <a:gd name="connsiteY1" fmla="*/ 11116 h 4912648"/>
              <a:gd name="connsiteX2" fmla="*/ 5130835 w 5139979"/>
              <a:gd name="connsiteY2" fmla="*/ 4903595 h 4912648"/>
              <a:gd name="connsiteX3" fmla="*/ 993755 w 5139979"/>
              <a:gd name="connsiteY3" fmla="*/ 4912648 h 4912648"/>
              <a:gd name="connsiteX4" fmla="*/ 0 w 5139979"/>
              <a:gd name="connsiteY4" fmla="*/ 0 h 4912648"/>
              <a:gd name="connsiteX0" fmla="*/ 0 w 5126312"/>
              <a:gd name="connsiteY0" fmla="*/ 83013 h 4901532"/>
              <a:gd name="connsiteX1" fmla="*/ 5126312 w 5126312"/>
              <a:gd name="connsiteY1" fmla="*/ 0 h 4901532"/>
              <a:gd name="connsiteX2" fmla="*/ 5117168 w 5126312"/>
              <a:gd name="connsiteY2" fmla="*/ 4892479 h 4901532"/>
              <a:gd name="connsiteX3" fmla="*/ 980088 w 5126312"/>
              <a:gd name="connsiteY3" fmla="*/ 4901532 h 4901532"/>
              <a:gd name="connsiteX4" fmla="*/ 0 w 5126312"/>
              <a:gd name="connsiteY4" fmla="*/ 83013 h 4901532"/>
              <a:gd name="connsiteX0" fmla="*/ 0 w 5119478"/>
              <a:gd name="connsiteY0" fmla="*/ 0 h 4905924"/>
              <a:gd name="connsiteX1" fmla="*/ 5119478 w 5119478"/>
              <a:gd name="connsiteY1" fmla="*/ 4392 h 4905924"/>
              <a:gd name="connsiteX2" fmla="*/ 5110334 w 5119478"/>
              <a:gd name="connsiteY2" fmla="*/ 4896871 h 4905924"/>
              <a:gd name="connsiteX3" fmla="*/ 973254 w 5119478"/>
              <a:gd name="connsiteY3" fmla="*/ 4905924 h 4905924"/>
              <a:gd name="connsiteX4" fmla="*/ 0 w 5119478"/>
              <a:gd name="connsiteY4" fmla="*/ 0 h 4905924"/>
              <a:gd name="connsiteX0" fmla="*/ 0 w 5129396"/>
              <a:gd name="connsiteY0" fmla="*/ 0 h 4905924"/>
              <a:gd name="connsiteX1" fmla="*/ 5119478 w 5129396"/>
              <a:gd name="connsiteY1" fmla="*/ 4392 h 4905924"/>
              <a:gd name="connsiteX2" fmla="*/ 5129396 w 5129396"/>
              <a:gd name="connsiteY2" fmla="*/ 4892181 h 4905924"/>
              <a:gd name="connsiteX3" fmla="*/ 973254 w 5129396"/>
              <a:gd name="connsiteY3" fmla="*/ 4905924 h 4905924"/>
              <a:gd name="connsiteX4" fmla="*/ 0 w 5129396"/>
              <a:gd name="connsiteY4" fmla="*/ 0 h 4905924"/>
              <a:gd name="connsiteX0" fmla="*/ 0 w 5124629"/>
              <a:gd name="connsiteY0" fmla="*/ 0 h 4905924"/>
              <a:gd name="connsiteX1" fmla="*/ 5119478 w 5124629"/>
              <a:gd name="connsiteY1" fmla="*/ 4392 h 4905924"/>
              <a:gd name="connsiteX2" fmla="*/ 5124629 w 5124629"/>
              <a:gd name="connsiteY2" fmla="*/ 4901559 h 4905924"/>
              <a:gd name="connsiteX3" fmla="*/ 973254 w 5124629"/>
              <a:gd name="connsiteY3" fmla="*/ 4905924 h 4905924"/>
              <a:gd name="connsiteX4" fmla="*/ 0 w 5124629"/>
              <a:gd name="connsiteY4" fmla="*/ 0 h 4905924"/>
              <a:gd name="connsiteX0" fmla="*/ 0 w 5129395"/>
              <a:gd name="connsiteY0" fmla="*/ 0 h 4910938"/>
              <a:gd name="connsiteX1" fmla="*/ 5119478 w 5129395"/>
              <a:gd name="connsiteY1" fmla="*/ 4392 h 4910938"/>
              <a:gd name="connsiteX2" fmla="*/ 5129395 w 5129395"/>
              <a:gd name="connsiteY2" fmla="*/ 4910938 h 4910938"/>
              <a:gd name="connsiteX3" fmla="*/ 973254 w 5129395"/>
              <a:gd name="connsiteY3" fmla="*/ 4905924 h 4910938"/>
              <a:gd name="connsiteX4" fmla="*/ 0 w 5129395"/>
              <a:gd name="connsiteY4" fmla="*/ 0 h 4910938"/>
              <a:gd name="connsiteX0" fmla="*/ 0 w 5120105"/>
              <a:gd name="connsiteY0" fmla="*/ 0 h 4915627"/>
              <a:gd name="connsiteX1" fmla="*/ 5119478 w 5120105"/>
              <a:gd name="connsiteY1" fmla="*/ 4392 h 4915627"/>
              <a:gd name="connsiteX2" fmla="*/ 5115098 w 5120105"/>
              <a:gd name="connsiteY2" fmla="*/ 4915627 h 4915627"/>
              <a:gd name="connsiteX3" fmla="*/ 973254 w 5120105"/>
              <a:gd name="connsiteY3" fmla="*/ 4905924 h 4915627"/>
              <a:gd name="connsiteX4" fmla="*/ 0 w 5120105"/>
              <a:gd name="connsiteY4" fmla="*/ 0 h 4915627"/>
              <a:gd name="connsiteX0" fmla="*/ 0 w 5124630"/>
              <a:gd name="connsiteY0" fmla="*/ 0 h 4915627"/>
              <a:gd name="connsiteX1" fmla="*/ 5119478 w 5124630"/>
              <a:gd name="connsiteY1" fmla="*/ 4392 h 4915627"/>
              <a:gd name="connsiteX2" fmla="*/ 5124630 w 5124630"/>
              <a:gd name="connsiteY2" fmla="*/ 4915627 h 4915627"/>
              <a:gd name="connsiteX3" fmla="*/ 973254 w 5124630"/>
              <a:gd name="connsiteY3" fmla="*/ 4905924 h 4915627"/>
              <a:gd name="connsiteX4" fmla="*/ 0 w 5124630"/>
              <a:gd name="connsiteY4" fmla="*/ 0 h 4915627"/>
              <a:gd name="connsiteX0" fmla="*/ 0 w 5120542"/>
              <a:gd name="connsiteY0" fmla="*/ 0 h 4907160"/>
              <a:gd name="connsiteX1" fmla="*/ 5119478 w 5120542"/>
              <a:gd name="connsiteY1" fmla="*/ 4392 h 4907160"/>
              <a:gd name="connsiteX2" fmla="*/ 5120328 w 5120542"/>
              <a:gd name="connsiteY2" fmla="*/ 4907160 h 4907160"/>
              <a:gd name="connsiteX3" fmla="*/ 973254 w 5120542"/>
              <a:gd name="connsiteY3" fmla="*/ 4905924 h 4907160"/>
              <a:gd name="connsiteX4" fmla="*/ 0 w 5120542"/>
              <a:gd name="connsiteY4" fmla="*/ 0 h 4907160"/>
              <a:gd name="connsiteX0" fmla="*/ 0 w 5120542"/>
              <a:gd name="connsiteY0" fmla="*/ 4074 h 4911234"/>
              <a:gd name="connsiteX1" fmla="*/ 5119478 w 5120542"/>
              <a:gd name="connsiteY1" fmla="*/ 0 h 4911234"/>
              <a:gd name="connsiteX2" fmla="*/ 5120328 w 5120542"/>
              <a:gd name="connsiteY2" fmla="*/ 4911234 h 4911234"/>
              <a:gd name="connsiteX3" fmla="*/ 973254 w 5120542"/>
              <a:gd name="connsiteY3" fmla="*/ 4909998 h 4911234"/>
              <a:gd name="connsiteX4" fmla="*/ 0 w 5120542"/>
              <a:gd name="connsiteY4" fmla="*/ 4074 h 4911234"/>
              <a:gd name="connsiteX0" fmla="*/ 0 w 5124845"/>
              <a:gd name="connsiteY0" fmla="*/ 0 h 4919860"/>
              <a:gd name="connsiteX1" fmla="*/ 5123781 w 5124845"/>
              <a:gd name="connsiteY1" fmla="*/ 8626 h 4919860"/>
              <a:gd name="connsiteX2" fmla="*/ 5124631 w 5124845"/>
              <a:gd name="connsiteY2" fmla="*/ 4919860 h 4919860"/>
              <a:gd name="connsiteX3" fmla="*/ 977557 w 5124845"/>
              <a:gd name="connsiteY3" fmla="*/ 4918624 h 4919860"/>
              <a:gd name="connsiteX4" fmla="*/ 0 w 5124845"/>
              <a:gd name="connsiteY4" fmla="*/ 0 h 4919860"/>
              <a:gd name="connsiteX0" fmla="*/ 0 w 5120543"/>
              <a:gd name="connsiteY0" fmla="*/ 0 h 4915626"/>
              <a:gd name="connsiteX1" fmla="*/ 5119479 w 5120543"/>
              <a:gd name="connsiteY1" fmla="*/ 4392 h 4915626"/>
              <a:gd name="connsiteX2" fmla="*/ 5120329 w 5120543"/>
              <a:gd name="connsiteY2" fmla="*/ 4915626 h 4915626"/>
              <a:gd name="connsiteX3" fmla="*/ 973255 w 5120543"/>
              <a:gd name="connsiteY3" fmla="*/ 4914390 h 4915626"/>
              <a:gd name="connsiteX4" fmla="*/ 0 w 5120543"/>
              <a:gd name="connsiteY4" fmla="*/ 0 h 4915626"/>
              <a:gd name="connsiteX0" fmla="*/ 0 w 5120543"/>
              <a:gd name="connsiteY0" fmla="*/ 0 h 4911392"/>
              <a:gd name="connsiteX1" fmla="*/ 5119479 w 5120543"/>
              <a:gd name="connsiteY1" fmla="*/ 158 h 4911392"/>
              <a:gd name="connsiteX2" fmla="*/ 5120329 w 5120543"/>
              <a:gd name="connsiteY2" fmla="*/ 4911392 h 4911392"/>
              <a:gd name="connsiteX3" fmla="*/ 973255 w 5120543"/>
              <a:gd name="connsiteY3" fmla="*/ 4910156 h 4911392"/>
              <a:gd name="connsiteX4" fmla="*/ 0 w 5120543"/>
              <a:gd name="connsiteY4" fmla="*/ 0 h 4911392"/>
              <a:gd name="connsiteX0" fmla="*/ 0 w 5120156"/>
              <a:gd name="connsiteY0" fmla="*/ 0 h 4910156"/>
              <a:gd name="connsiteX1" fmla="*/ 5119479 w 5120156"/>
              <a:gd name="connsiteY1" fmla="*/ 158 h 4910156"/>
              <a:gd name="connsiteX2" fmla="*/ 5116047 w 5120156"/>
              <a:gd name="connsiteY2" fmla="*/ 4902965 h 4910156"/>
              <a:gd name="connsiteX3" fmla="*/ 973255 w 5120156"/>
              <a:gd name="connsiteY3" fmla="*/ 4910156 h 4910156"/>
              <a:gd name="connsiteX4" fmla="*/ 0 w 5120156"/>
              <a:gd name="connsiteY4" fmla="*/ 0 h 4910156"/>
              <a:gd name="connsiteX0" fmla="*/ 0 w 5120156"/>
              <a:gd name="connsiteY0" fmla="*/ 0 h 4902965"/>
              <a:gd name="connsiteX1" fmla="*/ 5119479 w 5120156"/>
              <a:gd name="connsiteY1" fmla="*/ 158 h 4902965"/>
              <a:gd name="connsiteX2" fmla="*/ 5116047 w 5120156"/>
              <a:gd name="connsiteY2" fmla="*/ 4902965 h 4902965"/>
              <a:gd name="connsiteX3" fmla="*/ 973255 w 5120156"/>
              <a:gd name="connsiteY3" fmla="*/ 4901728 h 4902965"/>
              <a:gd name="connsiteX4" fmla="*/ 0 w 5120156"/>
              <a:gd name="connsiteY4" fmla="*/ 0 h 4902965"/>
              <a:gd name="connsiteX0" fmla="*/ 0 w 5126895"/>
              <a:gd name="connsiteY0" fmla="*/ 0 h 4902965"/>
              <a:gd name="connsiteX1" fmla="*/ 5119479 w 5126895"/>
              <a:gd name="connsiteY1" fmla="*/ 158 h 4902965"/>
              <a:gd name="connsiteX2" fmla="*/ 5126895 w 5126895"/>
              <a:gd name="connsiteY2" fmla="*/ 4902965 h 4902965"/>
              <a:gd name="connsiteX3" fmla="*/ 973255 w 5126895"/>
              <a:gd name="connsiteY3" fmla="*/ 4901728 h 4902965"/>
              <a:gd name="connsiteX4" fmla="*/ 0 w 5126895"/>
              <a:gd name="connsiteY4" fmla="*/ 0 h 4902965"/>
              <a:gd name="connsiteX0" fmla="*/ 0 w 5120230"/>
              <a:gd name="connsiteY0" fmla="*/ 0 h 4902965"/>
              <a:gd name="connsiteX1" fmla="*/ 5119479 w 5120230"/>
              <a:gd name="connsiteY1" fmla="*/ 158 h 4902965"/>
              <a:gd name="connsiteX2" fmla="*/ 5117214 w 5120230"/>
              <a:gd name="connsiteY2" fmla="*/ 4902965 h 4902965"/>
              <a:gd name="connsiteX3" fmla="*/ 973255 w 5120230"/>
              <a:gd name="connsiteY3" fmla="*/ 4901728 h 4902965"/>
              <a:gd name="connsiteX4" fmla="*/ 0 w 5120230"/>
              <a:gd name="connsiteY4" fmla="*/ 0 h 4902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0230" h="4902965">
                <a:moveTo>
                  <a:pt x="0" y="0"/>
                </a:moveTo>
                <a:lnTo>
                  <a:pt x="5119479" y="158"/>
                </a:lnTo>
                <a:cubicBezTo>
                  <a:pt x="5122785" y="1635673"/>
                  <a:pt x="5113908" y="3267450"/>
                  <a:pt x="5117214" y="4902965"/>
                </a:cubicBezTo>
                <a:lnTo>
                  <a:pt x="973255" y="490172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 smtClean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1270153B-94A6-E744-8BC9-650BC793BEC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84000" y="1440000"/>
            <a:ext cx="3599968" cy="2942564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11" name="Rubrik 5">
            <a:extLst>
              <a:ext uri="{FF2B5EF4-FFF2-40B4-BE49-F238E27FC236}">
                <a16:creationId xmlns:a16="http://schemas.microsoft.com/office/drawing/2014/main" id="{3F30E36B-2076-8E49-9ED6-C6E2CF77A3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000" y="504000"/>
            <a:ext cx="3599968" cy="569407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  <a:endParaRPr lang="sv-SE" dirty="0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D170C0C9-C224-CB43-9E68-830E0A5452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35393E5C-D773-42A8-BD70-1FB48BEF2CAB}" type="datetime1">
              <a:rPr lang="sv-SE" smtClean="0"/>
              <a:t>2022-05-23</a:t>
            </a:fld>
            <a:endParaRPr lang="sv-SE"/>
          </a:p>
        </p:txBody>
      </p:sp>
      <p:sp>
        <p:nvSpPr>
          <p:cNvPr id="13" name="Platshållare för bildnummer 2">
            <a:extLst>
              <a:ext uri="{FF2B5EF4-FFF2-40B4-BE49-F238E27FC236}">
                <a16:creationId xmlns:a16="http://schemas.microsoft.com/office/drawing/2014/main" id="{C49D6A8C-6530-774C-BC2C-738D892CF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5" name="Platshållare för sidfot 5">
            <a:extLst>
              <a:ext uri="{FF2B5EF4-FFF2-40B4-BE49-F238E27FC236}">
                <a16:creationId xmlns:a16="http://schemas.microsoft.com/office/drawing/2014/main" id="{1B190B03-C5D0-4144-BE05-3B816EEDD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0981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8760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55141CB7-DA75-A042-B2E4-7F7BA978F1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A939667-1150-4DAD-AFA8-14E3FA4AD919}" type="datetime1">
              <a:rPr lang="sv-SE" smtClean="0"/>
              <a:t>2022-05-23</a:t>
            </a:fld>
            <a:endParaRPr lang="sv-SE"/>
          </a:p>
        </p:txBody>
      </p:sp>
      <p:sp>
        <p:nvSpPr>
          <p:cNvPr id="9" name="Platshållare för bildnummer 2">
            <a:extLst>
              <a:ext uri="{FF2B5EF4-FFF2-40B4-BE49-F238E27FC236}">
                <a16:creationId xmlns:a16="http://schemas.microsoft.com/office/drawing/2014/main" id="{F7D100E4-27C0-C840-9AA3-C2289DF3DD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825189D2-7204-2C4E-8BF2-EE4C5555E9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7501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4170373" y="2511073"/>
            <a:ext cx="4971600" cy="2364933"/>
          </a:xfrm>
          <a:custGeom>
            <a:avLst/>
            <a:gdLst>
              <a:gd name="connsiteX0" fmla="*/ 0 w 4461060"/>
              <a:gd name="connsiteY0" fmla="*/ 0 h 2527200"/>
              <a:gd name="connsiteX1" fmla="*/ 4461060 w 4461060"/>
              <a:gd name="connsiteY1" fmla="*/ 0 h 2527200"/>
              <a:gd name="connsiteX2" fmla="*/ 4461060 w 4461060"/>
              <a:gd name="connsiteY2" fmla="*/ 2527200 h 2527200"/>
              <a:gd name="connsiteX3" fmla="*/ 0 w 4461060"/>
              <a:gd name="connsiteY3" fmla="*/ 2527200 h 2527200"/>
              <a:gd name="connsiteX4" fmla="*/ 0 w 4461060"/>
              <a:gd name="connsiteY4" fmla="*/ 0 h 2527200"/>
              <a:gd name="connsiteX0" fmla="*/ 497434 w 4958494"/>
              <a:gd name="connsiteY0" fmla="*/ 0 h 2527200"/>
              <a:gd name="connsiteX1" fmla="*/ 4958494 w 4958494"/>
              <a:gd name="connsiteY1" fmla="*/ 0 h 2527200"/>
              <a:gd name="connsiteX2" fmla="*/ 4958494 w 4958494"/>
              <a:gd name="connsiteY2" fmla="*/ 2527200 h 2527200"/>
              <a:gd name="connsiteX3" fmla="*/ 0 w 4958494"/>
              <a:gd name="connsiteY3" fmla="*/ 2512570 h 2527200"/>
              <a:gd name="connsiteX4" fmla="*/ 497434 w 4958494"/>
              <a:gd name="connsiteY4" fmla="*/ 0 h 2527200"/>
              <a:gd name="connsiteX0" fmla="*/ 497434 w 4958494"/>
              <a:gd name="connsiteY0" fmla="*/ 0 h 2527200"/>
              <a:gd name="connsiteX1" fmla="*/ 4958494 w 4958494"/>
              <a:gd name="connsiteY1" fmla="*/ 0 h 2527200"/>
              <a:gd name="connsiteX2" fmla="*/ 4958494 w 4958494"/>
              <a:gd name="connsiteY2" fmla="*/ 2527200 h 2527200"/>
              <a:gd name="connsiteX3" fmla="*/ 0 w 4958494"/>
              <a:gd name="connsiteY3" fmla="*/ 2512570 h 2527200"/>
              <a:gd name="connsiteX4" fmla="*/ 497434 w 4958494"/>
              <a:gd name="connsiteY4" fmla="*/ 0 h 2527200"/>
              <a:gd name="connsiteX0" fmla="*/ 497434 w 4958494"/>
              <a:gd name="connsiteY0" fmla="*/ 0 h 2527200"/>
              <a:gd name="connsiteX1" fmla="*/ 4958494 w 4958494"/>
              <a:gd name="connsiteY1" fmla="*/ 0 h 2527200"/>
              <a:gd name="connsiteX2" fmla="*/ 4958494 w 4958494"/>
              <a:gd name="connsiteY2" fmla="*/ 2527200 h 2527200"/>
              <a:gd name="connsiteX3" fmla="*/ 0 w 4958494"/>
              <a:gd name="connsiteY3" fmla="*/ 2512570 h 2527200"/>
              <a:gd name="connsiteX4" fmla="*/ 497434 w 4958494"/>
              <a:gd name="connsiteY4" fmla="*/ 0 h 2527200"/>
              <a:gd name="connsiteX0" fmla="*/ 504749 w 4965809"/>
              <a:gd name="connsiteY0" fmla="*/ 0 h 2527200"/>
              <a:gd name="connsiteX1" fmla="*/ 4965809 w 4965809"/>
              <a:gd name="connsiteY1" fmla="*/ 0 h 2527200"/>
              <a:gd name="connsiteX2" fmla="*/ 4965809 w 4965809"/>
              <a:gd name="connsiteY2" fmla="*/ 2527200 h 2527200"/>
              <a:gd name="connsiteX3" fmla="*/ 0 w 4965809"/>
              <a:gd name="connsiteY3" fmla="*/ 2527200 h 2527200"/>
              <a:gd name="connsiteX4" fmla="*/ 504749 w 4965809"/>
              <a:gd name="connsiteY4" fmla="*/ 0 h 2527200"/>
              <a:gd name="connsiteX0" fmla="*/ 473487 w 4965809"/>
              <a:gd name="connsiteY0" fmla="*/ 0 h 2527200"/>
              <a:gd name="connsiteX1" fmla="*/ 4965809 w 4965809"/>
              <a:gd name="connsiteY1" fmla="*/ 0 h 2527200"/>
              <a:gd name="connsiteX2" fmla="*/ 4965809 w 4965809"/>
              <a:gd name="connsiteY2" fmla="*/ 2527200 h 2527200"/>
              <a:gd name="connsiteX3" fmla="*/ 0 w 4965809"/>
              <a:gd name="connsiteY3" fmla="*/ 2527200 h 2527200"/>
              <a:gd name="connsiteX4" fmla="*/ 473487 w 4965809"/>
              <a:gd name="connsiteY4" fmla="*/ 0 h 2527200"/>
              <a:gd name="connsiteX0" fmla="*/ 473487 w 4965809"/>
              <a:gd name="connsiteY0" fmla="*/ 0 h 2649964"/>
              <a:gd name="connsiteX1" fmla="*/ 4965809 w 4965809"/>
              <a:gd name="connsiteY1" fmla="*/ 0 h 2649964"/>
              <a:gd name="connsiteX2" fmla="*/ 4965809 w 4965809"/>
              <a:gd name="connsiteY2" fmla="*/ 2527200 h 2649964"/>
              <a:gd name="connsiteX3" fmla="*/ 0 w 4965809"/>
              <a:gd name="connsiteY3" fmla="*/ 2649964 h 2649964"/>
              <a:gd name="connsiteX4" fmla="*/ 473487 w 4965809"/>
              <a:gd name="connsiteY4" fmla="*/ 0 h 2649964"/>
              <a:gd name="connsiteX0" fmla="*/ 473487 w 4965809"/>
              <a:gd name="connsiteY0" fmla="*/ 0 h 2667504"/>
              <a:gd name="connsiteX1" fmla="*/ 4965809 w 4965809"/>
              <a:gd name="connsiteY1" fmla="*/ 0 h 2667504"/>
              <a:gd name="connsiteX2" fmla="*/ 4950178 w 4965809"/>
              <a:gd name="connsiteY2" fmla="*/ 2667504 h 2667504"/>
              <a:gd name="connsiteX3" fmla="*/ 0 w 4965809"/>
              <a:gd name="connsiteY3" fmla="*/ 2649964 h 2667504"/>
              <a:gd name="connsiteX4" fmla="*/ 473487 w 4965809"/>
              <a:gd name="connsiteY4" fmla="*/ 0 h 2667504"/>
              <a:gd name="connsiteX0" fmla="*/ 473487 w 4965809"/>
              <a:gd name="connsiteY0" fmla="*/ 0 h 2658734"/>
              <a:gd name="connsiteX1" fmla="*/ 4965809 w 4965809"/>
              <a:gd name="connsiteY1" fmla="*/ 0 h 2658734"/>
              <a:gd name="connsiteX2" fmla="*/ 4950178 w 4965809"/>
              <a:gd name="connsiteY2" fmla="*/ 2658734 h 2658734"/>
              <a:gd name="connsiteX3" fmla="*/ 0 w 4965809"/>
              <a:gd name="connsiteY3" fmla="*/ 2649964 h 2658734"/>
              <a:gd name="connsiteX4" fmla="*/ 473487 w 4965809"/>
              <a:gd name="connsiteY4" fmla="*/ 0 h 2658734"/>
              <a:gd name="connsiteX0" fmla="*/ 481303 w 4973625"/>
              <a:gd name="connsiteY0" fmla="*/ 0 h 2667501"/>
              <a:gd name="connsiteX1" fmla="*/ 4973625 w 4973625"/>
              <a:gd name="connsiteY1" fmla="*/ 0 h 2667501"/>
              <a:gd name="connsiteX2" fmla="*/ 4957994 w 4973625"/>
              <a:gd name="connsiteY2" fmla="*/ 2658734 h 2667501"/>
              <a:gd name="connsiteX3" fmla="*/ 0 w 4973625"/>
              <a:gd name="connsiteY3" fmla="*/ 2667501 h 2667501"/>
              <a:gd name="connsiteX4" fmla="*/ 481303 w 4973625"/>
              <a:gd name="connsiteY4" fmla="*/ 0 h 2667501"/>
              <a:gd name="connsiteX0" fmla="*/ 496934 w 4973625"/>
              <a:gd name="connsiteY0" fmla="*/ 0 h 2676269"/>
              <a:gd name="connsiteX1" fmla="*/ 4973625 w 4973625"/>
              <a:gd name="connsiteY1" fmla="*/ 8768 h 2676269"/>
              <a:gd name="connsiteX2" fmla="*/ 4957994 w 4973625"/>
              <a:gd name="connsiteY2" fmla="*/ 2667502 h 2676269"/>
              <a:gd name="connsiteX3" fmla="*/ 0 w 4973625"/>
              <a:gd name="connsiteY3" fmla="*/ 2676269 h 2676269"/>
              <a:gd name="connsiteX4" fmla="*/ 496934 w 4973625"/>
              <a:gd name="connsiteY4" fmla="*/ 0 h 2676269"/>
              <a:gd name="connsiteX0" fmla="*/ 496934 w 4965809"/>
              <a:gd name="connsiteY0" fmla="*/ 0 h 2676269"/>
              <a:gd name="connsiteX1" fmla="*/ 4965809 w 4965809"/>
              <a:gd name="connsiteY1" fmla="*/ 0 h 2676269"/>
              <a:gd name="connsiteX2" fmla="*/ 4957994 w 4965809"/>
              <a:gd name="connsiteY2" fmla="*/ 2667502 h 2676269"/>
              <a:gd name="connsiteX3" fmla="*/ 0 w 4965809"/>
              <a:gd name="connsiteY3" fmla="*/ 2676269 h 2676269"/>
              <a:gd name="connsiteX4" fmla="*/ 496934 w 4965809"/>
              <a:gd name="connsiteY4" fmla="*/ 0 h 2676269"/>
              <a:gd name="connsiteX0" fmla="*/ 496934 w 4965809"/>
              <a:gd name="connsiteY0" fmla="*/ 0 h 2676270"/>
              <a:gd name="connsiteX1" fmla="*/ 4965809 w 4965809"/>
              <a:gd name="connsiteY1" fmla="*/ 0 h 2676270"/>
              <a:gd name="connsiteX2" fmla="*/ 4957994 w 4965809"/>
              <a:gd name="connsiteY2" fmla="*/ 2676270 h 2676270"/>
              <a:gd name="connsiteX3" fmla="*/ 0 w 4965809"/>
              <a:gd name="connsiteY3" fmla="*/ 2676269 h 2676270"/>
              <a:gd name="connsiteX4" fmla="*/ 496934 w 4965809"/>
              <a:gd name="connsiteY4" fmla="*/ 0 h 2676270"/>
              <a:gd name="connsiteX0" fmla="*/ 490171 w 4965809"/>
              <a:gd name="connsiteY0" fmla="*/ 22799 h 2676270"/>
              <a:gd name="connsiteX1" fmla="*/ 4965809 w 4965809"/>
              <a:gd name="connsiteY1" fmla="*/ 0 h 2676270"/>
              <a:gd name="connsiteX2" fmla="*/ 4957994 w 4965809"/>
              <a:gd name="connsiteY2" fmla="*/ 2676270 h 2676270"/>
              <a:gd name="connsiteX3" fmla="*/ 0 w 4965809"/>
              <a:gd name="connsiteY3" fmla="*/ 2676269 h 2676270"/>
              <a:gd name="connsiteX4" fmla="*/ 490171 w 4965809"/>
              <a:gd name="connsiteY4" fmla="*/ 22799 h 2676270"/>
              <a:gd name="connsiteX0" fmla="*/ 469883 w 4965809"/>
              <a:gd name="connsiteY0" fmla="*/ 22799 h 2676270"/>
              <a:gd name="connsiteX1" fmla="*/ 4965809 w 4965809"/>
              <a:gd name="connsiteY1" fmla="*/ 0 h 2676270"/>
              <a:gd name="connsiteX2" fmla="*/ 4957994 w 4965809"/>
              <a:gd name="connsiteY2" fmla="*/ 2676270 h 2676270"/>
              <a:gd name="connsiteX3" fmla="*/ 0 w 4965809"/>
              <a:gd name="connsiteY3" fmla="*/ 2676269 h 2676270"/>
              <a:gd name="connsiteX4" fmla="*/ 469883 w 4965809"/>
              <a:gd name="connsiteY4" fmla="*/ 22799 h 2676270"/>
              <a:gd name="connsiteX0" fmla="*/ 469883 w 4959044"/>
              <a:gd name="connsiteY0" fmla="*/ 0 h 2653471"/>
              <a:gd name="connsiteX1" fmla="*/ 4952283 w 4959044"/>
              <a:gd name="connsiteY1" fmla="*/ 0 h 2653471"/>
              <a:gd name="connsiteX2" fmla="*/ 4957994 w 4959044"/>
              <a:gd name="connsiteY2" fmla="*/ 2653471 h 2653471"/>
              <a:gd name="connsiteX3" fmla="*/ 0 w 4959044"/>
              <a:gd name="connsiteY3" fmla="*/ 2653470 h 2653471"/>
              <a:gd name="connsiteX4" fmla="*/ 469883 w 4959044"/>
              <a:gd name="connsiteY4" fmla="*/ 0 h 2653471"/>
              <a:gd name="connsiteX0" fmla="*/ 469883 w 4972572"/>
              <a:gd name="connsiteY0" fmla="*/ 7599 h 2661070"/>
              <a:gd name="connsiteX1" fmla="*/ 4972572 w 4972572"/>
              <a:gd name="connsiteY1" fmla="*/ 0 h 2661070"/>
              <a:gd name="connsiteX2" fmla="*/ 4957994 w 4972572"/>
              <a:gd name="connsiteY2" fmla="*/ 2661070 h 2661070"/>
              <a:gd name="connsiteX3" fmla="*/ 0 w 4972572"/>
              <a:gd name="connsiteY3" fmla="*/ 2661069 h 2661070"/>
              <a:gd name="connsiteX4" fmla="*/ 469883 w 4972572"/>
              <a:gd name="connsiteY4" fmla="*/ 7599 h 2661070"/>
              <a:gd name="connsiteX0" fmla="*/ 469883 w 4959630"/>
              <a:gd name="connsiteY0" fmla="*/ 0 h 2653471"/>
              <a:gd name="connsiteX1" fmla="*/ 4959047 w 4959630"/>
              <a:gd name="connsiteY1" fmla="*/ 7601 h 2653471"/>
              <a:gd name="connsiteX2" fmla="*/ 4957994 w 4959630"/>
              <a:gd name="connsiteY2" fmla="*/ 2653471 h 2653471"/>
              <a:gd name="connsiteX3" fmla="*/ 0 w 4959630"/>
              <a:gd name="connsiteY3" fmla="*/ 2653470 h 2653471"/>
              <a:gd name="connsiteX4" fmla="*/ 469883 w 4959630"/>
              <a:gd name="connsiteY4" fmla="*/ 0 h 265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630" h="2653471">
                <a:moveTo>
                  <a:pt x="469883" y="0"/>
                </a:moveTo>
                <a:lnTo>
                  <a:pt x="4959047" y="7601"/>
                </a:lnTo>
                <a:cubicBezTo>
                  <a:pt x="4953837" y="896769"/>
                  <a:pt x="4963204" y="1764303"/>
                  <a:pt x="4957994" y="2653471"/>
                </a:cubicBezTo>
                <a:lnTo>
                  <a:pt x="0" y="2653470"/>
                </a:lnTo>
                <a:lnTo>
                  <a:pt x="469883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16" name="Platshållare för bild 7">
            <a:extLst>
              <a:ext uri="{FF2B5EF4-FFF2-40B4-BE49-F238E27FC236}">
                <a16:creationId xmlns:a16="http://schemas.microsoft.com/office/drawing/2014/main" id="{B56819B3-5642-3544-81C9-3725283DE1C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-25526"/>
            <a:ext cx="5039217" cy="4901532"/>
          </a:xfrm>
          <a:custGeom>
            <a:avLst/>
            <a:gdLst>
              <a:gd name="connsiteX0" fmla="*/ 0 w 4118677"/>
              <a:gd name="connsiteY0" fmla="*/ 0 h 4901532"/>
              <a:gd name="connsiteX1" fmla="*/ 4118677 w 4118677"/>
              <a:gd name="connsiteY1" fmla="*/ 0 h 4901532"/>
              <a:gd name="connsiteX2" fmla="*/ 4118677 w 4118677"/>
              <a:gd name="connsiteY2" fmla="*/ 4901532 h 4901532"/>
              <a:gd name="connsiteX3" fmla="*/ 0 w 4118677"/>
              <a:gd name="connsiteY3" fmla="*/ 4901532 h 4901532"/>
              <a:gd name="connsiteX4" fmla="*/ 0 w 4118677"/>
              <a:gd name="connsiteY4" fmla="*/ 0 h 4901532"/>
              <a:gd name="connsiteX0" fmla="*/ 0 w 5077039"/>
              <a:gd name="connsiteY0" fmla="*/ 0 h 4901532"/>
              <a:gd name="connsiteX1" fmla="*/ 5077039 w 5077039"/>
              <a:gd name="connsiteY1" fmla="*/ 8792 h 4901532"/>
              <a:gd name="connsiteX2" fmla="*/ 4118677 w 5077039"/>
              <a:gd name="connsiteY2" fmla="*/ 4901532 h 4901532"/>
              <a:gd name="connsiteX3" fmla="*/ 0 w 5077039"/>
              <a:gd name="connsiteY3" fmla="*/ 4901532 h 4901532"/>
              <a:gd name="connsiteX4" fmla="*/ 0 w 5077039"/>
              <a:gd name="connsiteY4" fmla="*/ 0 h 4901532"/>
              <a:gd name="connsiteX0" fmla="*/ 0 w 5085831"/>
              <a:gd name="connsiteY0" fmla="*/ 0 h 4901532"/>
              <a:gd name="connsiteX1" fmla="*/ 5085831 w 5085831"/>
              <a:gd name="connsiteY1" fmla="*/ 0 h 4901532"/>
              <a:gd name="connsiteX2" fmla="*/ 4118677 w 5085831"/>
              <a:gd name="connsiteY2" fmla="*/ 4901532 h 4901532"/>
              <a:gd name="connsiteX3" fmla="*/ 0 w 5085831"/>
              <a:gd name="connsiteY3" fmla="*/ 4901532 h 4901532"/>
              <a:gd name="connsiteX4" fmla="*/ 0 w 5085831"/>
              <a:gd name="connsiteY4" fmla="*/ 0 h 4901532"/>
              <a:gd name="connsiteX0" fmla="*/ 0 w 5121576"/>
              <a:gd name="connsiteY0" fmla="*/ 0 h 4901532"/>
              <a:gd name="connsiteX1" fmla="*/ 5121576 w 5121576"/>
              <a:gd name="connsiteY1" fmla="*/ 0 h 4901532"/>
              <a:gd name="connsiteX2" fmla="*/ 4118677 w 5121576"/>
              <a:gd name="connsiteY2" fmla="*/ 4901532 h 4901532"/>
              <a:gd name="connsiteX3" fmla="*/ 0 w 5121576"/>
              <a:gd name="connsiteY3" fmla="*/ 4901532 h 4901532"/>
              <a:gd name="connsiteX4" fmla="*/ 0 w 5121576"/>
              <a:gd name="connsiteY4" fmla="*/ 0 h 4901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576" h="4901532">
                <a:moveTo>
                  <a:pt x="0" y="0"/>
                </a:moveTo>
                <a:lnTo>
                  <a:pt x="5121576" y="0"/>
                </a:lnTo>
                <a:lnTo>
                  <a:pt x="4118677" y="4901532"/>
                </a:lnTo>
                <a:lnTo>
                  <a:pt x="0" y="490153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 smtClean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8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4667012" y="-39558"/>
            <a:ext cx="4485250" cy="2452327"/>
          </a:xfrm>
          <a:custGeom>
            <a:avLst/>
            <a:gdLst>
              <a:gd name="connsiteX0" fmla="*/ 0 w 4461060"/>
              <a:gd name="connsiteY0" fmla="*/ 0 h 2527200"/>
              <a:gd name="connsiteX1" fmla="*/ 4461060 w 4461060"/>
              <a:gd name="connsiteY1" fmla="*/ 0 h 2527200"/>
              <a:gd name="connsiteX2" fmla="*/ 4461060 w 4461060"/>
              <a:gd name="connsiteY2" fmla="*/ 2527200 h 2527200"/>
              <a:gd name="connsiteX3" fmla="*/ 0 w 4461060"/>
              <a:gd name="connsiteY3" fmla="*/ 2527200 h 2527200"/>
              <a:gd name="connsiteX4" fmla="*/ 0 w 4461060"/>
              <a:gd name="connsiteY4" fmla="*/ 0 h 2527200"/>
              <a:gd name="connsiteX0" fmla="*/ 475488 w 4461060"/>
              <a:gd name="connsiteY0" fmla="*/ 0 h 2534515"/>
              <a:gd name="connsiteX1" fmla="*/ 4461060 w 4461060"/>
              <a:gd name="connsiteY1" fmla="*/ 7315 h 2534515"/>
              <a:gd name="connsiteX2" fmla="*/ 4461060 w 4461060"/>
              <a:gd name="connsiteY2" fmla="*/ 2534515 h 2534515"/>
              <a:gd name="connsiteX3" fmla="*/ 0 w 4461060"/>
              <a:gd name="connsiteY3" fmla="*/ 2534515 h 2534515"/>
              <a:gd name="connsiteX4" fmla="*/ 475488 w 4461060"/>
              <a:gd name="connsiteY4" fmla="*/ 0 h 2534515"/>
              <a:gd name="connsiteX0" fmla="*/ 495808 w 4481380"/>
              <a:gd name="connsiteY0" fmla="*/ 0 h 2541544"/>
              <a:gd name="connsiteX1" fmla="*/ 4481380 w 4481380"/>
              <a:gd name="connsiteY1" fmla="*/ 7315 h 2541544"/>
              <a:gd name="connsiteX2" fmla="*/ 4481380 w 4481380"/>
              <a:gd name="connsiteY2" fmla="*/ 2534515 h 2541544"/>
              <a:gd name="connsiteX3" fmla="*/ 0 w 4481380"/>
              <a:gd name="connsiteY3" fmla="*/ 2541544 h 2541544"/>
              <a:gd name="connsiteX4" fmla="*/ 495808 w 4481380"/>
              <a:gd name="connsiteY4" fmla="*/ 0 h 2541544"/>
              <a:gd name="connsiteX0" fmla="*/ 475488 w 4461060"/>
              <a:gd name="connsiteY0" fmla="*/ 0 h 2534516"/>
              <a:gd name="connsiteX1" fmla="*/ 4461060 w 4461060"/>
              <a:gd name="connsiteY1" fmla="*/ 7315 h 2534516"/>
              <a:gd name="connsiteX2" fmla="*/ 4461060 w 4461060"/>
              <a:gd name="connsiteY2" fmla="*/ 2534515 h 2534516"/>
              <a:gd name="connsiteX3" fmla="*/ 0 w 4461060"/>
              <a:gd name="connsiteY3" fmla="*/ 2534516 h 2534516"/>
              <a:gd name="connsiteX4" fmla="*/ 475488 w 4461060"/>
              <a:gd name="connsiteY4" fmla="*/ 0 h 2534516"/>
              <a:gd name="connsiteX0" fmla="*/ 475488 w 4461060"/>
              <a:gd name="connsiteY0" fmla="*/ 14412 h 2548928"/>
              <a:gd name="connsiteX1" fmla="*/ 4461060 w 4461060"/>
              <a:gd name="connsiteY1" fmla="*/ 0 h 2548928"/>
              <a:gd name="connsiteX2" fmla="*/ 4461060 w 4461060"/>
              <a:gd name="connsiteY2" fmla="*/ 2548927 h 2548928"/>
              <a:gd name="connsiteX3" fmla="*/ 0 w 4461060"/>
              <a:gd name="connsiteY3" fmla="*/ 2548928 h 2548928"/>
              <a:gd name="connsiteX4" fmla="*/ 475488 w 4461060"/>
              <a:gd name="connsiteY4" fmla="*/ 14412 h 2548928"/>
              <a:gd name="connsiteX0" fmla="*/ 475488 w 4465293"/>
              <a:gd name="connsiteY0" fmla="*/ 0 h 2534516"/>
              <a:gd name="connsiteX1" fmla="*/ 4465293 w 4465293"/>
              <a:gd name="connsiteY1" fmla="*/ 3158 h 2534516"/>
              <a:gd name="connsiteX2" fmla="*/ 4461060 w 4465293"/>
              <a:gd name="connsiteY2" fmla="*/ 2534515 h 2534516"/>
              <a:gd name="connsiteX3" fmla="*/ 0 w 4465293"/>
              <a:gd name="connsiteY3" fmla="*/ 2534516 h 2534516"/>
              <a:gd name="connsiteX4" fmla="*/ 475488 w 4465293"/>
              <a:gd name="connsiteY4" fmla="*/ 0 h 2534516"/>
              <a:gd name="connsiteX0" fmla="*/ 475488 w 4465293"/>
              <a:gd name="connsiteY0" fmla="*/ 10019 h 2544535"/>
              <a:gd name="connsiteX1" fmla="*/ 4465293 w 4465293"/>
              <a:gd name="connsiteY1" fmla="*/ 0 h 2544535"/>
              <a:gd name="connsiteX2" fmla="*/ 4461060 w 4465293"/>
              <a:gd name="connsiteY2" fmla="*/ 2544534 h 2544535"/>
              <a:gd name="connsiteX3" fmla="*/ 0 w 4465293"/>
              <a:gd name="connsiteY3" fmla="*/ 2544535 h 2544535"/>
              <a:gd name="connsiteX4" fmla="*/ 475488 w 4465293"/>
              <a:gd name="connsiteY4" fmla="*/ 10019 h 2544535"/>
              <a:gd name="connsiteX0" fmla="*/ 479722 w 4465293"/>
              <a:gd name="connsiteY0" fmla="*/ 1234 h 2544535"/>
              <a:gd name="connsiteX1" fmla="*/ 4465293 w 4465293"/>
              <a:gd name="connsiteY1" fmla="*/ 0 h 2544535"/>
              <a:gd name="connsiteX2" fmla="*/ 4461060 w 4465293"/>
              <a:gd name="connsiteY2" fmla="*/ 2544534 h 2544535"/>
              <a:gd name="connsiteX3" fmla="*/ 0 w 4465293"/>
              <a:gd name="connsiteY3" fmla="*/ 2544535 h 2544535"/>
              <a:gd name="connsiteX4" fmla="*/ 479722 w 4465293"/>
              <a:gd name="connsiteY4" fmla="*/ 1234 h 2544535"/>
              <a:gd name="connsiteX0" fmla="*/ 492422 w 4477993"/>
              <a:gd name="connsiteY0" fmla="*/ 1234 h 2544535"/>
              <a:gd name="connsiteX1" fmla="*/ 4477993 w 4477993"/>
              <a:gd name="connsiteY1" fmla="*/ 0 h 2544535"/>
              <a:gd name="connsiteX2" fmla="*/ 4473760 w 4477993"/>
              <a:gd name="connsiteY2" fmla="*/ 2544534 h 2544535"/>
              <a:gd name="connsiteX3" fmla="*/ 0 w 4477993"/>
              <a:gd name="connsiteY3" fmla="*/ 2544535 h 2544535"/>
              <a:gd name="connsiteX4" fmla="*/ 492422 w 4477993"/>
              <a:gd name="connsiteY4" fmla="*/ 1234 h 2544535"/>
              <a:gd name="connsiteX0" fmla="*/ 475489 w 4477993"/>
              <a:gd name="connsiteY0" fmla="*/ 1234 h 2544535"/>
              <a:gd name="connsiteX1" fmla="*/ 4477993 w 4477993"/>
              <a:gd name="connsiteY1" fmla="*/ 0 h 2544535"/>
              <a:gd name="connsiteX2" fmla="*/ 4473760 w 4477993"/>
              <a:gd name="connsiteY2" fmla="*/ 2544534 h 2544535"/>
              <a:gd name="connsiteX3" fmla="*/ 0 w 4477993"/>
              <a:gd name="connsiteY3" fmla="*/ 2544535 h 2544535"/>
              <a:gd name="connsiteX4" fmla="*/ 475489 w 4477993"/>
              <a:gd name="connsiteY4" fmla="*/ 1234 h 2544535"/>
              <a:gd name="connsiteX0" fmla="*/ 482746 w 4485250"/>
              <a:gd name="connsiteY0" fmla="*/ 1234 h 2544535"/>
              <a:gd name="connsiteX1" fmla="*/ 4485250 w 4485250"/>
              <a:gd name="connsiteY1" fmla="*/ 0 h 2544535"/>
              <a:gd name="connsiteX2" fmla="*/ 4481017 w 4485250"/>
              <a:gd name="connsiteY2" fmla="*/ 2544534 h 2544535"/>
              <a:gd name="connsiteX3" fmla="*/ 0 w 4485250"/>
              <a:gd name="connsiteY3" fmla="*/ 2544535 h 2544535"/>
              <a:gd name="connsiteX4" fmla="*/ 482746 w 4485250"/>
              <a:gd name="connsiteY4" fmla="*/ 1234 h 254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5250" h="2544535">
                <a:moveTo>
                  <a:pt x="482746" y="1234"/>
                </a:moveTo>
                <a:lnTo>
                  <a:pt x="4485250" y="0"/>
                </a:lnTo>
                <a:lnTo>
                  <a:pt x="4481017" y="2544534"/>
                </a:lnTo>
                <a:lnTo>
                  <a:pt x="0" y="2544535"/>
                </a:lnTo>
                <a:lnTo>
                  <a:pt x="482746" y="1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1D1B6B70-74BD-3A4A-9052-D5596E26F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C91D3960-9C5E-4BD7-9074-41B0817D3D0D}" type="datetime1">
              <a:rPr lang="sv-SE" smtClean="0"/>
              <a:t>2022-05-23</a:t>
            </a:fld>
            <a:endParaRPr lang="sv-SE"/>
          </a:p>
        </p:txBody>
      </p:sp>
      <p:sp>
        <p:nvSpPr>
          <p:cNvPr id="13" name="Platshållare för bildnummer 2">
            <a:extLst>
              <a:ext uri="{FF2B5EF4-FFF2-40B4-BE49-F238E27FC236}">
                <a16:creationId xmlns:a16="http://schemas.microsoft.com/office/drawing/2014/main" id="{24461A7C-993E-2B4D-9EB3-C961DE0A84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1" name="Platshållare för sidfot 5">
            <a:extLst>
              <a:ext uri="{FF2B5EF4-FFF2-40B4-BE49-F238E27FC236}">
                <a16:creationId xmlns:a16="http://schemas.microsoft.com/office/drawing/2014/main" id="{AFDA3330-B17F-254A-AB97-BF82D58AB8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8462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2"/>
          <p:cNvSpPr>
            <a:spLocks noGrp="1"/>
          </p:cNvSpPr>
          <p:nvPr>
            <p:ph type="pic" idx="14" hasCustomPrompt="1"/>
          </p:nvPr>
        </p:nvSpPr>
        <p:spPr>
          <a:xfrm>
            <a:off x="0" y="2404495"/>
            <a:ext cx="2952000" cy="247151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20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6182970" y="2404495"/>
            <a:ext cx="2952000" cy="247151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21" name="Platshållare för bild 2"/>
          <p:cNvSpPr>
            <a:spLocks noGrp="1"/>
          </p:cNvSpPr>
          <p:nvPr>
            <p:ph type="pic" idx="23" hasCustomPrompt="1"/>
          </p:nvPr>
        </p:nvSpPr>
        <p:spPr>
          <a:xfrm>
            <a:off x="3078000" y="2404495"/>
            <a:ext cx="2988000" cy="247151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11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0" y="-25526"/>
            <a:ext cx="9144000" cy="232357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35E116D5-43C8-4C48-957A-6FC482ED70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40805562-DEC5-464D-AEEF-51BF4BC351B3}" type="datetime1">
              <a:rPr lang="sv-SE" smtClean="0"/>
              <a:t>2022-05-23</a:t>
            </a:fld>
            <a:endParaRPr lang="sv-SE"/>
          </a:p>
        </p:txBody>
      </p:sp>
      <p:sp>
        <p:nvSpPr>
          <p:cNvPr id="13" name="Platshållare för bildnummer 2">
            <a:extLst>
              <a:ext uri="{FF2B5EF4-FFF2-40B4-BE49-F238E27FC236}">
                <a16:creationId xmlns:a16="http://schemas.microsoft.com/office/drawing/2014/main" id="{DC2EE96B-AF57-004D-A223-67172D126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5" name="Platshållare för sidfot 5">
            <a:extLst>
              <a:ext uri="{FF2B5EF4-FFF2-40B4-BE49-F238E27FC236}">
                <a16:creationId xmlns:a16="http://schemas.microsoft.com/office/drawing/2014/main" id="{2E194DDC-137F-264D-A362-A17C6A2EE5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9929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2"/>
          <p:cNvSpPr>
            <a:spLocks noGrp="1"/>
          </p:cNvSpPr>
          <p:nvPr>
            <p:ph type="pic" idx="14" hasCustomPrompt="1"/>
          </p:nvPr>
        </p:nvSpPr>
        <p:spPr>
          <a:xfrm>
            <a:off x="0" y="2042169"/>
            <a:ext cx="2988000" cy="283383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20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6156000" y="2042169"/>
            <a:ext cx="2988000" cy="283383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21" name="Platshållare för bild 2"/>
          <p:cNvSpPr>
            <a:spLocks noGrp="1"/>
          </p:cNvSpPr>
          <p:nvPr>
            <p:ph type="pic" idx="23" hasCustomPrompt="1"/>
          </p:nvPr>
        </p:nvSpPr>
        <p:spPr>
          <a:xfrm>
            <a:off x="3078000" y="2042169"/>
            <a:ext cx="2988000" cy="283383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15" name="Rubrik 2">
            <a:extLst>
              <a:ext uri="{FF2B5EF4-FFF2-40B4-BE49-F238E27FC236}">
                <a16:creationId xmlns:a16="http://schemas.microsoft.com/office/drawing/2014/main" id="{C49C3724-8070-F842-B31B-36A4963D1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560" y="561307"/>
            <a:ext cx="7920880" cy="612308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10" name="Platshållare för text 14">
            <a:extLst>
              <a:ext uri="{FF2B5EF4-FFF2-40B4-BE49-F238E27FC236}">
                <a16:creationId xmlns:a16="http://schemas.microsoft.com/office/drawing/2014/main" id="{BE8CCE30-3394-A348-BE98-DAB5C2008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1560" y="1303091"/>
            <a:ext cx="7920880" cy="914400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sv-SE" dirty="0" err="1"/>
              <a:t>Subtitle</a:t>
            </a:r>
            <a:endParaRPr lang="sv-SE" dirty="0"/>
          </a:p>
        </p:txBody>
      </p:sp>
      <p:sp>
        <p:nvSpPr>
          <p:cNvPr id="13" name="Date Placeholder 1">
            <a:extLst>
              <a:ext uri="{FF2B5EF4-FFF2-40B4-BE49-F238E27FC236}">
                <a16:creationId xmlns:a16="http://schemas.microsoft.com/office/drawing/2014/main" id="{488FDC17-98E6-6947-BCF4-88C438431F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14A89FC-EA56-4CED-B76F-A080A14B2153}" type="datetime1">
              <a:rPr lang="sv-SE" smtClean="0"/>
              <a:t>2022-05-23</a:t>
            </a:fld>
            <a:endParaRPr lang="sv-SE"/>
          </a:p>
        </p:txBody>
      </p:sp>
      <p:sp>
        <p:nvSpPr>
          <p:cNvPr id="14" name="Platshållare för bildnummer 2">
            <a:extLst>
              <a:ext uri="{FF2B5EF4-FFF2-40B4-BE49-F238E27FC236}">
                <a16:creationId xmlns:a16="http://schemas.microsoft.com/office/drawing/2014/main" id="{299519D3-39A7-8A4C-B13E-15609845D5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7" name="Platshållare för sidfot 5">
            <a:extLst>
              <a:ext uri="{FF2B5EF4-FFF2-40B4-BE49-F238E27FC236}">
                <a16:creationId xmlns:a16="http://schemas.microsoft.com/office/drawing/2014/main" id="{89701EEE-FF28-424E-BC95-6D7C8114D0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1274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00D9BE31-9F21-D04C-AD46-0857492991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70BF224-7412-46E1-A3FF-F0C68C2EDB79}" type="datetime1">
              <a:rPr lang="sv-SE" smtClean="0"/>
              <a:t>2022-05-23</a:t>
            </a:fld>
            <a:endParaRPr lang="sv-SE"/>
          </a:p>
        </p:txBody>
      </p:sp>
      <p:sp>
        <p:nvSpPr>
          <p:cNvPr id="8" name="Platshållare för bildnummer 2">
            <a:extLst>
              <a:ext uri="{FF2B5EF4-FFF2-40B4-BE49-F238E27FC236}">
                <a16:creationId xmlns:a16="http://schemas.microsoft.com/office/drawing/2014/main" id="{857FD79B-FF36-C143-AB60-E2D242050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19EBB4D0-9528-5D4B-8A4D-B53A817F9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5480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B image backgo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55967" cy="48760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0" tIns="0" rIns="0" bIns="0" rtlCol="0" anchor="t" anchorCtr="0">
            <a:normAutofit/>
          </a:bodyPr>
          <a:lstStyle>
            <a:lvl1pPr marL="180000" indent="-180000" algn="ctr">
              <a:buNone/>
              <a:defRPr lang="sv-SE" sz="1600" noProof="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11" name="Rubrik 4">
            <a:extLst>
              <a:ext uri="{FF2B5EF4-FFF2-40B4-BE49-F238E27FC236}">
                <a16:creationId xmlns:a16="http://schemas.microsoft.com/office/drawing/2014/main" id="{520BE267-42B3-1340-9ACF-CC68A1C39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707654"/>
            <a:ext cx="8064000" cy="594000"/>
          </a:xfrm>
          <a:effectLst/>
        </p:spPr>
        <p:txBody>
          <a:bodyPr vert="horz" lIns="0" tIns="0" rIns="0" bIns="0" rtlCol="0" anchor="t" anchorCtr="0">
            <a:noAutofit/>
          </a:bodyPr>
          <a:lstStyle>
            <a:lvl1pPr marL="0" marR="0" indent="0" algn="ct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sv-SE" sz="4000" i="0" cap="none" baseline="0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457200" rtl="0" eaLnBrk="0" fontAlgn="base" latinLnBrk="0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New </a:t>
            </a:r>
            <a:r>
              <a:rPr lang="sv-SE" dirty="0" err="1"/>
              <a:t>section</a:t>
            </a:r>
            <a:r>
              <a:rPr lang="sv-SE" dirty="0"/>
              <a:t> </a:t>
            </a:r>
            <a:r>
              <a:rPr lang="sv-SE" dirty="0" err="1"/>
              <a:t>header</a:t>
            </a:r>
            <a:r>
              <a:rPr lang="sv-SE" dirty="0"/>
              <a:t> (image)</a:t>
            </a:r>
          </a:p>
        </p:txBody>
      </p:sp>
      <p:sp>
        <p:nvSpPr>
          <p:cNvPr id="12" name="Platshållare för text 14">
            <a:extLst>
              <a:ext uri="{FF2B5EF4-FFF2-40B4-BE49-F238E27FC236}">
                <a16:creationId xmlns:a16="http://schemas.microsoft.com/office/drawing/2014/main" id="{71050712-BF84-7C40-B19A-341E7325F1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2499742"/>
            <a:ext cx="7960764" cy="91440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sv-SE" dirty="0" err="1"/>
              <a:t>Subtitle</a:t>
            </a:r>
            <a:endParaRPr lang="sv-SE" dirty="0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6D82E103-E400-5947-A57F-924E4C73E7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903F8DA-E781-4B6C-A4B5-CD1FCAEEBD91}" type="datetime1">
              <a:rPr lang="sv-SE" smtClean="0"/>
              <a:t>2022-05-23</a:t>
            </a:fld>
            <a:endParaRPr lang="sv-SE"/>
          </a:p>
        </p:txBody>
      </p:sp>
      <p:sp>
        <p:nvSpPr>
          <p:cNvPr id="13" name="Platshållare för bildnummer 2">
            <a:extLst>
              <a:ext uri="{FF2B5EF4-FFF2-40B4-BE49-F238E27FC236}">
                <a16:creationId xmlns:a16="http://schemas.microsoft.com/office/drawing/2014/main" id="{59B8AFD8-4D72-E44C-B8FF-E0184A8F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5DF19DB4-093B-394E-8D19-C8289414F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8008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B05F932-23FA-7342-91DB-028949928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000" y="3327594"/>
            <a:ext cx="7831350" cy="900340"/>
          </a:xfrm>
        </p:spPr>
        <p:txBody>
          <a:bodyPr anchor="t" anchorCtr="0"/>
          <a:lstStyle>
            <a:lvl1pPr algn="ctr">
              <a:defRPr sz="2000" b="1"/>
            </a:lvl1pPr>
          </a:lstStyle>
          <a:p>
            <a:r>
              <a:rPr lang="sv-SE" dirty="0"/>
              <a:t>VISIT OUR WEBSITE</a:t>
            </a:r>
            <a:br>
              <a:rPr lang="sv-SE" dirty="0"/>
            </a:br>
            <a:r>
              <a:rPr lang="sv-SE" dirty="0" err="1"/>
              <a:t>www.gu.se</a:t>
            </a:r>
            <a:endParaRPr lang="sv-SE" dirty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4FFCAAA-E901-8144-B314-1B68B187F4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09105D0D-870D-40FE-AD1C-2EB9CAD1D22D}" type="datetime1">
              <a:rPr lang="sv-SE" smtClean="0"/>
              <a:t>2022-05-23</a:t>
            </a:fld>
            <a:endParaRPr lang="sv-SE"/>
          </a:p>
        </p:txBody>
      </p:sp>
      <p:sp>
        <p:nvSpPr>
          <p:cNvPr id="10" name="Platshållare för bildnummer 2">
            <a:extLst>
              <a:ext uri="{FF2B5EF4-FFF2-40B4-BE49-F238E27FC236}">
                <a16:creationId xmlns:a16="http://schemas.microsoft.com/office/drawing/2014/main" id="{F861D787-D8B6-C847-A1A3-E6607BECC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2" name="Platshållare för sidfot 5">
            <a:extLst>
              <a:ext uri="{FF2B5EF4-FFF2-40B4-BE49-F238E27FC236}">
                <a16:creationId xmlns:a16="http://schemas.microsoft.com/office/drawing/2014/main" id="{D2A04960-9B4D-F040-8133-7DC79506E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AC080DF-2180-0E43-A892-A15EB2E2A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25423" y="922582"/>
            <a:ext cx="1888668" cy="19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7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1" y="1440000"/>
            <a:ext cx="6408279" cy="2939990"/>
          </a:xfrm>
        </p:spPr>
        <p:txBody>
          <a:bodyPr>
            <a:normAutofit/>
          </a:bodyPr>
          <a:lstStyle>
            <a:lvl1pPr marL="216000" indent="-216000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0" indent="-216000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8000" indent="-216000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64000" indent="-216000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indent="-216000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10" name="Rubrik 5">
            <a:extLst>
              <a:ext uri="{FF2B5EF4-FFF2-40B4-BE49-F238E27FC236}">
                <a16:creationId xmlns:a16="http://schemas.microsoft.com/office/drawing/2014/main" id="{B3AB4A1A-A57A-A74C-B584-46E088ED2E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000" y="504000"/>
            <a:ext cx="7831350" cy="569407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C48BEFC7-0DD1-BB47-8553-52C1B10583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32F5EF5-0B35-4E1B-87F0-89D5DB49C895}" type="datetime1">
              <a:rPr lang="sv-SE" smtClean="0"/>
              <a:t>2022-05-23</a:t>
            </a:fld>
            <a:endParaRPr lang="sv-SE"/>
          </a:p>
        </p:txBody>
      </p:sp>
      <p:sp>
        <p:nvSpPr>
          <p:cNvPr id="11" name="Platshållare för bildnummer 2">
            <a:extLst>
              <a:ext uri="{FF2B5EF4-FFF2-40B4-BE49-F238E27FC236}">
                <a16:creationId xmlns:a16="http://schemas.microsoft.com/office/drawing/2014/main" id="{DD20616B-774F-6646-B0D8-CE8888213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9" name="Platshållare för sidfot 5">
            <a:extLst>
              <a:ext uri="{FF2B5EF4-FFF2-40B4-BE49-F238E27FC236}">
                <a16:creationId xmlns:a16="http://schemas.microsoft.com/office/drawing/2014/main" id="{992E2D96-1FB9-6949-A2CE-9BA8B76D9C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46521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1440000"/>
            <a:ext cx="3816000" cy="2939990"/>
          </a:xfrm>
        </p:spPr>
        <p:txBody>
          <a:bodyPr/>
          <a:lstStyle>
            <a:lvl1pPr marL="216000" indent="-216000">
              <a:defRPr sz="1800"/>
            </a:lvl1pPr>
            <a:lvl2pPr marL="432000" indent="-216000">
              <a:defRPr sz="1600"/>
            </a:lvl2pPr>
            <a:lvl3pPr marL="648000" indent="-216000">
              <a:defRPr sz="1600"/>
            </a:lvl3pPr>
            <a:lvl4pPr marL="864000" indent="-216000">
              <a:defRPr sz="1600"/>
            </a:lvl4pPr>
            <a:lvl5pPr marL="1080000" indent="-216000">
              <a:defRPr sz="1600"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8" name="Platshållare för innehåll 3"/>
          <p:cNvSpPr>
            <a:spLocks noGrp="1"/>
          </p:cNvSpPr>
          <p:nvPr>
            <p:ph sz="quarter" idx="13" hasCustomPrompt="1"/>
          </p:nvPr>
        </p:nvSpPr>
        <p:spPr>
          <a:xfrm>
            <a:off x="4716016" y="1440000"/>
            <a:ext cx="3816000" cy="2939990"/>
          </a:xfrm>
        </p:spPr>
        <p:txBody>
          <a:bodyPr/>
          <a:lstStyle>
            <a:lvl1pPr marL="216000" indent="-216000">
              <a:defRPr sz="1800"/>
            </a:lvl1pPr>
            <a:lvl2pPr marL="432000" indent="-216000">
              <a:defRPr sz="1600"/>
            </a:lvl2pPr>
            <a:lvl3pPr marL="648000" indent="-216000">
              <a:defRPr sz="1600"/>
            </a:lvl3pPr>
            <a:lvl4pPr marL="864000" indent="-216000">
              <a:defRPr sz="1600"/>
            </a:lvl4pPr>
            <a:lvl5pPr marL="1080000" indent="-216000">
              <a:defRPr sz="1600"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9" name="Rubrik 5">
            <a:extLst>
              <a:ext uri="{FF2B5EF4-FFF2-40B4-BE49-F238E27FC236}">
                <a16:creationId xmlns:a16="http://schemas.microsoft.com/office/drawing/2014/main" id="{E9A697CC-9259-9E4A-A6D3-210CEB867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000" y="504000"/>
            <a:ext cx="7831350" cy="569407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  <a:endParaRPr lang="sv-SE" dirty="0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93F262F3-D4FD-0742-A4D6-9FC093021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E4A7B86-3A06-4418-BCF3-9D757A6A751A}" type="datetime1">
              <a:rPr lang="sv-SE" smtClean="0"/>
              <a:t>2022-05-23</a:t>
            </a:fld>
            <a:endParaRPr lang="sv-SE"/>
          </a:p>
        </p:txBody>
      </p:sp>
      <p:sp>
        <p:nvSpPr>
          <p:cNvPr id="12" name="Platshållare för bildnummer 2">
            <a:extLst>
              <a:ext uri="{FF2B5EF4-FFF2-40B4-BE49-F238E27FC236}">
                <a16:creationId xmlns:a16="http://schemas.microsoft.com/office/drawing/2014/main" id="{F018DB9F-8BCB-4B49-ADEF-FC3061C91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1" name="Platshållare för sidfot 5">
            <a:extLst>
              <a:ext uri="{FF2B5EF4-FFF2-40B4-BE49-F238E27FC236}">
                <a16:creationId xmlns:a16="http://schemas.microsoft.com/office/drawing/2014/main" id="{D09420EA-02C7-A74C-863D-39BD996EB5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8322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 (alt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-383"/>
            <a:ext cx="2992081" cy="2445380"/>
          </a:xfrm>
          <a:custGeom>
            <a:avLst/>
            <a:gdLst>
              <a:gd name="connsiteX0" fmla="*/ 0 w 2992081"/>
              <a:gd name="connsiteY0" fmla="*/ 0 h 2504044"/>
              <a:gd name="connsiteX1" fmla="*/ 2992081 w 2992081"/>
              <a:gd name="connsiteY1" fmla="*/ 0 h 2504044"/>
              <a:gd name="connsiteX2" fmla="*/ 2992081 w 2992081"/>
              <a:gd name="connsiteY2" fmla="*/ 2504044 h 2504044"/>
              <a:gd name="connsiteX3" fmla="*/ 0 w 2992081"/>
              <a:gd name="connsiteY3" fmla="*/ 2504044 h 2504044"/>
              <a:gd name="connsiteX4" fmla="*/ 0 w 2992081"/>
              <a:gd name="connsiteY4" fmla="*/ 0 h 2504044"/>
              <a:gd name="connsiteX0" fmla="*/ 0 w 2992081"/>
              <a:gd name="connsiteY0" fmla="*/ 0 h 2504044"/>
              <a:gd name="connsiteX1" fmla="*/ 2719707 w 2992081"/>
              <a:gd name="connsiteY1" fmla="*/ 19456 h 2504044"/>
              <a:gd name="connsiteX2" fmla="*/ 2992081 w 2992081"/>
              <a:gd name="connsiteY2" fmla="*/ 2504044 h 2504044"/>
              <a:gd name="connsiteX3" fmla="*/ 0 w 2992081"/>
              <a:gd name="connsiteY3" fmla="*/ 2504044 h 2504044"/>
              <a:gd name="connsiteX4" fmla="*/ 0 w 2992081"/>
              <a:gd name="connsiteY4" fmla="*/ 0 h 2504044"/>
              <a:gd name="connsiteX0" fmla="*/ 0 w 2992081"/>
              <a:gd name="connsiteY0" fmla="*/ 0 h 2504044"/>
              <a:gd name="connsiteX1" fmla="*/ 2719707 w 2992081"/>
              <a:gd name="connsiteY1" fmla="*/ 9728 h 2504044"/>
              <a:gd name="connsiteX2" fmla="*/ 2992081 w 2992081"/>
              <a:gd name="connsiteY2" fmla="*/ 2504044 h 2504044"/>
              <a:gd name="connsiteX3" fmla="*/ 0 w 2992081"/>
              <a:gd name="connsiteY3" fmla="*/ 2504044 h 2504044"/>
              <a:gd name="connsiteX4" fmla="*/ 0 w 2992081"/>
              <a:gd name="connsiteY4" fmla="*/ 0 h 2504044"/>
              <a:gd name="connsiteX0" fmla="*/ 0 w 2992081"/>
              <a:gd name="connsiteY0" fmla="*/ 0 h 2504044"/>
              <a:gd name="connsiteX1" fmla="*/ 2729435 w 2992081"/>
              <a:gd name="connsiteY1" fmla="*/ 0 h 2504044"/>
              <a:gd name="connsiteX2" fmla="*/ 2992081 w 2992081"/>
              <a:gd name="connsiteY2" fmla="*/ 2504044 h 2504044"/>
              <a:gd name="connsiteX3" fmla="*/ 0 w 2992081"/>
              <a:gd name="connsiteY3" fmla="*/ 2504044 h 2504044"/>
              <a:gd name="connsiteX4" fmla="*/ 0 w 2992081"/>
              <a:gd name="connsiteY4" fmla="*/ 0 h 2504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2081" h="2504044">
                <a:moveTo>
                  <a:pt x="0" y="0"/>
                </a:moveTo>
                <a:lnTo>
                  <a:pt x="2729435" y="0"/>
                </a:lnTo>
                <a:lnTo>
                  <a:pt x="2992081" y="2504044"/>
                </a:lnTo>
                <a:lnTo>
                  <a:pt x="0" y="250404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3559921" y="1440000"/>
            <a:ext cx="5184000" cy="2989462"/>
          </a:xfrm>
        </p:spPr>
        <p:txBody>
          <a:bodyPr/>
          <a:lstStyle>
            <a:lvl1pPr marL="216000" indent="-216000">
              <a:defRPr sz="1800"/>
            </a:lvl1pPr>
            <a:lvl2pPr marL="432000" indent="-216000">
              <a:defRPr sz="1600"/>
            </a:lvl2pPr>
            <a:lvl3pPr marL="648000" indent="-216000">
              <a:defRPr sz="1600"/>
            </a:lvl3pPr>
            <a:lvl4pPr marL="864000" indent="-216000">
              <a:defRPr sz="1600"/>
            </a:lvl4pPr>
            <a:lvl5pPr marL="1080000" indent="-216000">
              <a:defRPr sz="1600"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12" name="Platshållare för bild 7">
            <a:extLst>
              <a:ext uri="{FF2B5EF4-FFF2-40B4-BE49-F238E27FC236}">
                <a16:creationId xmlns:a16="http://schemas.microsoft.com/office/drawing/2014/main" id="{CDA96045-4293-124F-BA2E-05F28A48A70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-1" y="2571750"/>
            <a:ext cx="3332549" cy="2304000"/>
          </a:xfrm>
          <a:custGeom>
            <a:avLst/>
            <a:gdLst>
              <a:gd name="connsiteX0" fmla="*/ 0 w 2992081"/>
              <a:gd name="connsiteY0" fmla="*/ 0 h 2329782"/>
              <a:gd name="connsiteX1" fmla="*/ 2992081 w 2992081"/>
              <a:gd name="connsiteY1" fmla="*/ 0 h 2329782"/>
              <a:gd name="connsiteX2" fmla="*/ 2992081 w 2992081"/>
              <a:gd name="connsiteY2" fmla="*/ 2329782 h 2329782"/>
              <a:gd name="connsiteX3" fmla="*/ 0 w 2992081"/>
              <a:gd name="connsiteY3" fmla="*/ 2329782 h 2329782"/>
              <a:gd name="connsiteX4" fmla="*/ 0 w 2992081"/>
              <a:gd name="connsiteY4" fmla="*/ 0 h 2329782"/>
              <a:gd name="connsiteX0" fmla="*/ 0 w 3449281"/>
              <a:gd name="connsiteY0" fmla="*/ 0 h 2329782"/>
              <a:gd name="connsiteX1" fmla="*/ 2992081 w 3449281"/>
              <a:gd name="connsiteY1" fmla="*/ 0 h 2329782"/>
              <a:gd name="connsiteX2" fmla="*/ 3449281 w 3449281"/>
              <a:gd name="connsiteY2" fmla="*/ 2329782 h 2329782"/>
              <a:gd name="connsiteX3" fmla="*/ 0 w 3449281"/>
              <a:gd name="connsiteY3" fmla="*/ 2329782 h 2329782"/>
              <a:gd name="connsiteX4" fmla="*/ 0 w 3449281"/>
              <a:gd name="connsiteY4" fmla="*/ 0 h 2329782"/>
              <a:gd name="connsiteX0" fmla="*/ 0 w 3400643"/>
              <a:gd name="connsiteY0" fmla="*/ 0 h 2329782"/>
              <a:gd name="connsiteX1" fmla="*/ 2992081 w 3400643"/>
              <a:gd name="connsiteY1" fmla="*/ 0 h 2329782"/>
              <a:gd name="connsiteX2" fmla="*/ 3400643 w 3400643"/>
              <a:gd name="connsiteY2" fmla="*/ 2329782 h 2329782"/>
              <a:gd name="connsiteX3" fmla="*/ 0 w 3400643"/>
              <a:gd name="connsiteY3" fmla="*/ 2329782 h 2329782"/>
              <a:gd name="connsiteX4" fmla="*/ 0 w 3400643"/>
              <a:gd name="connsiteY4" fmla="*/ 0 h 2329782"/>
              <a:gd name="connsiteX0" fmla="*/ 0 w 3371460"/>
              <a:gd name="connsiteY0" fmla="*/ 0 h 2329782"/>
              <a:gd name="connsiteX1" fmla="*/ 2992081 w 3371460"/>
              <a:gd name="connsiteY1" fmla="*/ 0 h 2329782"/>
              <a:gd name="connsiteX2" fmla="*/ 3371460 w 3371460"/>
              <a:gd name="connsiteY2" fmla="*/ 2329782 h 2329782"/>
              <a:gd name="connsiteX3" fmla="*/ 0 w 3371460"/>
              <a:gd name="connsiteY3" fmla="*/ 2329782 h 2329782"/>
              <a:gd name="connsiteX4" fmla="*/ 0 w 3371460"/>
              <a:gd name="connsiteY4" fmla="*/ 0 h 2329782"/>
              <a:gd name="connsiteX0" fmla="*/ 0 w 3332549"/>
              <a:gd name="connsiteY0" fmla="*/ 0 h 2329782"/>
              <a:gd name="connsiteX1" fmla="*/ 2992081 w 3332549"/>
              <a:gd name="connsiteY1" fmla="*/ 0 h 2329782"/>
              <a:gd name="connsiteX2" fmla="*/ 3332549 w 3332549"/>
              <a:gd name="connsiteY2" fmla="*/ 2329782 h 2329782"/>
              <a:gd name="connsiteX3" fmla="*/ 0 w 3332549"/>
              <a:gd name="connsiteY3" fmla="*/ 2329782 h 2329782"/>
              <a:gd name="connsiteX4" fmla="*/ 0 w 3332549"/>
              <a:gd name="connsiteY4" fmla="*/ 0 h 2329782"/>
              <a:gd name="connsiteX0" fmla="*/ 0 w 3332549"/>
              <a:gd name="connsiteY0" fmla="*/ 0 h 2329782"/>
              <a:gd name="connsiteX1" fmla="*/ 3021264 w 3332549"/>
              <a:gd name="connsiteY1" fmla="*/ 0 h 2329782"/>
              <a:gd name="connsiteX2" fmla="*/ 3332549 w 3332549"/>
              <a:gd name="connsiteY2" fmla="*/ 2329782 h 2329782"/>
              <a:gd name="connsiteX3" fmla="*/ 0 w 3332549"/>
              <a:gd name="connsiteY3" fmla="*/ 2329782 h 2329782"/>
              <a:gd name="connsiteX4" fmla="*/ 0 w 3332549"/>
              <a:gd name="connsiteY4" fmla="*/ 0 h 2329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2549" h="2329782">
                <a:moveTo>
                  <a:pt x="0" y="0"/>
                </a:moveTo>
                <a:lnTo>
                  <a:pt x="3021264" y="0"/>
                </a:lnTo>
                <a:lnTo>
                  <a:pt x="3332549" y="2329782"/>
                </a:lnTo>
                <a:lnTo>
                  <a:pt x="0" y="232978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9" name="Rubrik 5">
            <a:extLst>
              <a:ext uri="{FF2B5EF4-FFF2-40B4-BE49-F238E27FC236}">
                <a16:creationId xmlns:a16="http://schemas.microsoft.com/office/drawing/2014/main" id="{25204F60-9D72-B54D-8C7F-43065DDAB2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9920" y="504000"/>
            <a:ext cx="4955429" cy="569407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  <a:endParaRPr lang="sv-SE" dirty="0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6A7E6B21-7387-644D-BFE2-5C2329053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E4D89F82-0F1C-4288-9792-2E433E673C61}" type="datetime1">
              <a:rPr lang="sv-SE" smtClean="0"/>
              <a:t>2022-05-23</a:t>
            </a:fld>
            <a:endParaRPr lang="sv-SE"/>
          </a:p>
        </p:txBody>
      </p:sp>
      <p:sp>
        <p:nvSpPr>
          <p:cNvPr id="13" name="Platshållare för bildnummer 2">
            <a:extLst>
              <a:ext uri="{FF2B5EF4-FFF2-40B4-BE49-F238E27FC236}">
                <a16:creationId xmlns:a16="http://schemas.microsoft.com/office/drawing/2014/main" id="{CF2110AC-6B34-944D-BF9B-3F0B280CA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1" name="Platshållare för sidfot 5">
            <a:extLst>
              <a:ext uri="{FF2B5EF4-FFF2-40B4-BE49-F238E27FC236}">
                <a16:creationId xmlns:a16="http://schemas.microsoft.com/office/drawing/2014/main" id="{2C06087B-2921-134F-85E6-A956886211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3865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alt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2991600" cy="48760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3347864" y="1440000"/>
            <a:ext cx="5184000" cy="2942564"/>
          </a:xfrm>
        </p:spPr>
        <p:txBody>
          <a:bodyPr/>
          <a:lstStyle>
            <a:lvl1pPr marL="216000" indent="-216000">
              <a:defRPr sz="1800"/>
            </a:lvl1pPr>
            <a:lvl2pPr marL="432000" indent="-216000">
              <a:defRPr sz="1600"/>
            </a:lvl2pPr>
            <a:lvl3pPr marL="648000" indent="-216000">
              <a:defRPr sz="1600"/>
            </a:lvl3pPr>
            <a:lvl4pPr marL="864000" indent="-216000">
              <a:defRPr sz="1600"/>
            </a:lvl4pPr>
            <a:lvl5pPr marL="1080000" indent="-216000">
              <a:defRPr sz="1600"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8" name="Rubrik 5">
            <a:extLst>
              <a:ext uri="{FF2B5EF4-FFF2-40B4-BE49-F238E27FC236}">
                <a16:creationId xmlns:a16="http://schemas.microsoft.com/office/drawing/2014/main" id="{4A046CDC-B1E2-0B4F-AE67-FFD8B97568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1350" y="504000"/>
            <a:ext cx="5184000" cy="569407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  <a:endParaRPr lang="sv-SE" dirty="0"/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EF39BB09-8296-DA49-8777-91E6D671B3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9AE1DD01-9B50-494B-AA0A-D322E2446394}" type="datetime1">
              <a:rPr lang="sv-SE" smtClean="0"/>
              <a:t>2022-05-23</a:t>
            </a:fld>
            <a:endParaRPr lang="sv-SE"/>
          </a:p>
        </p:txBody>
      </p:sp>
      <p:sp>
        <p:nvSpPr>
          <p:cNvPr id="11" name="Platshållare för bildnummer 2">
            <a:extLst>
              <a:ext uri="{FF2B5EF4-FFF2-40B4-BE49-F238E27FC236}">
                <a16:creationId xmlns:a16="http://schemas.microsoft.com/office/drawing/2014/main" id="{1C38B563-2095-EF45-9ADB-5E64B1F362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95DAD72F-8A55-7044-B3B4-596B50B92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0026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alt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4572001" cy="487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 smtClean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err="1"/>
              <a:t>Click</a:t>
            </a:r>
            <a:r>
              <a:rPr lang="sv-SE" noProof="0"/>
              <a:t> on the </a:t>
            </a:r>
            <a:r>
              <a:rPr lang="sv-SE" noProof="0" err="1"/>
              <a:t>icon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to </a:t>
            </a:r>
            <a:r>
              <a:rPr lang="sv-SE" noProof="0" err="1"/>
              <a:t>add</a:t>
            </a:r>
            <a:r>
              <a:rPr lang="sv-SE" noProof="0"/>
              <a:t> a </a:t>
            </a:r>
            <a:r>
              <a:rPr lang="sv-SE" noProof="0" err="1"/>
              <a:t>picture</a:t>
            </a:r>
            <a:endParaRPr lang="sv-SE" noProof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4932448" y="1440000"/>
            <a:ext cx="3672000" cy="2989462"/>
          </a:xfrm>
        </p:spPr>
        <p:txBody>
          <a:bodyPr/>
          <a:lstStyle>
            <a:lvl1pPr marL="216000" indent="-216000">
              <a:defRPr sz="1800"/>
            </a:lvl1pPr>
            <a:lvl2pPr marL="432000" indent="-216000">
              <a:defRPr sz="1600"/>
            </a:lvl2pPr>
            <a:lvl3pPr marL="648000" indent="-216000">
              <a:defRPr sz="1600"/>
            </a:lvl3pPr>
            <a:lvl4pPr marL="864000" indent="-216000">
              <a:defRPr sz="1600"/>
            </a:lvl4pPr>
            <a:lvl5pPr marL="1080000" indent="-216000">
              <a:defRPr sz="1600"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8" name="Rubrik 5">
            <a:extLst>
              <a:ext uri="{FF2B5EF4-FFF2-40B4-BE49-F238E27FC236}">
                <a16:creationId xmlns:a16="http://schemas.microsoft.com/office/drawing/2014/main" id="{E269CEC0-D993-D844-9A1F-87AB9ECBCF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448" y="504000"/>
            <a:ext cx="3582902" cy="569407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  <a:endParaRPr lang="sv-SE" dirty="0"/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407C967A-85FB-724E-B326-E2C4F45560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F7F29B2-3385-4CF4-B035-268B46CFBD3E}" type="datetime1">
              <a:rPr lang="sv-SE" smtClean="0"/>
              <a:t>2022-05-23</a:t>
            </a:fld>
            <a:endParaRPr lang="sv-SE"/>
          </a:p>
        </p:txBody>
      </p:sp>
      <p:sp>
        <p:nvSpPr>
          <p:cNvPr id="11" name="Platshållare för bildnummer 2">
            <a:extLst>
              <a:ext uri="{FF2B5EF4-FFF2-40B4-BE49-F238E27FC236}">
                <a16:creationId xmlns:a16="http://schemas.microsoft.com/office/drawing/2014/main" id="{25D8992B-B60B-674B-BB50-4C76C3BE46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730D02EB-7CAB-ED44-8A6F-C91E282B44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7260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F419173-A613-DB49-A35E-3FB45E6390B0}"/>
              </a:ext>
            </a:extLst>
          </p:cNvPr>
          <p:cNvSpPr/>
          <p:nvPr userDrawn="1"/>
        </p:nvSpPr>
        <p:spPr>
          <a:xfrm>
            <a:off x="0" y="4876005"/>
            <a:ext cx="9144000" cy="28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06B9C0E8-DCB4-2C4D-B49C-1989548CC6F9}"/>
              </a:ext>
            </a:extLst>
          </p:cNvPr>
          <p:cNvSpPr txBox="1">
            <a:spLocks/>
          </p:cNvSpPr>
          <p:nvPr userDrawn="1"/>
        </p:nvSpPr>
        <p:spPr>
          <a:xfrm>
            <a:off x="672778" y="4955257"/>
            <a:ext cx="1810990" cy="17452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defPPr>
              <a:defRPr lang="sv-SE"/>
            </a:defPPr>
            <a:lvl1pPr algn="l" defTabSz="4572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sv-SE" sz="900" b="0" i="0" kern="1200" cap="none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sv-SE" sz="700" b="1" spc="50" baseline="0" dirty="0">
                <a:solidFill>
                  <a:schemeClr val="bg1">
                    <a:lumMod val="75000"/>
                  </a:schemeClr>
                </a:solidFill>
              </a:rPr>
              <a:t>UNIVERSITY OF GOTHENBURG</a:t>
            </a:r>
          </a:p>
        </p:txBody>
      </p:sp>
      <p:sp>
        <p:nvSpPr>
          <p:cNvPr id="1027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684000" y="504000"/>
            <a:ext cx="7831350" cy="56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add title</a:t>
            </a:r>
            <a:endParaRPr lang="sv-SE" noProof="0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idx="1"/>
          </p:nvPr>
        </p:nvSpPr>
        <p:spPr>
          <a:xfrm>
            <a:off x="684000" y="1440000"/>
            <a:ext cx="6912336" cy="2942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98B76A9E-659D-3246-9945-EC036A06EA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91E66005-816E-4D70-BFAA-D0764E2B42E0}" type="datetime1">
              <a:rPr lang="sv-SE" smtClean="0"/>
              <a:t>2022-05-23</a:t>
            </a:fld>
            <a:endParaRPr lang="sv-SE" dirty="0"/>
          </a:p>
        </p:txBody>
      </p:sp>
      <p:sp>
        <p:nvSpPr>
          <p:cNvPr id="10" name="Platshållare för bildnummer 2">
            <a:extLst>
              <a:ext uri="{FF2B5EF4-FFF2-40B4-BE49-F238E27FC236}">
                <a16:creationId xmlns:a16="http://schemas.microsoft.com/office/drawing/2014/main" id="{4D706C36-8584-B44B-9BDF-53AD793C9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1" name="Platshållare för sidfot 5">
            <a:extLst>
              <a:ext uri="{FF2B5EF4-FFF2-40B4-BE49-F238E27FC236}">
                <a16:creationId xmlns:a16="http://schemas.microsoft.com/office/drawing/2014/main" id="{7C0E5002-29C3-554A-939E-D0A04FF69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01728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  <p:sldLayoutId id="2147484066" r:id="rId14"/>
    <p:sldLayoutId id="2147484067" r:id="rId15"/>
    <p:sldLayoutId id="2147484068" r:id="rId16"/>
    <p:sldLayoutId id="2147484069" r:id="rId17"/>
    <p:sldLayoutId id="2147484070" r:id="rId18"/>
    <p:sldLayoutId id="2147484071" r:id="rId19"/>
    <p:sldLayoutId id="2147484072" r:id="rId20"/>
    <p:sldLayoutId id="2147484073" r:id="rId21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 i="0" kern="1200">
          <a:solidFill>
            <a:schemeClr val="tx1">
              <a:lumMod val="75000"/>
              <a:lumOff val="25000"/>
            </a:schemeClr>
          </a:solidFill>
          <a:latin typeface="Arial Narrow"/>
          <a:ea typeface="ＭＳ Ｐゴシック" pitchFamily="-65" charset="-128"/>
          <a:cs typeface="ＭＳ Ｐゴシック" charset="0"/>
        </a:defRPr>
      </a:lvl1pPr>
      <a:lvl2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2pPr>
      <a:lvl3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3pPr>
      <a:lvl4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4pPr>
      <a:lvl5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9pPr>
    </p:titleStyle>
    <p:bodyStyle>
      <a:lvl1pPr marL="180000" indent="-180000" algn="l" defTabSz="457200" rtl="0" eaLnBrk="1" fontAlgn="base" hangingPunct="1">
        <a:lnSpc>
          <a:spcPct val="110000"/>
        </a:lnSpc>
        <a:spcBef>
          <a:spcPts val="800"/>
        </a:spcBef>
        <a:spcAft>
          <a:spcPct val="0"/>
        </a:spcAft>
        <a:buFont typeface="Arial" charset="0"/>
        <a:buChar char="•"/>
        <a:defRPr lang="sv-SE" sz="1800" kern="1200" dirty="0" smtClean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ＭＳ Ｐゴシック" pitchFamily="-65" charset="-128"/>
          <a:cs typeface="Arial" panose="020B0604020202020204" pitchFamily="34" charset="0"/>
        </a:defRPr>
      </a:lvl1pPr>
      <a:lvl2pPr marL="501750" indent="-285750" algn="l" defTabSz="457200" rtl="0" eaLnBrk="1" fontAlgn="base" hangingPunct="1">
        <a:lnSpc>
          <a:spcPct val="100000"/>
        </a:lnSpc>
        <a:spcBef>
          <a:spcPts val="200"/>
        </a:spcBef>
        <a:spcAft>
          <a:spcPts val="300"/>
        </a:spcAft>
        <a:buFont typeface="Arial" panose="020B0604020202020204" pitchFamily="34" charset="0"/>
        <a:buChar char="–"/>
        <a:defRPr lang="sv-SE" sz="1600" kern="1200" baseline="0" dirty="0" smtClean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ＭＳ Ｐゴシック" pitchFamily="-65" charset="-128"/>
          <a:cs typeface="Arial" panose="020B0604020202020204" pitchFamily="34" charset="0"/>
        </a:defRPr>
      </a:lvl2pPr>
      <a:lvl3pPr marL="717750" indent="-285750" algn="l" defTabSz="457200" rtl="0" eaLnBrk="1" fontAlgn="base" hangingPunct="1"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lang="sv-SE" sz="1600" kern="1200" dirty="0" smtClean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marL="933750" indent="-285750" algn="l" defTabSz="457200" rtl="0" eaLnBrk="1" fontAlgn="base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sv-SE" sz="1600" kern="1200" baseline="0" dirty="0" smtClean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Helvetica" charset="0"/>
          <a:cs typeface="Arial" panose="020B0604020202020204" pitchFamily="34" charset="0"/>
        </a:defRPr>
      </a:lvl4pPr>
      <a:lvl5pPr marL="1149750" indent="-285750" algn="l" defTabSz="457200" rtl="0" eaLnBrk="1" fontAlgn="base" hangingPunct="1">
        <a:spcBef>
          <a:spcPts val="0"/>
        </a:spcBef>
        <a:spcAft>
          <a:spcPct val="0"/>
        </a:spcAft>
        <a:buFont typeface="Arial" panose="020B0604020202020204" pitchFamily="34" charset="0"/>
        <a:buChar char="–"/>
        <a:defRPr lang="sv-SE" sz="1600" kern="1200" dirty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Helvetica" charset="0"/>
          <a:cs typeface="Arial" panose="020B0604020202020204" pitchFamily="34" charset="0"/>
        </a:defRPr>
      </a:lvl5pPr>
      <a:lvl6pPr marL="1616075" indent="-215900" algn="l" defTabSz="457200" rtl="0" eaLnBrk="1" latinLnBrk="0" hangingPunct="1">
        <a:spcBef>
          <a:spcPts val="0"/>
        </a:spcBef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288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F419173-A613-DB49-A35E-3FB45E6390B0}"/>
              </a:ext>
            </a:extLst>
          </p:cNvPr>
          <p:cNvSpPr/>
          <p:nvPr userDrawn="1"/>
        </p:nvSpPr>
        <p:spPr>
          <a:xfrm>
            <a:off x="0" y="4876005"/>
            <a:ext cx="9144000" cy="28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06B9C0E8-DCB4-2C4D-B49C-1989548CC6F9}"/>
              </a:ext>
            </a:extLst>
          </p:cNvPr>
          <p:cNvSpPr txBox="1">
            <a:spLocks/>
          </p:cNvSpPr>
          <p:nvPr userDrawn="1"/>
        </p:nvSpPr>
        <p:spPr>
          <a:xfrm>
            <a:off x="672778" y="4955257"/>
            <a:ext cx="1810990" cy="17452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defPPr>
              <a:defRPr lang="sv-SE"/>
            </a:defPPr>
            <a:lvl1pPr algn="l" defTabSz="4572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sv-SE" sz="900" b="0" i="0" kern="1200" cap="none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sv-SE" sz="700" b="1" spc="50" baseline="0" dirty="0">
                <a:solidFill>
                  <a:schemeClr val="bg1">
                    <a:lumMod val="75000"/>
                  </a:schemeClr>
                </a:solidFill>
              </a:rPr>
              <a:t>UNIVERSITY OF GOTHENBURG</a:t>
            </a:r>
          </a:p>
        </p:txBody>
      </p:sp>
      <p:sp>
        <p:nvSpPr>
          <p:cNvPr id="1027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684000" y="504000"/>
            <a:ext cx="7831350" cy="56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add title</a:t>
            </a:r>
            <a:endParaRPr lang="sv-SE" noProof="0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idx="1"/>
          </p:nvPr>
        </p:nvSpPr>
        <p:spPr>
          <a:xfrm>
            <a:off x="684000" y="1440000"/>
            <a:ext cx="6912336" cy="2942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359489DE-820D-EA4B-B29F-5CF912AF8D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53844" y="4876006"/>
            <a:ext cx="979200" cy="25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867D37E-50BF-4719-ACB1-00FFEE60AC30}" type="datetime1">
              <a:rPr lang="sv-SE" smtClean="0"/>
              <a:t>2022-05-23</a:t>
            </a:fld>
            <a:endParaRPr lang="sv-SE" dirty="0"/>
          </a:p>
        </p:txBody>
      </p:sp>
      <p:sp>
        <p:nvSpPr>
          <p:cNvPr id="12" name="Platshållare för bildnummer 2">
            <a:extLst>
              <a:ext uri="{FF2B5EF4-FFF2-40B4-BE49-F238E27FC236}">
                <a16:creationId xmlns:a16="http://schemas.microsoft.com/office/drawing/2014/main" id="{CD35B63B-12FC-0941-9D3A-E226320AA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740" y="4876006"/>
            <a:ext cx="216024" cy="2408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B5F637CF-7FE0-2440-B6C6-8B84B87E45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2400" y="4955256"/>
            <a:ext cx="3816284" cy="107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sz="700" b="1" i="0" cap="none" spc="5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GB"/>
              <a:t>|      DEPARTMENT OF MARINE SCIENCE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242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2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  <p:sldLayoutId id="2147484044" r:id="rId13"/>
    <p:sldLayoutId id="2147484045" r:id="rId14"/>
    <p:sldLayoutId id="2147484046" r:id="rId15"/>
    <p:sldLayoutId id="2147484047" r:id="rId16"/>
    <p:sldLayoutId id="2147484048" r:id="rId17"/>
    <p:sldLayoutId id="2147484049" r:id="rId18"/>
    <p:sldLayoutId id="2147484050" r:id="rId19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 i="0" kern="1200">
          <a:solidFill>
            <a:schemeClr val="bg1">
              <a:lumMod val="95000"/>
            </a:schemeClr>
          </a:solidFill>
          <a:latin typeface="Arial Narrow"/>
          <a:ea typeface="ＭＳ Ｐゴシック" pitchFamily="-65" charset="-128"/>
          <a:cs typeface="ＭＳ Ｐゴシック" charset="0"/>
        </a:defRPr>
      </a:lvl1pPr>
      <a:lvl2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2pPr>
      <a:lvl3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3pPr>
      <a:lvl4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4pPr>
      <a:lvl5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9pPr>
    </p:titleStyle>
    <p:bodyStyle>
      <a:lvl1pPr marL="180000" indent="-180000" algn="l" defTabSz="457200" rtl="0" eaLnBrk="1" fontAlgn="base" hangingPunct="1">
        <a:lnSpc>
          <a:spcPct val="110000"/>
        </a:lnSpc>
        <a:spcBef>
          <a:spcPts val="800"/>
        </a:spcBef>
        <a:spcAft>
          <a:spcPct val="0"/>
        </a:spcAft>
        <a:buFont typeface="Arial" charset="0"/>
        <a:buChar char="•"/>
        <a:defRPr lang="sv-SE" sz="1800" kern="1200" dirty="0" smtClean="0">
          <a:solidFill>
            <a:schemeClr val="bg1">
              <a:lumMod val="95000"/>
            </a:schemeClr>
          </a:solidFill>
          <a:latin typeface="Arial" panose="020B0604020202020204" pitchFamily="34" charset="0"/>
          <a:ea typeface="ＭＳ Ｐゴシック" pitchFamily="-65" charset="-128"/>
          <a:cs typeface="Arial" panose="020B0604020202020204" pitchFamily="34" charset="0"/>
        </a:defRPr>
      </a:lvl1pPr>
      <a:lvl2pPr marL="501750" indent="-285750" algn="l" defTabSz="457200" rtl="0" eaLnBrk="1" fontAlgn="base" hangingPunct="1">
        <a:lnSpc>
          <a:spcPct val="100000"/>
        </a:lnSpc>
        <a:spcBef>
          <a:spcPts val="200"/>
        </a:spcBef>
        <a:spcAft>
          <a:spcPts val="300"/>
        </a:spcAft>
        <a:buFont typeface="Arial" panose="020B0604020202020204" pitchFamily="34" charset="0"/>
        <a:buChar char="–"/>
        <a:defRPr lang="sv-SE" sz="1600" kern="1200" baseline="0" dirty="0" smtClean="0">
          <a:solidFill>
            <a:schemeClr val="bg1">
              <a:lumMod val="95000"/>
            </a:schemeClr>
          </a:solidFill>
          <a:latin typeface="Arial" panose="020B0604020202020204" pitchFamily="34" charset="0"/>
          <a:ea typeface="ＭＳ Ｐゴシック" pitchFamily="-65" charset="-128"/>
          <a:cs typeface="Arial" panose="020B0604020202020204" pitchFamily="34" charset="0"/>
        </a:defRPr>
      </a:lvl2pPr>
      <a:lvl3pPr marL="717750" indent="-285750" algn="l" defTabSz="457200" rtl="0" eaLnBrk="1" fontAlgn="base" hangingPunct="1"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lang="sv-SE" sz="1600" kern="1200" dirty="0" smtClean="0">
          <a:solidFill>
            <a:schemeClr val="bg1">
              <a:lumMod val="95000"/>
            </a:schemeClr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marL="933750" indent="-285750" algn="l" defTabSz="457200" rtl="0" eaLnBrk="1" fontAlgn="base" hangingPunct="1"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sv-SE" sz="1600" kern="1200" baseline="0" dirty="0" smtClean="0">
          <a:solidFill>
            <a:schemeClr val="bg1">
              <a:lumMod val="95000"/>
            </a:schemeClr>
          </a:solidFill>
          <a:latin typeface="Arial" panose="020B0604020202020204" pitchFamily="34" charset="0"/>
          <a:ea typeface="Helvetica" charset="0"/>
          <a:cs typeface="Arial" panose="020B0604020202020204" pitchFamily="34" charset="0"/>
        </a:defRPr>
      </a:lvl4pPr>
      <a:lvl5pPr marL="1149750" indent="-285750" algn="l" defTabSz="457200" rtl="0" eaLnBrk="1" fontAlgn="base" hangingPunct="1">
        <a:spcBef>
          <a:spcPts val="0"/>
        </a:spcBef>
        <a:spcAft>
          <a:spcPct val="0"/>
        </a:spcAft>
        <a:buFont typeface="Arial" panose="020B0604020202020204" pitchFamily="34" charset="0"/>
        <a:buChar char="–"/>
        <a:defRPr lang="sv-SE" sz="1600" kern="1200" dirty="0">
          <a:solidFill>
            <a:schemeClr val="bg1">
              <a:lumMod val="95000"/>
            </a:schemeClr>
          </a:solidFill>
          <a:latin typeface="Arial" panose="020B0604020202020204" pitchFamily="34" charset="0"/>
          <a:ea typeface="Helvetica" charset="0"/>
          <a:cs typeface="Arial" panose="020B0604020202020204" pitchFamily="34" charset="0"/>
        </a:defRPr>
      </a:lvl5pPr>
      <a:lvl6pPr marL="1616075" indent="-215900" algn="l" defTabSz="457200" rtl="0" eaLnBrk="1" latinLnBrk="0" hangingPunct="1">
        <a:spcBef>
          <a:spcPts val="0"/>
        </a:spcBef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288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11.jpe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11.jpe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microsoft.com/office/2007/relationships/hdphoto" Target="../media/hdphoto1.wdp"/><Relationship Id="rId10" Type="http://schemas.openxmlformats.org/officeDocument/2006/relationships/image" Target="../media/image16.jp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2.jp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11" Type="http://schemas.openxmlformats.org/officeDocument/2006/relationships/image" Target="../media/image20.jpe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CF9E7A0-99E1-3A45-B10F-7011BD843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3648" y="80472"/>
            <a:ext cx="7848440" cy="857250"/>
          </a:xfrm>
          <a:noFill/>
        </p:spPr>
        <p:txBody>
          <a:bodyPr/>
          <a:lstStyle/>
          <a:p>
            <a:pPr algn="ctr" rtl="0">
              <a:spcBef>
                <a:spcPts val="900"/>
              </a:spcBef>
              <a:spcAft>
                <a:spcPts val="900"/>
              </a:spcAft>
            </a:pPr>
            <a:r>
              <a:rPr lang="en-GB" sz="2400" b="1" i="0" u="none" strike="noStrike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S</a:t>
            </a:r>
            <a:r>
              <a:rPr lang="en-GB" sz="1400" b="1" i="0" u="none" strike="noStrike" dirty="0">
                <a:solidFill>
                  <a:schemeClr val="bg1"/>
                </a:solidFill>
                <a:effectLst/>
              </a:rPr>
              <a:t>EASONAL TO INTRASEASONAL VARIABILITY OF THE SURFACE MIXED LAYER IN THE GULF OF OMAN</a:t>
            </a:r>
            <a:endParaRPr lang="sv-SE" sz="2800" dirty="0">
              <a:solidFill>
                <a:schemeClr val="bg1"/>
              </a:solidFill>
            </a:endParaRPr>
          </a:p>
        </p:txBody>
      </p:sp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2FBC6663-4E72-A748-8474-0EA7AB623D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91680" y="402644"/>
            <a:ext cx="3456384" cy="458687"/>
          </a:xfrm>
          <a:noFill/>
        </p:spPr>
        <p:txBody>
          <a:bodyPr>
            <a:normAutofit/>
          </a:bodyPr>
          <a:lstStyle/>
          <a:p>
            <a:r>
              <a:rPr lang="sv-SE" b="1" cap="none" dirty="0">
                <a:solidFill>
                  <a:schemeClr val="bg1"/>
                </a:solidFill>
              </a:rPr>
              <a:t>Estel Font, Bastien Queste &amp; Sebastiaan Swart</a:t>
            </a:r>
          </a:p>
          <a:p>
            <a:r>
              <a:rPr lang="sv-SE" b="1" cap="none" dirty="0">
                <a:solidFill>
                  <a:schemeClr val="bg1"/>
                </a:solidFill>
              </a:rPr>
              <a:t>estel.font.felez@gu.se</a:t>
            </a:r>
          </a:p>
        </p:txBody>
      </p:sp>
      <p:sp>
        <p:nvSpPr>
          <p:cNvPr id="9" name="Platshållare för sidfot 2">
            <a:extLst>
              <a:ext uri="{FF2B5EF4-FFF2-40B4-BE49-F238E27FC236}">
                <a16:creationId xmlns:a16="http://schemas.microsoft.com/office/drawing/2014/main" id="{8379FACD-B4B8-4636-BD60-12F9826FD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" dirty="0"/>
              <a:t>|      DEPARTMENT OF MARINE SCIENCES</a:t>
            </a:r>
          </a:p>
        </p:txBody>
      </p:sp>
      <p:pic>
        <p:nvPicPr>
          <p:cNvPr id="10" name="Picture 2" descr="Image result for onr global logo">
            <a:extLst>
              <a:ext uri="{FF2B5EF4-FFF2-40B4-BE49-F238E27FC236}">
                <a16:creationId xmlns:a16="http://schemas.microsoft.com/office/drawing/2014/main" id="{FA466982-8B22-D25A-9D0B-12D133C64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852" y="4883758"/>
            <a:ext cx="601767" cy="27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23C11227-198D-5B51-54BD-759CB78835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61" b="7317"/>
          <a:stretch/>
        </p:blipFill>
        <p:spPr>
          <a:xfrm>
            <a:off x="8021902" y="4883759"/>
            <a:ext cx="468544" cy="2705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4" name="Picture 3" descr="A picture containing nature, painting, ocean floor&#10;&#10;Description automatically generated">
            <a:extLst>
              <a:ext uri="{FF2B5EF4-FFF2-40B4-BE49-F238E27FC236}">
                <a16:creationId xmlns:a16="http://schemas.microsoft.com/office/drawing/2014/main" id="{85660C88-9612-513A-34A3-D2BAF63B67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29" b="21816"/>
          <a:stretch/>
        </p:blipFill>
        <p:spPr>
          <a:xfrm>
            <a:off x="0" y="882181"/>
            <a:ext cx="9143999" cy="3996684"/>
          </a:xfrm>
          <a:prstGeom prst="rect">
            <a:avLst/>
          </a:prstGeom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EBCD9724-8D2F-59A0-E494-B8D7AA52B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725" y="4883760"/>
            <a:ext cx="1008283" cy="268876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3FD889-5409-F9C0-453A-A9BEA47DFF31}"/>
              </a:ext>
            </a:extLst>
          </p:cNvPr>
          <p:cNvCxnSpPr/>
          <p:nvPr/>
        </p:nvCxnSpPr>
        <p:spPr>
          <a:xfrm flipV="1">
            <a:off x="2843808" y="2427734"/>
            <a:ext cx="216024" cy="36004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6" name="Picture 15" descr="A picture containing plane, airplane, transport, dark&#10;&#10;Description automatically generated">
            <a:extLst>
              <a:ext uri="{FF2B5EF4-FFF2-40B4-BE49-F238E27FC236}">
                <a16:creationId xmlns:a16="http://schemas.microsoft.com/office/drawing/2014/main" id="{149F7C91-B7F9-3582-C56C-3FD1657A92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97300">
            <a:off x="2837524" y="2168795"/>
            <a:ext cx="1535782" cy="517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515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27876">
        <p:fade/>
      </p:transition>
    </mc:Choice>
    <mc:Fallback xmlns="">
      <p:transition advTm="278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nature, painting, ocean floor&#10;&#10;Description automatically generated">
            <a:extLst>
              <a:ext uri="{FF2B5EF4-FFF2-40B4-BE49-F238E27FC236}">
                <a16:creationId xmlns:a16="http://schemas.microsoft.com/office/drawing/2014/main" id="{1B90B0FE-2D72-1ECD-F9C6-23CC766A28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5429" b="21816"/>
          <a:stretch/>
        </p:blipFill>
        <p:spPr>
          <a:xfrm>
            <a:off x="-44" y="882181"/>
            <a:ext cx="9143999" cy="3996684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9" name="Platshållare för sidfot 2">
            <a:extLst>
              <a:ext uri="{FF2B5EF4-FFF2-40B4-BE49-F238E27FC236}">
                <a16:creationId xmlns:a16="http://schemas.microsoft.com/office/drawing/2014/main" id="{8379FACD-B4B8-4636-BD60-12F9826FD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" dirty="0"/>
              <a:t>|      DEPARTMENT OF MARINE SCIENCES</a:t>
            </a:r>
          </a:p>
        </p:txBody>
      </p:sp>
      <p:sp>
        <p:nvSpPr>
          <p:cNvPr id="14" name="Platshållare för text 26">
            <a:extLst>
              <a:ext uri="{FF2B5EF4-FFF2-40B4-BE49-F238E27FC236}">
                <a16:creationId xmlns:a16="http://schemas.microsoft.com/office/drawing/2014/main" id="{CC18E51A-717E-0514-34B5-FB0EBB7BB0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91680" y="402644"/>
            <a:ext cx="3456384" cy="458687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Tx/>
              <a:buNone/>
              <a:defRPr lang="sv-SE" sz="1200" b="0" i="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ＭＳ Ｐゴシック" pitchFamily="-65" charset="-128"/>
                <a:cs typeface="Arial" panose="020B0604020202020204" pitchFamily="34" charset="0"/>
              </a:defRPr>
            </a:lvl1pPr>
            <a:lvl2pPr marL="501750" indent="-285750" algn="l" defTabSz="457200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lang="sv-SE" sz="16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2pPr>
            <a:lvl3pPr marL="717750" indent="-285750" algn="l" defTabSz="457200" rtl="0" eaLnBrk="1" fontAlgn="base" hangingPunct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lang="sv-SE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933750" indent="-285750" algn="l" defTabSz="457200" rtl="0" eaLnBrk="1" fontAlgn="base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sv-SE" sz="16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defRPr>
            </a:lvl4pPr>
            <a:lvl5pPr marL="1149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defRPr>
            </a:lvl5pPr>
            <a:lvl6pPr marL="1616075" indent="-215900" algn="l" defTabSz="4572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cap="none">
                <a:solidFill>
                  <a:schemeClr val="bg1"/>
                </a:solidFill>
              </a:rPr>
              <a:t>Estel Font, Bastien Queste &amp; Sebastiaan Swart</a:t>
            </a:r>
          </a:p>
          <a:p>
            <a:r>
              <a:rPr lang="en-GB" b="1" cap="none">
                <a:solidFill>
                  <a:schemeClr val="bg1"/>
                </a:solidFill>
              </a:rPr>
              <a:t>estel.font.felez@gu.se</a:t>
            </a:r>
            <a:endParaRPr lang="en-GB" b="1" cap="none" dirty="0">
              <a:solidFill>
                <a:schemeClr val="bg1"/>
              </a:solidFill>
            </a:endParaRPr>
          </a:p>
        </p:txBody>
      </p:sp>
      <p:sp>
        <p:nvSpPr>
          <p:cNvPr id="16" name="Rubrik 1">
            <a:extLst>
              <a:ext uri="{FF2B5EF4-FFF2-40B4-BE49-F238E27FC236}">
                <a16:creationId xmlns:a16="http://schemas.microsoft.com/office/drawing/2014/main" id="{0C2DF446-E0E6-62EB-07F4-42C92F270F1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403648" y="80472"/>
            <a:ext cx="784844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i="0" kern="1200" cap="none" baseline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ea typeface="ＭＳ Ｐゴシック" pitchFamily="-65" charset="-128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9pPr>
          </a:lstStyle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GB" sz="2400" dirty="0">
                <a:solidFill>
                  <a:schemeClr val="bg1"/>
                </a:solidFill>
              </a:rPr>
              <a:t>S</a:t>
            </a:r>
            <a:r>
              <a:rPr lang="en-GB" sz="1400" dirty="0">
                <a:solidFill>
                  <a:schemeClr val="bg1"/>
                </a:solidFill>
              </a:rPr>
              <a:t>EASONAL TO INTRASEASONAL VARIABILITY OF THE SURFACE MIXED LAYER IN THE GULF OF OMAN</a:t>
            </a:r>
            <a:endParaRPr lang="sv-SE" sz="2800" dirty="0">
              <a:solidFill>
                <a:schemeClr val="bg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9A8808D-442A-5368-2337-244E1D561791}"/>
              </a:ext>
            </a:extLst>
          </p:cNvPr>
          <p:cNvSpPr/>
          <p:nvPr/>
        </p:nvSpPr>
        <p:spPr>
          <a:xfrm>
            <a:off x="179512" y="1707809"/>
            <a:ext cx="4245362" cy="3080177"/>
          </a:xfrm>
          <a:prstGeom prst="roundRect">
            <a:avLst>
              <a:gd name="adj" fmla="val 1213"/>
            </a:avLst>
          </a:prstGeom>
          <a:solidFill>
            <a:schemeClr val="bg1">
              <a:lumMod val="75000"/>
              <a:alpha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2F3F99-5BFA-440E-CA35-2B1B518ED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6124" y="4587299"/>
            <a:ext cx="196223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700" dirty="0">
                <a:latin typeface="Arial Narrow" panose="020B0606020202030204" pitchFamily="34" charset="0"/>
                <a:cs typeface="Arial Bold" panose="020B0704020202020204" pitchFamily="34" charset="0"/>
              </a:rPr>
              <a:t>Figure adapted from: Cronin et al. (2001)</a:t>
            </a:r>
            <a:br>
              <a:rPr kumimoji="0" lang="en-SE" altLang="en-SE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</a:br>
            <a:endParaRPr kumimoji="0" lang="en-SE" altLang="en-SE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21DDCCF-A854-F000-E15C-EABC148F9E55}"/>
              </a:ext>
            </a:extLst>
          </p:cNvPr>
          <p:cNvSpPr/>
          <p:nvPr/>
        </p:nvSpPr>
        <p:spPr>
          <a:xfrm>
            <a:off x="421047" y="1901344"/>
            <a:ext cx="911680" cy="593999"/>
          </a:xfrm>
          <a:prstGeom prst="roundRect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Q</a:t>
            </a:r>
            <a:r>
              <a:rPr lang="en-GB" sz="1400" b="0" i="0" u="none" strike="noStrike" baseline="-250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NET</a:t>
            </a:r>
            <a:r>
              <a:rPr lang="en-GB" sz="1400" baseline="-25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lang="en-SE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59BF57-1E99-80B4-1EC7-89B8D3E2C46F}"/>
              </a:ext>
            </a:extLst>
          </p:cNvPr>
          <p:cNvSpPr txBox="1"/>
          <p:nvPr/>
        </p:nvSpPr>
        <p:spPr>
          <a:xfrm>
            <a:off x="307158" y="987574"/>
            <a:ext cx="39175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dimensional buoyancy forcing can explain a significant part of ML variations.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 descr="Image result for onr global logo">
            <a:extLst>
              <a:ext uri="{FF2B5EF4-FFF2-40B4-BE49-F238E27FC236}">
                <a16:creationId xmlns:a16="http://schemas.microsoft.com/office/drawing/2014/main" id="{16B53EB4-F554-8C50-ACAA-53E091B3D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852" y="4883758"/>
            <a:ext cx="601767" cy="27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Text&#10;&#10;Description automatically generated">
            <a:extLst>
              <a:ext uri="{FF2B5EF4-FFF2-40B4-BE49-F238E27FC236}">
                <a16:creationId xmlns:a16="http://schemas.microsoft.com/office/drawing/2014/main" id="{4BF837E2-01B3-E21D-B620-ABBCC0B034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061" b="7317"/>
          <a:stretch/>
        </p:blipFill>
        <p:spPr>
          <a:xfrm>
            <a:off x="8021902" y="4883759"/>
            <a:ext cx="468544" cy="2705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2" name="Picture 4" descr="See the source image">
            <a:extLst>
              <a:ext uri="{FF2B5EF4-FFF2-40B4-BE49-F238E27FC236}">
                <a16:creationId xmlns:a16="http://schemas.microsoft.com/office/drawing/2014/main" id="{331474C5-1146-807F-4A0C-BA72FC730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725" y="4883760"/>
            <a:ext cx="1008283" cy="268876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B922B18-3CE2-8C07-A2FB-25BFC4DACF8D}"/>
              </a:ext>
            </a:extLst>
          </p:cNvPr>
          <p:cNvGrpSpPr/>
          <p:nvPr/>
        </p:nvGrpSpPr>
        <p:grpSpPr>
          <a:xfrm>
            <a:off x="1513193" y="1764324"/>
            <a:ext cx="2806074" cy="2821949"/>
            <a:chOff x="1619672" y="1793087"/>
            <a:chExt cx="2806074" cy="2821949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9D356D3D-84C4-9B00-B50E-1F11E146F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793087"/>
              <a:ext cx="2806074" cy="2821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733D01-FC64-9633-BD3F-853557D1ABB1}"/>
                </a:ext>
              </a:extLst>
            </p:cNvPr>
            <p:cNvSpPr/>
            <p:nvPr/>
          </p:nvSpPr>
          <p:spPr>
            <a:xfrm>
              <a:off x="3059832" y="3534891"/>
              <a:ext cx="720080" cy="297839"/>
            </a:xfrm>
            <a:prstGeom prst="rect">
              <a:avLst/>
            </a:prstGeom>
            <a:solidFill>
              <a:srgbClr val="CBDCE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114B940C-0798-E591-B392-FF95D7D413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93" t="73454" r="35465" b="3038"/>
            <a:stretch/>
          </p:blipFill>
          <p:spPr bwMode="auto">
            <a:xfrm>
              <a:off x="3563888" y="3851108"/>
              <a:ext cx="730752" cy="663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7784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33500">
        <p:fade/>
      </p:transition>
    </mc:Choice>
    <mc:Fallback xmlns="">
      <p:transition advTm="33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4" grpId="0" animBg="1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A picture containing nature, painting, ocean floor&#10;&#10;Description automatically generated">
            <a:extLst>
              <a:ext uri="{FF2B5EF4-FFF2-40B4-BE49-F238E27FC236}">
                <a16:creationId xmlns:a16="http://schemas.microsoft.com/office/drawing/2014/main" id="{417A5108-FCC8-1030-52EE-0004BF08C7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5429" b="21816"/>
          <a:stretch/>
        </p:blipFill>
        <p:spPr>
          <a:xfrm>
            <a:off x="0" y="879322"/>
            <a:ext cx="9143999" cy="3996684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9" name="Platshållare för sidfot 2">
            <a:extLst>
              <a:ext uri="{FF2B5EF4-FFF2-40B4-BE49-F238E27FC236}">
                <a16:creationId xmlns:a16="http://schemas.microsoft.com/office/drawing/2014/main" id="{8379FACD-B4B8-4636-BD60-12F9826FD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" dirty="0"/>
              <a:t>|      DEPARTMENT OF MARINE SCIENCES</a:t>
            </a:r>
          </a:p>
        </p:txBody>
      </p:sp>
      <p:sp>
        <p:nvSpPr>
          <p:cNvPr id="14" name="Platshållare för text 26">
            <a:extLst>
              <a:ext uri="{FF2B5EF4-FFF2-40B4-BE49-F238E27FC236}">
                <a16:creationId xmlns:a16="http://schemas.microsoft.com/office/drawing/2014/main" id="{CC18E51A-717E-0514-34B5-FB0EBB7BB0E0}"/>
              </a:ext>
            </a:extLst>
          </p:cNvPr>
          <p:cNvSpPr txBox="1">
            <a:spLocks/>
          </p:cNvSpPr>
          <p:nvPr/>
        </p:nvSpPr>
        <p:spPr>
          <a:xfrm>
            <a:off x="1691680" y="402644"/>
            <a:ext cx="3456384" cy="458687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Tx/>
              <a:buNone/>
              <a:defRPr lang="sv-SE" sz="1200" b="0" i="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ＭＳ Ｐゴシック" pitchFamily="-65" charset="-128"/>
                <a:cs typeface="Arial" panose="020B0604020202020204" pitchFamily="34" charset="0"/>
              </a:defRPr>
            </a:lvl1pPr>
            <a:lvl2pPr marL="501750" indent="-285750" algn="l" defTabSz="457200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lang="sv-SE" sz="16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2pPr>
            <a:lvl3pPr marL="717750" indent="-285750" algn="l" defTabSz="457200" rtl="0" eaLnBrk="1" fontAlgn="base" hangingPunct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lang="sv-SE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933750" indent="-285750" algn="l" defTabSz="457200" rtl="0" eaLnBrk="1" fontAlgn="base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sv-SE" sz="16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defRPr>
            </a:lvl4pPr>
            <a:lvl5pPr marL="1149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defRPr>
            </a:lvl5pPr>
            <a:lvl6pPr marL="1616075" indent="-215900" algn="l" defTabSz="4572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cap="none">
                <a:solidFill>
                  <a:schemeClr val="bg1"/>
                </a:solidFill>
              </a:rPr>
              <a:t>Estel Font, Bastien Queste &amp; Sebastiaan Swart</a:t>
            </a:r>
          </a:p>
          <a:p>
            <a:r>
              <a:rPr lang="en-GB" b="1" cap="none">
                <a:solidFill>
                  <a:schemeClr val="bg1"/>
                </a:solidFill>
              </a:rPr>
              <a:t>estel.font.felez@gu.se</a:t>
            </a:r>
            <a:endParaRPr lang="en-GB" b="1" cap="none" dirty="0">
              <a:solidFill>
                <a:schemeClr val="bg1"/>
              </a:solidFill>
            </a:endParaRPr>
          </a:p>
        </p:txBody>
      </p:sp>
      <p:sp>
        <p:nvSpPr>
          <p:cNvPr id="16" name="Rubrik 1">
            <a:extLst>
              <a:ext uri="{FF2B5EF4-FFF2-40B4-BE49-F238E27FC236}">
                <a16:creationId xmlns:a16="http://schemas.microsoft.com/office/drawing/2014/main" id="{0C2DF446-E0E6-62EB-07F4-42C92F270F14}"/>
              </a:ext>
            </a:extLst>
          </p:cNvPr>
          <p:cNvSpPr txBox="1">
            <a:spLocks/>
          </p:cNvSpPr>
          <p:nvPr/>
        </p:nvSpPr>
        <p:spPr bwMode="auto">
          <a:xfrm>
            <a:off x="1403648" y="80472"/>
            <a:ext cx="784844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i="0" kern="1200" cap="none" baseline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ea typeface="ＭＳ Ｐゴシック" pitchFamily="-65" charset="-128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9pPr>
          </a:lstStyle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GB" sz="2400" dirty="0">
                <a:solidFill>
                  <a:schemeClr val="bg1"/>
                </a:solidFill>
              </a:rPr>
              <a:t>S</a:t>
            </a:r>
            <a:r>
              <a:rPr lang="en-GB" sz="1400" dirty="0">
                <a:solidFill>
                  <a:schemeClr val="bg1"/>
                </a:solidFill>
              </a:rPr>
              <a:t>EASONAL TO INTRASEASONAL VARIABILITY OF THE SURFACE MIXED LAYER IN THE GULF OF OMAN</a:t>
            </a:r>
            <a:endParaRPr lang="sv-SE" sz="2800" dirty="0">
              <a:solidFill>
                <a:schemeClr val="bg1"/>
              </a:solidFill>
            </a:endParaRPr>
          </a:p>
        </p:txBody>
      </p:sp>
      <p:pic>
        <p:nvPicPr>
          <p:cNvPr id="37" name="Picture 2" descr="Image result for onr global logo">
            <a:extLst>
              <a:ext uri="{FF2B5EF4-FFF2-40B4-BE49-F238E27FC236}">
                <a16:creationId xmlns:a16="http://schemas.microsoft.com/office/drawing/2014/main" id="{FB5B1469-D1FF-7B8C-57D0-C7323FA8A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852" y="4883758"/>
            <a:ext cx="601767" cy="27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Text&#10;&#10;Description automatically generated">
            <a:extLst>
              <a:ext uri="{FF2B5EF4-FFF2-40B4-BE49-F238E27FC236}">
                <a16:creationId xmlns:a16="http://schemas.microsoft.com/office/drawing/2014/main" id="{076F87A2-6B08-BDE9-4D56-2C1494681B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061" b="7317"/>
          <a:stretch/>
        </p:blipFill>
        <p:spPr>
          <a:xfrm>
            <a:off x="8021902" y="4883759"/>
            <a:ext cx="468544" cy="2705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9" name="Picture 4" descr="See the source image">
            <a:extLst>
              <a:ext uri="{FF2B5EF4-FFF2-40B4-BE49-F238E27FC236}">
                <a16:creationId xmlns:a16="http://schemas.microsoft.com/office/drawing/2014/main" id="{C87336A1-40E9-F851-B4CB-7585F74D5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725" y="4883760"/>
            <a:ext cx="1008283" cy="26887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EB68DE0-0BD5-AB7F-A856-F9137E6FAA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5665"/>
          <a:stretch/>
        </p:blipFill>
        <p:spPr>
          <a:xfrm>
            <a:off x="251520" y="996429"/>
            <a:ext cx="2892300" cy="69983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1" name="Picture 50" descr="A picture containing plane, airplane, transport, dark&#10;&#10;Description automatically generated">
            <a:extLst>
              <a:ext uri="{FF2B5EF4-FFF2-40B4-BE49-F238E27FC236}">
                <a16:creationId xmlns:a16="http://schemas.microsoft.com/office/drawing/2014/main" id="{988B50ED-3679-B84A-94A9-069F52DEF3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598766">
            <a:off x="3328090" y="1055440"/>
            <a:ext cx="1475164" cy="497439"/>
          </a:xfrm>
          <a:prstGeom prst="rect">
            <a:avLst/>
          </a:prstGeom>
        </p:spPr>
      </p:pic>
      <p:pic>
        <p:nvPicPr>
          <p:cNvPr id="47" name="Picture 2" descr="Details are in the caption following the image">
            <a:extLst>
              <a:ext uri="{FF2B5EF4-FFF2-40B4-BE49-F238E27FC236}">
                <a16:creationId xmlns:a16="http://schemas.microsoft.com/office/drawing/2014/main" id="{667C2517-1E85-3739-D773-2AA74CCBB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68" b="81649"/>
          <a:stretch/>
        </p:blipFill>
        <p:spPr bwMode="auto">
          <a:xfrm>
            <a:off x="441722" y="1752633"/>
            <a:ext cx="4016479" cy="1181864"/>
          </a:xfrm>
          <a:prstGeom prst="rect">
            <a:avLst/>
          </a:prstGeom>
          <a:solidFill>
            <a:schemeClr val="accent2">
              <a:alpha val="1000"/>
            </a:schemeClr>
          </a:solidFill>
        </p:spPr>
      </p:pic>
      <p:pic>
        <p:nvPicPr>
          <p:cNvPr id="54" name="Picture 2" descr="Details are in the caption following the image">
            <a:extLst>
              <a:ext uri="{FF2B5EF4-FFF2-40B4-BE49-F238E27FC236}">
                <a16:creationId xmlns:a16="http://schemas.microsoft.com/office/drawing/2014/main" id="{123A48C6-663B-28A7-33EB-FDD92E176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44" r="51168" b="-2206"/>
          <a:stretch/>
        </p:blipFill>
        <p:spPr bwMode="auto">
          <a:xfrm>
            <a:off x="441694" y="2848355"/>
            <a:ext cx="4016479" cy="680244"/>
          </a:xfrm>
          <a:prstGeom prst="rect">
            <a:avLst/>
          </a:prstGeom>
          <a:solidFill>
            <a:schemeClr val="accent2">
              <a:alpha val="1000"/>
            </a:schemeClr>
          </a:solidFill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BEE12F4-7D85-374C-CFDF-456FF0FCD981}"/>
              </a:ext>
            </a:extLst>
          </p:cNvPr>
          <p:cNvCxnSpPr>
            <a:cxnSpLocks/>
          </p:cNvCxnSpPr>
          <p:nvPr/>
        </p:nvCxnSpPr>
        <p:spPr>
          <a:xfrm flipH="1">
            <a:off x="2621389" y="1982692"/>
            <a:ext cx="195655" cy="10604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2FB18E02-82EA-FFA7-A9C4-6A96683033CF}"/>
              </a:ext>
            </a:extLst>
          </p:cNvPr>
          <p:cNvSpPr txBox="1"/>
          <p:nvPr/>
        </p:nvSpPr>
        <p:spPr>
          <a:xfrm>
            <a:off x="2782703" y="1792086"/>
            <a:ext cx="509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MLD</a:t>
            </a:r>
            <a:endParaRPr lang="en-SE" sz="1200" dirty="0">
              <a:solidFill>
                <a:schemeClr val="bg1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8934FE8-F669-E881-4E11-41F038B23876}"/>
              </a:ext>
            </a:extLst>
          </p:cNvPr>
          <p:cNvSpPr txBox="1"/>
          <p:nvPr/>
        </p:nvSpPr>
        <p:spPr>
          <a:xfrm>
            <a:off x="1056148" y="2519806"/>
            <a:ext cx="1048018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MLD </a:t>
            </a:r>
            <a:r>
              <a:rPr lang="en-SE" sz="1200" dirty="0">
                <a:solidFill>
                  <a:srgbClr val="111111"/>
                </a:solidFill>
                <a:latin typeface="Roboto" panose="02000000000000000000" pitchFamily="2" charset="0"/>
              </a:rPr>
              <a:t>~</a:t>
            </a:r>
            <a:r>
              <a:rPr lang="es-ES" sz="1200" dirty="0">
                <a:solidFill>
                  <a:schemeClr val="tx1"/>
                </a:solidFill>
              </a:rPr>
              <a:t> </a:t>
            </a:r>
            <a:r>
              <a:rPr lang="en-GB" sz="1200" dirty="0">
                <a:solidFill>
                  <a:schemeClr val="tx1"/>
                </a:solidFill>
              </a:rPr>
              <a:t>100m </a:t>
            </a:r>
            <a:endParaRPr lang="en-SE" sz="1200" dirty="0">
              <a:solidFill>
                <a:schemeClr val="tx1"/>
              </a:solidFill>
            </a:endParaRPr>
          </a:p>
        </p:txBody>
      </p:sp>
      <p:pic>
        <p:nvPicPr>
          <p:cNvPr id="79" name="Picture 2" descr="Details are in the caption following the image">
            <a:extLst>
              <a:ext uri="{FF2B5EF4-FFF2-40B4-BE49-F238E27FC236}">
                <a16:creationId xmlns:a16="http://schemas.microsoft.com/office/drawing/2014/main" id="{86B0E60B-B52B-F9FB-7636-37836AFB0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65" t="-1" r="2992" b="74833"/>
          <a:stretch/>
        </p:blipFill>
        <p:spPr bwMode="auto">
          <a:xfrm>
            <a:off x="4452093" y="1752633"/>
            <a:ext cx="521748" cy="1620870"/>
          </a:xfrm>
          <a:prstGeom prst="rect">
            <a:avLst/>
          </a:prstGeom>
          <a:solidFill>
            <a:schemeClr val="accent2">
              <a:alpha val="1000"/>
            </a:schemeClr>
          </a:solidFill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D848A165-EB98-3E58-ECB4-221DDEBF9C73}"/>
              </a:ext>
            </a:extLst>
          </p:cNvPr>
          <p:cNvSpPr/>
          <p:nvPr/>
        </p:nvSpPr>
        <p:spPr>
          <a:xfrm>
            <a:off x="4449120" y="2876395"/>
            <a:ext cx="527692" cy="511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sz="1200"/>
          </a:p>
        </p:txBody>
      </p:sp>
      <p:pic>
        <p:nvPicPr>
          <p:cNvPr id="53" name="Picture 2" descr="Details are in the caption following the image">
            <a:extLst>
              <a:ext uri="{FF2B5EF4-FFF2-40B4-BE49-F238E27FC236}">
                <a16:creationId xmlns:a16="http://schemas.microsoft.com/office/drawing/2014/main" id="{3EBFF7E6-B844-077D-63DC-98F2289743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2" r="9346" b="81649"/>
          <a:stretch/>
        </p:blipFill>
        <p:spPr bwMode="auto">
          <a:xfrm>
            <a:off x="4445147" y="1752633"/>
            <a:ext cx="3439931" cy="1181864"/>
          </a:xfrm>
          <a:prstGeom prst="rect">
            <a:avLst/>
          </a:prstGeom>
          <a:solidFill>
            <a:schemeClr val="accent2">
              <a:alpha val="1000"/>
            </a:schemeClr>
          </a:solidFill>
        </p:spPr>
      </p:pic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768BAE1-76DF-EB62-AF59-6D1B747FBE43}"/>
              </a:ext>
            </a:extLst>
          </p:cNvPr>
          <p:cNvCxnSpPr>
            <a:cxnSpLocks/>
          </p:cNvCxnSpPr>
          <p:nvPr/>
        </p:nvCxnSpPr>
        <p:spPr>
          <a:xfrm flipH="1">
            <a:off x="7036928" y="1750560"/>
            <a:ext cx="195655" cy="1060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6148671B-C7EC-7964-3729-9E7B1B23DC68}"/>
              </a:ext>
            </a:extLst>
          </p:cNvPr>
          <p:cNvSpPr txBox="1"/>
          <p:nvPr/>
        </p:nvSpPr>
        <p:spPr>
          <a:xfrm>
            <a:off x="4528345" y="2520524"/>
            <a:ext cx="949597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MLD </a:t>
            </a:r>
            <a:r>
              <a:rPr lang="en-SE" sz="1200" dirty="0">
                <a:solidFill>
                  <a:srgbClr val="111111"/>
                </a:solidFill>
                <a:latin typeface="Roboto" panose="02000000000000000000" pitchFamily="2" charset="0"/>
              </a:rPr>
              <a:t>~</a:t>
            </a:r>
            <a:r>
              <a:rPr lang="es-ES" sz="1200" dirty="0">
                <a:solidFill>
                  <a:schemeClr val="tx1"/>
                </a:solidFill>
              </a:rPr>
              <a:t> </a:t>
            </a:r>
            <a:r>
              <a:rPr lang="en-GB" sz="1200" dirty="0">
                <a:solidFill>
                  <a:schemeClr val="tx1"/>
                </a:solidFill>
              </a:rPr>
              <a:t>15m </a:t>
            </a:r>
            <a:endParaRPr lang="en-SE" sz="1200" dirty="0">
              <a:solidFill>
                <a:schemeClr val="tx1"/>
              </a:solidFill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38B9F595-A6B4-61A7-E921-8044A8D794C6}"/>
              </a:ext>
            </a:extLst>
          </p:cNvPr>
          <p:cNvCxnSpPr>
            <a:cxnSpLocks/>
          </p:cNvCxnSpPr>
          <p:nvPr/>
        </p:nvCxnSpPr>
        <p:spPr>
          <a:xfrm flipH="1">
            <a:off x="6195344" y="2110552"/>
            <a:ext cx="195655" cy="10604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749E0631-A905-A1BD-AF73-C79CC535E13C}"/>
              </a:ext>
            </a:extLst>
          </p:cNvPr>
          <p:cNvSpPr txBox="1"/>
          <p:nvPr/>
        </p:nvSpPr>
        <p:spPr>
          <a:xfrm>
            <a:off x="6356658" y="1960583"/>
            <a:ext cx="144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Winter pycnocline</a:t>
            </a:r>
            <a:endParaRPr lang="en-SE" sz="1200" dirty="0">
              <a:solidFill>
                <a:schemeClr val="bg1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1BDE676-8180-B040-C792-2BA74D0C4F44}"/>
              </a:ext>
            </a:extLst>
          </p:cNvPr>
          <p:cNvSpPr txBox="1"/>
          <p:nvPr/>
        </p:nvSpPr>
        <p:spPr>
          <a:xfrm>
            <a:off x="7160269" y="1563638"/>
            <a:ext cx="509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MLD</a:t>
            </a:r>
            <a:endParaRPr lang="en-SE" sz="12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17E678D-665A-B53D-2264-7B9FD3807D33}"/>
              </a:ext>
            </a:extLst>
          </p:cNvPr>
          <p:cNvSpPr txBox="1"/>
          <p:nvPr/>
        </p:nvSpPr>
        <p:spPr>
          <a:xfrm>
            <a:off x="2365716" y="1419622"/>
            <a:ext cx="847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Winter</a:t>
            </a:r>
            <a:endParaRPr lang="en-SE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901BFDA-1366-B28D-B533-3056A401F714}"/>
              </a:ext>
            </a:extLst>
          </p:cNvPr>
          <p:cNvSpPr txBox="1"/>
          <p:nvPr/>
        </p:nvSpPr>
        <p:spPr>
          <a:xfrm>
            <a:off x="5885517" y="1419622"/>
            <a:ext cx="847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Spring</a:t>
            </a:r>
            <a:endParaRPr lang="en-SE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2E819F-1C27-052C-C530-07E27D4F2B6E}"/>
              </a:ext>
            </a:extLst>
          </p:cNvPr>
          <p:cNvGrpSpPr/>
          <p:nvPr/>
        </p:nvGrpSpPr>
        <p:grpSpPr>
          <a:xfrm>
            <a:off x="7868570" y="1747152"/>
            <a:ext cx="611354" cy="1620870"/>
            <a:chOff x="7868570" y="1747152"/>
            <a:chExt cx="611354" cy="1620870"/>
          </a:xfrm>
        </p:grpSpPr>
        <p:pic>
          <p:nvPicPr>
            <p:cNvPr id="93" name="Picture 2" descr="Details are in the caption following the image">
              <a:extLst>
                <a:ext uri="{FF2B5EF4-FFF2-40B4-BE49-F238E27FC236}">
                  <a16:creationId xmlns:a16="http://schemas.microsoft.com/office/drawing/2014/main" id="{D1A43A82-6DEA-9381-EF19-D6CCE90293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65" t="-1" r="1903" b="74833"/>
            <a:stretch/>
          </p:blipFill>
          <p:spPr bwMode="auto">
            <a:xfrm>
              <a:off x="7868570" y="1747152"/>
              <a:ext cx="611354" cy="1620870"/>
            </a:xfrm>
            <a:prstGeom prst="rect">
              <a:avLst/>
            </a:prstGeom>
            <a:solidFill>
              <a:schemeClr val="accent2">
                <a:alpha val="1000"/>
              </a:schemeClr>
            </a:solidFill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BF4C620-D949-C177-C20C-7C446F664073}"/>
                </a:ext>
              </a:extLst>
            </p:cNvPr>
            <p:cNvSpPr/>
            <p:nvPr/>
          </p:nvSpPr>
          <p:spPr>
            <a:xfrm>
              <a:off x="8182028" y="1978134"/>
              <a:ext cx="288032" cy="683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23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pic>
          <p:nvPicPr>
            <p:cNvPr id="29" name="Picture 2" descr="Details are in the caption following the image">
              <a:extLst>
                <a:ext uri="{FF2B5EF4-FFF2-40B4-BE49-F238E27FC236}">
                  <a16:creationId xmlns:a16="http://schemas.microsoft.com/office/drawing/2014/main" id="{6159949A-3223-F5D7-1942-7E20252C89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61" t="4269" r="3367" b="86586"/>
            <a:stretch/>
          </p:blipFill>
          <p:spPr bwMode="auto">
            <a:xfrm>
              <a:off x="8251981" y="2025249"/>
              <a:ext cx="170414" cy="588946"/>
            </a:xfrm>
            <a:prstGeom prst="rect">
              <a:avLst/>
            </a:prstGeom>
            <a:solidFill>
              <a:schemeClr val="accent2">
                <a:alpha val="1000"/>
              </a:schemeClr>
            </a:solidFill>
          </p:spPr>
        </p:pic>
      </p:grpSp>
      <p:pic>
        <p:nvPicPr>
          <p:cNvPr id="55" name="Picture 2" descr="Details are in the caption following the image">
            <a:extLst>
              <a:ext uri="{FF2B5EF4-FFF2-40B4-BE49-F238E27FC236}">
                <a16:creationId xmlns:a16="http://schemas.microsoft.com/office/drawing/2014/main" id="{68EBDDAE-2994-69FD-D251-D80CE4AC3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8" t="91644" r="1975" b="-2206"/>
          <a:stretch/>
        </p:blipFill>
        <p:spPr bwMode="auto">
          <a:xfrm>
            <a:off x="4422694" y="2848355"/>
            <a:ext cx="4057230" cy="680244"/>
          </a:xfrm>
          <a:prstGeom prst="rect">
            <a:avLst/>
          </a:prstGeom>
          <a:solidFill>
            <a:schemeClr val="accent2">
              <a:alpha val="1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051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41717">
        <p:fade/>
      </p:transition>
    </mc:Choice>
    <mc:Fallback xmlns="">
      <p:transition advTm="417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3" grpId="0" animBg="1"/>
      <p:bldP spid="80" grpId="0" animBg="1"/>
      <p:bldP spid="72" grpId="0" animBg="1"/>
      <p:bldP spid="75" grpId="0"/>
      <p:bldP spid="70" grpId="0"/>
      <p:bldP spid="83" grpId="0"/>
      <p:bldP spid="83" grpId="1"/>
      <p:bldP spid="84" grpId="0"/>
      <p:bldP spid="8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A picture containing nature, painting, ocean floor&#10;&#10;Description automatically generated">
            <a:extLst>
              <a:ext uri="{FF2B5EF4-FFF2-40B4-BE49-F238E27FC236}">
                <a16:creationId xmlns:a16="http://schemas.microsoft.com/office/drawing/2014/main" id="{859D6480-DD57-9FDB-4D49-5CC799E6A7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5429" b="21816"/>
          <a:stretch/>
        </p:blipFill>
        <p:spPr>
          <a:xfrm>
            <a:off x="0" y="879322"/>
            <a:ext cx="9143999" cy="3996684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9" name="Platshållare för sidfot 2">
            <a:extLst>
              <a:ext uri="{FF2B5EF4-FFF2-40B4-BE49-F238E27FC236}">
                <a16:creationId xmlns:a16="http://schemas.microsoft.com/office/drawing/2014/main" id="{8379FACD-B4B8-4636-BD60-12F9826FD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" dirty="0"/>
              <a:t>|      DEPARTMENT OF MARINE SCIENCES</a:t>
            </a:r>
          </a:p>
        </p:txBody>
      </p:sp>
      <p:sp>
        <p:nvSpPr>
          <p:cNvPr id="14" name="Platshållare för text 26">
            <a:extLst>
              <a:ext uri="{FF2B5EF4-FFF2-40B4-BE49-F238E27FC236}">
                <a16:creationId xmlns:a16="http://schemas.microsoft.com/office/drawing/2014/main" id="{CC18E51A-717E-0514-34B5-FB0EBB7BB0E0}"/>
              </a:ext>
            </a:extLst>
          </p:cNvPr>
          <p:cNvSpPr txBox="1">
            <a:spLocks/>
          </p:cNvSpPr>
          <p:nvPr/>
        </p:nvSpPr>
        <p:spPr>
          <a:xfrm>
            <a:off x="1691680" y="402644"/>
            <a:ext cx="3456384" cy="458687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Tx/>
              <a:buNone/>
              <a:defRPr lang="sv-SE" sz="1200" b="0" i="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ＭＳ Ｐゴシック" pitchFamily="-65" charset="-128"/>
                <a:cs typeface="Arial" panose="020B0604020202020204" pitchFamily="34" charset="0"/>
              </a:defRPr>
            </a:lvl1pPr>
            <a:lvl2pPr marL="501750" indent="-285750" algn="l" defTabSz="457200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lang="sv-SE" sz="16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2pPr>
            <a:lvl3pPr marL="717750" indent="-285750" algn="l" defTabSz="457200" rtl="0" eaLnBrk="1" fontAlgn="base" hangingPunct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lang="sv-SE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933750" indent="-285750" algn="l" defTabSz="457200" rtl="0" eaLnBrk="1" fontAlgn="base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sv-SE" sz="16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defRPr>
            </a:lvl4pPr>
            <a:lvl5pPr marL="1149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defRPr>
            </a:lvl5pPr>
            <a:lvl6pPr marL="1616075" indent="-215900" algn="l" defTabSz="4572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cap="none">
                <a:solidFill>
                  <a:schemeClr val="bg1"/>
                </a:solidFill>
              </a:rPr>
              <a:t>Estel Font, Bastien Queste &amp; Sebastiaan Swart</a:t>
            </a:r>
          </a:p>
          <a:p>
            <a:r>
              <a:rPr lang="en-GB" b="1" cap="none">
                <a:solidFill>
                  <a:schemeClr val="bg1"/>
                </a:solidFill>
              </a:rPr>
              <a:t>estel.font.felez@gu.se</a:t>
            </a:r>
            <a:endParaRPr lang="en-GB" b="1" cap="none" dirty="0">
              <a:solidFill>
                <a:schemeClr val="bg1"/>
              </a:solidFill>
            </a:endParaRPr>
          </a:p>
        </p:txBody>
      </p:sp>
      <p:sp>
        <p:nvSpPr>
          <p:cNvPr id="16" name="Rubrik 1">
            <a:extLst>
              <a:ext uri="{FF2B5EF4-FFF2-40B4-BE49-F238E27FC236}">
                <a16:creationId xmlns:a16="http://schemas.microsoft.com/office/drawing/2014/main" id="{0C2DF446-E0E6-62EB-07F4-42C92F270F14}"/>
              </a:ext>
            </a:extLst>
          </p:cNvPr>
          <p:cNvSpPr txBox="1">
            <a:spLocks/>
          </p:cNvSpPr>
          <p:nvPr/>
        </p:nvSpPr>
        <p:spPr bwMode="auto">
          <a:xfrm>
            <a:off x="1403648" y="80472"/>
            <a:ext cx="784844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i="0" kern="1200" cap="none" baseline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ea typeface="ＭＳ Ｐゴシック" pitchFamily="-65" charset="-128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9pPr>
          </a:lstStyle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GB" sz="2400" dirty="0">
                <a:solidFill>
                  <a:schemeClr val="bg1"/>
                </a:solidFill>
              </a:rPr>
              <a:t>S</a:t>
            </a:r>
            <a:r>
              <a:rPr lang="en-GB" sz="1400" dirty="0">
                <a:solidFill>
                  <a:schemeClr val="bg1"/>
                </a:solidFill>
              </a:rPr>
              <a:t>EASONAL TO INTRASEASONAL VARIABILITY OF THE SURFACE MIXED LAYER IN THE GULF OF OMAN</a:t>
            </a:r>
            <a:endParaRPr lang="sv-SE" sz="28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D30CBA-0D22-FFE7-9AD9-E9AA848A8A6F}"/>
              </a:ext>
            </a:extLst>
          </p:cNvPr>
          <p:cNvSpPr txBox="1"/>
          <p:nvPr/>
        </p:nvSpPr>
        <p:spPr>
          <a:xfrm>
            <a:off x="4011859" y="1088689"/>
            <a:ext cx="33843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</a:t>
            </a:r>
            <a:r>
              <a:rPr lang="en-GB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NET</a:t>
            </a:r>
            <a:r>
              <a:rPr lang="en-GB" b="0" i="0" u="none" strike="noStrike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= Q</a:t>
            </a:r>
            <a:r>
              <a:rPr lang="en-GB" b="0" i="0" u="none" strike="noStrike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SW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Q</a:t>
            </a:r>
            <a:r>
              <a:rPr lang="en-GB" b="0" i="0" u="none" strike="noStrike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LW</a:t>
            </a:r>
            <a:r>
              <a:rPr lang="en-GB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+ Q</a:t>
            </a:r>
            <a:r>
              <a:rPr lang="en-GB" b="0" i="0" u="none" strike="noStrike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Q</a:t>
            </a:r>
            <a:r>
              <a:rPr lang="en-GB" b="0" i="0" u="none" strike="noStrike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</a:t>
            </a:r>
            <a:endParaRPr lang="en-GB" b="0" dirty="0">
              <a:effectLst/>
            </a:endParaRPr>
          </a:p>
          <a:p>
            <a:br>
              <a:rPr lang="en-GB" dirty="0"/>
            </a:br>
            <a:endParaRPr lang="en-SE" dirty="0"/>
          </a:p>
        </p:txBody>
      </p:sp>
      <p:pic>
        <p:nvPicPr>
          <p:cNvPr id="37" name="Picture 2" descr="Image result for onr global logo">
            <a:extLst>
              <a:ext uri="{FF2B5EF4-FFF2-40B4-BE49-F238E27FC236}">
                <a16:creationId xmlns:a16="http://schemas.microsoft.com/office/drawing/2014/main" id="{FB5B1469-D1FF-7B8C-57D0-C7323FA8A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852" y="4883758"/>
            <a:ext cx="601767" cy="27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Text&#10;&#10;Description automatically generated">
            <a:extLst>
              <a:ext uri="{FF2B5EF4-FFF2-40B4-BE49-F238E27FC236}">
                <a16:creationId xmlns:a16="http://schemas.microsoft.com/office/drawing/2014/main" id="{076F87A2-6B08-BDE9-4D56-2C1494681B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061" b="7317"/>
          <a:stretch/>
        </p:blipFill>
        <p:spPr>
          <a:xfrm>
            <a:off x="8021902" y="4883759"/>
            <a:ext cx="468544" cy="2705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9" name="Picture 4" descr="See the source image">
            <a:extLst>
              <a:ext uri="{FF2B5EF4-FFF2-40B4-BE49-F238E27FC236}">
                <a16:creationId xmlns:a16="http://schemas.microsoft.com/office/drawing/2014/main" id="{C87336A1-40E9-F851-B4CB-7585F74D5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725" y="4883760"/>
            <a:ext cx="1008283" cy="26887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28" descr="Chart, scatter chart&#10;&#10;Description automatically generated">
            <a:extLst>
              <a:ext uri="{FF2B5EF4-FFF2-40B4-BE49-F238E27FC236}">
                <a16:creationId xmlns:a16="http://schemas.microsoft.com/office/drawing/2014/main" id="{DADA7650-A81F-272A-716B-EDD74E73A04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7536" t="2307" r="275" b="73888"/>
          <a:stretch/>
        </p:blipFill>
        <p:spPr>
          <a:xfrm>
            <a:off x="8258272" y="896705"/>
            <a:ext cx="839282" cy="8311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3C73EB1-B06B-9A23-4481-FB03D73FECE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131" b="49782"/>
          <a:stretch/>
        </p:blipFill>
        <p:spPr>
          <a:xfrm>
            <a:off x="251520" y="999448"/>
            <a:ext cx="2909044" cy="68522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85C7BA-BC18-9849-CD5A-E49AC8A2EAE6}"/>
              </a:ext>
            </a:extLst>
          </p:cNvPr>
          <p:cNvSpPr/>
          <p:nvPr/>
        </p:nvSpPr>
        <p:spPr>
          <a:xfrm>
            <a:off x="8258272" y="896705"/>
            <a:ext cx="521931" cy="47900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833691-3497-DB13-2632-89E9646DD93B}"/>
              </a:ext>
            </a:extLst>
          </p:cNvPr>
          <p:cNvGrpSpPr/>
          <p:nvPr/>
        </p:nvGrpSpPr>
        <p:grpSpPr>
          <a:xfrm>
            <a:off x="441694" y="1563638"/>
            <a:ext cx="8038230" cy="1964961"/>
            <a:chOff x="441694" y="1563638"/>
            <a:chExt cx="8038230" cy="1964961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B14E85C-64F6-838E-CDE3-49FBCBA5D435}"/>
                </a:ext>
              </a:extLst>
            </p:cNvPr>
            <p:cNvGrpSpPr/>
            <p:nvPr/>
          </p:nvGrpSpPr>
          <p:grpSpPr>
            <a:xfrm>
              <a:off x="441694" y="1563638"/>
              <a:ext cx="8038230" cy="1964961"/>
              <a:chOff x="594094" y="1716038"/>
              <a:chExt cx="8038230" cy="1964961"/>
            </a:xfrm>
          </p:grpSpPr>
          <p:pic>
            <p:nvPicPr>
              <p:cNvPr id="123" name="Picture 2" descr="Details are in the caption following the image">
                <a:extLst>
                  <a:ext uri="{FF2B5EF4-FFF2-40B4-BE49-F238E27FC236}">
                    <a16:creationId xmlns:a16="http://schemas.microsoft.com/office/drawing/2014/main" id="{01EFE602-C920-64C4-F3DF-C98FCDD8CC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665" t="-1" r="1903" b="74833"/>
              <a:stretch/>
            </p:blipFill>
            <p:spPr bwMode="auto">
              <a:xfrm>
                <a:off x="8020970" y="1899552"/>
                <a:ext cx="611354" cy="1620870"/>
              </a:xfrm>
              <a:prstGeom prst="rect">
                <a:avLst/>
              </a:prstGeom>
              <a:solidFill>
                <a:schemeClr val="accent2">
                  <a:alpha val="1000"/>
                </a:schemeClr>
              </a:solidFill>
            </p:spPr>
          </p:pic>
          <p:pic>
            <p:nvPicPr>
              <p:cNvPr id="124" name="Picture 2" descr="Details are in the caption following the image">
                <a:extLst>
                  <a:ext uri="{FF2B5EF4-FFF2-40B4-BE49-F238E27FC236}">
                    <a16:creationId xmlns:a16="http://schemas.microsoft.com/office/drawing/2014/main" id="{0B25BFD1-0B71-1E0F-FCEA-C07918CE7C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168" b="81649"/>
              <a:stretch/>
            </p:blipFill>
            <p:spPr bwMode="auto">
              <a:xfrm>
                <a:off x="594122" y="1905033"/>
                <a:ext cx="4016479" cy="1181864"/>
              </a:xfrm>
              <a:prstGeom prst="rect">
                <a:avLst/>
              </a:prstGeom>
              <a:solidFill>
                <a:schemeClr val="accent2">
                  <a:alpha val="1000"/>
                </a:schemeClr>
              </a:solidFill>
            </p:spPr>
          </p:pic>
          <p:pic>
            <p:nvPicPr>
              <p:cNvPr id="125" name="Picture 2" descr="Details are in the caption following the image">
                <a:extLst>
                  <a:ext uri="{FF2B5EF4-FFF2-40B4-BE49-F238E27FC236}">
                    <a16:creationId xmlns:a16="http://schemas.microsoft.com/office/drawing/2014/main" id="{40710EA6-161E-6CD8-33B7-939B8516FC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1644" r="51168" b="-2206"/>
              <a:stretch/>
            </p:blipFill>
            <p:spPr bwMode="auto">
              <a:xfrm>
                <a:off x="594094" y="3000755"/>
                <a:ext cx="4016479" cy="680244"/>
              </a:xfrm>
              <a:prstGeom prst="rect">
                <a:avLst/>
              </a:prstGeom>
              <a:solidFill>
                <a:schemeClr val="accent2">
                  <a:alpha val="1000"/>
                </a:schemeClr>
              </a:solidFill>
            </p:spPr>
          </p:pic>
          <p:cxnSp>
            <p:nvCxnSpPr>
              <p:cNvPr id="126" name="Straight Arrow Connector 125">
                <a:extLst>
                  <a:ext uri="{FF2B5EF4-FFF2-40B4-BE49-F238E27FC236}">
                    <a16:creationId xmlns:a16="http://schemas.microsoft.com/office/drawing/2014/main" id="{AA510C36-96BA-8B65-80C8-A7C7EFBDD9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73789" y="2135092"/>
                <a:ext cx="195655" cy="10604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308E170-9DAF-D007-803D-77CE0E72D986}"/>
                  </a:ext>
                </a:extLst>
              </p:cNvPr>
              <p:cNvSpPr txBox="1"/>
              <p:nvPr/>
            </p:nvSpPr>
            <p:spPr>
              <a:xfrm>
                <a:off x="2935103" y="1944486"/>
                <a:ext cx="509892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solidFill>
                      <a:schemeClr val="bg1"/>
                    </a:solidFill>
                  </a:rPr>
                  <a:t>MLD</a:t>
                </a:r>
                <a:endParaRPr lang="en-SE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4A0D703B-9912-84F5-E813-6CCB0FCA2D5A}"/>
                  </a:ext>
                </a:extLst>
              </p:cNvPr>
              <p:cNvSpPr txBox="1"/>
              <p:nvPr/>
            </p:nvSpPr>
            <p:spPr>
              <a:xfrm>
                <a:off x="1208548" y="2672206"/>
                <a:ext cx="1048018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GB" sz="1200" dirty="0">
                    <a:solidFill>
                      <a:schemeClr val="tx1"/>
                    </a:solidFill>
                  </a:rPr>
                  <a:t>MLD </a:t>
                </a:r>
                <a:r>
                  <a:rPr lang="en-SE" sz="1200" b="0" i="0" dirty="0">
                    <a:solidFill>
                      <a:srgbClr val="111111"/>
                    </a:solidFill>
                    <a:effectLst/>
                    <a:latin typeface="Roboto" panose="02000000000000000000" pitchFamily="2" charset="0"/>
                  </a:rPr>
                  <a:t>~</a:t>
                </a:r>
                <a:r>
                  <a:rPr lang="es-ES" sz="1200" dirty="0">
                    <a:solidFill>
                      <a:schemeClr val="tx1"/>
                    </a:solidFill>
                  </a:rPr>
                  <a:t> </a:t>
                </a:r>
                <a:r>
                  <a:rPr lang="en-GB" sz="1200" dirty="0">
                    <a:solidFill>
                      <a:schemeClr val="tx1"/>
                    </a:solidFill>
                  </a:rPr>
                  <a:t>100m </a:t>
                </a:r>
                <a:endParaRPr lang="en-SE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29" name="Picture 2" descr="Details are in the caption following the image">
                <a:extLst>
                  <a:ext uri="{FF2B5EF4-FFF2-40B4-BE49-F238E27FC236}">
                    <a16:creationId xmlns:a16="http://schemas.microsoft.com/office/drawing/2014/main" id="{256488E4-EDAC-CE43-33E8-0A67757B67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665" t="-1" r="2992" b="74833"/>
              <a:stretch/>
            </p:blipFill>
            <p:spPr bwMode="auto">
              <a:xfrm>
                <a:off x="4604493" y="1905033"/>
                <a:ext cx="521748" cy="1620870"/>
              </a:xfrm>
              <a:prstGeom prst="rect">
                <a:avLst/>
              </a:prstGeom>
              <a:solidFill>
                <a:schemeClr val="accent2">
                  <a:alpha val="1000"/>
                </a:schemeClr>
              </a:solidFill>
            </p:spPr>
          </p:pic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437557B0-B016-2BAA-5C18-05EA10A785DE}"/>
                  </a:ext>
                </a:extLst>
              </p:cNvPr>
              <p:cNvSpPr/>
              <p:nvPr/>
            </p:nvSpPr>
            <p:spPr>
              <a:xfrm>
                <a:off x="4601520" y="3028795"/>
                <a:ext cx="527692" cy="5114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 sz="1200"/>
              </a:p>
            </p:txBody>
          </p:sp>
          <p:pic>
            <p:nvPicPr>
              <p:cNvPr id="131" name="Picture 2" descr="Details are in the caption following the image">
                <a:extLst>
                  <a:ext uri="{FF2B5EF4-FFF2-40B4-BE49-F238E27FC236}">
                    <a16:creationId xmlns:a16="http://schemas.microsoft.com/office/drawing/2014/main" id="{33355A09-E0B2-E4C5-A7D5-050396705A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32" r="9346" b="81649"/>
              <a:stretch/>
            </p:blipFill>
            <p:spPr bwMode="auto">
              <a:xfrm>
                <a:off x="4597547" y="1905033"/>
                <a:ext cx="3439931" cy="1181864"/>
              </a:xfrm>
              <a:prstGeom prst="rect">
                <a:avLst/>
              </a:prstGeom>
              <a:solidFill>
                <a:schemeClr val="accent2">
                  <a:alpha val="1000"/>
                </a:schemeClr>
              </a:solidFill>
            </p:spPr>
          </p:pic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A879B236-32C7-F9E6-536C-3B7262FA56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89328" y="1902960"/>
                <a:ext cx="195655" cy="10604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62ACFBE3-ADB4-732F-5758-2557FD05BE02}"/>
                  </a:ext>
                </a:extLst>
              </p:cNvPr>
              <p:cNvSpPr txBox="1"/>
              <p:nvPr/>
            </p:nvSpPr>
            <p:spPr>
              <a:xfrm>
                <a:off x="4680745" y="2672924"/>
                <a:ext cx="949597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GB" sz="1200" dirty="0">
                    <a:solidFill>
                      <a:schemeClr val="tx1"/>
                    </a:solidFill>
                  </a:rPr>
                  <a:t>MLD </a:t>
                </a:r>
                <a:r>
                  <a:rPr lang="en-SE" sz="1200" b="0" i="0" dirty="0">
                    <a:solidFill>
                      <a:srgbClr val="111111"/>
                    </a:solidFill>
                    <a:effectLst/>
                    <a:latin typeface="Roboto" panose="02000000000000000000" pitchFamily="2" charset="0"/>
                  </a:rPr>
                  <a:t>~</a:t>
                </a:r>
                <a:r>
                  <a:rPr lang="es-ES" sz="1200" dirty="0">
                    <a:solidFill>
                      <a:schemeClr val="tx1"/>
                    </a:solidFill>
                  </a:rPr>
                  <a:t> </a:t>
                </a:r>
                <a:r>
                  <a:rPr lang="en-GB" sz="1200" dirty="0">
                    <a:solidFill>
                      <a:schemeClr val="tx1"/>
                    </a:solidFill>
                  </a:rPr>
                  <a:t>15m </a:t>
                </a:r>
                <a:endParaRPr lang="en-SE" sz="12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id="{9CD56E30-F8ED-FF00-3437-33E14D6E6A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47744" y="2262952"/>
                <a:ext cx="195655" cy="10604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40AD364D-7E0E-954C-4353-2CD5376CA6F0}"/>
                  </a:ext>
                </a:extLst>
              </p:cNvPr>
              <p:cNvSpPr txBox="1"/>
              <p:nvPr/>
            </p:nvSpPr>
            <p:spPr>
              <a:xfrm>
                <a:off x="6509058" y="2112983"/>
                <a:ext cx="1447791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solidFill>
                      <a:schemeClr val="bg1"/>
                    </a:solidFill>
                  </a:rPr>
                  <a:t>Winter pycnocline</a:t>
                </a:r>
                <a:endParaRPr lang="en-SE" sz="12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36" name="Picture 2" descr="Details are in the caption following the image">
                <a:extLst>
                  <a:ext uri="{FF2B5EF4-FFF2-40B4-BE49-F238E27FC236}">
                    <a16:creationId xmlns:a16="http://schemas.microsoft.com/office/drawing/2014/main" id="{B94F61E3-8197-2CB4-B2BA-6F55E9BD1B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698" t="91644" r="1975" b="-2206"/>
              <a:stretch/>
            </p:blipFill>
            <p:spPr bwMode="auto">
              <a:xfrm>
                <a:off x="4575094" y="3000755"/>
                <a:ext cx="4057230" cy="680244"/>
              </a:xfrm>
              <a:prstGeom prst="rect">
                <a:avLst/>
              </a:prstGeom>
              <a:solidFill>
                <a:schemeClr val="accent2">
                  <a:alpha val="1000"/>
                </a:schemeClr>
              </a:solidFill>
            </p:spPr>
          </p:pic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ADABCA8F-0543-9D1A-E5D3-D59BEE161AD7}"/>
                  </a:ext>
                </a:extLst>
              </p:cNvPr>
              <p:cNvSpPr txBox="1"/>
              <p:nvPr/>
            </p:nvSpPr>
            <p:spPr>
              <a:xfrm>
                <a:off x="7312669" y="1716038"/>
                <a:ext cx="5098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MLD</a:t>
                </a:r>
                <a:endParaRPr lang="en-SE" sz="1200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C199213-C5E9-1471-29E1-E06934FE071D}"/>
                </a:ext>
              </a:extLst>
            </p:cNvPr>
            <p:cNvGrpSpPr/>
            <p:nvPr/>
          </p:nvGrpSpPr>
          <p:grpSpPr>
            <a:xfrm>
              <a:off x="8182028" y="1978134"/>
              <a:ext cx="288032" cy="683175"/>
              <a:chOff x="8866214" y="1946508"/>
              <a:chExt cx="288032" cy="683175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CEDB26-EE04-94E2-D686-12D5093E8AF5}"/>
                  </a:ext>
                </a:extLst>
              </p:cNvPr>
              <p:cNvSpPr/>
              <p:nvPr/>
            </p:nvSpPr>
            <p:spPr>
              <a:xfrm>
                <a:off x="8866214" y="1946508"/>
                <a:ext cx="288032" cy="6831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dist="23000" sx="1000" sy="1000" rotWithShape="0">
                  <a:srgbClr val="000000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 dirty="0"/>
              </a:p>
            </p:txBody>
          </p:sp>
          <p:pic>
            <p:nvPicPr>
              <p:cNvPr id="46" name="Picture 2" descr="Details are in the caption following the image">
                <a:extLst>
                  <a:ext uri="{FF2B5EF4-FFF2-40B4-BE49-F238E27FC236}">
                    <a16:creationId xmlns:a16="http://schemas.microsoft.com/office/drawing/2014/main" id="{8A5BE0C7-31F5-B492-94DF-D3D287E66F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561" t="4269" r="3367" b="86586"/>
              <a:stretch/>
            </p:blipFill>
            <p:spPr bwMode="auto">
              <a:xfrm>
                <a:off x="8936167" y="1993623"/>
                <a:ext cx="170414" cy="588946"/>
              </a:xfrm>
              <a:prstGeom prst="rect">
                <a:avLst/>
              </a:prstGeom>
              <a:solidFill>
                <a:schemeClr val="accent2">
                  <a:alpha val="1000"/>
                </a:schemeClr>
              </a:solidFill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5B86132-A88F-32BD-998C-E869592CE7F6}"/>
              </a:ext>
            </a:extLst>
          </p:cNvPr>
          <p:cNvGrpSpPr/>
          <p:nvPr/>
        </p:nvGrpSpPr>
        <p:grpSpPr>
          <a:xfrm>
            <a:off x="270001" y="2862359"/>
            <a:ext cx="8838503" cy="2003304"/>
            <a:chOff x="270001" y="2862359"/>
            <a:chExt cx="8838503" cy="20033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722DCB7-FF77-3CE7-171A-58B728FCBF28}"/>
                </a:ext>
              </a:extLst>
            </p:cNvPr>
            <p:cNvSpPr/>
            <p:nvPr/>
          </p:nvSpPr>
          <p:spPr>
            <a:xfrm>
              <a:off x="1021190" y="2862359"/>
              <a:ext cx="6847913" cy="135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379F0DB-90FE-AABA-872F-3F1C0C0C489D}"/>
                </a:ext>
              </a:extLst>
            </p:cNvPr>
            <p:cNvGrpSpPr/>
            <p:nvPr/>
          </p:nvGrpSpPr>
          <p:grpSpPr>
            <a:xfrm>
              <a:off x="270001" y="2924085"/>
              <a:ext cx="8838503" cy="1941578"/>
              <a:chOff x="270001" y="2924085"/>
              <a:chExt cx="8838503" cy="1941578"/>
            </a:xfrm>
          </p:grpSpPr>
          <p:pic>
            <p:nvPicPr>
              <p:cNvPr id="69" name="Picture 2" descr="Details are in the caption following the image">
                <a:extLst>
                  <a:ext uri="{FF2B5EF4-FFF2-40B4-BE49-F238E27FC236}">
                    <a16:creationId xmlns:a16="http://schemas.microsoft.com/office/drawing/2014/main" id="{C9B7175C-E1C6-41E3-834D-205A7DC610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15" t="91644" r="2899" b="-2206"/>
              <a:stretch/>
            </p:blipFill>
            <p:spPr bwMode="auto">
              <a:xfrm>
                <a:off x="971600" y="4185419"/>
                <a:ext cx="7508321" cy="680244"/>
              </a:xfrm>
              <a:prstGeom prst="rect">
                <a:avLst/>
              </a:prstGeom>
              <a:solidFill>
                <a:schemeClr val="accent2">
                  <a:alpha val="1000"/>
                </a:schemeClr>
              </a:solidFill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CBF2667D-C259-79CB-72F5-2BD10B7FEC53}"/>
                  </a:ext>
                </a:extLst>
              </p:cNvPr>
              <p:cNvGrpSpPr/>
              <p:nvPr/>
            </p:nvGrpSpPr>
            <p:grpSpPr>
              <a:xfrm>
                <a:off x="270001" y="2924085"/>
                <a:ext cx="8838503" cy="1889384"/>
                <a:chOff x="301931" y="2854326"/>
                <a:chExt cx="8838503" cy="1889384"/>
              </a:xfrm>
            </p:grpSpPr>
            <p:pic>
              <p:nvPicPr>
                <p:cNvPr id="25" name="Picture 24" descr="Diagram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0DAE4D2B-EED8-5BC1-21E1-E26DD11E96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-1" t="68416" r="9117" b="10141"/>
                <a:stretch/>
              </p:blipFill>
              <p:spPr>
                <a:xfrm>
                  <a:off x="301931" y="2854326"/>
                  <a:ext cx="8209919" cy="1261334"/>
                </a:xfrm>
                <a:prstGeom prst="rect">
                  <a:avLst/>
                </a:prstGeom>
              </p:spPr>
            </p:pic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57D49B00-FC85-75A5-614C-95108F71B9CE}"/>
                    </a:ext>
                  </a:extLst>
                </p:cNvPr>
                <p:cNvGrpSpPr/>
                <p:nvPr/>
              </p:nvGrpSpPr>
              <p:grpSpPr>
                <a:xfrm>
                  <a:off x="7657415" y="4240573"/>
                  <a:ext cx="1483019" cy="503137"/>
                  <a:chOff x="7657415" y="4240573"/>
                  <a:chExt cx="1483019" cy="503137"/>
                </a:xfrm>
              </p:grpSpPr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0E227EB9-E27C-AF55-06C8-E6CE1017FDAE}"/>
                      </a:ext>
                    </a:extLst>
                  </p:cNvPr>
                  <p:cNvSpPr/>
                  <p:nvPr/>
                </p:nvSpPr>
                <p:spPr>
                  <a:xfrm>
                    <a:off x="7657415" y="4240573"/>
                    <a:ext cx="1483019" cy="50313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E" dirty="0"/>
                  </a:p>
                </p:txBody>
              </p: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F2204CE3-203A-D3D7-4F0F-B28377883751}"/>
                      </a:ext>
                    </a:extLst>
                  </p:cNvPr>
                  <p:cNvGrpSpPr/>
                  <p:nvPr/>
                </p:nvGrpSpPr>
                <p:grpSpPr>
                  <a:xfrm>
                    <a:off x="7719772" y="4288422"/>
                    <a:ext cx="1388732" cy="420604"/>
                    <a:chOff x="8688504" y="-121717"/>
                    <a:chExt cx="5297684" cy="1551067"/>
                  </a:xfrm>
                </p:grpSpPr>
                <p:pic>
                  <p:nvPicPr>
                    <p:cNvPr id="32" name="Picture 31" descr="Diagram&#10;&#10;Description automatically generated with medium confidence">
                      <a:extLst>
                        <a:ext uri="{FF2B5EF4-FFF2-40B4-BE49-F238E27FC236}">
                          <a16:creationId xmlns:a16="http://schemas.microsoft.com/office/drawing/2014/main" id="{005EE5DC-9E89-520E-4D79-5C3A8DDFE88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2"/>
                    <a:srcRect l="91388" t="72078" r="223" b="21008"/>
                    <a:stretch/>
                  </p:blipFill>
                  <p:spPr>
                    <a:xfrm>
                      <a:off x="8688504" y="-121717"/>
                      <a:ext cx="2806518" cy="1478460"/>
                    </a:xfrm>
                    <a:prstGeom prst="rect">
                      <a:avLst/>
                    </a:prstGeom>
                    <a:ln w="19050">
                      <a:noFill/>
                    </a:ln>
                  </p:spPr>
                </p:pic>
                <p:pic>
                  <p:nvPicPr>
                    <p:cNvPr id="33" name="Picture 32" descr="Diagram&#10;&#10;Description automatically generated with medium confidence">
                      <a:extLst>
                        <a:ext uri="{FF2B5EF4-FFF2-40B4-BE49-F238E27FC236}">
                          <a16:creationId xmlns:a16="http://schemas.microsoft.com/office/drawing/2014/main" id="{F46353D9-7228-7E73-FB58-52D67C17DB4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2"/>
                    <a:srcRect l="91388" t="79224" r="1631" b="13630"/>
                    <a:stretch/>
                  </p:blipFill>
                  <p:spPr>
                    <a:xfrm>
                      <a:off x="11653922" y="-96925"/>
                      <a:ext cx="2332266" cy="1526275"/>
                    </a:xfrm>
                    <a:prstGeom prst="rect">
                      <a:avLst/>
                    </a:prstGeom>
                    <a:ln w="19050">
                      <a:noFill/>
                    </a:ln>
                  </p:spPr>
                </p:pic>
              </p:grpSp>
            </p:grpSp>
          </p:grpSp>
        </p:grpSp>
      </p:grpSp>
      <p:pic>
        <p:nvPicPr>
          <p:cNvPr id="49" name="Picture 4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8B03466-D9C1-3C98-542F-DCAA8D44A3E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227" t="25377" r="15726" b="73647"/>
          <a:stretch/>
        </p:blipFill>
        <p:spPr>
          <a:xfrm>
            <a:off x="1014699" y="3942698"/>
            <a:ext cx="6869707" cy="94831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09559BC7-A0A4-1316-92F1-F77914C6D42F}"/>
              </a:ext>
            </a:extLst>
          </p:cNvPr>
          <p:cNvSpPr/>
          <p:nvPr/>
        </p:nvSpPr>
        <p:spPr>
          <a:xfrm>
            <a:off x="2523846" y="3579862"/>
            <a:ext cx="432048" cy="5692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760E45C-697F-702A-8220-38E55CC05593}"/>
              </a:ext>
            </a:extLst>
          </p:cNvPr>
          <p:cNvSpPr/>
          <p:nvPr/>
        </p:nvSpPr>
        <p:spPr>
          <a:xfrm>
            <a:off x="1786389" y="3586663"/>
            <a:ext cx="201882" cy="5692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0CC41A6-CAFC-5360-0347-D2BFAF2080C8}"/>
              </a:ext>
            </a:extLst>
          </p:cNvPr>
          <p:cNvSpPr/>
          <p:nvPr/>
        </p:nvSpPr>
        <p:spPr>
          <a:xfrm>
            <a:off x="5516025" y="3579862"/>
            <a:ext cx="201882" cy="5692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9D81E1-179B-6AD6-368A-0FC16F11EE5B}"/>
              </a:ext>
            </a:extLst>
          </p:cNvPr>
          <p:cNvSpPr txBox="1"/>
          <p:nvPr/>
        </p:nvSpPr>
        <p:spPr>
          <a:xfrm>
            <a:off x="2076437" y="3153480"/>
            <a:ext cx="1008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63186"/>
                </a:solidFill>
              </a:rPr>
              <a:t>Cooling</a:t>
            </a:r>
            <a:endParaRPr lang="en-SE" sz="1600" b="1" dirty="0">
              <a:solidFill>
                <a:srgbClr val="063186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9C07667-2E84-7A20-32D8-B1A9B03216B4}"/>
              </a:ext>
            </a:extLst>
          </p:cNvPr>
          <p:cNvSpPr txBox="1"/>
          <p:nvPr/>
        </p:nvSpPr>
        <p:spPr>
          <a:xfrm>
            <a:off x="5851317" y="3150683"/>
            <a:ext cx="1240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Warming</a:t>
            </a:r>
            <a:endParaRPr lang="en-SE" sz="1200" b="1" dirty="0">
              <a:solidFill>
                <a:srgbClr val="FF0000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D7C48B0-FB57-7B09-E279-9995F90DCB35}"/>
              </a:ext>
            </a:extLst>
          </p:cNvPr>
          <p:cNvSpPr/>
          <p:nvPr/>
        </p:nvSpPr>
        <p:spPr>
          <a:xfrm>
            <a:off x="6826583" y="1072423"/>
            <a:ext cx="333686" cy="41196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329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67033">
        <p:fade/>
      </p:transition>
    </mc:Choice>
    <mc:Fallback xmlns="">
      <p:transition advTm="670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 animBg="1"/>
      <p:bldP spid="47" grpId="0" animBg="1"/>
      <p:bldP spid="48" grpId="0" animBg="1"/>
      <p:bldP spid="55" grpId="0" animBg="1"/>
      <p:bldP spid="5" grpId="0"/>
      <p:bldP spid="51" grpId="0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nature, painting, ocean floor&#10;&#10;Description automatically generated">
            <a:extLst>
              <a:ext uri="{FF2B5EF4-FFF2-40B4-BE49-F238E27FC236}">
                <a16:creationId xmlns:a16="http://schemas.microsoft.com/office/drawing/2014/main" id="{B4DC1906-6A00-CD26-E445-FDB3D26AF3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5429" b="21816"/>
          <a:stretch/>
        </p:blipFill>
        <p:spPr>
          <a:xfrm>
            <a:off x="0" y="879322"/>
            <a:ext cx="9143999" cy="3996684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9" name="Platshållare för sidfot 2">
            <a:extLst>
              <a:ext uri="{FF2B5EF4-FFF2-40B4-BE49-F238E27FC236}">
                <a16:creationId xmlns:a16="http://schemas.microsoft.com/office/drawing/2014/main" id="{8379FACD-B4B8-4636-BD60-12F9826FD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" dirty="0"/>
              <a:t>|      DEPARTMENT OF MARINE SCIENCES</a:t>
            </a:r>
          </a:p>
        </p:txBody>
      </p:sp>
      <p:sp>
        <p:nvSpPr>
          <p:cNvPr id="14" name="Platshållare för text 26">
            <a:extLst>
              <a:ext uri="{FF2B5EF4-FFF2-40B4-BE49-F238E27FC236}">
                <a16:creationId xmlns:a16="http://schemas.microsoft.com/office/drawing/2014/main" id="{CC18E51A-717E-0514-34B5-FB0EBB7BB0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91680" y="402644"/>
            <a:ext cx="3456384" cy="458687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Tx/>
              <a:buNone/>
              <a:defRPr lang="sv-SE" sz="1200" b="0" i="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ＭＳ Ｐゴシック" pitchFamily="-65" charset="-128"/>
                <a:cs typeface="Arial" panose="020B0604020202020204" pitchFamily="34" charset="0"/>
              </a:defRPr>
            </a:lvl1pPr>
            <a:lvl2pPr marL="501750" indent="-285750" algn="l" defTabSz="457200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lang="sv-SE" sz="16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2pPr>
            <a:lvl3pPr marL="717750" indent="-285750" algn="l" defTabSz="457200" rtl="0" eaLnBrk="1" fontAlgn="base" hangingPunct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lang="sv-SE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933750" indent="-285750" algn="l" defTabSz="457200" rtl="0" eaLnBrk="1" fontAlgn="base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sv-SE" sz="16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defRPr>
            </a:lvl4pPr>
            <a:lvl5pPr marL="1149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defRPr>
            </a:lvl5pPr>
            <a:lvl6pPr marL="1616075" indent="-215900" algn="l" defTabSz="4572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cap="none">
                <a:solidFill>
                  <a:schemeClr val="bg1"/>
                </a:solidFill>
              </a:rPr>
              <a:t>Estel Font, Bastien Queste &amp; Sebastiaan Swart</a:t>
            </a:r>
          </a:p>
          <a:p>
            <a:r>
              <a:rPr lang="en-GB" b="1" cap="none">
                <a:solidFill>
                  <a:schemeClr val="bg1"/>
                </a:solidFill>
              </a:rPr>
              <a:t>estel.font.felez@gu.se</a:t>
            </a:r>
            <a:endParaRPr lang="en-GB" b="1" cap="none" dirty="0">
              <a:solidFill>
                <a:schemeClr val="bg1"/>
              </a:solidFill>
            </a:endParaRPr>
          </a:p>
        </p:txBody>
      </p:sp>
      <p:sp>
        <p:nvSpPr>
          <p:cNvPr id="16" name="Rubrik 1">
            <a:extLst>
              <a:ext uri="{FF2B5EF4-FFF2-40B4-BE49-F238E27FC236}">
                <a16:creationId xmlns:a16="http://schemas.microsoft.com/office/drawing/2014/main" id="{0C2DF446-E0E6-62EB-07F4-42C92F270F1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403648" y="80472"/>
            <a:ext cx="784844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i="0" kern="1200" cap="none" baseline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ea typeface="ＭＳ Ｐゴシック" pitchFamily="-65" charset="-128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9pPr>
          </a:lstStyle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GB" sz="2400" dirty="0">
                <a:solidFill>
                  <a:schemeClr val="bg1"/>
                </a:solidFill>
              </a:rPr>
              <a:t>S</a:t>
            </a:r>
            <a:r>
              <a:rPr lang="en-GB" sz="1400" dirty="0">
                <a:solidFill>
                  <a:schemeClr val="bg1"/>
                </a:solidFill>
              </a:rPr>
              <a:t>EASONAL TO INTRASEASONAL VARIABILITY OF THE SURFACE MIXED LAYER IN THE GULF OF OMAN</a:t>
            </a:r>
            <a:endParaRPr lang="sv-SE" sz="2800" dirty="0">
              <a:solidFill>
                <a:schemeClr val="bg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9A8808D-442A-5368-2337-244E1D561791}"/>
              </a:ext>
            </a:extLst>
          </p:cNvPr>
          <p:cNvSpPr/>
          <p:nvPr/>
        </p:nvSpPr>
        <p:spPr>
          <a:xfrm>
            <a:off x="180384" y="1707809"/>
            <a:ext cx="4245362" cy="3080177"/>
          </a:xfrm>
          <a:prstGeom prst="roundRect">
            <a:avLst>
              <a:gd name="adj" fmla="val 1213"/>
            </a:avLst>
          </a:prstGeom>
          <a:solidFill>
            <a:schemeClr val="bg1">
              <a:lumMod val="75000"/>
              <a:alpha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F035573-89B4-ADB6-5114-33C9BA5D3546}"/>
              </a:ext>
            </a:extLst>
          </p:cNvPr>
          <p:cNvSpPr/>
          <p:nvPr/>
        </p:nvSpPr>
        <p:spPr>
          <a:xfrm>
            <a:off x="4466393" y="1707809"/>
            <a:ext cx="4493590" cy="3080177"/>
          </a:xfrm>
          <a:prstGeom prst="roundRect">
            <a:avLst>
              <a:gd name="adj" fmla="val 1213"/>
            </a:avLst>
          </a:prstGeom>
          <a:solidFill>
            <a:schemeClr val="bg1">
              <a:lumMod val="75000"/>
              <a:alpha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2F3F99-5BFA-440E-CA35-2B1B518ED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808" y="4616062"/>
            <a:ext cx="196223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700" dirty="0">
                <a:latin typeface="Arial Narrow" panose="020B0606020202030204" pitchFamily="34" charset="0"/>
                <a:cs typeface="Arial Bold" panose="020B0704020202020204" pitchFamily="34" charset="0"/>
              </a:rPr>
              <a:t>Figure adapted from: Cronin et al. (2001)</a:t>
            </a:r>
            <a:br>
              <a:rPr kumimoji="0" lang="en-SE" altLang="en-SE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</a:br>
            <a:endParaRPr kumimoji="0" lang="en-SE" altLang="en-SE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8915BDE8-EE18-B260-13C1-07B32D4DE0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3" t="24517" r="46933" b="9772"/>
          <a:stretch/>
        </p:blipFill>
        <p:spPr bwMode="auto">
          <a:xfrm>
            <a:off x="4579961" y="1771562"/>
            <a:ext cx="2667057" cy="2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1526586-54B5-E930-0409-8452E0481FD8}"/>
              </a:ext>
            </a:extLst>
          </p:cNvPr>
          <p:cNvSpPr txBox="1"/>
          <p:nvPr/>
        </p:nvSpPr>
        <p:spPr>
          <a:xfrm>
            <a:off x="5652120" y="4615276"/>
            <a:ext cx="1704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>
                <a:latin typeface="Arial Narrow" panose="020B0606020202030204" pitchFamily="34" charset="0"/>
                <a:cs typeface="Arial Bold" panose="020B0704020202020204" pitchFamily="34" charset="0"/>
              </a:rPr>
              <a:t>Figure adapted from: </a:t>
            </a:r>
            <a:r>
              <a:rPr kumimoji="0" lang="es-ES" altLang="en-SE" sz="700" i="0" u="none" strike="noStrike" cap="none" normalizeH="0" baseline="0" dirty="0" err="1">
                <a:ln>
                  <a:noFill/>
                </a:ln>
                <a:solidFill>
                  <a:srgbClr val="464646"/>
                </a:solidFill>
                <a:effectLst/>
                <a:latin typeface="Arial Narrow" panose="020B0606020202030204" pitchFamily="34" charset="0"/>
                <a:cs typeface="Arial Bold" panose="020B0704020202020204" pitchFamily="34" charset="0"/>
              </a:rPr>
              <a:t>Mahadevan</a:t>
            </a:r>
            <a:r>
              <a:rPr lang="en-GB" altLang="en-SE" sz="700" dirty="0">
                <a:latin typeface="Arial Narrow" panose="020B0606020202030204" pitchFamily="34" charset="0"/>
                <a:cs typeface="Arial Bold" panose="020B0704020202020204" pitchFamily="34" charset="0"/>
              </a:rPr>
              <a:t> et al. (2016)</a:t>
            </a:r>
            <a:endParaRPr kumimoji="0" lang="en-SE" altLang="en-SE" sz="7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cs typeface="Arial Bold" panose="020B0704020202020204" pitchFamily="34" charset="0"/>
            </a:endParaRPr>
          </a:p>
          <a:p>
            <a:endParaRPr lang="en-SE" sz="700" dirty="0">
              <a:latin typeface="Arial Narrow" panose="020B0606020202030204" pitchFamily="34" charset="0"/>
              <a:cs typeface="Arial Bold" panose="020B07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21DDCCF-A854-F000-E15C-EABC148F9E55}"/>
              </a:ext>
            </a:extLst>
          </p:cNvPr>
          <p:cNvSpPr/>
          <p:nvPr/>
        </p:nvSpPr>
        <p:spPr>
          <a:xfrm>
            <a:off x="421919" y="1901344"/>
            <a:ext cx="911680" cy="593999"/>
          </a:xfrm>
          <a:prstGeom prst="roundRect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Q</a:t>
            </a:r>
            <a:r>
              <a:rPr lang="en-GB" sz="1400" b="0" i="0" u="none" strike="noStrike" baseline="-250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NET</a:t>
            </a:r>
            <a:r>
              <a:rPr lang="en-GB" sz="1400" baseline="-25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lang="en-SE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88DF07C-182F-4F75-A3D9-09419A4F0196}"/>
              </a:ext>
            </a:extLst>
          </p:cNvPr>
          <p:cNvSpPr/>
          <p:nvPr/>
        </p:nvSpPr>
        <p:spPr>
          <a:xfrm>
            <a:off x="7675565" y="1895188"/>
            <a:ext cx="911680" cy="563906"/>
          </a:xfrm>
          <a:prstGeom prst="roundRect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Q</a:t>
            </a:r>
            <a:r>
              <a:rPr lang="en-GB" sz="1400" b="0" i="0" u="none" strike="noStrike" baseline="-250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SMS</a:t>
            </a:r>
            <a:r>
              <a:rPr lang="en-GB" sz="1400" baseline="-25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lang="en-SE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2A2036-F28B-90F1-9433-71D09D498D12}"/>
              </a:ext>
            </a:extLst>
          </p:cNvPr>
          <p:cNvSpPr txBox="1"/>
          <p:nvPr/>
        </p:nvSpPr>
        <p:spPr>
          <a:xfrm>
            <a:off x="4694919" y="987574"/>
            <a:ext cx="41630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ubmesoscale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processes related to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fronts &amp; eddies, can also alter </a:t>
            </a:r>
            <a:r>
              <a:rPr lang="en-GB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 stratification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44F61A-24BE-5469-CB3F-40A549247E72}"/>
              </a:ext>
            </a:extLst>
          </p:cNvPr>
          <p:cNvSpPr txBox="1"/>
          <p:nvPr/>
        </p:nvSpPr>
        <p:spPr>
          <a:xfrm>
            <a:off x="4539314" y="4141789"/>
            <a:ext cx="1200787" cy="404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(0.1 - 10 km)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59BF57-1E99-80B4-1EC7-89B8D3E2C46F}"/>
              </a:ext>
            </a:extLst>
          </p:cNvPr>
          <p:cNvSpPr txBox="1"/>
          <p:nvPr/>
        </p:nvSpPr>
        <p:spPr>
          <a:xfrm>
            <a:off x="308030" y="987574"/>
            <a:ext cx="39175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One dimensional buoyancy forcing can explain a significant part of ML variations.</a:t>
            </a:r>
            <a:endParaRPr lang="en-GB" sz="16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 descr="Image result for onr global logo">
            <a:extLst>
              <a:ext uri="{FF2B5EF4-FFF2-40B4-BE49-F238E27FC236}">
                <a16:creationId xmlns:a16="http://schemas.microsoft.com/office/drawing/2014/main" id="{16B53EB4-F554-8C50-ACAA-53E091B3D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852" y="4883758"/>
            <a:ext cx="601767" cy="27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Text&#10;&#10;Description automatically generated">
            <a:extLst>
              <a:ext uri="{FF2B5EF4-FFF2-40B4-BE49-F238E27FC236}">
                <a16:creationId xmlns:a16="http://schemas.microsoft.com/office/drawing/2014/main" id="{4BF837E2-01B3-E21D-B620-ABBCC0B034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061" b="7317"/>
          <a:stretch/>
        </p:blipFill>
        <p:spPr>
          <a:xfrm>
            <a:off x="8021902" y="4883759"/>
            <a:ext cx="468544" cy="2705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2" name="Picture 4" descr="See the source image">
            <a:extLst>
              <a:ext uri="{FF2B5EF4-FFF2-40B4-BE49-F238E27FC236}">
                <a16:creationId xmlns:a16="http://schemas.microsoft.com/office/drawing/2014/main" id="{331474C5-1146-807F-4A0C-BA72FC730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725" y="4883760"/>
            <a:ext cx="1008283" cy="2688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AA81D31-A23B-F95F-F7DC-141AC34ED02B}"/>
              </a:ext>
            </a:extLst>
          </p:cNvPr>
          <p:cNvSpPr txBox="1"/>
          <p:nvPr/>
        </p:nvSpPr>
        <p:spPr>
          <a:xfrm>
            <a:off x="7287665" y="2619403"/>
            <a:ext cx="1629852" cy="568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1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Mixed layer eddies</a:t>
            </a: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</a:rPr>
              <a:t>(MLE)</a:t>
            </a:r>
            <a:endParaRPr lang="en-GB" sz="11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2F4B80-1F67-B8F6-2A08-27003C5DA6C4}"/>
              </a:ext>
            </a:extLst>
          </p:cNvPr>
          <p:cNvSpPr txBox="1"/>
          <p:nvPr/>
        </p:nvSpPr>
        <p:spPr>
          <a:xfrm>
            <a:off x="7247018" y="3631067"/>
            <a:ext cx="1712965" cy="568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</a:rPr>
              <a:t>Ekman buoyancy flux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</a:rPr>
              <a:t>(EBF)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ACB859C-1D10-D7A0-8028-D5CF10806EA7}"/>
              </a:ext>
            </a:extLst>
          </p:cNvPr>
          <p:cNvGrpSpPr/>
          <p:nvPr/>
        </p:nvGrpSpPr>
        <p:grpSpPr>
          <a:xfrm>
            <a:off x="1514065" y="1764324"/>
            <a:ext cx="2806074" cy="2821949"/>
            <a:chOff x="1619672" y="1793087"/>
            <a:chExt cx="2806074" cy="2821949"/>
          </a:xfrm>
        </p:grpSpPr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E726D227-90BB-7104-9445-9F5A0C50F6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793087"/>
              <a:ext cx="2806074" cy="2821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955C9B9-66BE-B18C-7B8F-133016C917C9}"/>
                </a:ext>
              </a:extLst>
            </p:cNvPr>
            <p:cNvSpPr/>
            <p:nvPr/>
          </p:nvSpPr>
          <p:spPr>
            <a:xfrm>
              <a:off x="3059832" y="3534891"/>
              <a:ext cx="720080" cy="297839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>
                <a:solidFill>
                  <a:schemeClr val="bg2"/>
                </a:solidFill>
                <a:highlight>
                  <a:srgbClr val="C0C0C0"/>
                </a:highlight>
              </a:endParaRPr>
            </a:p>
          </p:txBody>
        </p:sp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6ACE04EB-D992-D809-55D4-FF28E056F9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93" t="73454" r="35465" b="3038"/>
            <a:stretch/>
          </p:blipFill>
          <p:spPr bwMode="auto">
            <a:xfrm>
              <a:off x="3563888" y="3851108"/>
              <a:ext cx="730752" cy="663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5389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58963">
        <p:fade/>
      </p:transition>
    </mc:Choice>
    <mc:Fallback xmlns="">
      <p:transition advTm="58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  <p:bldP spid="25" grpId="0" animBg="1"/>
      <p:bldP spid="26" grpId="0"/>
      <p:bldP spid="27" grpId="0"/>
      <p:bldP spid="29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nature, painting, ocean floor&#10;&#10;Description automatically generated">
            <a:extLst>
              <a:ext uri="{FF2B5EF4-FFF2-40B4-BE49-F238E27FC236}">
                <a16:creationId xmlns:a16="http://schemas.microsoft.com/office/drawing/2014/main" id="{B4DC1906-6A00-CD26-E445-FDB3D26AF3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5429" b="21816"/>
          <a:stretch/>
        </p:blipFill>
        <p:spPr>
          <a:xfrm>
            <a:off x="-2888" y="879322"/>
            <a:ext cx="9143999" cy="3996684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9" name="Platshållare för sidfot 2">
            <a:extLst>
              <a:ext uri="{FF2B5EF4-FFF2-40B4-BE49-F238E27FC236}">
                <a16:creationId xmlns:a16="http://schemas.microsoft.com/office/drawing/2014/main" id="{8379FACD-B4B8-4636-BD60-12F9826FD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" dirty="0"/>
              <a:t>|      DEPARTMENT OF MARINE SCIENCES</a:t>
            </a:r>
          </a:p>
        </p:txBody>
      </p:sp>
      <p:sp>
        <p:nvSpPr>
          <p:cNvPr id="14" name="Platshållare för text 26">
            <a:extLst>
              <a:ext uri="{FF2B5EF4-FFF2-40B4-BE49-F238E27FC236}">
                <a16:creationId xmlns:a16="http://schemas.microsoft.com/office/drawing/2014/main" id="{CC18E51A-717E-0514-34B5-FB0EBB7BB0E0}"/>
              </a:ext>
            </a:extLst>
          </p:cNvPr>
          <p:cNvSpPr txBox="1">
            <a:spLocks/>
          </p:cNvSpPr>
          <p:nvPr/>
        </p:nvSpPr>
        <p:spPr>
          <a:xfrm>
            <a:off x="1691680" y="402644"/>
            <a:ext cx="3456384" cy="458687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Tx/>
              <a:buNone/>
              <a:defRPr lang="sv-SE" sz="1200" b="0" i="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ＭＳ Ｐゴシック" pitchFamily="-65" charset="-128"/>
                <a:cs typeface="Arial" panose="020B0604020202020204" pitchFamily="34" charset="0"/>
              </a:defRPr>
            </a:lvl1pPr>
            <a:lvl2pPr marL="501750" indent="-285750" algn="l" defTabSz="457200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lang="sv-SE" sz="16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2pPr>
            <a:lvl3pPr marL="717750" indent="-285750" algn="l" defTabSz="457200" rtl="0" eaLnBrk="1" fontAlgn="base" hangingPunct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lang="sv-SE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933750" indent="-285750" algn="l" defTabSz="457200" rtl="0" eaLnBrk="1" fontAlgn="base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sv-SE" sz="16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defRPr>
            </a:lvl4pPr>
            <a:lvl5pPr marL="1149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defRPr>
            </a:lvl5pPr>
            <a:lvl6pPr marL="1616075" indent="-215900" algn="l" defTabSz="4572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cap="none">
                <a:solidFill>
                  <a:schemeClr val="bg1"/>
                </a:solidFill>
              </a:rPr>
              <a:t>Estel Font, Bastien Queste &amp; Sebastiaan Swart</a:t>
            </a:r>
          </a:p>
          <a:p>
            <a:r>
              <a:rPr lang="en-GB" b="1" cap="none">
                <a:solidFill>
                  <a:schemeClr val="bg1"/>
                </a:solidFill>
              </a:rPr>
              <a:t>estel.font.felez@gu.se</a:t>
            </a:r>
            <a:endParaRPr lang="en-GB" b="1" cap="none" dirty="0">
              <a:solidFill>
                <a:schemeClr val="bg1"/>
              </a:solidFill>
            </a:endParaRPr>
          </a:p>
        </p:txBody>
      </p:sp>
      <p:sp>
        <p:nvSpPr>
          <p:cNvPr id="16" name="Rubrik 1">
            <a:extLst>
              <a:ext uri="{FF2B5EF4-FFF2-40B4-BE49-F238E27FC236}">
                <a16:creationId xmlns:a16="http://schemas.microsoft.com/office/drawing/2014/main" id="{0C2DF446-E0E6-62EB-07F4-42C92F270F14}"/>
              </a:ext>
            </a:extLst>
          </p:cNvPr>
          <p:cNvSpPr txBox="1">
            <a:spLocks/>
          </p:cNvSpPr>
          <p:nvPr/>
        </p:nvSpPr>
        <p:spPr bwMode="auto">
          <a:xfrm>
            <a:off x="1403648" y="80472"/>
            <a:ext cx="784844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i="0" kern="1200" cap="none" baseline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ea typeface="ＭＳ Ｐゴシック" pitchFamily="-65" charset="-128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9pPr>
          </a:lstStyle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GB" sz="2400" dirty="0">
                <a:solidFill>
                  <a:schemeClr val="bg1"/>
                </a:solidFill>
              </a:rPr>
              <a:t>S</a:t>
            </a:r>
            <a:r>
              <a:rPr lang="en-GB" sz="1400" dirty="0">
                <a:solidFill>
                  <a:schemeClr val="bg1"/>
                </a:solidFill>
              </a:rPr>
              <a:t>EASONAL TO INTRASEASONAL VARIABILITY OF THE SURFACE MIXED LAYER IN THE GULF OF OMAN</a:t>
            </a:r>
            <a:endParaRPr lang="sv-SE" sz="280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B26BD5-D2F2-8F75-427A-950377FB8224}"/>
              </a:ext>
            </a:extLst>
          </p:cNvPr>
          <p:cNvSpPr txBox="1"/>
          <p:nvPr/>
        </p:nvSpPr>
        <p:spPr>
          <a:xfrm>
            <a:off x="3480014" y="1109406"/>
            <a:ext cx="2178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</a:t>
            </a:r>
            <a:r>
              <a:rPr lang="en-GB" sz="1800" b="0" i="0" u="none" strike="noStrike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SMS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= </a:t>
            </a:r>
            <a:r>
              <a:rPr lang="en-GB" sz="1800" b="0" i="0" u="none" strike="noStrike" dirty="0">
                <a:solidFill>
                  <a:srgbClr val="094CD1"/>
                </a:solidFill>
                <a:effectLst/>
                <a:latin typeface="Arial" panose="020B0604020202020204" pitchFamily="34" charset="0"/>
              </a:rPr>
              <a:t>Q</a:t>
            </a:r>
            <a:r>
              <a:rPr lang="en-GB" sz="1800" b="0" i="0" u="none" strike="noStrike" baseline="-25000" dirty="0">
                <a:solidFill>
                  <a:srgbClr val="094CD1"/>
                </a:solidFill>
                <a:effectLst/>
                <a:latin typeface="Arial" panose="020B0604020202020204" pitchFamily="34" charset="0"/>
              </a:rPr>
              <a:t>MLE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</a:t>
            </a:r>
            <a:r>
              <a:rPr lang="en-GB" sz="1800" b="0" i="0" u="none" strike="noStrike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Q</a:t>
            </a:r>
            <a:r>
              <a:rPr lang="en-GB" sz="1800" b="0" i="0" u="none" strike="noStrike" baseline="-2500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EBF</a:t>
            </a:r>
            <a:br>
              <a:rPr lang="en-GB" dirty="0"/>
            </a:br>
            <a:endParaRPr lang="en-SE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A0B7F27-593F-FEE9-B555-1268821BFC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594"/>
          <a:stretch/>
        </p:blipFill>
        <p:spPr>
          <a:xfrm>
            <a:off x="155014" y="1011634"/>
            <a:ext cx="2909044" cy="6726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0" name="Picture 2" descr="Image result for onr global logo">
            <a:extLst>
              <a:ext uri="{FF2B5EF4-FFF2-40B4-BE49-F238E27FC236}">
                <a16:creationId xmlns:a16="http://schemas.microsoft.com/office/drawing/2014/main" id="{2D6B0941-1189-EF9A-3E78-7A6B85CF0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852" y="4883758"/>
            <a:ext cx="601767" cy="27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Text&#10;&#10;Description automatically generated">
            <a:extLst>
              <a:ext uri="{FF2B5EF4-FFF2-40B4-BE49-F238E27FC236}">
                <a16:creationId xmlns:a16="http://schemas.microsoft.com/office/drawing/2014/main" id="{326F9085-117F-3998-003C-8D6A83FC5F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061" b="7317"/>
          <a:stretch/>
        </p:blipFill>
        <p:spPr>
          <a:xfrm>
            <a:off x="8021902" y="4883759"/>
            <a:ext cx="468544" cy="2705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42" name="Picture 4" descr="See the source image">
            <a:extLst>
              <a:ext uri="{FF2B5EF4-FFF2-40B4-BE49-F238E27FC236}">
                <a16:creationId xmlns:a16="http://schemas.microsoft.com/office/drawing/2014/main" id="{D80A6115-85B3-D421-4DD6-EBE8BABCA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725" y="4883760"/>
            <a:ext cx="1008283" cy="2688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E08E87-6356-3146-8E50-CF1ED817DDB9}"/>
              </a:ext>
            </a:extLst>
          </p:cNvPr>
          <p:cNvSpPr/>
          <p:nvPr/>
        </p:nvSpPr>
        <p:spPr>
          <a:xfrm>
            <a:off x="1718764" y="1209953"/>
            <a:ext cx="360040" cy="24410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rgbClr val="FF00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D6BE8C-80BE-4EB3-21E4-3FC0FB8D9DB7}"/>
              </a:ext>
            </a:extLst>
          </p:cNvPr>
          <p:cNvGrpSpPr/>
          <p:nvPr/>
        </p:nvGrpSpPr>
        <p:grpSpPr>
          <a:xfrm>
            <a:off x="1219140" y="1763491"/>
            <a:ext cx="6880632" cy="1747660"/>
            <a:chOff x="827584" y="1779662"/>
            <a:chExt cx="6720319" cy="170694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4A1379B-6462-695E-5252-C758626CB58B}"/>
                </a:ext>
              </a:extLst>
            </p:cNvPr>
            <p:cNvGrpSpPr/>
            <p:nvPr/>
          </p:nvGrpSpPr>
          <p:grpSpPr>
            <a:xfrm>
              <a:off x="827584" y="1779662"/>
              <a:ext cx="5995209" cy="1706941"/>
              <a:chOff x="1359040" y="1779662"/>
              <a:chExt cx="5995209" cy="1706941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BB8C2C14-31E9-120E-EEC9-FC77975044BF}"/>
                  </a:ext>
                </a:extLst>
              </p:cNvPr>
              <p:cNvGrpSpPr/>
              <p:nvPr/>
            </p:nvGrpSpPr>
            <p:grpSpPr>
              <a:xfrm>
                <a:off x="1359040" y="1779662"/>
                <a:ext cx="5995209" cy="1706941"/>
                <a:chOff x="2510887" y="812853"/>
                <a:chExt cx="5995209" cy="1706941"/>
              </a:xfrm>
            </p:grpSpPr>
            <p:pic>
              <p:nvPicPr>
                <p:cNvPr id="43" name="Picture 42" descr="Diagram&#10;&#10;Description automatically generated">
                  <a:extLst>
                    <a:ext uri="{FF2B5EF4-FFF2-40B4-BE49-F238E27FC236}">
                      <a16:creationId xmlns:a16="http://schemas.microsoft.com/office/drawing/2014/main" id="{F6911EE6-3EF3-C8EA-217A-512A38199F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t="13600" r="27725" b="71869"/>
                <a:stretch/>
              </p:blipFill>
              <p:spPr>
                <a:xfrm>
                  <a:off x="2510887" y="812853"/>
                  <a:ext cx="5995209" cy="1409170"/>
                </a:xfrm>
                <a:prstGeom prst="rect">
                  <a:avLst/>
                </a:prstGeom>
              </p:spPr>
            </p:pic>
            <p:pic>
              <p:nvPicPr>
                <p:cNvPr id="44" name="Picture 43" descr="Diagram&#10;&#10;Description automatically generated">
                  <a:extLst>
                    <a:ext uri="{FF2B5EF4-FFF2-40B4-BE49-F238E27FC236}">
                      <a16:creationId xmlns:a16="http://schemas.microsoft.com/office/drawing/2014/main" id="{A7552426-7944-0A01-2011-44912B0D25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t="40626" r="27725" b="55225"/>
                <a:stretch/>
              </p:blipFill>
              <p:spPr>
                <a:xfrm>
                  <a:off x="2510888" y="2117344"/>
                  <a:ext cx="5995208" cy="402450"/>
                </a:xfrm>
                <a:prstGeom prst="rect">
                  <a:avLst/>
                </a:prstGeom>
              </p:spPr>
            </p:pic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AE0DAF9-E289-6611-A229-83CAAD9D79DD}"/>
                  </a:ext>
                </a:extLst>
              </p:cNvPr>
              <p:cNvSpPr/>
              <p:nvPr/>
            </p:nvSpPr>
            <p:spPr>
              <a:xfrm>
                <a:off x="6928945" y="3183552"/>
                <a:ext cx="425304" cy="3030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 dirty="0"/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75CD8AA-5FB5-5C9E-E1FC-884ACC1CCABA}"/>
                </a:ext>
              </a:extLst>
            </p:cNvPr>
            <p:cNvSpPr txBox="1"/>
            <p:nvPr/>
          </p:nvSpPr>
          <p:spPr>
            <a:xfrm>
              <a:off x="6868623" y="2161081"/>
              <a:ext cx="679280" cy="5711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en-GB" sz="1600" b="1" i="1" u="none" strike="noStrike" dirty="0">
                  <a:solidFill>
                    <a:srgbClr val="094CD1"/>
                  </a:solidFill>
                  <a:effectLst/>
                  <a:latin typeface="Arial" panose="020B0604020202020204" pitchFamily="34" charset="0"/>
                </a:rPr>
                <a:t>Q</a:t>
              </a:r>
              <a:r>
                <a:rPr lang="en-GB" sz="1600" b="1" i="1" u="none" strike="noStrike" baseline="-25000" dirty="0">
                  <a:solidFill>
                    <a:srgbClr val="094CD1"/>
                  </a:solidFill>
                  <a:effectLst/>
                  <a:latin typeface="Arial" panose="020B0604020202020204" pitchFamily="34" charset="0"/>
                </a:rPr>
                <a:t>MLE</a:t>
              </a:r>
              <a:r>
                <a:rPr lang="en-GB" sz="1600" b="1" i="1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GB" sz="1600" b="1" i="1" u="none" strike="noStrike" dirty="0">
                  <a:solidFill>
                    <a:srgbClr val="FFC000"/>
                  </a:solidFill>
                  <a:effectLst/>
                  <a:latin typeface="Arial" panose="020B0604020202020204" pitchFamily="34" charset="0"/>
                </a:rPr>
                <a:t>Q</a:t>
              </a:r>
              <a:r>
                <a:rPr lang="en-GB" sz="1600" b="1" i="1" u="none" strike="noStrike" baseline="-25000" dirty="0">
                  <a:solidFill>
                    <a:srgbClr val="FFC000"/>
                  </a:solidFill>
                  <a:effectLst/>
                  <a:latin typeface="Arial" panose="020B0604020202020204" pitchFamily="34" charset="0"/>
                </a:rPr>
                <a:t>EBF</a:t>
              </a:r>
              <a:endParaRPr lang="en-SE" sz="1600" b="1" i="1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EAD3F48-BA98-6B7C-7A80-464A346F69AE}"/>
              </a:ext>
            </a:extLst>
          </p:cNvPr>
          <p:cNvGrpSpPr/>
          <p:nvPr/>
        </p:nvGrpSpPr>
        <p:grpSpPr>
          <a:xfrm>
            <a:off x="1221256" y="3110508"/>
            <a:ext cx="7239176" cy="1687005"/>
            <a:chOff x="1293264" y="3116993"/>
            <a:chExt cx="7239176" cy="1687005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23BAC5A-C6CF-FD0D-9E13-553DFAABECC7}"/>
                </a:ext>
              </a:extLst>
            </p:cNvPr>
            <p:cNvGrpSpPr/>
            <p:nvPr/>
          </p:nvGrpSpPr>
          <p:grpSpPr>
            <a:xfrm>
              <a:off x="1293264" y="3116993"/>
              <a:ext cx="7239176" cy="1687005"/>
              <a:chOff x="827584" y="3060433"/>
              <a:chExt cx="7070511" cy="164769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1D382A6-0E65-416A-B0DB-6B5A3D15F5CB}"/>
                  </a:ext>
                </a:extLst>
              </p:cNvPr>
              <p:cNvGrpSpPr/>
              <p:nvPr/>
            </p:nvGrpSpPr>
            <p:grpSpPr>
              <a:xfrm>
                <a:off x="6879769" y="3291830"/>
                <a:ext cx="1018326" cy="923330"/>
                <a:chOff x="7169176" y="3231106"/>
                <a:chExt cx="1018326" cy="923330"/>
              </a:xfrm>
            </p:grpSpPr>
            <p:pic>
              <p:nvPicPr>
                <p:cNvPr id="21" name="Picture 4">
                  <a:extLst>
                    <a:ext uri="{FF2B5EF4-FFF2-40B4-BE49-F238E27FC236}">
                      <a16:creationId xmlns:a16="http://schemas.microsoft.com/office/drawing/2014/main" id="{C14B4ACA-AF5E-BB7D-BA3F-36CA4F290F2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285" t="31792" r="855" b="58880"/>
                <a:stretch/>
              </p:blipFill>
              <p:spPr bwMode="auto">
                <a:xfrm>
                  <a:off x="7169176" y="3231106"/>
                  <a:ext cx="1018326" cy="9233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" name="Right Triangle 4">
                  <a:extLst>
                    <a:ext uri="{FF2B5EF4-FFF2-40B4-BE49-F238E27FC236}">
                      <a16:creationId xmlns:a16="http://schemas.microsoft.com/office/drawing/2014/main" id="{12F041A8-2749-9C04-9A28-1A3D5D362DD1}"/>
                    </a:ext>
                  </a:extLst>
                </p:cNvPr>
                <p:cNvSpPr/>
                <p:nvPr/>
              </p:nvSpPr>
              <p:spPr>
                <a:xfrm>
                  <a:off x="7270477" y="3869972"/>
                  <a:ext cx="340952" cy="197295"/>
                </a:xfrm>
                <a:prstGeom prst="rtTriangle">
                  <a:avLst/>
                </a:prstGeom>
                <a:solidFill>
                  <a:srgbClr val="ADAEF8"/>
                </a:solidFill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E" dirty="0">
                    <a:solidFill>
                      <a:srgbClr val="ADAEF8"/>
                    </a:solidFill>
                  </a:endParaRPr>
                </a:p>
              </p:txBody>
            </p:sp>
            <p:sp>
              <p:nvSpPr>
                <p:cNvPr id="34" name="Right Triangle 33">
                  <a:extLst>
                    <a:ext uri="{FF2B5EF4-FFF2-40B4-BE49-F238E27FC236}">
                      <a16:creationId xmlns:a16="http://schemas.microsoft.com/office/drawing/2014/main" id="{13C0E3B0-8CD9-28B8-AA5E-8790B5B119C3}"/>
                    </a:ext>
                  </a:extLst>
                </p:cNvPr>
                <p:cNvSpPr/>
                <p:nvPr/>
              </p:nvSpPr>
              <p:spPr>
                <a:xfrm rot="10800000">
                  <a:off x="7270477" y="3869972"/>
                  <a:ext cx="340952" cy="197295"/>
                </a:xfrm>
                <a:prstGeom prst="rtTriangle">
                  <a:avLst/>
                </a:prstGeom>
                <a:solidFill>
                  <a:srgbClr val="FFB2B2"/>
                </a:solidFill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E" dirty="0">
                    <a:solidFill>
                      <a:srgbClr val="FFB2B2"/>
                    </a:solidFill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56F9D942-5680-DBED-E698-77362A392857}"/>
                  </a:ext>
                </a:extLst>
              </p:cNvPr>
              <p:cNvGrpSpPr/>
              <p:nvPr/>
            </p:nvGrpSpPr>
            <p:grpSpPr>
              <a:xfrm>
                <a:off x="827584" y="3060433"/>
                <a:ext cx="5995209" cy="1647699"/>
                <a:chOff x="1359040" y="3060433"/>
                <a:chExt cx="5995209" cy="1647699"/>
              </a:xfrm>
            </p:grpSpPr>
            <p:pic>
              <p:nvPicPr>
                <p:cNvPr id="18" name="Picture 17" descr="Diagram&#10;&#10;Description automatically generated">
                  <a:extLst>
                    <a:ext uri="{FF2B5EF4-FFF2-40B4-BE49-F238E27FC236}">
                      <a16:creationId xmlns:a16="http://schemas.microsoft.com/office/drawing/2014/main" id="{EB6F8FC7-E4EE-4A79-1E34-0EFBE248EF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t="27785" r="27725" b="55265"/>
                <a:stretch/>
              </p:blipFill>
              <p:spPr>
                <a:xfrm>
                  <a:off x="1359040" y="3060433"/>
                  <a:ext cx="5995208" cy="1643913"/>
                </a:xfrm>
                <a:prstGeom prst="rect">
                  <a:avLst/>
                </a:prstGeom>
              </p:spPr>
            </p:pic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B535B304-4186-039C-C56D-BD0E637A0291}"/>
                    </a:ext>
                  </a:extLst>
                </p:cNvPr>
                <p:cNvSpPr/>
                <p:nvPr/>
              </p:nvSpPr>
              <p:spPr>
                <a:xfrm>
                  <a:off x="7092281" y="4389110"/>
                  <a:ext cx="261968" cy="3190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E" dirty="0"/>
                </a:p>
              </p:txBody>
            </p:sp>
          </p:grp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278B176-301A-63E3-6449-2C2F3D5855B1}"/>
                </a:ext>
              </a:extLst>
            </p:cNvPr>
            <p:cNvSpPr txBox="1"/>
            <p:nvPr/>
          </p:nvSpPr>
          <p:spPr>
            <a:xfrm>
              <a:off x="7916541" y="3934290"/>
              <a:ext cx="607201" cy="315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i="1" dirty="0">
                  <a:latin typeface="+mj-lt"/>
                  <a:cs typeface="Times New Roman" panose="02020603050405020304" pitchFamily="18" charset="0"/>
                </a:rPr>
                <a:t>Q</a:t>
              </a:r>
              <a:r>
                <a:rPr lang="en-GB" sz="700" b="1" i="1" dirty="0"/>
                <a:t>TOTAL</a:t>
              </a:r>
              <a:endParaRPr lang="en-SE" sz="1600" b="1" i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411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60035">
        <p:fade/>
      </p:transition>
    </mc:Choice>
    <mc:Fallback xmlns="">
      <p:transition advTm="600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nature, painting, ocean floor&#10;&#10;Description automatically generated">
            <a:extLst>
              <a:ext uri="{FF2B5EF4-FFF2-40B4-BE49-F238E27FC236}">
                <a16:creationId xmlns:a16="http://schemas.microsoft.com/office/drawing/2014/main" id="{B4DC1906-6A00-CD26-E445-FDB3D26AF3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5429" b="21816"/>
          <a:stretch/>
        </p:blipFill>
        <p:spPr>
          <a:xfrm>
            <a:off x="0" y="879322"/>
            <a:ext cx="9143999" cy="3996684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9" name="Platshållare för sidfot 2">
            <a:extLst>
              <a:ext uri="{FF2B5EF4-FFF2-40B4-BE49-F238E27FC236}">
                <a16:creationId xmlns:a16="http://schemas.microsoft.com/office/drawing/2014/main" id="{8379FACD-B4B8-4636-BD60-12F9826FD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" dirty="0"/>
              <a:t>|      DEPARTMENT OF MARINE SCIENCES</a:t>
            </a:r>
          </a:p>
        </p:txBody>
      </p:sp>
      <p:sp>
        <p:nvSpPr>
          <p:cNvPr id="14" name="Platshållare för text 26">
            <a:extLst>
              <a:ext uri="{FF2B5EF4-FFF2-40B4-BE49-F238E27FC236}">
                <a16:creationId xmlns:a16="http://schemas.microsoft.com/office/drawing/2014/main" id="{CC18E51A-717E-0514-34B5-FB0EBB7BB0E0}"/>
              </a:ext>
            </a:extLst>
          </p:cNvPr>
          <p:cNvSpPr txBox="1">
            <a:spLocks/>
          </p:cNvSpPr>
          <p:nvPr/>
        </p:nvSpPr>
        <p:spPr>
          <a:xfrm>
            <a:off x="1691680" y="402644"/>
            <a:ext cx="3456384" cy="458687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Tx/>
              <a:buNone/>
              <a:defRPr lang="sv-SE" sz="1200" b="0" i="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ＭＳ Ｐゴシック" pitchFamily="-65" charset="-128"/>
                <a:cs typeface="Arial" panose="020B0604020202020204" pitchFamily="34" charset="0"/>
              </a:defRPr>
            </a:lvl1pPr>
            <a:lvl2pPr marL="501750" indent="-285750" algn="l" defTabSz="457200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lang="sv-SE" sz="16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2pPr>
            <a:lvl3pPr marL="717750" indent="-285750" algn="l" defTabSz="457200" rtl="0" eaLnBrk="1" fontAlgn="base" hangingPunct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lang="sv-SE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933750" indent="-285750" algn="l" defTabSz="457200" rtl="0" eaLnBrk="1" fontAlgn="base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sv-SE" sz="16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defRPr>
            </a:lvl4pPr>
            <a:lvl5pPr marL="1149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defRPr>
            </a:lvl5pPr>
            <a:lvl6pPr marL="1616075" indent="-215900" algn="l" defTabSz="4572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cap="none">
                <a:solidFill>
                  <a:schemeClr val="bg1"/>
                </a:solidFill>
              </a:rPr>
              <a:t>Estel Font, Bastien Queste &amp; Sebastiaan Swart</a:t>
            </a:r>
          </a:p>
          <a:p>
            <a:r>
              <a:rPr lang="en-GB" b="1" cap="none">
                <a:solidFill>
                  <a:schemeClr val="bg1"/>
                </a:solidFill>
              </a:rPr>
              <a:t>estel.font.felez@gu.se</a:t>
            </a:r>
            <a:endParaRPr lang="en-GB" b="1" cap="none" dirty="0">
              <a:solidFill>
                <a:schemeClr val="bg1"/>
              </a:solidFill>
            </a:endParaRPr>
          </a:p>
        </p:txBody>
      </p:sp>
      <p:pic>
        <p:nvPicPr>
          <p:cNvPr id="18" name="Picture 2" descr="Image result for onr global logo">
            <a:extLst>
              <a:ext uri="{FF2B5EF4-FFF2-40B4-BE49-F238E27FC236}">
                <a16:creationId xmlns:a16="http://schemas.microsoft.com/office/drawing/2014/main" id="{61AD3BC2-AF6B-A137-855A-48C9CE902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852" y="4883758"/>
            <a:ext cx="601767" cy="27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CC68400D-62F0-3484-57B8-EB7AB86BD9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061" b="7317"/>
          <a:stretch/>
        </p:blipFill>
        <p:spPr>
          <a:xfrm>
            <a:off x="8021902" y="4883759"/>
            <a:ext cx="468544" cy="27057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Picture 4" descr="See the source image">
            <a:extLst>
              <a:ext uri="{FF2B5EF4-FFF2-40B4-BE49-F238E27FC236}">
                <a16:creationId xmlns:a16="http://schemas.microsoft.com/office/drawing/2014/main" id="{D1E818FD-0FEE-E116-7B75-3E547E3C7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725" y="4883760"/>
            <a:ext cx="1008283" cy="2688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EB7115A-9575-BD8A-2C82-A349C8A98AD7}"/>
              </a:ext>
            </a:extLst>
          </p:cNvPr>
          <p:cNvSpPr/>
          <p:nvPr/>
        </p:nvSpPr>
        <p:spPr>
          <a:xfrm>
            <a:off x="184678" y="2684950"/>
            <a:ext cx="8774641" cy="2087442"/>
          </a:xfrm>
          <a:prstGeom prst="roundRect">
            <a:avLst>
              <a:gd name="adj" fmla="val 1213"/>
            </a:avLst>
          </a:prstGeom>
          <a:solidFill>
            <a:schemeClr val="bg1">
              <a:lumMod val="75000"/>
              <a:alpha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1569F3-E31A-44EC-A987-3F412A54C3B8}"/>
              </a:ext>
            </a:extLst>
          </p:cNvPr>
          <p:cNvSpPr txBox="1"/>
          <p:nvPr/>
        </p:nvSpPr>
        <p:spPr>
          <a:xfrm>
            <a:off x="235546" y="2805042"/>
            <a:ext cx="4184536" cy="1361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What’s next?</a:t>
            </a:r>
          </a:p>
          <a:p>
            <a:endParaRPr lang="en-GB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Energetics of the region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ADCP glider 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Oct 21 – Mar 22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advective ventilation pathways to the OMZ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44E7B306-C6A5-8BB6-40B6-9D0253E481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0" r="-172" b="20592"/>
          <a:stretch/>
        </p:blipFill>
        <p:spPr bwMode="auto">
          <a:xfrm>
            <a:off x="4484250" y="2772297"/>
            <a:ext cx="4406143" cy="192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25644F1-0A64-CFAB-E300-8C6766A815E8}"/>
              </a:ext>
            </a:extLst>
          </p:cNvPr>
          <p:cNvGrpSpPr/>
          <p:nvPr/>
        </p:nvGrpSpPr>
        <p:grpSpPr>
          <a:xfrm>
            <a:off x="179512" y="1099451"/>
            <a:ext cx="7344816" cy="1400291"/>
            <a:chOff x="154098" y="1105939"/>
            <a:chExt cx="4252046" cy="76401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55D2496-B82A-BE8A-A699-B4DDF32512EF}"/>
                </a:ext>
              </a:extLst>
            </p:cNvPr>
            <p:cNvGrpSpPr/>
            <p:nvPr/>
          </p:nvGrpSpPr>
          <p:grpSpPr>
            <a:xfrm>
              <a:off x="154098" y="1105939"/>
              <a:ext cx="4252046" cy="764012"/>
              <a:chOff x="154098" y="1105939"/>
              <a:chExt cx="4252046" cy="76401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07B3AE7-C7AA-4FCC-B99D-C48E33B48B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r="7808" b="25457"/>
              <a:stretch/>
            </p:blipFill>
            <p:spPr>
              <a:xfrm>
                <a:off x="154098" y="1105939"/>
                <a:ext cx="4252046" cy="764012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  <a:effectLst>
                <a:softEdge rad="25400"/>
              </a:effectLst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7CA26B2-FF97-AEA4-EF4E-EAE2668393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94044" t="10235" r="-1" b="63965"/>
              <a:stretch/>
            </p:blipFill>
            <p:spPr>
              <a:xfrm>
                <a:off x="4092005" y="1131589"/>
                <a:ext cx="274720" cy="264431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C1118E-A82D-A23A-A3BB-59C7F9CA04AE}"/>
                </a:ext>
              </a:extLst>
            </p:cNvPr>
            <p:cNvSpPr/>
            <p:nvPr/>
          </p:nvSpPr>
          <p:spPr>
            <a:xfrm>
              <a:off x="179512" y="1707654"/>
              <a:ext cx="936104" cy="1622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0D19F21-5F84-0CBB-8AB1-0E1342CADAA2}"/>
              </a:ext>
            </a:extLst>
          </p:cNvPr>
          <p:cNvGrpSpPr/>
          <p:nvPr/>
        </p:nvGrpSpPr>
        <p:grpSpPr>
          <a:xfrm>
            <a:off x="232223" y="4328735"/>
            <a:ext cx="4187859" cy="375732"/>
            <a:chOff x="576495" y="4401572"/>
            <a:chExt cx="3626170" cy="292253"/>
          </a:xfrm>
        </p:grpSpPr>
        <p:pic>
          <p:nvPicPr>
            <p:cNvPr id="22" name="Picture 6" descr="Puede ser una imagen de texto que dice &quot;&gt;3TO Voice of the Ocean&quot;">
              <a:extLst>
                <a:ext uri="{FF2B5EF4-FFF2-40B4-BE49-F238E27FC236}">
                  <a16:creationId xmlns:a16="http://schemas.microsoft.com/office/drawing/2014/main" id="{F9FCECC3-EE3C-5F79-4189-6E4DFAA9F8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36" t="19886" r="28088" b="21316"/>
            <a:stretch/>
          </p:blipFill>
          <p:spPr bwMode="auto">
            <a:xfrm>
              <a:off x="3694335" y="4401572"/>
              <a:ext cx="508330" cy="288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SQU Web Site">
              <a:extLst>
                <a:ext uri="{FF2B5EF4-FFF2-40B4-BE49-F238E27FC236}">
                  <a16:creationId xmlns:a16="http://schemas.microsoft.com/office/drawing/2014/main" id="{7A1E9F00-C574-467B-5270-2339AA50E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0833" y="4405226"/>
              <a:ext cx="906197" cy="2885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4" name="Picture 2" descr="Image result for onr global logo">
              <a:extLst>
                <a:ext uri="{FF2B5EF4-FFF2-40B4-BE49-F238E27FC236}">
                  <a16:creationId xmlns:a16="http://schemas.microsoft.com/office/drawing/2014/main" id="{C2E361E2-3CA3-095B-86FD-26F2059C0A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4412" y="4403399"/>
              <a:ext cx="645107" cy="290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 descr="Text&#10;&#10;Description automatically generated">
              <a:extLst>
                <a:ext uri="{FF2B5EF4-FFF2-40B4-BE49-F238E27FC236}">
                  <a16:creationId xmlns:a16="http://schemas.microsoft.com/office/drawing/2014/main" id="{B5B51AAD-5F2D-8F32-A110-AE363B7024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061" b="7317"/>
            <a:stretch/>
          </p:blipFill>
          <p:spPr>
            <a:xfrm>
              <a:off x="3162460" y="4401572"/>
              <a:ext cx="505452" cy="291893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" name="Picture 7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0B9A5751-2EFD-0CD7-4F1D-2205CF742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6495" y="4405227"/>
              <a:ext cx="965390" cy="288598"/>
            </a:xfrm>
            <a:prstGeom prst="rect">
              <a:avLst/>
            </a:prstGeom>
          </p:spPr>
        </p:pic>
      </p:grpSp>
      <p:sp>
        <p:nvSpPr>
          <p:cNvPr id="31" name="Rubrik 1">
            <a:extLst>
              <a:ext uri="{FF2B5EF4-FFF2-40B4-BE49-F238E27FC236}">
                <a16:creationId xmlns:a16="http://schemas.microsoft.com/office/drawing/2014/main" id="{25CFB446-3289-BBBF-F91C-1A63558C9086}"/>
              </a:ext>
            </a:extLst>
          </p:cNvPr>
          <p:cNvSpPr txBox="1">
            <a:spLocks/>
          </p:cNvSpPr>
          <p:nvPr/>
        </p:nvSpPr>
        <p:spPr bwMode="auto">
          <a:xfrm>
            <a:off x="1403648" y="80472"/>
            <a:ext cx="784844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i="0" kern="1200" cap="none" baseline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ea typeface="ＭＳ Ｐゴシック" pitchFamily="-65" charset="-128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9pPr>
          </a:lstStyle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GB" sz="2400" dirty="0">
                <a:solidFill>
                  <a:schemeClr val="bg1"/>
                </a:solidFill>
              </a:rPr>
              <a:t>S</a:t>
            </a:r>
            <a:r>
              <a:rPr lang="en-GB" sz="1400" dirty="0">
                <a:solidFill>
                  <a:schemeClr val="bg1"/>
                </a:solidFill>
              </a:rPr>
              <a:t>EASONAL TO INTRASEASONAL VARIABILITY OF THE SURFACE MIXED LAYER IN THE GULF OF OMAN</a:t>
            </a:r>
            <a:endParaRPr lang="sv-SE" sz="2800" dirty="0">
              <a:solidFill>
                <a:schemeClr val="bg1"/>
              </a:solidFill>
            </a:endParaRP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2EDB4A42-4560-CC2D-692B-607E9EA194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24260" y="1099451"/>
            <a:ext cx="1335059" cy="1335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47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20781">
        <p:fade/>
      </p:transition>
    </mc:Choice>
    <mc:Fallback xmlns="">
      <p:transition advTm="207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0|5.5|2.6|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0.5|5.6|0.9|11.9|19.3|9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7.4|7.8|1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0.5|4.1|21.9|6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heme/theme1.xml><?xml version="1.0" encoding="utf-8"?>
<a:theme xmlns:a="http://schemas.openxmlformats.org/drawingml/2006/main" name="3_GU_PPTMall_190527">
  <a:themeElements>
    <a:clrScheme name="GU">
      <a:dk1>
        <a:sysClr val="windowText" lastClr="000000"/>
      </a:dk1>
      <a:lt1>
        <a:sysClr val="window" lastClr="FFFFFF"/>
      </a:lt1>
      <a:dk2>
        <a:srgbClr val="004B89"/>
      </a:dk2>
      <a:lt2>
        <a:srgbClr val="EEECE1"/>
      </a:lt2>
      <a:accent1>
        <a:srgbClr val="004B89"/>
      </a:accent1>
      <a:accent2>
        <a:srgbClr val="7A99AC"/>
      </a:accent2>
      <a:accent3>
        <a:srgbClr val="9B2743"/>
      </a:accent3>
      <a:accent4>
        <a:srgbClr val="FE5000"/>
      </a:accent4>
      <a:accent5>
        <a:srgbClr val="53682B"/>
      </a:accent5>
      <a:accent6>
        <a:srgbClr val="79CAB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GU_MALL_2019_190610_eng_v2" id="{3AD1ADC9-39F1-DA40-B802-7CC5E6080D9D}" vid="{E64519F2-790F-0245-8B12-29EA84DC301A}"/>
    </a:ext>
  </a:extLst>
</a:theme>
</file>

<file path=ppt/theme/theme2.xml><?xml version="1.0" encoding="utf-8"?>
<a:theme xmlns:a="http://schemas.openxmlformats.org/drawingml/2006/main" name="2_GU_PPTMall_190527">
  <a:themeElements>
    <a:clrScheme name="GU Tema 2020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99FDC"/>
      </a:accent1>
      <a:accent2>
        <a:srgbClr val="7357C1"/>
      </a:accent2>
      <a:accent3>
        <a:srgbClr val="1DA881"/>
      </a:accent3>
      <a:accent4>
        <a:srgbClr val="F2C33E"/>
      </a:accent4>
      <a:accent5>
        <a:srgbClr val="5B9BD5"/>
      </a:accent5>
      <a:accent6>
        <a:srgbClr val="C72473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GU_MALL_2019_190610_eng_v2" id="{3AD1ADC9-39F1-DA40-B802-7CC5E6080D9D}" vid="{CF617B5B-40EA-3142-A87F-46275CD4C717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1777575_ppt_gu_mall_eng_v2</Template>
  <TotalTime>3840</TotalTime>
  <Words>420</Words>
  <Application>Microsoft Office PowerPoint</Application>
  <PresentationFormat>On-screen Show (16:9)</PresentationFormat>
  <Paragraphs>74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Arial Bold</vt:lpstr>
      <vt:lpstr>Arial Narrow</vt:lpstr>
      <vt:lpstr>Calibri</vt:lpstr>
      <vt:lpstr>Roboto</vt:lpstr>
      <vt:lpstr>Times New Roman</vt:lpstr>
      <vt:lpstr>Wingdings</vt:lpstr>
      <vt:lpstr>3_GU_PPTMall_190527</vt:lpstr>
      <vt:lpstr>2_GU_PPTMall_190527</vt:lpstr>
      <vt:lpstr>SEASONAL TO INTRASEASONAL VARIABILITY OF THE SURFACE MIXED LAYER IN THE GULF OF OMAN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Logotype only  on the first and  last slide</dc:title>
  <dc:creator>Estel Font</dc:creator>
  <cp:lastModifiedBy>Estel Font</cp:lastModifiedBy>
  <cp:revision>144</cp:revision>
  <cp:lastPrinted>2019-03-25T10:35:10Z</cp:lastPrinted>
  <dcterms:created xsi:type="dcterms:W3CDTF">2022-03-30T18:22:56Z</dcterms:created>
  <dcterms:modified xsi:type="dcterms:W3CDTF">2022-05-23T21:44:36Z</dcterms:modified>
</cp:coreProperties>
</file>