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48F4E-28AC-46DE-98B8-58EA5CB25B1C}" v="137" dt="2022-05-23T20:14:38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Közepesen sötét stílus 1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száros Ádám" userId="64609cb5-afc5-4e48-b6e4-8d990b98ac32" providerId="ADAL" clId="{79D48F4E-28AC-46DE-98B8-58EA5CB25B1C}"/>
    <pc:docChg chg="undo custSel addSld delSld modSld sldOrd">
      <pc:chgData name="Mészáros Ádám" userId="64609cb5-afc5-4e48-b6e4-8d990b98ac32" providerId="ADAL" clId="{79D48F4E-28AC-46DE-98B8-58EA5CB25B1C}" dt="2022-05-24T05:54:26.127" v="5115" actId="20577"/>
      <pc:docMkLst>
        <pc:docMk/>
      </pc:docMkLst>
      <pc:sldChg chg="addSp delSp modSp new mod setBg">
        <pc:chgData name="Mészáros Ádám" userId="64609cb5-afc5-4e48-b6e4-8d990b98ac32" providerId="ADAL" clId="{79D48F4E-28AC-46DE-98B8-58EA5CB25B1C}" dt="2022-05-24T05:36:05.311" v="4971" actId="113"/>
        <pc:sldMkLst>
          <pc:docMk/>
          <pc:sldMk cId="488144" sldId="256"/>
        </pc:sldMkLst>
        <pc:spChg chg="mod">
          <ac:chgData name="Mészáros Ádám" userId="64609cb5-afc5-4e48-b6e4-8d990b98ac32" providerId="ADAL" clId="{79D48F4E-28AC-46DE-98B8-58EA5CB25B1C}" dt="2022-05-19T20:42:04.612" v="978" actId="1035"/>
          <ac:spMkLst>
            <pc:docMk/>
            <pc:sldMk cId="488144" sldId="256"/>
            <ac:spMk id="2" creationId="{66A8D951-D0F0-5268-DD12-9EBD9CBD60B1}"/>
          </ac:spMkLst>
        </pc:spChg>
        <pc:spChg chg="mod">
          <ac:chgData name="Mészáros Ádám" userId="64609cb5-afc5-4e48-b6e4-8d990b98ac32" providerId="ADAL" clId="{79D48F4E-28AC-46DE-98B8-58EA5CB25B1C}" dt="2022-05-24T05:36:05.311" v="4971" actId="113"/>
          <ac:spMkLst>
            <pc:docMk/>
            <pc:sldMk cId="488144" sldId="256"/>
            <ac:spMk id="3" creationId="{62371CF5-4318-E644-7B5A-072EBCE9B112}"/>
          </ac:spMkLst>
        </pc:spChg>
        <pc:spChg chg="add mod ord">
          <ac:chgData name="Mészáros Ádám" userId="64609cb5-afc5-4e48-b6e4-8d990b98ac32" providerId="ADAL" clId="{79D48F4E-28AC-46DE-98B8-58EA5CB25B1C}" dt="2022-05-19T10:36:45.104" v="448" actId="403"/>
          <ac:spMkLst>
            <pc:docMk/>
            <pc:sldMk cId="488144" sldId="256"/>
            <ac:spMk id="4" creationId="{AC11EDC6-56BC-876B-A7BE-981378824358}"/>
          </ac:spMkLst>
        </pc:spChg>
        <pc:spChg chg="add del">
          <ac:chgData name="Mészáros Ádám" userId="64609cb5-afc5-4e48-b6e4-8d990b98ac32" providerId="ADAL" clId="{79D48F4E-28AC-46DE-98B8-58EA5CB25B1C}" dt="2022-05-18T14:05:47.577" v="114" actId="26606"/>
          <ac:spMkLst>
            <pc:docMk/>
            <pc:sldMk cId="488144" sldId="256"/>
            <ac:spMk id="8" creationId="{0C7DAF87-3BFF-4598-9E58-F37AAD5DA0BC}"/>
          </ac:spMkLst>
        </pc:spChg>
        <pc:spChg chg="add del">
          <ac:chgData name="Mészáros Ádám" userId="64609cb5-afc5-4e48-b6e4-8d990b98ac32" providerId="ADAL" clId="{79D48F4E-28AC-46DE-98B8-58EA5CB25B1C}" dt="2022-05-18T14:05:47.577" v="114" actId="26606"/>
          <ac:spMkLst>
            <pc:docMk/>
            <pc:sldMk cId="488144" sldId="256"/>
            <ac:spMk id="10" creationId="{E5F2C0B5-62FF-45BA-A043-1E83DB28AE91}"/>
          </ac:spMkLst>
        </pc:spChg>
        <pc:spChg chg="add del">
          <ac:chgData name="Mészáros Ádám" userId="64609cb5-afc5-4e48-b6e4-8d990b98ac32" providerId="ADAL" clId="{79D48F4E-28AC-46DE-98B8-58EA5CB25B1C}" dt="2022-05-18T14:05:43.720" v="112" actId="26606"/>
          <ac:spMkLst>
            <pc:docMk/>
            <pc:sldMk cId="488144" sldId="256"/>
            <ac:spMk id="11" creationId="{F5773171-0576-4132-A405-A6861EB518F2}"/>
          </ac:spMkLst>
        </pc:spChg>
        <pc:spChg chg="add del">
          <ac:chgData name="Mészáros Ádám" userId="64609cb5-afc5-4e48-b6e4-8d990b98ac32" providerId="ADAL" clId="{79D48F4E-28AC-46DE-98B8-58EA5CB25B1C}" dt="2022-05-18T14:05:43.720" v="112" actId="26606"/>
          <ac:spMkLst>
            <pc:docMk/>
            <pc:sldMk cId="488144" sldId="256"/>
            <ac:spMk id="13" creationId="{019B878C-B90F-4ECB-965C-222272341D2C}"/>
          </ac:spMkLst>
        </pc:spChg>
        <pc:spChg chg="add del">
          <ac:chgData name="Mészáros Ádám" userId="64609cb5-afc5-4e48-b6e4-8d990b98ac32" providerId="ADAL" clId="{79D48F4E-28AC-46DE-98B8-58EA5CB25B1C}" dt="2022-05-18T14:05:43.720" v="112" actId="26606"/>
          <ac:spMkLst>
            <pc:docMk/>
            <pc:sldMk cId="488144" sldId="256"/>
            <ac:spMk id="15" creationId="{DEA90D0B-AC38-4D61-872C-1B5C58A55CD1}"/>
          </ac:spMkLst>
        </pc:spChg>
        <pc:spChg chg="add del">
          <ac:chgData name="Mészáros Ádám" userId="64609cb5-afc5-4e48-b6e4-8d990b98ac32" providerId="ADAL" clId="{79D48F4E-28AC-46DE-98B8-58EA5CB25B1C}" dt="2022-05-18T14:05:47.577" v="114" actId="26606"/>
          <ac:spMkLst>
            <pc:docMk/>
            <pc:sldMk cId="488144" sldId="256"/>
            <ac:spMk id="17" creationId="{F57956F2-A3E4-4E12-8E9E-2C7040BB9DEC}"/>
          </ac:spMkLst>
        </pc:spChg>
        <pc:picChg chg="add mod">
          <ac:chgData name="Mészáros Ádám" userId="64609cb5-afc5-4e48-b6e4-8d990b98ac32" providerId="ADAL" clId="{79D48F4E-28AC-46DE-98B8-58EA5CB25B1C}" dt="2022-05-18T14:05:47.577" v="114" actId="26606"/>
          <ac:picMkLst>
            <pc:docMk/>
            <pc:sldMk cId="488144" sldId="256"/>
            <ac:picMk id="6" creationId="{9523A14B-499F-74F9-6571-08C5C177818C}"/>
          </ac:picMkLst>
        </pc:picChg>
        <pc:cxnChg chg="add del">
          <ac:chgData name="Mészáros Ádám" userId="64609cb5-afc5-4e48-b6e4-8d990b98ac32" providerId="ADAL" clId="{79D48F4E-28AC-46DE-98B8-58EA5CB25B1C}" dt="2022-05-18T14:05:47.577" v="114" actId="26606"/>
          <ac:cxnSpMkLst>
            <pc:docMk/>
            <pc:sldMk cId="488144" sldId="256"/>
            <ac:cxnSpMk id="9" creationId="{8CD6AAC6-A413-4A54-80C1-9431655F91F2}"/>
          </ac:cxnSpMkLst>
        </pc:cxnChg>
      </pc:sldChg>
      <pc:sldChg chg="addSp delSp modSp new mod">
        <pc:chgData name="Mészáros Ádám" userId="64609cb5-afc5-4e48-b6e4-8d990b98ac32" providerId="ADAL" clId="{79D48F4E-28AC-46DE-98B8-58EA5CB25B1C}" dt="2022-05-24T05:35:19.137" v="4968" actId="20577"/>
        <pc:sldMkLst>
          <pc:docMk/>
          <pc:sldMk cId="217822404" sldId="257"/>
        </pc:sldMkLst>
        <pc:spChg chg="mod">
          <ac:chgData name="Mészáros Ádám" userId="64609cb5-afc5-4e48-b6e4-8d990b98ac32" providerId="ADAL" clId="{79D48F4E-28AC-46DE-98B8-58EA5CB25B1C}" dt="2022-05-18T14:00:47.585" v="79" actId="20577"/>
          <ac:spMkLst>
            <pc:docMk/>
            <pc:sldMk cId="217822404" sldId="257"/>
            <ac:spMk id="2" creationId="{F39001C2-712A-3455-65BB-1B7BD44982FD}"/>
          </ac:spMkLst>
        </pc:spChg>
        <pc:spChg chg="add del mod">
          <ac:chgData name="Mészáros Ádám" userId="64609cb5-afc5-4e48-b6e4-8d990b98ac32" providerId="ADAL" clId="{79D48F4E-28AC-46DE-98B8-58EA5CB25B1C}" dt="2022-05-19T09:33:39.743" v="202"/>
          <ac:spMkLst>
            <pc:docMk/>
            <pc:sldMk cId="217822404" sldId="257"/>
            <ac:spMk id="3" creationId="{7AB29947-DF93-7BDF-3B09-7382FEA17E09}"/>
          </ac:spMkLst>
        </pc:spChg>
        <pc:spChg chg="add del mod">
          <ac:chgData name="Mészáros Ádám" userId="64609cb5-afc5-4e48-b6e4-8d990b98ac32" providerId="ADAL" clId="{79D48F4E-28AC-46DE-98B8-58EA5CB25B1C}" dt="2022-05-19T10:38:40.210" v="461" actId="478"/>
          <ac:spMkLst>
            <pc:docMk/>
            <pc:sldMk cId="217822404" sldId="257"/>
            <ac:spMk id="6" creationId="{5EC258DE-20F1-94E3-5537-242AB2A8A343}"/>
          </ac:spMkLst>
        </pc:spChg>
        <pc:spChg chg="add del mod">
          <ac:chgData name="Mészáros Ádám" userId="64609cb5-afc5-4e48-b6e4-8d990b98ac32" providerId="ADAL" clId="{79D48F4E-28AC-46DE-98B8-58EA5CB25B1C}" dt="2022-05-19T09:39:45.340" v="206"/>
          <ac:spMkLst>
            <pc:docMk/>
            <pc:sldMk cId="217822404" sldId="257"/>
            <ac:spMk id="9" creationId="{CF772298-5AD4-91FF-B41D-DC2C217D99FE}"/>
          </ac:spMkLst>
        </pc:spChg>
        <pc:spChg chg="add del mod">
          <ac:chgData name="Mészáros Ádám" userId="64609cb5-afc5-4e48-b6e4-8d990b98ac32" providerId="ADAL" clId="{79D48F4E-28AC-46DE-98B8-58EA5CB25B1C}" dt="2022-05-24T05:35:19.137" v="4968" actId="20577"/>
          <ac:spMkLst>
            <pc:docMk/>
            <pc:sldMk cId="217822404" sldId="257"/>
            <ac:spMk id="13" creationId="{0D2671FF-2ABE-0193-4A27-DCA6D43C2E02}"/>
          </ac:spMkLst>
        </pc:spChg>
        <pc:picChg chg="add mod">
          <ac:chgData name="Mészáros Ádám" userId="64609cb5-afc5-4e48-b6e4-8d990b98ac32" providerId="ADAL" clId="{79D48F4E-28AC-46DE-98B8-58EA5CB25B1C}" dt="2022-05-19T09:48:52.158" v="250" actId="1038"/>
          <ac:picMkLst>
            <pc:docMk/>
            <pc:sldMk cId="217822404" sldId="257"/>
            <ac:picMk id="4" creationId="{00DA3026-334A-75E7-6F7A-A8F74382B02A}"/>
          </ac:picMkLst>
        </pc:picChg>
        <pc:picChg chg="add del mod">
          <ac:chgData name="Mészáros Ádám" userId="64609cb5-afc5-4e48-b6e4-8d990b98ac32" providerId="ADAL" clId="{79D48F4E-28AC-46DE-98B8-58EA5CB25B1C}" dt="2022-05-19T09:33:43.032" v="205" actId="478"/>
          <ac:picMkLst>
            <pc:docMk/>
            <pc:sldMk cId="217822404" sldId="257"/>
            <ac:picMk id="6" creationId="{5DE6FC9C-CF45-EF1B-A75D-9E9694DA76A1}"/>
          </ac:picMkLst>
        </pc:picChg>
        <pc:picChg chg="add del mod">
          <ac:chgData name="Mészáros Ádám" userId="64609cb5-afc5-4e48-b6e4-8d990b98ac32" providerId="ADAL" clId="{79D48F4E-28AC-46DE-98B8-58EA5CB25B1C}" dt="2022-05-18T14:09:35.034" v="131"/>
          <ac:picMkLst>
            <pc:docMk/>
            <pc:sldMk cId="217822404" sldId="257"/>
            <ac:picMk id="6" creationId="{88A62417-92D2-5A53-5B41-9A1EB8009773}"/>
          </ac:picMkLst>
        </pc:picChg>
        <pc:picChg chg="add del mod modCrop">
          <ac:chgData name="Mészáros Ádám" userId="64609cb5-afc5-4e48-b6e4-8d990b98ac32" providerId="ADAL" clId="{79D48F4E-28AC-46DE-98B8-58EA5CB25B1C}" dt="2022-05-19T09:48:40.915" v="237" actId="478"/>
          <ac:picMkLst>
            <pc:docMk/>
            <pc:sldMk cId="217822404" sldId="257"/>
            <ac:picMk id="8" creationId="{589A4769-F2E2-31C5-B20E-1FDE933F1BA2}"/>
          </ac:picMkLst>
        </pc:picChg>
        <pc:picChg chg="add del mod">
          <ac:chgData name="Mészáros Ádám" userId="64609cb5-afc5-4e48-b6e4-8d990b98ac32" providerId="ADAL" clId="{79D48F4E-28AC-46DE-98B8-58EA5CB25B1C}" dt="2022-05-19T09:39:46.864" v="209" actId="478"/>
          <ac:picMkLst>
            <pc:docMk/>
            <pc:sldMk cId="217822404" sldId="257"/>
            <ac:picMk id="11" creationId="{CF75EC7B-ED43-09D9-1BC3-5BD381F46F61}"/>
          </ac:picMkLst>
        </pc:picChg>
        <pc:picChg chg="add del mod">
          <ac:chgData name="Mészáros Ádám" userId="64609cb5-afc5-4e48-b6e4-8d990b98ac32" providerId="ADAL" clId="{79D48F4E-28AC-46DE-98B8-58EA5CB25B1C}" dt="2022-05-19T09:48:34.971" v="230"/>
          <ac:picMkLst>
            <pc:docMk/>
            <pc:sldMk cId="217822404" sldId="257"/>
            <ac:picMk id="15" creationId="{107BA4F4-5368-4FB7-38CF-2D62D7F359C3}"/>
          </ac:picMkLst>
        </pc:picChg>
        <pc:picChg chg="add mod">
          <ac:chgData name="Mészáros Ádám" userId="64609cb5-afc5-4e48-b6e4-8d990b98ac32" providerId="ADAL" clId="{79D48F4E-28AC-46DE-98B8-58EA5CB25B1C}" dt="2022-05-20T09:06:56.138" v="2033" actId="1036"/>
          <ac:picMkLst>
            <pc:docMk/>
            <pc:sldMk cId="217822404" sldId="257"/>
            <ac:picMk id="17" creationId="{3A3A0301-405E-CB20-3609-63BA79C9468D}"/>
          </ac:picMkLst>
        </pc:picChg>
      </pc:sldChg>
      <pc:sldChg chg="modSp new del mod">
        <pc:chgData name="Mészáros Ádám" userId="64609cb5-afc5-4e48-b6e4-8d990b98ac32" providerId="ADAL" clId="{79D48F4E-28AC-46DE-98B8-58EA5CB25B1C}" dt="2022-05-19T10:32:47.815" v="326" actId="47"/>
        <pc:sldMkLst>
          <pc:docMk/>
          <pc:sldMk cId="944656433" sldId="258"/>
        </pc:sldMkLst>
        <pc:spChg chg="mod">
          <ac:chgData name="Mészáros Ádám" userId="64609cb5-afc5-4e48-b6e4-8d990b98ac32" providerId="ADAL" clId="{79D48F4E-28AC-46DE-98B8-58EA5CB25B1C}" dt="2022-05-19T10:32:40.258" v="324" actId="20577"/>
          <ac:spMkLst>
            <pc:docMk/>
            <pc:sldMk cId="944656433" sldId="258"/>
            <ac:spMk id="3" creationId="{F4C229CE-3C1A-63CD-D45F-ED5AB967B0C8}"/>
          </ac:spMkLst>
        </pc:spChg>
      </pc:sldChg>
      <pc:sldChg chg="addSp delSp modSp add mod">
        <pc:chgData name="Mészáros Ádám" userId="64609cb5-afc5-4e48-b6e4-8d990b98ac32" providerId="ADAL" clId="{79D48F4E-28AC-46DE-98B8-58EA5CB25B1C}" dt="2022-05-24T05:54:26.127" v="5115" actId="20577"/>
        <pc:sldMkLst>
          <pc:docMk/>
          <pc:sldMk cId="2928828951" sldId="258"/>
        </pc:sldMkLst>
        <pc:spChg chg="mod">
          <ac:chgData name="Mészáros Ádám" userId="64609cb5-afc5-4e48-b6e4-8d990b98ac32" providerId="ADAL" clId="{79D48F4E-28AC-46DE-98B8-58EA5CB25B1C}" dt="2022-05-19T10:35:07.710" v="392" actId="20577"/>
          <ac:spMkLst>
            <pc:docMk/>
            <pc:sldMk cId="2928828951" sldId="258"/>
            <ac:spMk id="2" creationId="{F39001C2-712A-3455-65BB-1B7BD44982FD}"/>
          </ac:spMkLst>
        </pc:spChg>
        <pc:spChg chg="del">
          <ac:chgData name="Mészáros Ádám" userId="64609cb5-afc5-4e48-b6e4-8d990b98ac32" providerId="ADAL" clId="{79D48F4E-28AC-46DE-98B8-58EA5CB25B1C}" dt="2022-05-19T10:38:31.055" v="460" actId="478"/>
          <ac:spMkLst>
            <pc:docMk/>
            <pc:sldMk cId="2928828951" sldId="258"/>
            <ac:spMk id="6" creationId="{5EC258DE-20F1-94E3-5537-242AB2A8A343}"/>
          </ac:spMkLst>
        </pc:spChg>
        <pc:spChg chg="add mod">
          <ac:chgData name="Mészáros Ádám" userId="64609cb5-afc5-4e48-b6e4-8d990b98ac32" providerId="ADAL" clId="{79D48F4E-28AC-46DE-98B8-58EA5CB25B1C}" dt="2022-05-24T05:54:26.127" v="5115" actId="20577"/>
          <ac:spMkLst>
            <pc:docMk/>
            <pc:sldMk cId="2928828951" sldId="258"/>
            <ac:spMk id="6" creationId="{AA37CD0D-48AC-958A-66CF-D8825700A6EA}"/>
          </ac:spMkLst>
        </pc:spChg>
        <pc:spChg chg="mod">
          <ac:chgData name="Mészáros Ádám" userId="64609cb5-afc5-4e48-b6e4-8d990b98ac32" providerId="ADAL" clId="{79D48F4E-28AC-46DE-98B8-58EA5CB25B1C}" dt="2022-05-24T05:53:59.197" v="5065" actId="20577"/>
          <ac:spMkLst>
            <pc:docMk/>
            <pc:sldMk cId="2928828951" sldId="258"/>
            <ac:spMk id="13" creationId="{0D2671FF-2ABE-0193-4A27-DCA6D43C2E02}"/>
          </ac:spMkLst>
        </pc:spChg>
        <pc:picChg chg="mod">
          <ac:chgData name="Mészáros Ádám" userId="64609cb5-afc5-4e48-b6e4-8d990b98ac32" providerId="ADAL" clId="{79D48F4E-28AC-46DE-98B8-58EA5CB25B1C}" dt="2022-05-20T09:06:59.302" v="2038" actId="1036"/>
          <ac:picMkLst>
            <pc:docMk/>
            <pc:sldMk cId="2928828951" sldId="258"/>
            <ac:picMk id="17" creationId="{3A3A0301-405E-CB20-3609-63BA79C9468D}"/>
          </ac:picMkLst>
        </pc:picChg>
      </pc:sldChg>
      <pc:sldChg chg="addSp delSp modSp add mod">
        <pc:chgData name="Mészáros Ádám" userId="64609cb5-afc5-4e48-b6e4-8d990b98ac32" providerId="ADAL" clId="{79D48F4E-28AC-46DE-98B8-58EA5CB25B1C}" dt="2022-05-23T16:46:47.516" v="3901" actId="20577"/>
        <pc:sldMkLst>
          <pc:docMk/>
          <pc:sldMk cId="229114942" sldId="259"/>
        </pc:sldMkLst>
        <pc:spChg chg="mod">
          <ac:chgData name="Mészáros Ádám" userId="64609cb5-afc5-4e48-b6e4-8d990b98ac32" providerId="ADAL" clId="{79D48F4E-28AC-46DE-98B8-58EA5CB25B1C}" dt="2022-05-23T09:34:27.606" v="2535" actId="20577"/>
          <ac:spMkLst>
            <pc:docMk/>
            <pc:sldMk cId="229114942" sldId="259"/>
            <ac:spMk id="2" creationId="{F39001C2-712A-3455-65BB-1B7BD44982FD}"/>
          </ac:spMkLst>
        </pc:spChg>
        <pc:spChg chg="add del mod">
          <ac:chgData name="Mészáros Ádám" userId="64609cb5-afc5-4e48-b6e4-8d990b98ac32" providerId="ADAL" clId="{79D48F4E-28AC-46DE-98B8-58EA5CB25B1C}" dt="2022-05-19T10:38:23.924" v="458" actId="478"/>
          <ac:spMkLst>
            <pc:docMk/>
            <pc:sldMk cId="229114942" sldId="259"/>
            <ac:spMk id="5" creationId="{030D8165-149E-8A35-F0F2-198A0B63196D}"/>
          </ac:spMkLst>
        </pc:spChg>
        <pc:spChg chg="del">
          <ac:chgData name="Mészáros Ádám" userId="64609cb5-afc5-4e48-b6e4-8d990b98ac32" providerId="ADAL" clId="{79D48F4E-28AC-46DE-98B8-58EA5CB25B1C}" dt="2022-05-19T10:38:27.142" v="459" actId="478"/>
          <ac:spMkLst>
            <pc:docMk/>
            <pc:sldMk cId="229114942" sldId="259"/>
            <ac:spMk id="6" creationId="{5EC258DE-20F1-94E3-5537-242AB2A8A343}"/>
          </ac:spMkLst>
        </pc:spChg>
        <pc:spChg chg="add mod">
          <ac:chgData name="Mészáros Ádám" userId="64609cb5-afc5-4e48-b6e4-8d990b98ac32" providerId="ADAL" clId="{79D48F4E-28AC-46DE-98B8-58EA5CB25B1C}" dt="2022-05-23T16:46:47.516" v="3901" actId="20577"/>
          <ac:spMkLst>
            <pc:docMk/>
            <pc:sldMk cId="229114942" sldId="259"/>
            <ac:spMk id="8" creationId="{90CE3596-7376-B6FB-56F7-B4F66E0318C0}"/>
          </ac:spMkLst>
        </pc:spChg>
        <pc:spChg chg="add del mod">
          <ac:chgData name="Mészáros Ádám" userId="64609cb5-afc5-4e48-b6e4-8d990b98ac32" providerId="ADAL" clId="{79D48F4E-28AC-46DE-98B8-58EA5CB25B1C}" dt="2022-05-23T09:12:23.161" v="2186" actId="478"/>
          <ac:spMkLst>
            <pc:docMk/>
            <pc:sldMk cId="229114942" sldId="259"/>
            <ac:spMk id="9" creationId="{1D49AC66-D299-54F1-DDBF-54CAEB02F500}"/>
          </ac:spMkLst>
        </pc:spChg>
        <pc:spChg chg="add del">
          <ac:chgData name="Mészáros Ádám" userId="64609cb5-afc5-4e48-b6e4-8d990b98ac32" providerId="ADAL" clId="{79D48F4E-28AC-46DE-98B8-58EA5CB25B1C}" dt="2022-05-19T10:38:23.924" v="458" actId="478"/>
          <ac:spMkLst>
            <pc:docMk/>
            <pc:sldMk cId="229114942" sldId="259"/>
            <ac:spMk id="13" creationId="{0D2671FF-2ABE-0193-4A27-DCA6D43C2E02}"/>
          </ac:spMkLst>
        </pc:spChg>
        <pc:graphicFrameChg chg="add del mod modGraphic">
          <ac:chgData name="Mészáros Ádám" userId="64609cb5-afc5-4e48-b6e4-8d990b98ac32" providerId="ADAL" clId="{79D48F4E-28AC-46DE-98B8-58EA5CB25B1C}" dt="2022-05-23T16:29:32.942" v="3677" actId="478"/>
          <ac:graphicFrameMkLst>
            <pc:docMk/>
            <pc:sldMk cId="229114942" sldId="259"/>
            <ac:graphicFrameMk id="3" creationId="{03C21BDF-20CB-E31A-2D64-08C71F3AA93B}"/>
          </ac:graphicFrameMkLst>
        </pc:graphicFrameChg>
        <pc:graphicFrameChg chg="add mod modGraphic">
          <ac:chgData name="Mészáros Ádám" userId="64609cb5-afc5-4e48-b6e4-8d990b98ac32" providerId="ADAL" clId="{79D48F4E-28AC-46DE-98B8-58EA5CB25B1C}" dt="2022-05-23T16:40:35.509" v="3822" actId="20577"/>
          <ac:graphicFrameMkLst>
            <pc:docMk/>
            <pc:sldMk cId="229114942" sldId="259"/>
            <ac:graphicFrameMk id="10" creationId="{401D07E4-94E7-6BF1-AB9E-68C2440CB4E8}"/>
          </ac:graphicFrameMkLst>
        </pc:graphicFrameChg>
        <pc:picChg chg="add del mod modCrop">
          <ac:chgData name="Mészáros Ádám" userId="64609cb5-afc5-4e48-b6e4-8d990b98ac32" providerId="ADAL" clId="{79D48F4E-28AC-46DE-98B8-58EA5CB25B1C}" dt="2022-05-23T06:24:42.929" v="2059" actId="478"/>
          <ac:picMkLst>
            <pc:docMk/>
            <pc:sldMk cId="229114942" sldId="259"/>
            <ac:picMk id="5" creationId="{54F3BEB6-C2AE-6A45-F5F8-7104E5C681B5}"/>
          </ac:picMkLst>
        </pc:picChg>
        <pc:picChg chg="add del mod modCrop">
          <ac:chgData name="Mészáros Ádám" userId="64609cb5-afc5-4e48-b6e4-8d990b98ac32" providerId="ADAL" clId="{79D48F4E-28AC-46DE-98B8-58EA5CB25B1C}" dt="2022-05-23T12:45:08.943" v="3048" actId="478"/>
          <ac:picMkLst>
            <pc:docMk/>
            <pc:sldMk cId="229114942" sldId="259"/>
            <ac:picMk id="6" creationId="{1C61181A-A57F-AFDD-4D6C-2355DEC5285A}"/>
          </ac:picMkLst>
        </pc:picChg>
        <pc:picChg chg="add mod modCrop">
          <ac:chgData name="Mészáros Ádám" userId="64609cb5-afc5-4e48-b6e4-8d990b98ac32" providerId="ADAL" clId="{79D48F4E-28AC-46DE-98B8-58EA5CB25B1C}" dt="2022-05-23T16:33:37.019" v="3730" actId="1037"/>
          <ac:picMkLst>
            <pc:docMk/>
            <pc:sldMk cId="229114942" sldId="259"/>
            <ac:picMk id="7" creationId="{3DDA435D-A35B-4486-2F9E-E051A836B112}"/>
          </ac:picMkLst>
        </pc:picChg>
        <pc:picChg chg="add del mod modCrop">
          <ac:chgData name="Mészáros Ádám" userId="64609cb5-afc5-4e48-b6e4-8d990b98ac32" providerId="ADAL" clId="{79D48F4E-28AC-46DE-98B8-58EA5CB25B1C}" dt="2022-05-23T06:24:50.685" v="2063" actId="478"/>
          <ac:picMkLst>
            <pc:docMk/>
            <pc:sldMk cId="229114942" sldId="259"/>
            <ac:picMk id="7" creationId="{E2C41F3D-FBF6-5E1F-1C8E-85CE8F053532}"/>
          </ac:picMkLst>
        </pc:picChg>
        <pc:picChg chg="add del mod modCrop">
          <ac:chgData name="Mészáros Ádám" userId="64609cb5-afc5-4e48-b6e4-8d990b98ac32" providerId="ADAL" clId="{79D48F4E-28AC-46DE-98B8-58EA5CB25B1C}" dt="2022-05-23T09:12:20.361" v="2185" actId="478"/>
          <ac:picMkLst>
            <pc:docMk/>
            <pc:sldMk cId="229114942" sldId="259"/>
            <ac:picMk id="11" creationId="{55AE6E2F-A1FB-B418-45DE-E8CC148138B8}"/>
          </ac:picMkLst>
        </pc:picChg>
        <pc:picChg chg="mod">
          <ac:chgData name="Mészáros Ádám" userId="64609cb5-afc5-4e48-b6e4-8d990b98ac32" providerId="ADAL" clId="{79D48F4E-28AC-46DE-98B8-58EA5CB25B1C}" dt="2022-05-20T09:07:02.890" v="2043" actId="1036"/>
          <ac:picMkLst>
            <pc:docMk/>
            <pc:sldMk cId="229114942" sldId="259"/>
            <ac:picMk id="17" creationId="{3A3A0301-405E-CB20-3609-63BA79C9468D}"/>
          </ac:picMkLst>
        </pc:picChg>
      </pc:sldChg>
      <pc:sldChg chg="addSp delSp modSp add mod ord">
        <pc:chgData name="Mészáros Ádám" userId="64609cb5-afc5-4e48-b6e4-8d990b98ac32" providerId="ADAL" clId="{79D48F4E-28AC-46DE-98B8-58EA5CB25B1C}" dt="2022-05-23T17:34:05.349" v="3981" actId="1076"/>
        <pc:sldMkLst>
          <pc:docMk/>
          <pc:sldMk cId="1004132876" sldId="260"/>
        </pc:sldMkLst>
        <pc:spChg chg="mod">
          <ac:chgData name="Mészáros Ádám" userId="64609cb5-afc5-4e48-b6e4-8d990b98ac32" providerId="ADAL" clId="{79D48F4E-28AC-46DE-98B8-58EA5CB25B1C}" dt="2022-05-23T09:34:36.031" v="2542" actId="20577"/>
          <ac:spMkLst>
            <pc:docMk/>
            <pc:sldMk cId="1004132876" sldId="260"/>
            <ac:spMk id="2" creationId="{F39001C2-712A-3455-65BB-1B7BD44982FD}"/>
          </ac:spMkLst>
        </pc:spChg>
        <pc:spChg chg="add mod">
          <ac:chgData name="Mészáros Ádám" userId="64609cb5-afc5-4e48-b6e4-8d990b98ac32" providerId="ADAL" clId="{79D48F4E-28AC-46DE-98B8-58EA5CB25B1C}" dt="2022-05-23T09:38:23.627" v="2654" actId="1076"/>
          <ac:spMkLst>
            <pc:docMk/>
            <pc:sldMk cId="1004132876" sldId="260"/>
            <ac:spMk id="6" creationId="{1268049D-8B3E-0D6B-51B8-44383758B629}"/>
          </ac:spMkLst>
        </pc:spChg>
        <pc:spChg chg="del">
          <ac:chgData name="Mészáros Ádám" userId="64609cb5-afc5-4e48-b6e4-8d990b98ac32" providerId="ADAL" clId="{79D48F4E-28AC-46DE-98B8-58EA5CB25B1C}" dt="2022-05-19T10:38:48.203" v="463" actId="478"/>
          <ac:spMkLst>
            <pc:docMk/>
            <pc:sldMk cId="1004132876" sldId="260"/>
            <ac:spMk id="6" creationId="{5EC258DE-20F1-94E3-5537-242AB2A8A343}"/>
          </ac:spMkLst>
        </pc:spChg>
        <pc:spChg chg="add mod">
          <ac:chgData name="Mészáros Ádám" userId="64609cb5-afc5-4e48-b6e4-8d990b98ac32" providerId="ADAL" clId="{79D48F4E-28AC-46DE-98B8-58EA5CB25B1C}" dt="2022-05-23T17:33:50.776" v="3979" actId="1076"/>
          <ac:spMkLst>
            <pc:docMk/>
            <pc:sldMk cId="1004132876" sldId="260"/>
            <ac:spMk id="15" creationId="{6544A000-224D-29E9-289D-65FEC8583BD6}"/>
          </ac:spMkLst>
        </pc:spChg>
        <pc:graphicFrameChg chg="add del mod modGraphic">
          <ac:chgData name="Mészáros Ádám" userId="64609cb5-afc5-4e48-b6e4-8d990b98ac32" providerId="ADAL" clId="{79D48F4E-28AC-46DE-98B8-58EA5CB25B1C}" dt="2022-05-23T17:32:05.393" v="3903" actId="21"/>
          <ac:graphicFrameMkLst>
            <pc:docMk/>
            <pc:sldMk cId="1004132876" sldId="260"/>
            <ac:graphicFrameMk id="9" creationId="{114F266B-A37E-7BF0-8C52-2A6A74750E35}"/>
          </ac:graphicFrameMkLst>
        </pc:graphicFrameChg>
        <pc:picChg chg="add del mod modCrop">
          <ac:chgData name="Mészáros Ádám" userId="64609cb5-afc5-4e48-b6e4-8d990b98ac32" providerId="ADAL" clId="{79D48F4E-28AC-46DE-98B8-58EA5CB25B1C}" dt="2022-05-23T09:38:48.093" v="2655" actId="478"/>
          <ac:picMkLst>
            <pc:docMk/>
            <pc:sldMk cId="1004132876" sldId="260"/>
            <ac:picMk id="5" creationId="{AF1CB31D-B226-1D20-918A-0CC84F826910}"/>
          </ac:picMkLst>
        </pc:picChg>
        <pc:picChg chg="add del mod modCrop">
          <ac:chgData name="Mészáros Ádám" userId="64609cb5-afc5-4e48-b6e4-8d990b98ac32" providerId="ADAL" clId="{79D48F4E-28AC-46DE-98B8-58EA5CB25B1C}" dt="2022-05-23T12:12:20.378" v="2891" actId="478"/>
          <ac:picMkLst>
            <pc:docMk/>
            <pc:sldMk cId="1004132876" sldId="260"/>
            <ac:picMk id="8" creationId="{714CDE9D-810C-F052-17D4-260B82CFC07D}"/>
          </ac:picMkLst>
        </pc:picChg>
        <pc:picChg chg="add mod modCrop">
          <ac:chgData name="Mészáros Ádám" userId="64609cb5-afc5-4e48-b6e4-8d990b98ac32" providerId="ADAL" clId="{79D48F4E-28AC-46DE-98B8-58EA5CB25B1C}" dt="2022-05-23T17:34:01.810" v="3980" actId="1076"/>
          <ac:picMkLst>
            <pc:docMk/>
            <pc:sldMk cId="1004132876" sldId="260"/>
            <ac:picMk id="11" creationId="{4453AF92-3395-9A39-7030-AC524DCDC34F}"/>
          </ac:picMkLst>
        </pc:picChg>
        <pc:picChg chg="add mod">
          <ac:chgData name="Mészáros Ádám" userId="64609cb5-afc5-4e48-b6e4-8d990b98ac32" providerId="ADAL" clId="{79D48F4E-28AC-46DE-98B8-58EA5CB25B1C}" dt="2022-05-23T17:34:05.349" v="3981" actId="1076"/>
          <ac:picMkLst>
            <pc:docMk/>
            <pc:sldMk cId="1004132876" sldId="260"/>
            <ac:picMk id="14" creationId="{6DF2E0D6-7ADF-64E0-77DA-EC274C19A40D}"/>
          </ac:picMkLst>
        </pc:picChg>
        <pc:picChg chg="mod">
          <ac:chgData name="Mészáros Ádám" userId="64609cb5-afc5-4e48-b6e4-8d990b98ac32" providerId="ADAL" clId="{79D48F4E-28AC-46DE-98B8-58EA5CB25B1C}" dt="2022-05-20T09:07:06.471" v="2048" actId="1036"/>
          <ac:picMkLst>
            <pc:docMk/>
            <pc:sldMk cId="1004132876" sldId="260"/>
            <ac:picMk id="17" creationId="{3A3A0301-405E-CB20-3609-63BA79C9468D}"/>
          </ac:picMkLst>
        </pc:picChg>
      </pc:sldChg>
      <pc:sldChg chg="delSp modSp add mod">
        <pc:chgData name="Mészáros Ádám" userId="64609cb5-afc5-4e48-b6e4-8d990b98ac32" providerId="ADAL" clId="{79D48F4E-28AC-46DE-98B8-58EA5CB25B1C}" dt="2022-05-24T05:28:27.116" v="4938" actId="20577"/>
        <pc:sldMkLst>
          <pc:docMk/>
          <pc:sldMk cId="59951964" sldId="261"/>
        </pc:sldMkLst>
        <pc:spChg chg="mod">
          <ac:chgData name="Mészáros Ádám" userId="64609cb5-afc5-4e48-b6e4-8d990b98ac32" providerId="ADAL" clId="{79D48F4E-28AC-46DE-98B8-58EA5CB25B1C}" dt="2022-05-19T10:34:12.556" v="361" actId="20577"/>
          <ac:spMkLst>
            <pc:docMk/>
            <pc:sldMk cId="59951964" sldId="261"/>
            <ac:spMk id="2" creationId="{F39001C2-712A-3455-65BB-1B7BD44982FD}"/>
          </ac:spMkLst>
        </pc:spChg>
        <pc:spChg chg="del">
          <ac:chgData name="Mészáros Ádám" userId="64609cb5-afc5-4e48-b6e4-8d990b98ac32" providerId="ADAL" clId="{79D48F4E-28AC-46DE-98B8-58EA5CB25B1C}" dt="2022-05-19T10:38:51.342" v="464" actId="478"/>
          <ac:spMkLst>
            <pc:docMk/>
            <pc:sldMk cId="59951964" sldId="261"/>
            <ac:spMk id="6" creationId="{5EC258DE-20F1-94E3-5537-242AB2A8A343}"/>
          </ac:spMkLst>
        </pc:spChg>
        <pc:spChg chg="mod">
          <ac:chgData name="Mészáros Ádám" userId="64609cb5-afc5-4e48-b6e4-8d990b98ac32" providerId="ADAL" clId="{79D48F4E-28AC-46DE-98B8-58EA5CB25B1C}" dt="2022-05-24T05:28:27.116" v="4938" actId="20577"/>
          <ac:spMkLst>
            <pc:docMk/>
            <pc:sldMk cId="59951964" sldId="261"/>
            <ac:spMk id="13" creationId="{0D2671FF-2ABE-0193-4A27-DCA6D43C2E02}"/>
          </ac:spMkLst>
        </pc:spChg>
        <pc:picChg chg="mod">
          <ac:chgData name="Mészáros Ádám" userId="64609cb5-afc5-4e48-b6e4-8d990b98ac32" providerId="ADAL" clId="{79D48F4E-28AC-46DE-98B8-58EA5CB25B1C}" dt="2022-05-20T09:07:10.683" v="2053" actId="1036"/>
          <ac:picMkLst>
            <pc:docMk/>
            <pc:sldMk cId="59951964" sldId="261"/>
            <ac:picMk id="17" creationId="{3A3A0301-405E-CB20-3609-63BA79C9468D}"/>
          </ac:picMkLst>
        </pc:picChg>
      </pc:sldChg>
      <pc:sldChg chg="new del">
        <pc:chgData name="Mészáros Ádám" userId="64609cb5-afc5-4e48-b6e4-8d990b98ac32" providerId="ADAL" clId="{79D48F4E-28AC-46DE-98B8-58EA5CB25B1C}" dt="2022-05-23T07:54:40.122" v="2173" actId="680"/>
        <pc:sldMkLst>
          <pc:docMk/>
          <pc:sldMk cId="484154116" sldId="262"/>
        </pc:sldMkLst>
      </pc:sldChg>
      <pc:sldChg chg="modSp add mod">
        <pc:chgData name="Mészáros Ádám" userId="64609cb5-afc5-4e48-b6e4-8d990b98ac32" providerId="ADAL" clId="{79D48F4E-28AC-46DE-98B8-58EA5CB25B1C}" dt="2022-05-24T05:35:29.835" v="4970" actId="114"/>
        <pc:sldMkLst>
          <pc:docMk/>
          <pc:sldMk cId="1461709017" sldId="262"/>
        </pc:sldMkLst>
        <pc:spChg chg="mod">
          <ac:chgData name="Mészáros Ádám" userId="64609cb5-afc5-4e48-b6e4-8d990b98ac32" providerId="ADAL" clId="{79D48F4E-28AC-46DE-98B8-58EA5CB25B1C}" dt="2022-05-23T07:54:46" v="2184" actId="20577"/>
          <ac:spMkLst>
            <pc:docMk/>
            <pc:sldMk cId="1461709017" sldId="262"/>
            <ac:spMk id="2" creationId="{F39001C2-712A-3455-65BB-1B7BD44982FD}"/>
          </ac:spMkLst>
        </pc:spChg>
        <pc:spChg chg="mod">
          <ac:chgData name="Mészáros Ádám" userId="64609cb5-afc5-4e48-b6e4-8d990b98ac32" providerId="ADAL" clId="{79D48F4E-28AC-46DE-98B8-58EA5CB25B1C}" dt="2022-05-24T05:35:29.835" v="4970" actId="114"/>
          <ac:spMkLst>
            <pc:docMk/>
            <pc:sldMk cId="1461709017" sldId="262"/>
            <ac:spMk id="13" creationId="{0D2671FF-2ABE-0193-4A27-DCA6D43C2E02}"/>
          </ac:spMkLst>
        </pc:spChg>
      </pc:sldChg>
      <pc:sldChg chg="addSp delSp modSp add mod">
        <pc:chgData name="Mészáros Ádám" userId="64609cb5-afc5-4e48-b6e4-8d990b98ac32" providerId="ADAL" clId="{79D48F4E-28AC-46DE-98B8-58EA5CB25B1C}" dt="2022-05-23T16:46:49.487" v="3902" actId="20577"/>
        <pc:sldMkLst>
          <pc:docMk/>
          <pc:sldMk cId="2380542354" sldId="263"/>
        </pc:sldMkLst>
        <pc:spChg chg="mod">
          <ac:chgData name="Mészáros Ádám" userId="64609cb5-afc5-4e48-b6e4-8d990b98ac32" providerId="ADAL" clId="{79D48F4E-28AC-46DE-98B8-58EA5CB25B1C}" dt="2022-05-23T16:46:49.487" v="3902" actId="20577"/>
          <ac:spMkLst>
            <pc:docMk/>
            <pc:sldMk cId="2380542354" sldId="263"/>
            <ac:spMk id="6" creationId="{1268049D-8B3E-0D6B-51B8-44383758B629}"/>
          </ac:spMkLst>
        </pc:spChg>
        <pc:graphicFrameChg chg="del modGraphic">
          <ac:chgData name="Mészáros Ádám" userId="64609cb5-afc5-4e48-b6e4-8d990b98ac32" providerId="ADAL" clId="{79D48F4E-28AC-46DE-98B8-58EA5CB25B1C}" dt="2022-05-23T13:04:30.635" v="3136" actId="478"/>
          <ac:graphicFrameMkLst>
            <pc:docMk/>
            <pc:sldMk cId="2380542354" sldId="263"/>
            <ac:graphicFrameMk id="9" creationId="{114F266B-A37E-7BF0-8C52-2A6A74750E35}"/>
          </ac:graphicFrameMkLst>
        </pc:graphicFrameChg>
        <pc:graphicFrameChg chg="add del mod modGraphic">
          <ac:chgData name="Mészáros Ádám" userId="64609cb5-afc5-4e48-b6e4-8d990b98ac32" providerId="ADAL" clId="{79D48F4E-28AC-46DE-98B8-58EA5CB25B1C}" dt="2022-05-23T16:32:49.546" v="3710" actId="478"/>
          <ac:graphicFrameMkLst>
            <pc:docMk/>
            <pc:sldMk cId="2380542354" sldId="263"/>
            <ac:graphicFrameMk id="14" creationId="{FB97900A-8E3F-A3CC-A73F-4C60403C86BD}"/>
          </ac:graphicFrameMkLst>
        </pc:graphicFrameChg>
        <pc:graphicFrameChg chg="add mod modGraphic">
          <ac:chgData name="Mészáros Ádám" userId="64609cb5-afc5-4e48-b6e4-8d990b98ac32" providerId="ADAL" clId="{79D48F4E-28AC-46DE-98B8-58EA5CB25B1C}" dt="2022-05-23T16:43:54.327" v="3891" actId="20577"/>
          <ac:graphicFrameMkLst>
            <pc:docMk/>
            <pc:sldMk cId="2380542354" sldId="263"/>
            <ac:graphicFrameMk id="15" creationId="{C990D888-1B25-0725-5FE4-6E245D30D2DA}"/>
          </ac:graphicFrameMkLst>
        </pc:graphicFrameChg>
        <pc:picChg chg="add del mod modCrop">
          <ac:chgData name="Mészáros Ádám" userId="64609cb5-afc5-4e48-b6e4-8d990b98ac32" providerId="ADAL" clId="{79D48F4E-28AC-46DE-98B8-58EA5CB25B1C}" dt="2022-05-23T12:56:02.207" v="3094" actId="478"/>
          <ac:picMkLst>
            <pc:docMk/>
            <pc:sldMk cId="2380542354" sldId="263"/>
            <ac:picMk id="5" creationId="{324E9B9D-D439-A967-12B4-71E13852FF1B}"/>
          </ac:picMkLst>
        </pc:picChg>
        <pc:picChg chg="add mod modCrop">
          <ac:chgData name="Mészáros Ádám" userId="64609cb5-afc5-4e48-b6e4-8d990b98ac32" providerId="ADAL" clId="{79D48F4E-28AC-46DE-98B8-58EA5CB25B1C}" dt="2022-05-23T16:33:07.722" v="3719" actId="1038"/>
          <ac:picMkLst>
            <pc:docMk/>
            <pc:sldMk cId="2380542354" sldId="263"/>
            <ac:picMk id="8" creationId="{AEAB7549-7A51-5A39-3DFB-F926F683EF55}"/>
          </ac:picMkLst>
        </pc:picChg>
        <pc:picChg chg="del mod">
          <ac:chgData name="Mészáros Ádám" userId="64609cb5-afc5-4e48-b6e4-8d990b98ac32" providerId="ADAL" clId="{79D48F4E-28AC-46DE-98B8-58EA5CB25B1C}" dt="2022-05-23T12:54:05.292" v="3086" actId="478"/>
          <ac:picMkLst>
            <pc:docMk/>
            <pc:sldMk cId="2380542354" sldId="263"/>
            <ac:picMk id="11" creationId="{4453AF92-3395-9A39-7030-AC524DCDC34F}"/>
          </ac:picMkLst>
        </pc:picChg>
      </pc:sldChg>
      <pc:sldChg chg="addSp delSp modSp add del mod">
        <pc:chgData name="Mészáros Ádám" userId="64609cb5-afc5-4e48-b6e4-8d990b98ac32" providerId="ADAL" clId="{79D48F4E-28AC-46DE-98B8-58EA5CB25B1C}" dt="2022-05-23T17:34:27.456" v="3982" actId="47"/>
        <pc:sldMkLst>
          <pc:docMk/>
          <pc:sldMk cId="1288705467" sldId="264"/>
        </pc:sldMkLst>
        <pc:spChg chg="del mod">
          <ac:chgData name="Mészáros Ádám" userId="64609cb5-afc5-4e48-b6e4-8d990b98ac32" providerId="ADAL" clId="{79D48F4E-28AC-46DE-98B8-58EA5CB25B1C}" dt="2022-05-23T17:33:41.186" v="3977" actId="21"/>
          <ac:spMkLst>
            <pc:docMk/>
            <pc:sldMk cId="1288705467" sldId="264"/>
            <ac:spMk id="6" creationId="{1268049D-8B3E-0D6B-51B8-44383758B629}"/>
          </ac:spMkLst>
        </pc:spChg>
        <pc:graphicFrameChg chg="del modGraphic">
          <ac:chgData name="Mészáros Ádám" userId="64609cb5-afc5-4e48-b6e4-8d990b98ac32" providerId="ADAL" clId="{79D48F4E-28AC-46DE-98B8-58EA5CB25B1C}" dt="2022-05-23T17:32:20.256" v="3907" actId="21"/>
          <ac:graphicFrameMkLst>
            <pc:docMk/>
            <pc:sldMk cId="1288705467" sldId="264"/>
            <ac:graphicFrameMk id="9" creationId="{114F266B-A37E-7BF0-8C52-2A6A74750E35}"/>
          </ac:graphicFrameMkLst>
        </pc:graphicFrameChg>
        <pc:picChg chg="add del mod modCrop">
          <ac:chgData name="Mészáros Ádám" userId="64609cb5-afc5-4e48-b6e4-8d990b98ac32" providerId="ADAL" clId="{79D48F4E-28AC-46DE-98B8-58EA5CB25B1C}" dt="2022-05-23T17:33:31.206" v="3974" actId="21"/>
          <ac:picMkLst>
            <pc:docMk/>
            <pc:sldMk cId="1288705467" sldId="264"/>
            <ac:picMk id="5" creationId="{D5AEACCB-99DB-C5C2-D225-11772DE1F277}"/>
          </ac:picMkLst>
        </pc:picChg>
        <pc:picChg chg="del">
          <ac:chgData name="Mészáros Ádám" userId="64609cb5-afc5-4e48-b6e4-8d990b98ac32" providerId="ADAL" clId="{79D48F4E-28AC-46DE-98B8-58EA5CB25B1C}" dt="2022-05-23T15:36:23.986" v="3476" actId="478"/>
          <ac:picMkLst>
            <pc:docMk/>
            <pc:sldMk cId="1288705467" sldId="264"/>
            <ac:picMk id="11" creationId="{4453AF92-3395-9A39-7030-AC524DCDC34F}"/>
          </ac:picMkLst>
        </pc:picChg>
      </pc:sldChg>
      <pc:sldChg chg="addSp delSp modSp new mod">
        <pc:chgData name="Mészáros Ádám" userId="64609cb5-afc5-4e48-b6e4-8d990b98ac32" providerId="ADAL" clId="{79D48F4E-28AC-46DE-98B8-58EA5CB25B1C}" dt="2022-05-23T19:26:23.737" v="4239" actId="1076"/>
        <pc:sldMkLst>
          <pc:docMk/>
          <pc:sldMk cId="1882615298" sldId="265"/>
        </pc:sldMkLst>
        <pc:spChg chg="mod">
          <ac:chgData name="Mészáros Ádám" userId="64609cb5-afc5-4e48-b6e4-8d990b98ac32" providerId="ADAL" clId="{79D48F4E-28AC-46DE-98B8-58EA5CB25B1C}" dt="2022-05-23T17:42:11.815" v="4230" actId="20577"/>
          <ac:spMkLst>
            <pc:docMk/>
            <pc:sldMk cId="1882615298" sldId="265"/>
            <ac:spMk id="2" creationId="{1032C8CC-6B75-617B-6021-2A0586E6886D}"/>
          </ac:spMkLst>
        </pc:spChg>
        <pc:spChg chg="del">
          <ac:chgData name="Mészáros Ádám" userId="64609cb5-afc5-4e48-b6e4-8d990b98ac32" providerId="ADAL" clId="{79D48F4E-28AC-46DE-98B8-58EA5CB25B1C}" dt="2022-05-23T17:32:22.465" v="3908"/>
          <ac:spMkLst>
            <pc:docMk/>
            <pc:sldMk cId="1882615298" sldId="265"/>
            <ac:spMk id="3" creationId="{C87B0E77-D392-A655-12B6-C8E3D0DD0653}"/>
          </ac:spMkLst>
        </pc:spChg>
        <pc:spChg chg="add mod">
          <ac:chgData name="Mészáros Ádám" userId="64609cb5-afc5-4e48-b6e4-8d990b98ac32" providerId="ADAL" clId="{79D48F4E-28AC-46DE-98B8-58EA5CB25B1C}" dt="2022-05-23T19:26:23.737" v="4239" actId="1076"/>
          <ac:spMkLst>
            <pc:docMk/>
            <pc:sldMk cId="1882615298" sldId="265"/>
            <ac:spMk id="6" creationId="{51B12636-3C6E-D1E8-9632-B4E7FB377B3E}"/>
          </ac:spMkLst>
        </pc:spChg>
        <pc:spChg chg="add mod">
          <ac:chgData name="Mészáros Ádám" userId="64609cb5-afc5-4e48-b6e4-8d990b98ac32" providerId="ADAL" clId="{79D48F4E-28AC-46DE-98B8-58EA5CB25B1C}" dt="2022-05-23T19:26:23.737" v="4239" actId="1076"/>
          <ac:spMkLst>
            <pc:docMk/>
            <pc:sldMk cId="1882615298" sldId="265"/>
            <ac:spMk id="7" creationId="{824E8A7E-6B23-2F57-C40D-0650EA0FBEFD}"/>
          </ac:spMkLst>
        </pc:spChg>
        <pc:graphicFrameChg chg="add mod">
          <ac:chgData name="Mészáros Ádám" userId="64609cb5-afc5-4e48-b6e4-8d990b98ac32" providerId="ADAL" clId="{79D48F4E-28AC-46DE-98B8-58EA5CB25B1C}" dt="2022-05-23T19:26:23.737" v="4239" actId="1076"/>
          <ac:graphicFrameMkLst>
            <pc:docMk/>
            <pc:sldMk cId="1882615298" sldId="265"/>
            <ac:graphicFrameMk id="4" creationId="{885123E6-0A45-C313-B945-71ECB7F315EC}"/>
          </ac:graphicFrameMkLst>
        </pc:graphicFrameChg>
        <pc:graphicFrameChg chg="add mod">
          <ac:chgData name="Mészáros Ádám" userId="64609cb5-afc5-4e48-b6e4-8d990b98ac32" providerId="ADAL" clId="{79D48F4E-28AC-46DE-98B8-58EA5CB25B1C}" dt="2022-05-23T19:26:23.737" v="4239" actId="1076"/>
          <ac:graphicFrameMkLst>
            <pc:docMk/>
            <pc:sldMk cId="1882615298" sldId="265"/>
            <ac:graphicFrameMk id="5" creationId="{D34C89A1-AD79-7A56-2EF4-34A87215782A}"/>
          </ac:graphicFrameMkLst>
        </pc:graphicFrameChg>
      </pc:sldChg>
      <pc:sldChg chg="addSp delSp modSp new mod setBg">
        <pc:chgData name="Mészáros Ádám" userId="64609cb5-afc5-4e48-b6e4-8d990b98ac32" providerId="ADAL" clId="{79D48F4E-28AC-46DE-98B8-58EA5CB25B1C}" dt="2022-05-24T04:06:41.095" v="4868" actId="20577"/>
        <pc:sldMkLst>
          <pc:docMk/>
          <pc:sldMk cId="799093145" sldId="266"/>
        </pc:sldMkLst>
        <pc:spChg chg="mod ord">
          <ac:chgData name="Mészáros Ádám" userId="64609cb5-afc5-4e48-b6e4-8d990b98ac32" providerId="ADAL" clId="{79D48F4E-28AC-46DE-98B8-58EA5CB25B1C}" dt="2022-05-24T04:06:41.095" v="4868" actId="20577"/>
          <ac:spMkLst>
            <pc:docMk/>
            <pc:sldMk cId="799093145" sldId="266"/>
            <ac:spMk id="2" creationId="{B5A4A581-33DB-6BDA-2427-707B6DDCEE7D}"/>
          </ac:spMkLst>
        </pc:spChg>
        <pc:spChg chg="del">
          <ac:chgData name="Mészáros Ádám" userId="64609cb5-afc5-4e48-b6e4-8d990b98ac32" providerId="ADAL" clId="{79D48F4E-28AC-46DE-98B8-58EA5CB25B1C}" dt="2022-05-23T20:10:43.148" v="4728"/>
          <ac:spMkLst>
            <pc:docMk/>
            <pc:sldMk cId="799093145" sldId="266"/>
            <ac:spMk id="3" creationId="{982CA663-1602-1269-BFE2-BB2F9A095D1C}"/>
          </ac:spMkLst>
        </pc:spChg>
        <pc:spChg chg="add del">
          <ac:chgData name="Mészáros Ádám" userId="64609cb5-afc5-4e48-b6e4-8d990b98ac32" providerId="ADAL" clId="{79D48F4E-28AC-46DE-98B8-58EA5CB25B1C}" dt="2022-05-23T20:14:38.335" v="4741" actId="931"/>
          <ac:spMkLst>
            <pc:docMk/>
            <pc:sldMk cId="799093145" sldId="266"/>
            <ac:spMk id="9" creationId="{3BF3F865-1DCB-0D8D-71E0-294584F6F175}"/>
          </ac:spMkLst>
        </pc:spChg>
        <pc:spChg chg="add del">
          <ac:chgData name="Mészáros Ádám" userId="64609cb5-afc5-4e48-b6e4-8d990b98ac32" providerId="ADAL" clId="{79D48F4E-28AC-46DE-98B8-58EA5CB25B1C}" dt="2022-05-23T20:11:29.528" v="4733" actId="26606"/>
          <ac:spMkLst>
            <pc:docMk/>
            <pc:sldMk cId="799093145" sldId="266"/>
            <ac:spMk id="10" creationId="{87008D65-4C48-4CAB-8600-9F4C427CE64B}"/>
          </ac:spMkLst>
        </pc:spChg>
        <pc:spChg chg="add del">
          <ac:chgData name="Mészáros Ádám" userId="64609cb5-afc5-4e48-b6e4-8d990b98ac32" providerId="ADAL" clId="{79D48F4E-28AC-46DE-98B8-58EA5CB25B1C}" dt="2022-05-23T20:11:29.528" v="4733" actId="26606"/>
          <ac:spMkLst>
            <pc:docMk/>
            <pc:sldMk cId="799093145" sldId="266"/>
            <ac:spMk id="12" creationId="{9D286FC8-DD5D-4402-A2C0-8739BDAFEFE0}"/>
          </ac:spMkLst>
        </pc:spChg>
        <pc:spChg chg="add del">
          <ac:chgData name="Mészáros Ádám" userId="64609cb5-afc5-4e48-b6e4-8d990b98ac32" providerId="ADAL" clId="{79D48F4E-28AC-46DE-98B8-58EA5CB25B1C}" dt="2022-05-23T20:11:29.528" v="4733" actId="26606"/>
          <ac:spMkLst>
            <pc:docMk/>
            <pc:sldMk cId="799093145" sldId="266"/>
            <ac:spMk id="16" creationId="{641B99F2-7904-4E8D-871E-2889D858E8D6}"/>
          </ac:spMkLst>
        </pc:spChg>
        <pc:spChg chg="add del">
          <ac:chgData name="Mészáros Ádám" userId="64609cb5-afc5-4e48-b6e4-8d990b98ac32" providerId="ADAL" clId="{79D48F4E-28AC-46DE-98B8-58EA5CB25B1C}" dt="2022-05-23T20:11:29.528" v="4733" actId="26606"/>
          <ac:spMkLst>
            <pc:docMk/>
            <pc:sldMk cId="799093145" sldId="266"/>
            <ac:spMk id="18" creationId="{65B8B851-9639-4B29-9E80-42FDE755EC8A}"/>
          </ac:spMkLst>
        </pc:spChg>
        <pc:spChg chg="add del">
          <ac:chgData name="Mészáros Ádám" userId="64609cb5-afc5-4e48-b6e4-8d990b98ac32" providerId="ADAL" clId="{79D48F4E-28AC-46DE-98B8-58EA5CB25B1C}" dt="2022-05-23T20:11:34.291" v="4735" actId="26606"/>
          <ac:spMkLst>
            <pc:docMk/>
            <pc:sldMk cId="799093145" sldId="266"/>
            <ac:spMk id="20" creationId="{87008D65-4C48-4CAB-8600-9F4C427CE64B}"/>
          </ac:spMkLst>
        </pc:spChg>
        <pc:spChg chg="add del">
          <ac:chgData name="Mészáros Ádám" userId="64609cb5-afc5-4e48-b6e4-8d990b98ac32" providerId="ADAL" clId="{79D48F4E-28AC-46DE-98B8-58EA5CB25B1C}" dt="2022-05-23T20:11:34.291" v="4735" actId="26606"/>
          <ac:spMkLst>
            <pc:docMk/>
            <pc:sldMk cId="799093145" sldId="266"/>
            <ac:spMk id="21" creationId="{9D286FC8-DD5D-4402-A2C0-8739BDAFEFE0}"/>
          </ac:spMkLst>
        </pc:spChg>
        <pc:spChg chg="add del">
          <ac:chgData name="Mészáros Ádám" userId="64609cb5-afc5-4e48-b6e4-8d990b98ac32" providerId="ADAL" clId="{79D48F4E-28AC-46DE-98B8-58EA5CB25B1C}" dt="2022-05-23T20:11:34.291" v="4735" actId="26606"/>
          <ac:spMkLst>
            <pc:docMk/>
            <pc:sldMk cId="799093145" sldId="266"/>
            <ac:spMk id="23" creationId="{F1A613F0-1FE1-47BA-9044-D5CBCEC671F6}"/>
          </ac:spMkLst>
        </pc:spChg>
        <pc:spChg chg="add del">
          <ac:chgData name="Mészáros Ádám" userId="64609cb5-afc5-4e48-b6e4-8d990b98ac32" providerId="ADAL" clId="{79D48F4E-28AC-46DE-98B8-58EA5CB25B1C}" dt="2022-05-23T20:11:34.291" v="4735" actId="26606"/>
          <ac:spMkLst>
            <pc:docMk/>
            <pc:sldMk cId="799093145" sldId="266"/>
            <ac:spMk id="24" creationId="{F83B947A-BBFF-4342-BFEE-4C5FCAEB324B}"/>
          </ac:spMkLst>
        </pc:spChg>
        <pc:spChg chg="add del">
          <ac:chgData name="Mészáros Ádám" userId="64609cb5-afc5-4e48-b6e4-8d990b98ac32" providerId="ADAL" clId="{79D48F4E-28AC-46DE-98B8-58EA5CB25B1C}" dt="2022-05-23T20:11:39.682" v="4737" actId="26606"/>
          <ac:spMkLst>
            <pc:docMk/>
            <pc:sldMk cId="799093145" sldId="266"/>
            <ac:spMk id="26" creationId="{87008D65-4C48-4CAB-8600-9F4C427CE64B}"/>
          </ac:spMkLst>
        </pc:spChg>
        <pc:spChg chg="add del">
          <ac:chgData name="Mészáros Ádám" userId="64609cb5-afc5-4e48-b6e4-8d990b98ac32" providerId="ADAL" clId="{79D48F4E-28AC-46DE-98B8-58EA5CB25B1C}" dt="2022-05-23T20:11:39.682" v="4737" actId="26606"/>
          <ac:spMkLst>
            <pc:docMk/>
            <pc:sldMk cId="799093145" sldId="266"/>
            <ac:spMk id="27" creationId="{9D286FC8-DD5D-4402-A2C0-8739BDAFEFE0}"/>
          </ac:spMkLst>
        </pc:spChg>
        <pc:spChg chg="add del">
          <ac:chgData name="Mészáros Ádám" userId="64609cb5-afc5-4e48-b6e4-8d990b98ac32" providerId="ADAL" clId="{79D48F4E-28AC-46DE-98B8-58EA5CB25B1C}" dt="2022-05-23T20:11:39.682" v="4737" actId="26606"/>
          <ac:spMkLst>
            <pc:docMk/>
            <pc:sldMk cId="799093145" sldId="266"/>
            <ac:spMk id="29" creationId="{641B99F2-7904-4E8D-871E-2889D858E8D6}"/>
          </ac:spMkLst>
        </pc:spChg>
        <pc:spChg chg="add del">
          <ac:chgData name="Mészáros Ádám" userId="64609cb5-afc5-4e48-b6e4-8d990b98ac32" providerId="ADAL" clId="{79D48F4E-28AC-46DE-98B8-58EA5CB25B1C}" dt="2022-05-23T20:11:39.682" v="4737" actId="26606"/>
          <ac:spMkLst>
            <pc:docMk/>
            <pc:sldMk cId="799093145" sldId="266"/>
            <ac:spMk id="30" creationId="{65B8B851-9639-4B29-9E80-42FDE755EC8A}"/>
          </ac:spMkLst>
        </pc:spChg>
        <pc:spChg chg="add">
          <ac:chgData name="Mészáros Ádám" userId="64609cb5-afc5-4e48-b6e4-8d990b98ac32" providerId="ADAL" clId="{79D48F4E-28AC-46DE-98B8-58EA5CB25B1C}" dt="2022-05-23T20:11:39.690" v="4738" actId="26606"/>
          <ac:spMkLst>
            <pc:docMk/>
            <pc:sldMk cId="799093145" sldId="266"/>
            <ac:spMk id="32" creationId="{990D0034-F768-41E7-85D4-F38C4DE85770}"/>
          </ac:spMkLst>
        </pc:spChg>
        <pc:spChg chg="add">
          <ac:chgData name="Mészáros Ádám" userId="64609cb5-afc5-4e48-b6e4-8d990b98ac32" providerId="ADAL" clId="{79D48F4E-28AC-46DE-98B8-58EA5CB25B1C}" dt="2022-05-23T20:11:39.690" v="4738" actId="26606"/>
          <ac:spMkLst>
            <pc:docMk/>
            <pc:sldMk cId="799093145" sldId="266"/>
            <ac:spMk id="33" creationId="{C4F7E42D-8B5A-4FC8-81CD-9E60171F7FA8}"/>
          </ac:spMkLst>
        </pc:spChg>
        <pc:spChg chg="add">
          <ac:chgData name="Mészáros Ádám" userId="64609cb5-afc5-4e48-b6e4-8d990b98ac32" providerId="ADAL" clId="{79D48F4E-28AC-46DE-98B8-58EA5CB25B1C}" dt="2022-05-23T20:11:39.690" v="4738" actId="26606"/>
          <ac:spMkLst>
            <pc:docMk/>
            <pc:sldMk cId="799093145" sldId="266"/>
            <ac:spMk id="34" creationId="{8C04651D-B9F4-4935-A02D-364153FBDF54}"/>
          </ac:spMkLst>
        </pc:spChg>
        <pc:picChg chg="add mod">
          <ac:chgData name="Mészáros Ádám" userId="64609cb5-afc5-4e48-b6e4-8d990b98ac32" providerId="ADAL" clId="{79D48F4E-28AC-46DE-98B8-58EA5CB25B1C}" dt="2022-05-23T20:11:39.690" v="4738" actId="26606"/>
          <ac:picMkLst>
            <pc:docMk/>
            <pc:sldMk cId="799093145" sldId="266"/>
            <ac:picMk id="5" creationId="{5E3CD9A0-A4E4-D91D-AE97-91469CAA8DC9}"/>
          </ac:picMkLst>
        </pc:picChg>
        <pc:picChg chg="add mod modCrop">
          <ac:chgData name="Mészáros Ádám" userId="64609cb5-afc5-4e48-b6e4-8d990b98ac32" providerId="ADAL" clId="{79D48F4E-28AC-46DE-98B8-58EA5CB25B1C}" dt="2022-05-23T20:15:13.579" v="4753" actId="1076"/>
          <ac:picMkLst>
            <pc:docMk/>
            <pc:sldMk cId="799093145" sldId="266"/>
            <ac:picMk id="7" creationId="{E8FB8EC7-013F-251D-52ED-67880EE41D5C}"/>
          </ac:picMkLst>
        </pc:picChg>
        <pc:cxnChg chg="add del">
          <ac:chgData name="Mészáros Ádám" userId="64609cb5-afc5-4e48-b6e4-8d990b98ac32" providerId="ADAL" clId="{79D48F4E-28AC-46DE-98B8-58EA5CB25B1C}" dt="2022-05-23T20:11:29.528" v="4733" actId="26606"/>
          <ac:cxnSpMkLst>
            <pc:docMk/>
            <pc:sldMk cId="799093145" sldId="266"/>
            <ac:cxnSpMk id="14" creationId="{5CC23917-FA20-4DBD-BA3C-868A3EA84DFF}"/>
          </ac:cxnSpMkLst>
        </pc:cxnChg>
        <pc:cxnChg chg="add del">
          <ac:chgData name="Mészáros Ádám" userId="64609cb5-afc5-4e48-b6e4-8d990b98ac32" providerId="ADAL" clId="{79D48F4E-28AC-46DE-98B8-58EA5CB25B1C}" dt="2022-05-23T20:11:34.291" v="4735" actId="26606"/>
          <ac:cxnSpMkLst>
            <pc:docMk/>
            <pc:sldMk cId="799093145" sldId="266"/>
            <ac:cxnSpMk id="22" creationId="{5CC23917-FA20-4DBD-BA3C-868A3EA84DFF}"/>
          </ac:cxnSpMkLst>
        </pc:cxnChg>
        <pc:cxnChg chg="add del">
          <ac:chgData name="Mészáros Ádám" userId="64609cb5-afc5-4e48-b6e4-8d990b98ac32" providerId="ADAL" clId="{79D48F4E-28AC-46DE-98B8-58EA5CB25B1C}" dt="2022-05-23T20:11:39.682" v="4737" actId="26606"/>
          <ac:cxnSpMkLst>
            <pc:docMk/>
            <pc:sldMk cId="799093145" sldId="266"/>
            <ac:cxnSpMk id="28" creationId="{5CC23917-FA20-4DBD-BA3C-868A3EA84DF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3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2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73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729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16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83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3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11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82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21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B1A1735-670E-41C8-BE21-76127530DBEF}" type="datetimeFigureOut">
              <a:rPr lang="hu-HU" smtClean="0"/>
              <a:t>2022. 05. 23.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8C82E9-3D7D-4DF9-A44F-27863E1413EA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A8D951-D0F0-5268-DD12-9EBD9CBD6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591808"/>
            <a:ext cx="10058400" cy="356616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Characteristics of sun-induced fluorescence in monocot and dicot crop patches with different NDVI and canopy </a:t>
            </a:r>
            <a:r>
              <a:rPr lang="en-US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closur</a:t>
            </a:r>
            <a:r>
              <a:rPr lang="hu-H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hu-HU" sz="293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2371CF5-4318-E644-7B5A-072EBCE9B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i="0" dirty="0" err="1">
                <a:effectLst/>
                <a:latin typeface="Open Sans" panose="020B0606030504020204" pitchFamily="34" charset="0"/>
              </a:rPr>
              <a:t>hungarian</a:t>
            </a:r>
            <a:r>
              <a:rPr lang="en-US" sz="1600" i="0" dirty="0">
                <a:effectLst/>
                <a:latin typeface="Open Sans" panose="020B0606030504020204" pitchFamily="34" charset="0"/>
              </a:rPr>
              <a:t> university of agriculture and life sciences</a:t>
            </a:r>
            <a:r>
              <a:rPr lang="hu-HU" sz="1600" i="0" dirty="0">
                <a:effectLst/>
                <a:latin typeface="Open Sans" panose="020B0606030504020204" pitchFamily="34" charset="0"/>
              </a:rPr>
              <a:t>:</a:t>
            </a:r>
          </a:p>
          <a:p>
            <a:r>
              <a:rPr lang="hu-HU" sz="2000" i="0" dirty="0">
                <a:effectLst/>
                <a:latin typeface="Open Sans" panose="020B0606030504020204" pitchFamily="34" charset="0"/>
              </a:rPr>
              <a:t>Ádám Mészáros</a:t>
            </a:r>
            <a:r>
              <a:rPr lang="hu-HU" sz="2000" b="0" i="0" dirty="0">
                <a:effectLst/>
                <a:latin typeface="Open Sans" panose="020B0606030504020204" pitchFamily="34" charset="0"/>
              </a:rPr>
              <a:t>, Szilvia Fóti, János Balogh, Krisztina Pintér, Zoltán Nagy, and Kristóf Bene</a:t>
            </a:r>
            <a:endParaRPr lang="hu-HU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C11EDC6-56BC-876B-A7BE-981378824358}"/>
              </a:ext>
            </a:extLst>
          </p:cNvPr>
          <p:cNvSpPr txBox="1"/>
          <p:nvPr/>
        </p:nvSpPr>
        <p:spPr>
          <a:xfrm>
            <a:off x="8967020" y="5995530"/>
            <a:ext cx="322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2022.05.24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9523A14B-499F-74F9-6571-08C5C1778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06" y="758952"/>
            <a:ext cx="4901587" cy="1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32C8CC-6B75-617B-6021-2A0586E6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Additional</a:t>
            </a:r>
            <a:r>
              <a:rPr lang="hu-HU" dirty="0"/>
              <a:t> </a:t>
            </a:r>
            <a:r>
              <a:rPr lang="hu-HU" dirty="0" err="1"/>
              <a:t>tables</a:t>
            </a:r>
            <a:endParaRPr lang="hu-HU" dirty="0"/>
          </a:p>
        </p:txBody>
      </p:sp>
      <p:graphicFrame>
        <p:nvGraphicFramePr>
          <p:cNvPr id="4" name="Táblázat 9">
            <a:extLst>
              <a:ext uri="{FF2B5EF4-FFF2-40B4-BE49-F238E27FC236}">
                <a16:creationId xmlns:a16="http://schemas.microsoft.com/office/drawing/2014/main" id="{885123E6-0A45-C313-B945-71ECB7F31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90511"/>
              </p:ext>
            </p:extLst>
          </p:nvPr>
        </p:nvGraphicFramePr>
        <p:xfrm>
          <a:off x="589935" y="1934006"/>
          <a:ext cx="5120640" cy="402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28">
                  <a:extLst>
                    <a:ext uri="{9D8B030D-6E8A-4147-A177-3AD203B41FA5}">
                      <a16:colId xmlns:a16="http://schemas.microsoft.com/office/drawing/2014/main" val="2197373295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595379540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867775678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1953188665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83010804"/>
                    </a:ext>
                  </a:extLst>
                </a:gridCol>
              </a:tblGrid>
              <a:tr h="44221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Fs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Evap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MTCI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56457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 err="1"/>
                        <a:t>Control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131,47</a:t>
                      </a:r>
                    </a:p>
                    <a:p>
                      <a:pPr algn="ctr"/>
                      <a:r>
                        <a:rPr lang="hu-HU" dirty="0"/>
                        <a:t>(±19,72)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2,76</a:t>
                      </a:r>
                    </a:p>
                    <a:p>
                      <a:pPr algn="ctr"/>
                      <a:r>
                        <a:rPr lang="hu-HU" dirty="0"/>
                        <a:t>(±1,37)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2,45</a:t>
                      </a:r>
                    </a:p>
                    <a:p>
                      <a:pPr algn="ctr"/>
                      <a:r>
                        <a:rPr lang="hu-HU" dirty="0"/>
                        <a:t>(±0,43)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0,05</a:t>
                      </a:r>
                    </a:p>
                    <a:p>
                      <a:pPr algn="ctr"/>
                      <a:r>
                        <a:rPr lang="hu-HU" dirty="0"/>
                        <a:t>(±0,017)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15988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/>
                        <a:t>PEG100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136</a:t>
                      </a:r>
                    </a:p>
                    <a:p>
                      <a:pPr algn="ctr"/>
                      <a:r>
                        <a:rPr lang="hu-HU" dirty="0"/>
                        <a:t>(±20,5)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1,67</a:t>
                      </a:r>
                    </a:p>
                    <a:p>
                      <a:pPr algn="ctr"/>
                      <a:r>
                        <a:rPr lang="hu-HU" dirty="0"/>
                        <a:t>(±0,59)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2,3</a:t>
                      </a:r>
                    </a:p>
                    <a:p>
                      <a:pPr algn="ctr"/>
                      <a:r>
                        <a:rPr lang="hu-HU" dirty="0"/>
                        <a:t>(±0,5)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0,043</a:t>
                      </a:r>
                    </a:p>
                    <a:p>
                      <a:pPr algn="ctr"/>
                      <a:r>
                        <a:rPr lang="hu-HU" dirty="0"/>
                        <a:t>(±0,014)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09712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/>
                        <a:t>PEG200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143,5</a:t>
                      </a:r>
                    </a:p>
                    <a:p>
                      <a:pPr algn="ctr"/>
                      <a:r>
                        <a:rPr lang="hu-HU" dirty="0"/>
                        <a:t>(±14,5)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0,66</a:t>
                      </a:r>
                    </a:p>
                    <a:p>
                      <a:pPr algn="ctr"/>
                      <a:r>
                        <a:rPr lang="hu-HU" dirty="0"/>
                        <a:t>(±0,62)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2,52</a:t>
                      </a:r>
                    </a:p>
                    <a:p>
                      <a:pPr algn="ctr"/>
                      <a:r>
                        <a:rPr lang="hu-HU" dirty="0"/>
                        <a:t>(±0,51)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0,037</a:t>
                      </a:r>
                    </a:p>
                    <a:p>
                      <a:pPr algn="ctr"/>
                      <a:r>
                        <a:rPr lang="hu-HU" dirty="0"/>
                        <a:t>(±0,015)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78754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 err="1"/>
                        <a:t>Heat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106,5</a:t>
                      </a:r>
                    </a:p>
                    <a:p>
                      <a:pPr algn="ctr"/>
                      <a:r>
                        <a:rPr lang="hu-HU" dirty="0"/>
                        <a:t>(±39,14)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2,36</a:t>
                      </a:r>
                    </a:p>
                    <a:p>
                      <a:pPr algn="ctr"/>
                      <a:r>
                        <a:rPr lang="hu-HU" dirty="0"/>
                        <a:t>(±0,93)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2,17</a:t>
                      </a:r>
                    </a:p>
                    <a:p>
                      <a:pPr algn="ctr"/>
                      <a:r>
                        <a:rPr lang="hu-HU" dirty="0"/>
                        <a:t>(±0,46)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0,044</a:t>
                      </a:r>
                    </a:p>
                    <a:p>
                      <a:pPr algn="ctr"/>
                      <a:r>
                        <a:rPr lang="hu-HU" dirty="0"/>
                        <a:t>(±0,019)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42881"/>
                  </a:ext>
                </a:extLst>
              </a:tr>
            </a:tbl>
          </a:graphicData>
        </a:graphic>
      </p:graphicFrame>
      <p:graphicFrame>
        <p:nvGraphicFramePr>
          <p:cNvPr id="5" name="Táblázat 9">
            <a:extLst>
              <a:ext uri="{FF2B5EF4-FFF2-40B4-BE49-F238E27FC236}">
                <a16:creationId xmlns:a16="http://schemas.microsoft.com/office/drawing/2014/main" id="{D34C89A1-AD79-7A56-2EF4-34A872157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931145"/>
              </p:ext>
            </p:extLst>
          </p:nvPr>
        </p:nvGraphicFramePr>
        <p:xfrm>
          <a:off x="6481428" y="1934007"/>
          <a:ext cx="5120640" cy="4023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28">
                  <a:extLst>
                    <a:ext uri="{9D8B030D-6E8A-4147-A177-3AD203B41FA5}">
                      <a16:colId xmlns:a16="http://schemas.microsoft.com/office/drawing/2014/main" val="2197373295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595379540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867775678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1953188665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83010804"/>
                    </a:ext>
                  </a:extLst>
                </a:gridCol>
              </a:tblGrid>
              <a:tr h="44221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Fs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Evap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MTCI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56457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 err="1"/>
                        <a:t>Control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93,17</a:t>
                      </a:r>
                    </a:p>
                    <a:p>
                      <a:pPr algn="ctr"/>
                      <a:r>
                        <a:rPr lang="hu-HU" dirty="0"/>
                        <a:t>(±8,15)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0,883</a:t>
                      </a:r>
                    </a:p>
                    <a:p>
                      <a:pPr algn="ctr"/>
                      <a:r>
                        <a:rPr lang="hu-HU" dirty="0"/>
                        <a:t>(±0,64)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4,3</a:t>
                      </a:r>
                    </a:p>
                    <a:p>
                      <a:pPr algn="ctr"/>
                      <a:r>
                        <a:rPr lang="hu-HU" dirty="0"/>
                        <a:t>(±1,39)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0,005</a:t>
                      </a:r>
                    </a:p>
                    <a:p>
                      <a:pPr algn="ctr"/>
                      <a:r>
                        <a:rPr lang="hu-HU" dirty="0"/>
                        <a:t>(±0,03)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015988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/>
                        <a:t>PEG100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94,6</a:t>
                      </a:r>
                    </a:p>
                    <a:p>
                      <a:pPr algn="ctr"/>
                      <a:r>
                        <a:rPr lang="hu-HU" dirty="0"/>
                        <a:t>(±8,64)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0,074</a:t>
                      </a:r>
                    </a:p>
                    <a:p>
                      <a:pPr algn="ctr"/>
                      <a:r>
                        <a:rPr lang="hu-HU" dirty="0"/>
                        <a:t>(±0,038)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1,8</a:t>
                      </a:r>
                    </a:p>
                    <a:p>
                      <a:pPr algn="ctr"/>
                      <a:r>
                        <a:rPr lang="hu-HU" dirty="0"/>
                        <a:t>(±1,1)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-0,04</a:t>
                      </a:r>
                    </a:p>
                    <a:p>
                      <a:pPr algn="ctr"/>
                      <a:r>
                        <a:rPr lang="hu-HU" dirty="0"/>
                        <a:t>(±0,03)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09712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/>
                        <a:t>PEG200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109,2</a:t>
                      </a:r>
                    </a:p>
                    <a:p>
                      <a:pPr algn="ctr"/>
                      <a:r>
                        <a:rPr lang="hu-HU" dirty="0"/>
                        <a:t>(±24,7)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0,05</a:t>
                      </a:r>
                    </a:p>
                    <a:p>
                      <a:pPr algn="ctr"/>
                      <a:r>
                        <a:rPr lang="hu-HU" dirty="0"/>
                        <a:t>(±0,04)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2,65</a:t>
                      </a:r>
                    </a:p>
                    <a:p>
                      <a:pPr algn="ctr"/>
                      <a:r>
                        <a:rPr lang="hu-HU" dirty="0"/>
                        <a:t>(±1,72)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-0,04</a:t>
                      </a:r>
                    </a:p>
                    <a:p>
                      <a:pPr algn="ctr"/>
                      <a:r>
                        <a:rPr lang="hu-HU" dirty="0"/>
                        <a:t>(±0,04)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078754"/>
                  </a:ext>
                </a:extLst>
              </a:tr>
              <a:tr h="895285">
                <a:tc>
                  <a:txBody>
                    <a:bodyPr/>
                    <a:lstStyle/>
                    <a:p>
                      <a:r>
                        <a:rPr lang="hu-HU" dirty="0" err="1"/>
                        <a:t>Heat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90,88</a:t>
                      </a:r>
                    </a:p>
                    <a:p>
                      <a:pPr algn="ctr"/>
                      <a:r>
                        <a:rPr lang="hu-HU" dirty="0"/>
                        <a:t>(±19,04)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0,77</a:t>
                      </a:r>
                    </a:p>
                    <a:p>
                      <a:pPr algn="ctr"/>
                      <a:r>
                        <a:rPr lang="hu-HU" dirty="0"/>
                        <a:t>(±1,09)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3,68</a:t>
                      </a:r>
                    </a:p>
                    <a:p>
                      <a:pPr algn="ctr"/>
                      <a:r>
                        <a:rPr lang="hu-HU" dirty="0"/>
                        <a:t>(±1,2)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0,009</a:t>
                      </a:r>
                    </a:p>
                    <a:p>
                      <a:pPr algn="ctr"/>
                      <a:r>
                        <a:rPr lang="hu-HU" dirty="0"/>
                        <a:t>(±0,2)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042881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51B12636-3C6E-D1E8-9632-B4E7FB377B3E}"/>
              </a:ext>
            </a:extLst>
          </p:cNvPr>
          <p:cNvSpPr txBox="1"/>
          <p:nvPr/>
        </p:nvSpPr>
        <p:spPr>
          <a:xfrm>
            <a:off x="609598" y="5957365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: </a:t>
            </a:r>
            <a:r>
              <a:rPr lang="hu-HU" dirty="0" err="1"/>
              <a:t>winter</a:t>
            </a:r>
            <a:r>
              <a:rPr lang="hu-HU" dirty="0"/>
              <a:t> </a:t>
            </a:r>
            <a:r>
              <a:rPr lang="hu-HU" dirty="0" err="1"/>
              <a:t>wheat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24E8A7E-6B23-2F57-C40D-0650EA0FBEFD}"/>
              </a:ext>
            </a:extLst>
          </p:cNvPr>
          <p:cNvSpPr txBox="1"/>
          <p:nvPr/>
        </p:nvSpPr>
        <p:spPr>
          <a:xfrm>
            <a:off x="6481428" y="5957365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: </a:t>
            </a:r>
            <a:r>
              <a:rPr lang="hu-HU" dirty="0" err="1"/>
              <a:t>sunflower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26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001C2-712A-3455-65BB-1B7BD449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Introduction</a:t>
            </a: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0DA3026-334A-75E7-6F7A-A8F7438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0"/>
            <a:ext cx="2891802" cy="988906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0D2671FF-2ABE-0193-4A27-DCA6D43C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9295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Monitoring </a:t>
            </a:r>
            <a:r>
              <a:rPr lang="hu-HU" sz="2800" dirty="0" err="1"/>
              <a:t>plant</a:t>
            </a:r>
            <a:r>
              <a:rPr lang="hu-HU" sz="2800" dirty="0"/>
              <a:t> </a:t>
            </a:r>
            <a:r>
              <a:rPr lang="hu-HU" sz="2800" dirty="0" err="1"/>
              <a:t>production</a:t>
            </a:r>
            <a:r>
              <a:rPr lang="hu-HU" sz="2800" dirty="0"/>
              <a:t> and </a:t>
            </a:r>
            <a:r>
              <a:rPr lang="hu-HU" sz="2800" dirty="0" err="1"/>
              <a:t>health</a:t>
            </a:r>
            <a:r>
              <a:rPr lang="hu-HU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err="1"/>
              <a:t>Remote</a:t>
            </a:r>
            <a:r>
              <a:rPr lang="hu-HU" sz="2400" dirty="0"/>
              <a:t> </a:t>
            </a:r>
            <a:r>
              <a:rPr lang="hu-HU" sz="2400" dirty="0" err="1"/>
              <a:t>sensing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 Sun-</a:t>
            </a:r>
            <a:r>
              <a:rPr lang="hu-HU" sz="2800" dirty="0" err="1"/>
              <a:t>induced</a:t>
            </a:r>
            <a:r>
              <a:rPr lang="hu-HU" sz="2800" dirty="0"/>
              <a:t> </a:t>
            </a:r>
            <a:r>
              <a:rPr lang="hu-HU" sz="2800" dirty="0" err="1"/>
              <a:t>chlorophyll</a:t>
            </a:r>
            <a:r>
              <a:rPr lang="hu-HU" sz="2800" dirty="0"/>
              <a:t> </a:t>
            </a:r>
            <a:r>
              <a:rPr lang="hu-HU" sz="2800" dirty="0" err="1"/>
              <a:t>fluorescence</a:t>
            </a:r>
            <a:endParaRPr lang="hu-HU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O2-B band at 687 nm and O2-A band at 760.4 nm</a:t>
            </a:r>
            <a:r>
              <a:rPr lang="hu-HU" sz="2400" dirty="0"/>
              <a:t> [</a:t>
            </a:r>
            <a:r>
              <a:rPr lang="hu-HU" sz="2400" dirty="0" err="1"/>
              <a:t>Meroni</a:t>
            </a:r>
            <a:r>
              <a:rPr lang="hu-HU" sz="2400" dirty="0"/>
              <a:t> </a:t>
            </a:r>
            <a:r>
              <a:rPr lang="hu-HU" sz="2400" i="1" dirty="0" err="1"/>
              <a:t>et</a:t>
            </a:r>
            <a:r>
              <a:rPr lang="hu-HU" sz="2400" i="1" dirty="0"/>
              <a:t> </a:t>
            </a:r>
            <a:r>
              <a:rPr lang="hu-HU" sz="2400" i="1" dirty="0" err="1"/>
              <a:t>al</a:t>
            </a:r>
            <a:r>
              <a:rPr lang="hu-HU" sz="2400" i="1" dirty="0"/>
              <a:t>., </a:t>
            </a:r>
            <a:r>
              <a:rPr lang="hu-HU" sz="2400" dirty="0"/>
              <a:t>2009]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err="1"/>
              <a:t>Satellites</a:t>
            </a:r>
            <a:r>
              <a:rPr lang="hu-HU" sz="2400" dirty="0"/>
              <a:t> </a:t>
            </a:r>
            <a:r>
              <a:rPr lang="hu-HU" sz="2400" dirty="0" err="1"/>
              <a:t>designed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atmospheric</a:t>
            </a:r>
            <a:r>
              <a:rPr lang="hu-HU" sz="2400" dirty="0"/>
              <a:t> </a:t>
            </a:r>
            <a:r>
              <a:rPr lang="hu-HU" sz="2400" dirty="0" err="1"/>
              <a:t>studies</a:t>
            </a:r>
            <a:r>
              <a:rPr lang="hu-HU" sz="2400" dirty="0"/>
              <a:t> [</a:t>
            </a:r>
            <a:r>
              <a:rPr lang="hu-HU" sz="2400" dirty="0" err="1"/>
              <a:t>Joiner</a:t>
            </a:r>
            <a:r>
              <a:rPr lang="hu-HU" sz="2400" dirty="0"/>
              <a:t> </a:t>
            </a:r>
            <a:r>
              <a:rPr lang="hu-HU" sz="2400" i="1" dirty="0" err="1"/>
              <a:t>et</a:t>
            </a:r>
            <a:r>
              <a:rPr lang="hu-HU" sz="2400" i="1" dirty="0"/>
              <a:t> </a:t>
            </a:r>
            <a:r>
              <a:rPr lang="hu-HU" sz="2400" i="1" dirty="0" err="1"/>
              <a:t>al</a:t>
            </a:r>
            <a:r>
              <a:rPr lang="hu-HU" sz="2400" i="1" dirty="0"/>
              <a:t>.</a:t>
            </a:r>
            <a:r>
              <a:rPr lang="hu-HU" sz="2400" dirty="0"/>
              <a:t>, 2013]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Strong relations </a:t>
            </a:r>
            <a:r>
              <a:rPr lang="hu-HU" sz="2400" dirty="0" err="1"/>
              <a:t>with</a:t>
            </a:r>
            <a:r>
              <a:rPr lang="hu-HU" sz="2400" dirty="0"/>
              <a:t> :</a:t>
            </a:r>
          </a:p>
          <a:p>
            <a:pPr marL="2693988" lvl="1" indent="-182563">
              <a:buFont typeface="Arial" panose="020B0604020202020204" pitchFamily="34" charset="0"/>
              <a:buChar char="•"/>
            </a:pPr>
            <a:r>
              <a:rPr lang="hu-HU" sz="2400" dirty="0" err="1"/>
              <a:t>Actual</a:t>
            </a:r>
            <a:r>
              <a:rPr lang="hu-HU" sz="2400" dirty="0"/>
              <a:t> </a:t>
            </a:r>
            <a:r>
              <a:rPr lang="hu-HU" sz="2400" dirty="0" err="1"/>
              <a:t>plant</a:t>
            </a:r>
            <a:r>
              <a:rPr lang="hu-HU" sz="2400" dirty="0"/>
              <a:t> </a:t>
            </a:r>
            <a:r>
              <a:rPr lang="hu-HU" sz="2400" dirty="0" err="1"/>
              <a:t>photosynthesis</a:t>
            </a:r>
            <a:endParaRPr lang="hu-HU" sz="2400" dirty="0"/>
          </a:p>
          <a:p>
            <a:pPr marL="2693988" lvl="1" indent="-182563">
              <a:buFont typeface="Arial" panose="020B0604020202020204" pitchFamily="34" charset="0"/>
              <a:buChar char="•"/>
            </a:pPr>
            <a:r>
              <a:rPr lang="hu-HU" sz="2400" dirty="0" err="1"/>
              <a:t>Leaf</a:t>
            </a:r>
            <a:r>
              <a:rPr lang="hu-HU" sz="2400" dirty="0"/>
              <a:t> </a:t>
            </a:r>
            <a:r>
              <a:rPr lang="hu-HU" sz="2400" dirty="0" err="1"/>
              <a:t>Area</a:t>
            </a:r>
            <a:r>
              <a:rPr lang="hu-HU" sz="2400" dirty="0"/>
              <a:t> Index (LAI)</a:t>
            </a:r>
          </a:p>
          <a:p>
            <a:pPr marL="2693988" lvl="1" indent="-182563">
              <a:buFont typeface="Arial" panose="020B0604020202020204" pitchFamily="34" charset="0"/>
              <a:buChar char="•"/>
            </a:pPr>
            <a:r>
              <a:rPr lang="hu-HU" sz="2400" dirty="0" err="1"/>
              <a:t>Leaf</a:t>
            </a:r>
            <a:r>
              <a:rPr lang="hu-HU" sz="2400" dirty="0"/>
              <a:t> </a:t>
            </a:r>
            <a:r>
              <a:rPr lang="hu-HU" sz="2400" dirty="0" err="1"/>
              <a:t>chlorophyll</a:t>
            </a:r>
            <a:r>
              <a:rPr lang="hu-HU" sz="2400" dirty="0"/>
              <a:t> concentration and </a:t>
            </a:r>
            <a:r>
              <a:rPr lang="hu-HU" sz="2400" dirty="0" err="1"/>
              <a:t>leaf</a:t>
            </a:r>
            <a:r>
              <a:rPr lang="hu-HU" sz="2400" dirty="0"/>
              <a:t> </a:t>
            </a:r>
            <a:r>
              <a:rPr lang="hu-HU" sz="2400" dirty="0" err="1"/>
              <a:t>inclination</a:t>
            </a:r>
            <a:r>
              <a:rPr lang="hu-HU" sz="2400" dirty="0"/>
              <a:t> </a:t>
            </a:r>
            <a:r>
              <a:rPr lang="hu-HU" sz="2400" dirty="0" err="1"/>
              <a:t>distribution</a:t>
            </a:r>
            <a:r>
              <a:rPr lang="hu-HU" sz="2400" dirty="0"/>
              <a:t> [Rossini </a:t>
            </a:r>
            <a:r>
              <a:rPr lang="hu-HU" sz="2400" i="1" dirty="0" err="1"/>
              <a:t>et</a:t>
            </a:r>
            <a:r>
              <a:rPr lang="hu-HU" sz="2400" i="1" dirty="0"/>
              <a:t> </a:t>
            </a:r>
            <a:r>
              <a:rPr lang="hu-HU" sz="2400" i="1" dirty="0" err="1"/>
              <a:t>al</a:t>
            </a:r>
            <a:r>
              <a:rPr lang="hu-HU" sz="2400" i="1" dirty="0"/>
              <a:t>.</a:t>
            </a:r>
            <a:r>
              <a:rPr lang="hu-HU" sz="2400" dirty="0"/>
              <a:t>, 2016]</a:t>
            </a:r>
          </a:p>
          <a:p>
            <a:pPr marL="2693988" lvl="1" indent="-182563">
              <a:buFont typeface="Arial" panose="020B0604020202020204" pitchFamily="34" charset="0"/>
              <a:buChar char="•"/>
            </a:pPr>
            <a:r>
              <a:rPr lang="hu-HU" sz="2400" dirty="0"/>
              <a:t>GPP [</a:t>
            </a:r>
            <a:r>
              <a:rPr lang="hu-HU" sz="2400" dirty="0" err="1"/>
              <a:t>Cheng</a:t>
            </a:r>
            <a:r>
              <a:rPr lang="hu-HU" sz="2400" dirty="0"/>
              <a:t> </a:t>
            </a:r>
            <a:r>
              <a:rPr lang="hu-HU" sz="2400" dirty="0" err="1"/>
              <a:t>et</a:t>
            </a:r>
            <a:r>
              <a:rPr lang="hu-HU" sz="2400" dirty="0"/>
              <a:t> </a:t>
            </a:r>
            <a:r>
              <a:rPr lang="hu-HU" sz="2400" dirty="0" err="1"/>
              <a:t>al</a:t>
            </a:r>
            <a:r>
              <a:rPr lang="hu-HU" sz="2400" dirty="0"/>
              <a:t>., 2013]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sz="2400" dirty="0"/>
          </a:p>
        </p:txBody>
      </p:sp>
      <p:pic>
        <p:nvPicPr>
          <p:cNvPr id="17" name="Kép 1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3A3A0301-405E-CB20-3609-63BA79C9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59" y="73068"/>
            <a:ext cx="2045390" cy="9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001C2-712A-3455-65BB-1B7BD449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Methods</a:t>
            </a: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0DA3026-334A-75E7-6F7A-A8F7438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0"/>
            <a:ext cx="2891802" cy="988906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0D2671FF-2ABE-0193-4A27-DCA6D43C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3396062" cy="44567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u="sng" dirty="0" err="1"/>
              <a:t>Field</a:t>
            </a:r>
            <a:r>
              <a:rPr lang="hu-HU" u="sng" dirty="0"/>
              <a:t> </a:t>
            </a:r>
            <a:r>
              <a:rPr lang="hu-HU" u="sng" dirty="0" err="1"/>
              <a:t>measurements</a:t>
            </a:r>
            <a:r>
              <a:rPr lang="hu-HU" u="sng" dirty="0"/>
              <a:t>:</a:t>
            </a:r>
          </a:p>
          <a:p>
            <a:pPr marL="0" indent="0" algn="ctr">
              <a:buNone/>
            </a:pPr>
            <a:r>
              <a:rPr lang="hu-HU" dirty="0"/>
              <a:t>5 patches in </a:t>
            </a:r>
            <a:r>
              <a:rPr lang="hu-HU" dirty="0" err="1"/>
              <a:t>crop</a:t>
            </a:r>
            <a:r>
              <a:rPr lang="hu-HU" dirty="0"/>
              <a:t> </a:t>
            </a:r>
            <a:r>
              <a:rPr lang="hu-HU" dirty="0" err="1"/>
              <a:t>fields</a:t>
            </a:r>
            <a:endParaRPr lang="hu-HU" dirty="0"/>
          </a:p>
          <a:p>
            <a:pPr marL="0" indent="0" algn="ctr">
              <a:buNone/>
            </a:pPr>
            <a:r>
              <a:rPr lang="hu-HU" dirty="0"/>
              <a:t>(</a:t>
            </a:r>
            <a:r>
              <a:rPr lang="hu-HU" dirty="0" err="1"/>
              <a:t>winter</a:t>
            </a:r>
            <a:r>
              <a:rPr lang="hu-HU" dirty="0"/>
              <a:t> </a:t>
            </a:r>
            <a:r>
              <a:rPr lang="hu-HU" dirty="0" err="1"/>
              <a:t>wheat</a:t>
            </a:r>
            <a:r>
              <a:rPr lang="hu-HU" dirty="0"/>
              <a:t> and </a:t>
            </a:r>
            <a:r>
              <a:rPr lang="hu-HU" dirty="0" err="1"/>
              <a:t>sunflower</a:t>
            </a:r>
            <a:r>
              <a:rPr lang="hu-HU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 LAI</a:t>
            </a:r>
          </a:p>
          <a:p>
            <a:pPr marL="0" indent="0" algn="ctr">
              <a:buNone/>
            </a:pPr>
            <a:r>
              <a:rPr lang="hu-HU" dirty="0"/>
              <a:t> SIF</a:t>
            </a:r>
          </a:p>
          <a:p>
            <a:pPr marL="0" indent="0" algn="ctr">
              <a:buNone/>
            </a:pPr>
            <a:r>
              <a:rPr lang="hu-HU" dirty="0"/>
              <a:t> </a:t>
            </a:r>
            <a:r>
              <a:rPr lang="hu-HU" dirty="0" err="1"/>
              <a:t>Vegetation</a:t>
            </a:r>
            <a:r>
              <a:rPr lang="hu-HU" dirty="0"/>
              <a:t> </a:t>
            </a:r>
            <a:r>
              <a:rPr lang="hu-HU" dirty="0" err="1"/>
              <a:t>indices</a:t>
            </a:r>
            <a:r>
              <a:rPr lang="hu-HU" dirty="0"/>
              <a:t> (NDRE, PRI, FCVI, MTCI, WI)</a:t>
            </a:r>
          </a:p>
          <a:p>
            <a:pPr marL="0" indent="0" algn="ctr">
              <a:buNone/>
            </a:pPr>
            <a:r>
              <a:rPr lang="hu-HU" dirty="0"/>
              <a:t> </a:t>
            </a:r>
            <a:r>
              <a:rPr lang="hu-HU" dirty="0" err="1"/>
              <a:t>Chlorophyll</a:t>
            </a:r>
            <a:r>
              <a:rPr lang="hu-HU" dirty="0"/>
              <a:t> and </a:t>
            </a:r>
            <a:r>
              <a:rPr lang="hu-HU" dirty="0" err="1"/>
              <a:t>carotenoid</a:t>
            </a:r>
            <a:r>
              <a:rPr lang="hu-HU" dirty="0"/>
              <a:t> </a:t>
            </a:r>
            <a:r>
              <a:rPr lang="hu-HU" dirty="0" err="1"/>
              <a:t>content</a:t>
            </a:r>
            <a:endParaRPr lang="hu-HU" dirty="0"/>
          </a:p>
        </p:txBody>
      </p:sp>
      <p:pic>
        <p:nvPicPr>
          <p:cNvPr id="17" name="Kép 1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3A3A0301-405E-CB20-3609-63BA79C9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59" y="73068"/>
            <a:ext cx="2045390" cy="948317"/>
          </a:xfrm>
          <a:prstGeom prst="rect">
            <a:avLst/>
          </a:prstGeom>
        </p:spPr>
      </p:pic>
      <p:sp>
        <p:nvSpPr>
          <p:cNvPr id="6" name="Tartalom helye 12">
            <a:extLst>
              <a:ext uri="{FF2B5EF4-FFF2-40B4-BE49-F238E27FC236}">
                <a16:creationId xmlns:a16="http://schemas.microsoft.com/office/drawing/2014/main" id="{AA37CD0D-48AC-958A-66CF-D8825700A6EA}"/>
              </a:ext>
            </a:extLst>
          </p:cNvPr>
          <p:cNvSpPr txBox="1">
            <a:spLocks/>
          </p:cNvSpPr>
          <p:nvPr/>
        </p:nvSpPr>
        <p:spPr>
          <a:xfrm>
            <a:off x="7698658" y="1845734"/>
            <a:ext cx="3396062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hu-HU" u="sng" dirty="0" err="1"/>
              <a:t>Lab</a:t>
            </a:r>
            <a:r>
              <a:rPr lang="hu-HU" u="sng" dirty="0"/>
              <a:t> </a:t>
            </a:r>
            <a:r>
              <a:rPr lang="hu-HU" u="sng" dirty="0" err="1"/>
              <a:t>measurements</a:t>
            </a:r>
            <a:r>
              <a:rPr lang="hu-HU" u="sng" dirty="0"/>
              <a:t>: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hu-HU" dirty="0"/>
              <a:t>Winter </a:t>
            </a:r>
            <a:r>
              <a:rPr lang="hu-HU" dirty="0" err="1"/>
              <a:t>wheat</a:t>
            </a:r>
            <a:r>
              <a:rPr lang="hu-HU" dirty="0"/>
              <a:t> and </a:t>
            </a:r>
            <a:r>
              <a:rPr lang="hu-HU" dirty="0" err="1"/>
              <a:t>sunflower</a:t>
            </a:r>
            <a:r>
              <a:rPr lang="hu-HU" dirty="0"/>
              <a:t> in </a:t>
            </a:r>
            <a:r>
              <a:rPr lang="hu-HU" dirty="0" err="1"/>
              <a:t>different</a:t>
            </a:r>
            <a:r>
              <a:rPr lang="hu-HU" dirty="0"/>
              <a:t>: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hu-HU" dirty="0" err="1"/>
              <a:t>nutrient</a:t>
            </a:r>
            <a:r>
              <a:rPr lang="hu-HU" dirty="0"/>
              <a:t> </a:t>
            </a:r>
            <a:r>
              <a:rPr lang="hu-HU" dirty="0" err="1"/>
              <a:t>solutions</a:t>
            </a:r>
            <a:r>
              <a:rPr lang="hu-HU" dirty="0"/>
              <a:t> (</a:t>
            </a:r>
            <a:r>
              <a:rPr lang="hu-HU" dirty="0" err="1"/>
              <a:t>Full</a:t>
            </a:r>
            <a:r>
              <a:rPr lang="hu-HU" dirty="0"/>
              <a:t>, N10, N50, N150)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hu-HU" dirty="0" err="1"/>
              <a:t>stress</a:t>
            </a:r>
            <a:r>
              <a:rPr lang="hu-HU" dirty="0"/>
              <a:t> </a:t>
            </a:r>
            <a:r>
              <a:rPr lang="hu-HU" dirty="0" err="1"/>
              <a:t>conditions</a:t>
            </a:r>
            <a:r>
              <a:rPr lang="hu-HU" dirty="0"/>
              <a:t> (PEG100, PEG200, </a:t>
            </a:r>
            <a:r>
              <a:rPr lang="hu-HU" dirty="0" err="1"/>
              <a:t>Heat</a:t>
            </a:r>
            <a:r>
              <a:rPr lang="hu-HU" dirty="0"/>
              <a:t>)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hu-HU" dirty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hu-HU" dirty="0" err="1"/>
              <a:t>Photosynthetic</a:t>
            </a:r>
            <a:r>
              <a:rPr lang="hu-HU" dirty="0"/>
              <a:t> </a:t>
            </a:r>
            <a:r>
              <a:rPr lang="hu-HU" dirty="0" err="1"/>
              <a:t>activity</a:t>
            </a:r>
            <a:r>
              <a:rPr lang="hu-HU" dirty="0"/>
              <a:t> (PN, </a:t>
            </a:r>
            <a:r>
              <a:rPr lang="hu-HU" dirty="0" err="1"/>
              <a:t>Evap</a:t>
            </a:r>
            <a:r>
              <a:rPr lang="hu-HU" dirty="0"/>
              <a:t>)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hu-HU" dirty="0" err="1"/>
              <a:t>Fluorescence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 (</a:t>
            </a:r>
            <a:r>
              <a:rPr lang="hu-HU" dirty="0" err="1"/>
              <a:t>Rfd</a:t>
            </a:r>
            <a:r>
              <a:rPr lang="hu-HU" dirty="0"/>
              <a:t>, </a:t>
            </a:r>
            <a:r>
              <a:rPr lang="hu-HU" dirty="0" err="1"/>
              <a:t>Fs</a:t>
            </a:r>
            <a:r>
              <a:rPr lang="hu-HU" dirty="0"/>
              <a:t>)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882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001C2-712A-3455-65BB-1B7BD449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Results</a:t>
            </a: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0DA3026-334A-75E7-6F7A-A8F7438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0"/>
            <a:ext cx="2891802" cy="988906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0D2671FF-2ABE-0193-4A27-DCA6D43C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7" name="Kép 1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3A3A0301-405E-CB20-3609-63BA79C9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59" y="73068"/>
            <a:ext cx="2045390" cy="948317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0CE3596-7376-B6FB-56F7-B4F66E0318C0}"/>
              </a:ext>
            </a:extLst>
          </p:cNvPr>
          <p:cNvSpPr txBox="1"/>
          <p:nvPr/>
        </p:nvSpPr>
        <p:spPr>
          <a:xfrm>
            <a:off x="635159" y="5869094"/>
            <a:ext cx="425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Field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 (2020): </a:t>
            </a:r>
            <a:r>
              <a:rPr lang="hu-HU" dirty="0" err="1"/>
              <a:t>winter</a:t>
            </a:r>
            <a:r>
              <a:rPr lang="hu-HU" dirty="0"/>
              <a:t> </a:t>
            </a:r>
            <a:r>
              <a:rPr lang="hu-HU" dirty="0" err="1"/>
              <a:t>wheat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DDA435D-A35B-4486-2F9E-E051A836B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89" r="874" b="7521"/>
          <a:stretch/>
        </p:blipFill>
        <p:spPr>
          <a:xfrm>
            <a:off x="557114" y="1845734"/>
            <a:ext cx="4309239" cy="4024800"/>
          </a:xfrm>
          <a:prstGeom prst="rect">
            <a:avLst/>
          </a:prstGeom>
        </p:spPr>
      </p:pic>
      <p:graphicFrame>
        <p:nvGraphicFramePr>
          <p:cNvPr id="10" name="Táblázat 11">
            <a:extLst>
              <a:ext uri="{FF2B5EF4-FFF2-40B4-BE49-F238E27FC236}">
                <a16:creationId xmlns:a16="http://schemas.microsoft.com/office/drawing/2014/main" id="{401D07E4-94E7-6BF1-AB9E-68C2440CB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51246"/>
              </p:ext>
            </p:extLst>
          </p:nvPr>
        </p:nvGraphicFramePr>
        <p:xfrm>
          <a:off x="5487070" y="1843003"/>
          <a:ext cx="6147816" cy="436319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24636">
                  <a:extLst>
                    <a:ext uri="{9D8B030D-6E8A-4147-A177-3AD203B41FA5}">
                      <a16:colId xmlns:a16="http://schemas.microsoft.com/office/drawing/2014/main" val="2483075228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2075506529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4286692992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3441344449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2456704692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3892509229"/>
                    </a:ext>
                  </a:extLst>
                </a:gridCol>
              </a:tblGrid>
              <a:tr h="53583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SIF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SIF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Pigment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98030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1.982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(±0,34)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1,02 (±0,22)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0,64</a:t>
                      </a:r>
                    </a:p>
                    <a:p>
                      <a:pPr algn="ctr"/>
                      <a:r>
                        <a:rPr lang="hu-HU" dirty="0"/>
                        <a:t>(±0,16)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-0,045</a:t>
                      </a:r>
                    </a:p>
                    <a:p>
                      <a:pPr algn="ctr"/>
                      <a:r>
                        <a:rPr lang="hu-HU" dirty="0"/>
                        <a:t>(±0,024)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43,86</a:t>
                      </a:r>
                    </a:p>
                    <a:p>
                      <a:pPr algn="ctr"/>
                      <a:r>
                        <a:rPr lang="hu-HU" dirty="0"/>
                        <a:t>(±8,98)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25808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4.01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(±0,92)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1,71</a:t>
                      </a:r>
                    </a:p>
                    <a:p>
                      <a:pPr algn="ctr"/>
                      <a:r>
                        <a:rPr lang="hu-HU" dirty="0"/>
                        <a:t>(±0,16)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0,41</a:t>
                      </a:r>
                    </a:p>
                    <a:p>
                      <a:pPr algn="ctr"/>
                      <a:r>
                        <a:rPr lang="hu-HU" dirty="0"/>
                        <a:t>(±0,12)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0,002</a:t>
                      </a:r>
                    </a:p>
                    <a:p>
                      <a:pPr algn="ctr"/>
                      <a:r>
                        <a:rPr lang="hu-HU" dirty="0"/>
                        <a:t>(±0,015)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59,17</a:t>
                      </a:r>
                    </a:p>
                    <a:p>
                      <a:pPr algn="ctr"/>
                      <a:r>
                        <a:rPr lang="hu-HU" dirty="0"/>
                        <a:t>(±7,24)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59056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2.584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dirty="0"/>
                        <a:t>±0,34)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1,12</a:t>
                      </a:r>
                    </a:p>
                    <a:p>
                      <a:pPr algn="ctr"/>
                      <a:r>
                        <a:rPr lang="hu-HU" dirty="0"/>
                        <a:t>(±0,2)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0,5</a:t>
                      </a:r>
                    </a:p>
                    <a:p>
                      <a:pPr algn="ctr"/>
                      <a:r>
                        <a:rPr lang="hu-HU" dirty="0"/>
                        <a:t>(±0,08)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-0,023</a:t>
                      </a:r>
                    </a:p>
                    <a:p>
                      <a:pPr algn="ctr"/>
                      <a:r>
                        <a:rPr lang="hu-HU" dirty="0"/>
                        <a:t>(±0,008)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53</a:t>
                      </a:r>
                    </a:p>
                    <a:p>
                      <a:pPr algn="ctr"/>
                      <a:r>
                        <a:rPr lang="hu-HU" dirty="0"/>
                        <a:t>(±2,79)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69841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4.31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dirty="0"/>
                        <a:t>±0,25)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1,71</a:t>
                      </a:r>
                    </a:p>
                    <a:p>
                      <a:pPr algn="ctr"/>
                      <a:r>
                        <a:rPr lang="hu-HU" dirty="0"/>
                        <a:t>(±0,17)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0,34</a:t>
                      </a:r>
                    </a:p>
                    <a:p>
                      <a:pPr algn="ctr"/>
                      <a:r>
                        <a:rPr lang="hu-HU" dirty="0"/>
                        <a:t>(±0,09)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0,007</a:t>
                      </a:r>
                    </a:p>
                    <a:p>
                      <a:pPr algn="ctr"/>
                      <a:r>
                        <a:rPr lang="hu-HU" dirty="0"/>
                        <a:t>(±0,006)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60,2</a:t>
                      </a:r>
                    </a:p>
                    <a:p>
                      <a:pPr algn="ctr"/>
                      <a:r>
                        <a:rPr lang="hu-HU" dirty="0"/>
                        <a:t>(±1,61)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65992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5.328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dirty="0"/>
                        <a:t>±0,32)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1,99</a:t>
                      </a:r>
                    </a:p>
                    <a:p>
                      <a:pPr algn="ctr"/>
                      <a:r>
                        <a:rPr lang="hu-HU" dirty="0"/>
                        <a:t>(±0,28)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0,4</a:t>
                      </a:r>
                    </a:p>
                    <a:p>
                      <a:pPr algn="ctr"/>
                      <a:r>
                        <a:rPr lang="hu-HU" dirty="0"/>
                        <a:t>(±0,04)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0,019</a:t>
                      </a:r>
                    </a:p>
                    <a:p>
                      <a:pPr algn="ctr"/>
                      <a:r>
                        <a:rPr lang="hu-HU" dirty="0"/>
                        <a:t>(±0,003)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65,46</a:t>
                      </a:r>
                    </a:p>
                    <a:p>
                      <a:pPr algn="ctr"/>
                      <a:r>
                        <a:rPr lang="hu-HU" dirty="0"/>
                        <a:t>(±4,1)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0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001C2-712A-3455-65BB-1B7BD449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Results</a:t>
            </a: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0DA3026-334A-75E7-6F7A-A8F7438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0"/>
            <a:ext cx="2891802" cy="988906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0D2671FF-2ABE-0193-4A27-DCA6D43C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7" name="Kép 1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3A3A0301-405E-CB20-3609-63BA79C9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59" y="73068"/>
            <a:ext cx="2045390" cy="94831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268049D-8B3E-0D6B-51B8-44383758B629}"/>
              </a:ext>
            </a:extLst>
          </p:cNvPr>
          <p:cNvSpPr txBox="1"/>
          <p:nvPr/>
        </p:nvSpPr>
        <p:spPr>
          <a:xfrm>
            <a:off x="513597" y="5869094"/>
            <a:ext cx="432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Field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 (2021): </a:t>
            </a:r>
            <a:r>
              <a:rPr lang="hu-HU" dirty="0" err="1"/>
              <a:t>sunflower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EAB7549-7A51-5A39-3DFB-F926F683EF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4178" r="1497" b="7676"/>
          <a:stretch/>
        </p:blipFill>
        <p:spPr>
          <a:xfrm>
            <a:off x="544220" y="1844294"/>
            <a:ext cx="4259048" cy="4024800"/>
          </a:xfrm>
          <a:prstGeom prst="rect">
            <a:avLst/>
          </a:prstGeom>
        </p:spPr>
      </p:pic>
      <p:graphicFrame>
        <p:nvGraphicFramePr>
          <p:cNvPr id="15" name="Táblázat 11">
            <a:extLst>
              <a:ext uri="{FF2B5EF4-FFF2-40B4-BE49-F238E27FC236}">
                <a16:creationId xmlns:a16="http://schemas.microsoft.com/office/drawing/2014/main" id="{C990D888-1B25-0725-5FE4-6E245D30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44144"/>
              </p:ext>
            </p:extLst>
          </p:nvPr>
        </p:nvGraphicFramePr>
        <p:xfrm>
          <a:off x="5499964" y="1844294"/>
          <a:ext cx="6147816" cy="436319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24636">
                  <a:extLst>
                    <a:ext uri="{9D8B030D-6E8A-4147-A177-3AD203B41FA5}">
                      <a16:colId xmlns:a16="http://schemas.microsoft.com/office/drawing/2014/main" val="2483075228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2075506529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4286692992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3441344449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2456704692"/>
                    </a:ext>
                  </a:extLst>
                </a:gridCol>
                <a:gridCol w="1024636">
                  <a:extLst>
                    <a:ext uri="{9D8B030D-6E8A-4147-A177-3AD203B41FA5}">
                      <a16:colId xmlns:a16="http://schemas.microsoft.com/office/drawing/2014/main" val="3892509229"/>
                    </a:ext>
                  </a:extLst>
                </a:gridCol>
              </a:tblGrid>
              <a:tr h="53583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SIF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SIF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Pigment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98030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2,65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(±0,41)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2,3 (±0,28)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1,3</a:t>
                      </a:r>
                    </a:p>
                    <a:p>
                      <a:pPr algn="ctr"/>
                      <a:r>
                        <a:rPr lang="hu-HU" dirty="0"/>
                        <a:t>(±0,13)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0,0022</a:t>
                      </a:r>
                    </a:p>
                    <a:p>
                      <a:pPr algn="ctr"/>
                      <a:r>
                        <a:rPr lang="hu-HU" dirty="0"/>
                        <a:t>(±0,006)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64,04</a:t>
                      </a:r>
                    </a:p>
                    <a:p>
                      <a:pPr algn="ctr"/>
                      <a:r>
                        <a:rPr lang="hu-HU" dirty="0"/>
                        <a:t>(±3,96)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325808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4,93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(±0,39)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2,1</a:t>
                      </a:r>
                    </a:p>
                    <a:p>
                      <a:pPr algn="ctr"/>
                      <a:r>
                        <a:rPr lang="hu-HU"/>
                        <a:t>(±0,24)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1,22</a:t>
                      </a:r>
                    </a:p>
                    <a:p>
                      <a:pPr algn="ctr"/>
                      <a:r>
                        <a:rPr lang="hu-HU" dirty="0"/>
                        <a:t>(±0,13)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0,0014</a:t>
                      </a:r>
                    </a:p>
                    <a:p>
                      <a:pPr algn="ctr"/>
                      <a:r>
                        <a:rPr lang="hu-HU" dirty="0"/>
                        <a:t>(±0,003)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64,6</a:t>
                      </a:r>
                    </a:p>
                    <a:p>
                      <a:pPr algn="ctr"/>
                      <a:r>
                        <a:rPr lang="hu-HU" dirty="0"/>
                        <a:t>(±2,43)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759056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3,86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dirty="0"/>
                        <a:t>±0,81)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2,16</a:t>
                      </a:r>
                    </a:p>
                    <a:p>
                      <a:pPr algn="ctr"/>
                      <a:r>
                        <a:rPr lang="hu-HU"/>
                        <a:t>(±0,32)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1,33</a:t>
                      </a:r>
                    </a:p>
                    <a:p>
                      <a:pPr algn="ctr"/>
                      <a:r>
                        <a:rPr lang="hu-HU" dirty="0"/>
                        <a:t>(±0,15)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0,003</a:t>
                      </a:r>
                    </a:p>
                    <a:p>
                      <a:pPr algn="ctr"/>
                      <a:r>
                        <a:rPr lang="hu-HU" dirty="0"/>
                        <a:t>(±0,008)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68,18</a:t>
                      </a:r>
                    </a:p>
                    <a:p>
                      <a:pPr algn="ctr"/>
                      <a:r>
                        <a:rPr lang="hu-HU" dirty="0"/>
                        <a:t>(±3,39)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69841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3,07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dirty="0"/>
                        <a:t>±0,62)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/>
                        <a:t>2,02</a:t>
                      </a:r>
                    </a:p>
                    <a:p>
                      <a:pPr algn="ctr"/>
                      <a:r>
                        <a:rPr lang="hu-HU"/>
                        <a:t>(±0,5)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1,27</a:t>
                      </a:r>
                    </a:p>
                    <a:p>
                      <a:pPr algn="ctr"/>
                      <a:r>
                        <a:rPr lang="hu-HU" dirty="0"/>
                        <a:t>(±0,29)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-0,004</a:t>
                      </a:r>
                    </a:p>
                    <a:p>
                      <a:pPr algn="ctr"/>
                      <a:r>
                        <a:rPr lang="hu-HU" dirty="0"/>
                        <a:t>(±0,003)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66,32</a:t>
                      </a:r>
                    </a:p>
                    <a:p>
                      <a:pPr algn="ctr"/>
                      <a:r>
                        <a:rPr lang="hu-HU" dirty="0"/>
                        <a:t>(±3,5)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65992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r>
                        <a:rPr lang="hu-HU" dirty="0"/>
                        <a:t>Patch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4,53</a:t>
                      </a:r>
                    </a:p>
                    <a:p>
                      <a:pPr algn="ctr" fontAlgn="b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dirty="0"/>
                        <a:t>±0,58)</a:t>
                      </a:r>
                      <a:endParaRPr lang="hu-H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2,12</a:t>
                      </a:r>
                    </a:p>
                    <a:p>
                      <a:pPr algn="ctr"/>
                      <a:r>
                        <a:rPr lang="hu-HU" dirty="0"/>
                        <a:t>(±0,42)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1,33</a:t>
                      </a:r>
                    </a:p>
                    <a:p>
                      <a:pPr algn="ctr"/>
                      <a:r>
                        <a:rPr lang="hu-HU" dirty="0"/>
                        <a:t>(±0,24)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0,0046</a:t>
                      </a:r>
                    </a:p>
                    <a:p>
                      <a:pPr algn="ctr"/>
                      <a:r>
                        <a:rPr lang="hu-HU" dirty="0"/>
                        <a:t>(±0,009)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67,96</a:t>
                      </a:r>
                    </a:p>
                    <a:p>
                      <a:pPr algn="ctr"/>
                      <a:r>
                        <a:rPr lang="hu-HU" dirty="0"/>
                        <a:t>(±5,18)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0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54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001C2-712A-3455-65BB-1B7BD449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Results</a:t>
            </a: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0DA3026-334A-75E7-6F7A-A8F7438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0"/>
            <a:ext cx="2891802" cy="988906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0D2671FF-2ABE-0193-4A27-DCA6D43C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7" name="Kép 1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3A3A0301-405E-CB20-3609-63BA79C9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59" y="73068"/>
            <a:ext cx="2045390" cy="94831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268049D-8B3E-0D6B-51B8-44383758B629}"/>
              </a:ext>
            </a:extLst>
          </p:cNvPr>
          <p:cNvSpPr txBox="1"/>
          <p:nvPr/>
        </p:nvSpPr>
        <p:spPr>
          <a:xfrm>
            <a:off x="1036320" y="5869094"/>
            <a:ext cx="432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: </a:t>
            </a:r>
            <a:r>
              <a:rPr lang="hu-HU" dirty="0" err="1"/>
              <a:t>winter</a:t>
            </a:r>
            <a:r>
              <a:rPr lang="hu-HU" dirty="0"/>
              <a:t> </a:t>
            </a:r>
            <a:r>
              <a:rPr lang="hu-HU" dirty="0" err="1"/>
              <a:t>wheat</a:t>
            </a:r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4453AF92-3395-9A39-7030-AC524DCDC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3376" r="1247" b="7257"/>
          <a:stretch/>
        </p:blipFill>
        <p:spPr>
          <a:xfrm>
            <a:off x="1150209" y="1892724"/>
            <a:ext cx="4320294" cy="4084744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DF2E0D6-7ADF-64E0-77DA-EC274C19A4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3401" r="1185" b="8142"/>
          <a:stretch/>
        </p:blipFill>
        <p:spPr>
          <a:xfrm>
            <a:off x="6782458" y="1845734"/>
            <a:ext cx="4371896" cy="4084744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6544A000-224D-29E9-289D-65FEC8583BD6}"/>
              </a:ext>
            </a:extLst>
          </p:cNvPr>
          <p:cNvSpPr txBox="1"/>
          <p:nvPr/>
        </p:nvSpPr>
        <p:spPr>
          <a:xfrm>
            <a:off x="6721498" y="5869094"/>
            <a:ext cx="432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measurements</a:t>
            </a:r>
            <a:r>
              <a:rPr lang="hu-HU" dirty="0"/>
              <a:t>: </a:t>
            </a:r>
            <a:r>
              <a:rPr lang="hu-HU" dirty="0" err="1"/>
              <a:t>sunflower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413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001C2-712A-3455-65BB-1B7BD449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Conclusion</a:t>
            </a: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0DA3026-334A-75E7-6F7A-A8F7438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0"/>
            <a:ext cx="2891802" cy="988906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0D2671FF-2ABE-0193-4A27-DCA6D43C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Connecting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NDVI </a:t>
            </a:r>
            <a:r>
              <a:rPr lang="hu-HU" dirty="0" err="1"/>
              <a:t>with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LAI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Vegetation</a:t>
            </a:r>
            <a:r>
              <a:rPr lang="hu-HU" dirty="0"/>
              <a:t> </a:t>
            </a:r>
            <a:r>
              <a:rPr lang="hu-HU" dirty="0" err="1"/>
              <a:t>indices</a:t>
            </a:r>
            <a:r>
              <a:rPr lang="hu-HU" dirty="0"/>
              <a:t> (PRI, MTCI)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SIF </a:t>
            </a:r>
            <a:r>
              <a:rPr lang="hu-HU" dirty="0" err="1"/>
              <a:t>values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Pigment </a:t>
            </a:r>
            <a:r>
              <a:rPr lang="hu-HU" dirty="0" err="1"/>
              <a:t>content</a:t>
            </a:r>
            <a:endParaRPr lang="hu-H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Evaporation</a:t>
            </a:r>
            <a:r>
              <a:rPr lang="hu-HU" dirty="0"/>
              <a:t> </a:t>
            </a:r>
            <a:r>
              <a:rPr lang="hu-HU" dirty="0" err="1"/>
              <a:t>rate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Flourescence</a:t>
            </a:r>
            <a:r>
              <a:rPr lang="hu-HU" dirty="0"/>
              <a:t> </a:t>
            </a:r>
            <a:r>
              <a:rPr lang="hu-HU" dirty="0" err="1"/>
              <a:t>emission</a:t>
            </a:r>
            <a:r>
              <a:rPr lang="hu-HU" dirty="0"/>
              <a:t> is </a:t>
            </a:r>
            <a:r>
              <a:rPr lang="hu-HU" dirty="0" err="1"/>
              <a:t>lower</a:t>
            </a:r>
            <a:r>
              <a:rPr lang="hu-HU" dirty="0"/>
              <a:t> in </a:t>
            </a:r>
            <a:r>
              <a:rPr lang="hu-HU" dirty="0" err="1"/>
              <a:t>healty</a:t>
            </a:r>
            <a:r>
              <a:rPr lang="hu-HU" dirty="0"/>
              <a:t> and </a:t>
            </a:r>
            <a:r>
              <a:rPr lang="hu-HU" dirty="0" err="1"/>
              <a:t>green</a:t>
            </a:r>
            <a:r>
              <a:rPr lang="hu-HU" dirty="0"/>
              <a:t> patches</a:t>
            </a:r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Succesfully</a:t>
            </a:r>
            <a:r>
              <a:rPr lang="hu-HU" dirty="0"/>
              <a:t> </a:t>
            </a:r>
            <a:r>
              <a:rPr lang="hu-HU" dirty="0" err="1"/>
              <a:t>simulated</a:t>
            </a:r>
            <a:r>
              <a:rPr lang="hu-HU" dirty="0"/>
              <a:t> </a:t>
            </a:r>
            <a:r>
              <a:rPr lang="hu-HU" dirty="0" err="1"/>
              <a:t>drought</a:t>
            </a:r>
            <a:r>
              <a:rPr lang="hu-HU" dirty="0"/>
              <a:t> </a:t>
            </a:r>
            <a:r>
              <a:rPr lang="hu-HU" dirty="0" err="1"/>
              <a:t>stress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>
                <a:sym typeface="Wingdings" panose="05000000000000000000" pitchFamily="2" charset="2"/>
              </a:rPr>
              <a:t>Higher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Fs</a:t>
            </a:r>
            <a:r>
              <a:rPr lang="hu-HU" dirty="0">
                <a:sym typeface="Wingdings" panose="05000000000000000000" pitchFamily="2" charset="2"/>
              </a:rPr>
              <a:t>, and </a:t>
            </a:r>
            <a:r>
              <a:rPr lang="hu-HU" dirty="0" err="1">
                <a:sym typeface="Wingdings" panose="05000000000000000000" pitchFamily="2" charset="2"/>
              </a:rPr>
              <a:t>lower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evaporation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rate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 err="1"/>
              <a:t>Heat-stressed</a:t>
            </a:r>
            <a:r>
              <a:rPr lang="hu-HU" dirty="0"/>
              <a:t> </a:t>
            </a:r>
            <a:r>
              <a:rPr lang="hu-HU" dirty="0" err="1"/>
              <a:t>plants</a:t>
            </a:r>
            <a:r>
              <a:rPr lang="hu-HU" dirty="0"/>
              <a:t> </a:t>
            </a:r>
            <a:r>
              <a:rPr lang="hu-HU" dirty="0" err="1"/>
              <a:t>showed</a:t>
            </a:r>
            <a:r>
              <a:rPr lang="hu-HU" dirty="0"/>
              <a:t> </a:t>
            </a:r>
            <a:r>
              <a:rPr lang="hu-HU" dirty="0" err="1"/>
              <a:t>increased</a:t>
            </a:r>
            <a:r>
              <a:rPr lang="hu-HU" dirty="0"/>
              <a:t> </a:t>
            </a:r>
            <a:r>
              <a:rPr lang="hu-HU" dirty="0" err="1"/>
              <a:t>photosynthetic</a:t>
            </a:r>
            <a:r>
              <a:rPr lang="hu-HU" dirty="0"/>
              <a:t> </a:t>
            </a:r>
            <a:r>
              <a:rPr lang="hu-HU" dirty="0" err="1"/>
              <a:t>activity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17" name="Kép 1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3A3A0301-405E-CB20-3609-63BA79C9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59" y="73068"/>
            <a:ext cx="2045390" cy="9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A4A581-33DB-6BDA-2427-707B6DDC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08730"/>
            <a:ext cx="3084844" cy="1119901"/>
          </a:xfrm>
        </p:spPr>
        <p:txBody>
          <a:bodyPr>
            <a:normAutofit/>
          </a:bodyPr>
          <a:lstStyle/>
          <a:p>
            <a:pPr algn="ctr"/>
            <a:r>
              <a:rPr lang="hu-HU" sz="3600" dirty="0" err="1">
                <a:solidFill>
                  <a:srgbClr val="FFFFFF"/>
                </a:solidFill>
              </a:rPr>
              <a:t>Thank</a:t>
            </a:r>
            <a:r>
              <a:rPr lang="hu-HU" sz="3600" dirty="0">
                <a:solidFill>
                  <a:srgbClr val="FFFFFF"/>
                </a:solidFill>
              </a:rPr>
              <a:t> </a:t>
            </a:r>
            <a:r>
              <a:rPr lang="hu-HU" sz="3600" dirty="0" err="1">
                <a:solidFill>
                  <a:srgbClr val="FFFFFF"/>
                </a:solidFill>
              </a:rPr>
              <a:t>you</a:t>
            </a:r>
            <a:r>
              <a:rPr lang="hu-HU" sz="3600" dirty="0">
                <a:solidFill>
                  <a:srgbClr val="FFFFFF"/>
                </a:solidFill>
              </a:rPr>
              <a:t> </a:t>
            </a:r>
            <a:r>
              <a:rPr lang="hu-HU" sz="3600" dirty="0" err="1">
                <a:solidFill>
                  <a:srgbClr val="FFFFFF"/>
                </a:solidFill>
              </a:rPr>
              <a:t>for</a:t>
            </a:r>
            <a:r>
              <a:rPr lang="hu-HU" sz="3600" dirty="0">
                <a:solidFill>
                  <a:srgbClr val="FFFFFF"/>
                </a:solidFill>
              </a:rPr>
              <a:t> </a:t>
            </a:r>
            <a:r>
              <a:rPr lang="hu-HU" sz="3600" dirty="0" err="1">
                <a:solidFill>
                  <a:srgbClr val="FFFFFF"/>
                </a:solidFill>
              </a:rPr>
              <a:t>your</a:t>
            </a:r>
            <a:r>
              <a:rPr lang="hu-HU" sz="3600" dirty="0">
                <a:solidFill>
                  <a:srgbClr val="FFFFFF"/>
                </a:solidFill>
              </a:rPr>
              <a:t> </a:t>
            </a:r>
            <a:r>
              <a:rPr lang="hu-HU" sz="3600" dirty="0" err="1">
                <a:solidFill>
                  <a:srgbClr val="FFFFFF"/>
                </a:solidFill>
              </a:rPr>
              <a:t>attention</a:t>
            </a:r>
            <a:r>
              <a:rPr lang="hu-HU" sz="3600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7" name="Tartalom helye 6" descr="A képen égbolt, fű, kültéri, mező látható&#10;&#10;Automatikusan generált leírás">
            <a:extLst>
              <a:ext uri="{FF2B5EF4-FFF2-40B4-BE49-F238E27FC236}">
                <a16:creationId xmlns:a16="http://schemas.microsoft.com/office/drawing/2014/main" id="{E8FB8EC7-013F-251D-52ED-67880EE41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15159"/>
          <a:stretch/>
        </p:blipFill>
        <p:spPr>
          <a:xfrm>
            <a:off x="428362" y="1550995"/>
            <a:ext cx="3256669" cy="4998275"/>
          </a:xfrm>
        </p:spPr>
      </p:pic>
      <p:pic>
        <p:nvPicPr>
          <p:cNvPr id="5" name="Tartalom helye 4" descr="A képen fű, kültéri, égbolt, mezőgazdasági gép látható&#10;&#10;Automatikusan generált leírás">
            <a:extLst>
              <a:ext uri="{FF2B5EF4-FFF2-40B4-BE49-F238E27FC236}">
                <a16:creationId xmlns:a16="http://schemas.microsoft.com/office/drawing/2014/main" id="{5E3CD9A0-A4E4-D91D-AE97-91469CAA8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0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34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09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001C2-712A-3455-65BB-1B7BD449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References</a:t>
            </a:r>
            <a:endParaRPr lang="hu-HU" dirty="0"/>
          </a:p>
        </p:txBody>
      </p:sp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00DA3026-334A-75E7-6F7A-A8F74382B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" y="0"/>
            <a:ext cx="2891802" cy="988906"/>
          </a:xfrm>
          <a:prstGeom prst="rect">
            <a:avLst/>
          </a:prstGeom>
        </p:spPr>
      </p:pic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0D2671FF-2ABE-0193-4A27-DCA6D43C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4895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i="1" dirty="0" err="1"/>
              <a:t>Meroni</a:t>
            </a:r>
            <a:r>
              <a:rPr lang="hu-HU" i="1" dirty="0"/>
              <a:t>, M.; Rossini, M.; </a:t>
            </a:r>
            <a:r>
              <a:rPr lang="hu-HU" i="1" dirty="0" err="1"/>
              <a:t>Guanter</a:t>
            </a:r>
            <a:r>
              <a:rPr lang="hu-HU" i="1" dirty="0"/>
              <a:t>, L.; Alonso, L.; </a:t>
            </a:r>
            <a:r>
              <a:rPr lang="hu-HU" i="1" dirty="0" err="1"/>
              <a:t>Rascher</a:t>
            </a:r>
            <a:r>
              <a:rPr lang="hu-HU" i="1" dirty="0"/>
              <a:t>, U.; Colombo, R.; </a:t>
            </a:r>
            <a:r>
              <a:rPr lang="hu-HU" i="1" dirty="0" err="1"/>
              <a:t>Moreno</a:t>
            </a:r>
            <a:r>
              <a:rPr lang="hu-HU" i="1" dirty="0"/>
              <a:t>, J. </a:t>
            </a:r>
            <a:r>
              <a:rPr lang="hu-HU" i="1" dirty="0" err="1"/>
              <a:t>Remote</a:t>
            </a:r>
            <a:r>
              <a:rPr lang="hu-HU" i="1" dirty="0"/>
              <a:t> </a:t>
            </a:r>
            <a:r>
              <a:rPr lang="hu-HU" i="1" dirty="0" err="1"/>
              <a:t>sensing</a:t>
            </a:r>
            <a:r>
              <a:rPr lang="hu-HU" i="1" dirty="0"/>
              <a:t> of </a:t>
            </a:r>
            <a:r>
              <a:rPr lang="hu-HU" i="1" dirty="0" err="1"/>
              <a:t>solar-induced</a:t>
            </a:r>
            <a:r>
              <a:rPr lang="hu-HU" i="1" dirty="0"/>
              <a:t> </a:t>
            </a:r>
            <a:r>
              <a:rPr lang="hu-HU" i="1" dirty="0" err="1"/>
              <a:t>chlorophyll</a:t>
            </a:r>
            <a:r>
              <a:rPr lang="hu-HU" i="1" dirty="0"/>
              <a:t> </a:t>
            </a:r>
            <a:r>
              <a:rPr lang="hu-HU" i="1" dirty="0" err="1"/>
              <a:t>fluorescence</a:t>
            </a:r>
            <a:r>
              <a:rPr lang="hu-HU" i="1" dirty="0"/>
              <a:t>: </a:t>
            </a:r>
            <a:r>
              <a:rPr lang="hu-HU" i="1" dirty="0" err="1"/>
              <a:t>Review</a:t>
            </a:r>
            <a:r>
              <a:rPr lang="hu-HU" i="1" dirty="0"/>
              <a:t> of </a:t>
            </a:r>
            <a:r>
              <a:rPr lang="hu-HU" i="1" dirty="0" err="1"/>
              <a:t>methods</a:t>
            </a:r>
            <a:r>
              <a:rPr lang="hu-HU" i="1" dirty="0"/>
              <a:t> and </a:t>
            </a:r>
            <a:r>
              <a:rPr lang="hu-HU" i="1" dirty="0" err="1"/>
              <a:t>applications</a:t>
            </a:r>
            <a:r>
              <a:rPr lang="hu-HU" i="1" dirty="0"/>
              <a:t>. </a:t>
            </a:r>
            <a:r>
              <a:rPr lang="hu-HU" i="1" dirty="0" err="1"/>
              <a:t>Remote</a:t>
            </a:r>
            <a:r>
              <a:rPr lang="hu-HU" i="1" dirty="0"/>
              <a:t> </a:t>
            </a:r>
            <a:r>
              <a:rPr lang="hu-HU" i="1" dirty="0" err="1"/>
              <a:t>Sens</a:t>
            </a:r>
            <a:r>
              <a:rPr lang="hu-HU" i="1" dirty="0"/>
              <a:t>. </a:t>
            </a:r>
            <a:r>
              <a:rPr lang="hu-HU" i="1" dirty="0" err="1"/>
              <a:t>Environ</a:t>
            </a:r>
            <a:r>
              <a:rPr lang="hu-HU" i="1" dirty="0"/>
              <a:t>. 2009, 113, 2037–2051.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i="1" dirty="0" err="1"/>
              <a:t>Joiner</a:t>
            </a:r>
            <a:r>
              <a:rPr lang="hu-HU" i="1" dirty="0"/>
              <a:t>, J.; </a:t>
            </a:r>
            <a:r>
              <a:rPr lang="hu-HU" i="1" dirty="0" err="1"/>
              <a:t>Guanter</a:t>
            </a:r>
            <a:r>
              <a:rPr lang="hu-HU" i="1" dirty="0"/>
              <a:t>, L.; </a:t>
            </a:r>
            <a:r>
              <a:rPr lang="hu-HU" i="1" dirty="0" err="1"/>
              <a:t>Lindstrot</a:t>
            </a:r>
            <a:r>
              <a:rPr lang="hu-HU" i="1" dirty="0"/>
              <a:t>, R.; </a:t>
            </a:r>
            <a:r>
              <a:rPr lang="hu-HU" i="1" dirty="0" err="1"/>
              <a:t>Voigt</a:t>
            </a:r>
            <a:r>
              <a:rPr lang="hu-HU" i="1" dirty="0"/>
              <a:t>, M.; </a:t>
            </a:r>
            <a:r>
              <a:rPr lang="hu-HU" i="1" dirty="0" err="1"/>
              <a:t>Vasilkov</a:t>
            </a:r>
            <a:r>
              <a:rPr lang="hu-HU" i="1" dirty="0"/>
              <a:t>, A.P.; </a:t>
            </a:r>
            <a:r>
              <a:rPr lang="hu-HU" i="1" dirty="0" err="1"/>
              <a:t>Middleton</a:t>
            </a:r>
            <a:r>
              <a:rPr lang="hu-HU" i="1" dirty="0"/>
              <a:t>, E.M.; </a:t>
            </a:r>
            <a:r>
              <a:rPr lang="hu-HU" i="1" dirty="0" err="1"/>
              <a:t>Huemmrich</a:t>
            </a:r>
            <a:r>
              <a:rPr lang="hu-HU" i="1" dirty="0"/>
              <a:t>, K.F.; </a:t>
            </a:r>
            <a:r>
              <a:rPr lang="hu-HU" i="1" dirty="0" err="1"/>
              <a:t>Yoshida</a:t>
            </a:r>
            <a:r>
              <a:rPr lang="hu-HU" i="1" dirty="0"/>
              <a:t>, Y.; </a:t>
            </a:r>
            <a:r>
              <a:rPr lang="hu-HU" i="1" dirty="0" err="1"/>
              <a:t>Frankenberg</a:t>
            </a:r>
            <a:r>
              <a:rPr lang="hu-HU" i="1" dirty="0"/>
              <a:t>, C. Global monitoring of </a:t>
            </a:r>
            <a:r>
              <a:rPr lang="hu-HU" i="1" dirty="0" err="1"/>
              <a:t>terrestrial</a:t>
            </a:r>
            <a:r>
              <a:rPr lang="hu-HU" i="1" dirty="0"/>
              <a:t> </a:t>
            </a:r>
            <a:r>
              <a:rPr lang="hu-HU" i="1" dirty="0" err="1"/>
              <a:t>chlorophyll</a:t>
            </a:r>
            <a:r>
              <a:rPr lang="hu-HU" i="1" dirty="0"/>
              <a:t> </a:t>
            </a:r>
            <a:r>
              <a:rPr lang="hu-HU" i="1" dirty="0" err="1"/>
              <a:t>fluorescence</a:t>
            </a:r>
            <a:r>
              <a:rPr lang="hu-HU" i="1" dirty="0"/>
              <a:t> </a:t>
            </a:r>
            <a:r>
              <a:rPr lang="hu-HU" i="1" dirty="0" err="1"/>
              <a:t>from</a:t>
            </a:r>
            <a:r>
              <a:rPr lang="hu-HU" i="1" dirty="0"/>
              <a:t> </a:t>
            </a:r>
            <a:r>
              <a:rPr lang="hu-HU" i="1" dirty="0" err="1"/>
              <a:t>moderate-spectral-resolution</a:t>
            </a:r>
            <a:r>
              <a:rPr lang="hu-HU" i="1" dirty="0"/>
              <a:t> </a:t>
            </a:r>
            <a:r>
              <a:rPr lang="hu-HU" i="1" dirty="0" err="1"/>
              <a:t>near-infrared</a:t>
            </a:r>
            <a:r>
              <a:rPr lang="hu-HU" i="1" dirty="0"/>
              <a:t> </a:t>
            </a:r>
            <a:r>
              <a:rPr lang="hu-HU" i="1" dirty="0" err="1"/>
              <a:t>satellite</a:t>
            </a:r>
            <a:r>
              <a:rPr lang="hu-HU" i="1" dirty="0"/>
              <a:t> </a:t>
            </a:r>
            <a:r>
              <a:rPr lang="hu-HU" i="1" dirty="0" err="1"/>
              <a:t>measurements</a:t>
            </a:r>
            <a:r>
              <a:rPr lang="hu-HU" i="1" dirty="0"/>
              <a:t>: </a:t>
            </a:r>
            <a:r>
              <a:rPr lang="hu-HU" i="1" dirty="0" err="1"/>
              <a:t>Methodology</a:t>
            </a:r>
            <a:r>
              <a:rPr lang="hu-HU" i="1" dirty="0"/>
              <a:t>, </a:t>
            </a:r>
            <a:r>
              <a:rPr lang="hu-HU" i="1" dirty="0" err="1"/>
              <a:t>simulations</a:t>
            </a:r>
            <a:r>
              <a:rPr lang="hu-HU" i="1" dirty="0"/>
              <a:t>, and </a:t>
            </a:r>
            <a:r>
              <a:rPr lang="hu-HU" i="1" dirty="0" err="1"/>
              <a:t>application</a:t>
            </a:r>
            <a:r>
              <a:rPr lang="hu-HU" i="1" dirty="0"/>
              <a:t> </a:t>
            </a:r>
            <a:r>
              <a:rPr lang="hu-HU" i="1" dirty="0" err="1"/>
              <a:t>to</a:t>
            </a:r>
            <a:r>
              <a:rPr lang="hu-HU" i="1" dirty="0"/>
              <a:t> GOME-2. </a:t>
            </a:r>
            <a:r>
              <a:rPr lang="hu-HU" i="1" dirty="0" err="1"/>
              <a:t>Atmos</a:t>
            </a:r>
            <a:r>
              <a:rPr lang="hu-HU" i="1" dirty="0"/>
              <a:t>. </a:t>
            </a:r>
            <a:r>
              <a:rPr lang="hu-HU" i="1" dirty="0" err="1"/>
              <a:t>Meas</a:t>
            </a:r>
            <a:r>
              <a:rPr lang="hu-HU" i="1" dirty="0"/>
              <a:t>. </a:t>
            </a:r>
            <a:r>
              <a:rPr lang="hu-HU" i="1" dirty="0" err="1"/>
              <a:t>Tech</a:t>
            </a:r>
            <a:r>
              <a:rPr lang="hu-HU" i="1" dirty="0"/>
              <a:t>. 2013, 6, 2803–2823.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i="1" dirty="0"/>
              <a:t>Rossini, M.; </a:t>
            </a:r>
            <a:r>
              <a:rPr lang="hu-HU" i="1" dirty="0" err="1"/>
              <a:t>Meroni</a:t>
            </a:r>
            <a:r>
              <a:rPr lang="hu-HU" i="1" dirty="0"/>
              <a:t>, M.; </a:t>
            </a:r>
            <a:r>
              <a:rPr lang="hu-HU" i="1" dirty="0" err="1"/>
              <a:t>Celesti</a:t>
            </a:r>
            <a:r>
              <a:rPr lang="hu-HU" i="1" dirty="0"/>
              <a:t>, M.; </a:t>
            </a:r>
            <a:r>
              <a:rPr lang="hu-HU" i="1" dirty="0" err="1"/>
              <a:t>Cogliati</a:t>
            </a:r>
            <a:r>
              <a:rPr lang="hu-HU" i="1" dirty="0"/>
              <a:t>, S.; </a:t>
            </a:r>
            <a:r>
              <a:rPr lang="hu-HU" i="1" dirty="0" err="1"/>
              <a:t>Julitta</a:t>
            </a:r>
            <a:r>
              <a:rPr lang="hu-HU" i="1" dirty="0"/>
              <a:t>, T.; </a:t>
            </a:r>
            <a:r>
              <a:rPr lang="hu-HU" i="1" dirty="0" err="1"/>
              <a:t>Panigada</a:t>
            </a:r>
            <a:r>
              <a:rPr lang="hu-HU" i="1" dirty="0"/>
              <a:t>, C.; </a:t>
            </a:r>
            <a:r>
              <a:rPr lang="hu-HU" i="1" dirty="0" err="1"/>
              <a:t>Rascher</a:t>
            </a:r>
            <a:r>
              <a:rPr lang="hu-HU" i="1" dirty="0"/>
              <a:t>, U.; van </a:t>
            </a:r>
            <a:r>
              <a:rPr lang="hu-HU" i="1" dirty="0" err="1"/>
              <a:t>der</a:t>
            </a:r>
            <a:r>
              <a:rPr lang="hu-HU" i="1" dirty="0"/>
              <a:t> Tol, C.; Colombo, R. </a:t>
            </a:r>
            <a:r>
              <a:rPr lang="en-US" i="1" dirty="0"/>
              <a:t>Analysis of Red and Far-Red Sun-Induced Chlorophyll Fluorescence and Their Ratio in Different Canopies Based on Observed and Modeled Data </a:t>
            </a:r>
            <a:r>
              <a:rPr lang="hu-HU" i="1" dirty="0"/>
              <a:t>in </a:t>
            </a:r>
            <a:r>
              <a:rPr lang="hu-HU" i="1" dirty="0" err="1"/>
              <a:t>Remote</a:t>
            </a:r>
            <a:r>
              <a:rPr lang="hu-HU" i="1" dirty="0"/>
              <a:t> </a:t>
            </a:r>
            <a:r>
              <a:rPr lang="hu-HU" i="1" dirty="0" err="1"/>
              <a:t>Sensing</a:t>
            </a:r>
            <a:r>
              <a:rPr lang="hu-HU" i="1" dirty="0"/>
              <a:t> 2016, 8, 412, 1-16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i="1" dirty="0" err="1"/>
              <a:t>Cheng</a:t>
            </a:r>
            <a:r>
              <a:rPr lang="hu-HU" i="1" dirty="0"/>
              <a:t>, Y.-B.; </a:t>
            </a:r>
            <a:r>
              <a:rPr lang="hu-HU" i="1" dirty="0" err="1"/>
              <a:t>Middleton</a:t>
            </a:r>
            <a:r>
              <a:rPr lang="hu-HU" i="1" dirty="0"/>
              <a:t>, E.M.; </a:t>
            </a:r>
            <a:r>
              <a:rPr lang="hu-HU" i="1" dirty="0" err="1"/>
              <a:t>Zhang</a:t>
            </a:r>
            <a:r>
              <a:rPr lang="hu-HU" i="1" dirty="0"/>
              <a:t>, Q.; </a:t>
            </a:r>
            <a:r>
              <a:rPr lang="hu-HU" i="1" dirty="0" err="1"/>
              <a:t>Huemmrich</a:t>
            </a:r>
            <a:r>
              <a:rPr lang="hu-HU" i="1" dirty="0"/>
              <a:t>, K.F.; Campbell, P.K.; Cook, B.D.; </a:t>
            </a:r>
            <a:r>
              <a:rPr lang="hu-HU" i="1" dirty="0" err="1"/>
              <a:t>Kustas</a:t>
            </a:r>
            <a:r>
              <a:rPr lang="hu-HU" i="1" dirty="0"/>
              <a:t>, W.P.; </a:t>
            </a:r>
            <a:r>
              <a:rPr lang="hu-HU" i="1" dirty="0" err="1"/>
              <a:t>Daughtry</a:t>
            </a:r>
            <a:r>
              <a:rPr lang="hu-HU" i="1" dirty="0"/>
              <a:t>, C.S. </a:t>
            </a:r>
            <a:r>
              <a:rPr lang="hu-HU" i="1" dirty="0" err="1"/>
              <a:t>Integrating</a:t>
            </a:r>
            <a:r>
              <a:rPr lang="hu-HU" i="1" dirty="0"/>
              <a:t> </a:t>
            </a:r>
            <a:r>
              <a:rPr lang="hu-HU" i="1" dirty="0" err="1"/>
              <a:t>Solar</a:t>
            </a:r>
            <a:r>
              <a:rPr lang="hu-HU" i="1" dirty="0"/>
              <a:t> </a:t>
            </a:r>
            <a:r>
              <a:rPr lang="hu-HU" i="1" dirty="0" err="1"/>
              <a:t>Induced</a:t>
            </a:r>
            <a:r>
              <a:rPr lang="hu-HU" i="1" dirty="0"/>
              <a:t> </a:t>
            </a:r>
            <a:r>
              <a:rPr lang="hu-HU" i="1" dirty="0" err="1"/>
              <a:t>Fluorescence</a:t>
            </a:r>
            <a:r>
              <a:rPr lang="hu-HU" i="1" dirty="0"/>
              <a:t> and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Photochemical</a:t>
            </a:r>
            <a:r>
              <a:rPr lang="hu-HU" i="1" dirty="0"/>
              <a:t> </a:t>
            </a:r>
            <a:r>
              <a:rPr lang="hu-HU" i="1" dirty="0" err="1"/>
              <a:t>Reflectance</a:t>
            </a:r>
            <a:r>
              <a:rPr lang="hu-HU" i="1" dirty="0"/>
              <a:t> Index </a:t>
            </a:r>
            <a:r>
              <a:rPr lang="hu-HU" i="1" dirty="0" err="1"/>
              <a:t>for</a:t>
            </a:r>
            <a:r>
              <a:rPr lang="hu-HU" i="1" dirty="0"/>
              <a:t> </a:t>
            </a:r>
            <a:r>
              <a:rPr lang="hu-HU" i="1" dirty="0" err="1"/>
              <a:t>Estimating</a:t>
            </a:r>
            <a:r>
              <a:rPr lang="hu-HU" i="1" dirty="0"/>
              <a:t> Gross </a:t>
            </a:r>
            <a:r>
              <a:rPr lang="hu-HU" i="1" dirty="0" err="1"/>
              <a:t>Primary</a:t>
            </a:r>
            <a:r>
              <a:rPr lang="hu-HU" i="1" dirty="0"/>
              <a:t> </a:t>
            </a:r>
            <a:r>
              <a:rPr lang="hu-HU" i="1" dirty="0" err="1"/>
              <a:t>Production</a:t>
            </a:r>
            <a:r>
              <a:rPr lang="hu-HU" i="1" dirty="0"/>
              <a:t> in a </a:t>
            </a:r>
            <a:r>
              <a:rPr lang="hu-HU" i="1" dirty="0" err="1"/>
              <a:t>Cornfield</a:t>
            </a:r>
            <a:r>
              <a:rPr lang="hu-HU" i="1" dirty="0"/>
              <a:t>. </a:t>
            </a:r>
            <a:r>
              <a:rPr lang="hu-HU" i="1" dirty="0" err="1"/>
              <a:t>Remote</a:t>
            </a:r>
            <a:r>
              <a:rPr lang="hu-HU" i="1" dirty="0"/>
              <a:t> </a:t>
            </a:r>
            <a:r>
              <a:rPr lang="hu-HU" i="1" dirty="0" err="1"/>
              <a:t>Sens</a:t>
            </a:r>
            <a:r>
              <a:rPr lang="hu-HU" i="1" dirty="0"/>
              <a:t>. 2013, 5, 6857–6879.</a:t>
            </a:r>
          </a:p>
          <a:p>
            <a:pPr marL="0" indent="0">
              <a:buNone/>
            </a:pPr>
            <a:endParaRPr lang="hu-HU" i="1" dirty="0"/>
          </a:p>
        </p:txBody>
      </p:sp>
      <p:pic>
        <p:nvPicPr>
          <p:cNvPr id="17" name="Kép 16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3A3A0301-405E-CB20-3609-63BA79C9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659" y="73068"/>
            <a:ext cx="2045390" cy="9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90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13. egyéni sém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0825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1714</TotalTime>
  <Words>947</Words>
  <Application>Microsoft Office PowerPoint</Application>
  <PresentationFormat>Szélesvásznú</PresentationFormat>
  <Paragraphs>257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Retrospektív</vt:lpstr>
      <vt:lpstr>Characteristics of sun-induced fluorescence in monocot and dicot crop patches with different NDVI and canopy closure</vt:lpstr>
      <vt:lpstr>Introduction</vt:lpstr>
      <vt:lpstr>Methods</vt:lpstr>
      <vt:lpstr>Results</vt:lpstr>
      <vt:lpstr>Results</vt:lpstr>
      <vt:lpstr>Results</vt:lpstr>
      <vt:lpstr>Conclusion</vt:lpstr>
      <vt:lpstr>Thank you for your attention!</vt:lpstr>
      <vt:lpstr>References</vt:lpstr>
      <vt:lpstr>Additional tables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sun-induced fluorescence in monocot and dicot crop patches with different NDVI and canopy closure</dc:title>
  <dc:creator>Mészáros Ádám</dc:creator>
  <cp:lastModifiedBy>Mészáros Ádám</cp:lastModifiedBy>
  <cp:revision>1</cp:revision>
  <dcterms:created xsi:type="dcterms:W3CDTF">2022-05-18T13:56:34Z</dcterms:created>
  <dcterms:modified xsi:type="dcterms:W3CDTF">2022-05-24T05:54:28Z</dcterms:modified>
</cp:coreProperties>
</file>