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9" r:id="rId2"/>
    <p:sldId id="299" r:id="rId3"/>
    <p:sldId id="300" r:id="rId4"/>
    <p:sldId id="266" r:id="rId5"/>
    <p:sldId id="267" r:id="rId6"/>
    <p:sldId id="292" r:id="rId7"/>
    <p:sldId id="275" r:id="rId8"/>
    <p:sldId id="285" r:id="rId9"/>
    <p:sldId id="265" r:id="rId10"/>
    <p:sldId id="287" r:id="rId11"/>
    <p:sldId id="301" r:id="rId12"/>
    <p:sldId id="268" r:id="rId13"/>
    <p:sldId id="289" r:id="rId14"/>
    <p:sldId id="297" r:id="rId15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D953A0-1910-426A-9BA5-38233DB11913}">
          <p14:sldIdLst>
            <p14:sldId id="259"/>
          </p14:sldIdLst>
        </p14:section>
        <p14:section name="Background" id="{37148B3E-64FC-4232-AF5E-F9162465F8AA}">
          <p14:sldIdLst>
            <p14:sldId id="299"/>
            <p14:sldId id="300"/>
          </p14:sldIdLst>
        </p14:section>
        <p14:section name="Our contribution" id="{0F0B5886-2A95-4ED0-ACA0-D76593C3383E}">
          <p14:sldIdLst>
            <p14:sldId id="266"/>
            <p14:sldId id="267"/>
            <p14:sldId id="292"/>
            <p14:sldId id="275"/>
            <p14:sldId id="285"/>
            <p14:sldId id="265"/>
            <p14:sldId id="287"/>
            <p14:sldId id="301"/>
            <p14:sldId id="268"/>
            <p14:sldId id="289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pos="4152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2069" userDrawn="1">
          <p15:clr>
            <a:srgbClr val="A4A3A4"/>
          </p15:clr>
        </p15:guide>
        <p15:guide id="7" orient="horz" pos="2409" userDrawn="1">
          <p15:clr>
            <a:srgbClr val="A4A3A4"/>
          </p15:clr>
        </p15:guide>
        <p15:guide id="8" orient="horz" pos="2832" userDrawn="1">
          <p15:clr>
            <a:srgbClr val="A4A3A4"/>
          </p15:clr>
        </p15:guide>
        <p15:guide id="9" orient="horz" pos="1848" userDrawn="1">
          <p15:clr>
            <a:srgbClr val="A4A3A4"/>
          </p15:clr>
        </p15:guide>
        <p15:guide id="10" pos="5858" userDrawn="1">
          <p15:clr>
            <a:srgbClr val="A4A3A4"/>
          </p15:clr>
        </p15:guide>
        <p15:guide id="11" orient="horz" pos="2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3A2E29"/>
    <a:srgbClr val="FFFFFF"/>
    <a:srgbClr val="4472C4"/>
    <a:srgbClr val="A5A5A5"/>
    <a:srgbClr val="5A8B38"/>
    <a:srgbClr val="365C9D"/>
    <a:srgbClr val="436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46" y="48"/>
      </p:cViewPr>
      <p:guideLst>
        <p:guide orient="horz" pos="2954"/>
        <p:guide pos="370"/>
        <p:guide orient="horz" pos="3929"/>
        <p:guide pos="4152"/>
        <p:guide orient="horz" pos="1248"/>
        <p:guide orient="horz" pos="2069"/>
        <p:guide orient="horz" pos="2409"/>
        <p:guide orient="horz" pos="2832"/>
        <p:guide orient="horz" pos="1848"/>
        <p:guide pos="5858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Compare!$E$1</c:f>
              <c:strCache>
                <c:ptCount val="1"/>
                <c:pt idx="0">
                  <c:v>Pred_Rootlength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6804244091002571"/>
                  <c:y val="-5.231214650290607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L"/>
                </a:p>
              </c:txPr>
            </c:trendlineLbl>
          </c:trendline>
          <c:xVal>
            <c:numRef>
              <c:f>Compare!$B$2:$B$833</c:f>
              <c:numCache>
                <c:formatCode>General</c:formatCode>
                <c:ptCount val="8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5.2227579999999998</c:v>
                </c:pt>
                <c:pt idx="35">
                  <c:v>19.362613</c:v>
                </c:pt>
                <c:pt idx="36">
                  <c:v>22.906449000000002</c:v>
                </c:pt>
                <c:pt idx="37">
                  <c:v>8.1638409999999997</c:v>
                </c:pt>
                <c:pt idx="38">
                  <c:v>0</c:v>
                </c:pt>
                <c:pt idx="39">
                  <c:v>11.123616999999999</c:v>
                </c:pt>
                <c:pt idx="40">
                  <c:v>5.4615499999999999</c:v>
                </c:pt>
                <c:pt idx="41">
                  <c:v>13.006655</c:v>
                </c:pt>
                <c:pt idx="42">
                  <c:v>0</c:v>
                </c:pt>
                <c:pt idx="43">
                  <c:v>8.2407950000000003</c:v>
                </c:pt>
                <c:pt idx="44">
                  <c:v>18.500021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10.135735</c:v>
                </c:pt>
                <c:pt idx="66">
                  <c:v>25.082641000000002</c:v>
                </c:pt>
                <c:pt idx="67">
                  <c:v>25.376054000000003</c:v>
                </c:pt>
                <c:pt idx="68">
                  <c:v>20.067178999999999</c:v>
                </c:pt>
                <c:pt idx="69">
                  <c:v>10.844517</c:v>
                </c:pt>
                <c:pt idx="70">
                  <c:v>0</c:v>
                </c:pt>
                <c:pt idx="71">
                  <c:v>14.940583</c:v>
                </c:pt>
                <c:pt idx="72">
                  <c:v>0</c:v>
                </c:pt>
                <c:pt idx="73">
                  <c:v>17.288695000000001</c:v>
                </c:pt>
                <c:pt idx="74">
                  <c:v>0</c:v>
                </c:pt>
                <c:pt idx="75">
                  <c:v>12.122324000000001</c:v>
                </c:pt>
                <c:pt idx="76">
                  <c:v>21.747246000000001</c:v>
                </c:pt>
                <c:pt idx="77">
                  <c:v>7.4228569999999996</c:v>
                </c:pt>
                <c:pt idx="78">
                  <c:v>5.301577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5.7087519999999996</c:v>
                </c:pt>
                <c:pt idx="98">
                  <c:v>24.752303999999999</c:v>
                </c:pt>
                <c:pt idx="99">
                  <c:v>24.423293000000001</c:v>
                </c:pt>
                <c:pt idx="100">
                  <c:v>23.743693</c:v>
                </c:pt>
                <c:pt idx="101">
                  <c:v>15.498644000000001</c:v>
                </c:pt>
                <c:pt idx="102">
                  <c:v>0</c:v>
                </c:pt>
                <c:pt idx="103">
                  <c:v>11.256736</c:v>
                </c:pt>
                <c:pt idx="104">
                  <c:v>5.2409819999999998</c:v>
                </c:pt>
                <c:pt idx="105">
                  <c:v>17.250703000000001</c:v>
                </c:pt>
                <c:pt idx="106">
                  <c:v>0</c:v>
                </c:pt>
                <c:pt idx="107">
                  <c:v>11.225702</c:v>
                </c:pt>
                <c:pt idx="108">
                  <c:v>18.787870000000002</c:v>
                </c:pt>
                <c:pt idx="109">
                  <c:v>10.335919000000001</c:v>
                </c:pt>
                <c:pt idx="110">
                  <c:v>10.592691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9.7160670000000007</c:v>
                </c:pt>
                <c:pt idx="130">
                  <c:v>25.655443000000002</c:v>
                </c:pt>
                <c:pt idx="131">
                  <c:v>28.318095000000003</c:v>
                </c:pt>
                <c:pt idx="132">
                  <c:v>20.359537</c:v>
                </c:pt>
                <c:pt idx="133">
                  <c:v>11.399111</c:v>
                </c:pt>
                <c:pt idx="134">
                  <c:v>0</c:v>
                </c:pt>
                <c:pt idx="135">
                  <c:v>15.133755000000001</c:v>
                </c:pt>
                <c:pt idx="136">
                  <c:v>2.0546180000000001</c:v>
                </c:pt>
                <c:pt idx="137">
                  <c:v>14.420491999999999</c:v>
                </c:pt>
                <c:pt idx="138">
                  <c:v>0</c:v>
                </c:pt>
                <c:pt idx="139">
                  <c:v>12.088516</c:v>
                </c:pt>
                <c:pt idx="140">
                  <c:v>19.059771000000001</c:v>
                </c:pt>
                <c:pt idx="141">
                  <c:v>9.8511699999999998</c:v>
                </c:pt>
                <c:pt idx="142">
                  <c:v>5.9853139999999998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9.177620000000001</c:v>
                </c:pt>
                <c:pt idx="162">
                  <c:v>30.357165999999999</c:v>
                </c:pt>
                <c:pt idx="163">
                  <c:v>23.497525</c:v>
                </c:pt>
                <c:pt idx="164">
                  <c:v>18.288343000000001</c:v>
                </c:pt>
                <c:pt idx="165">
                  <c:v>15.319908</c:v>
                </c:pt>
                <c:pt idx="166">
                  <c:v>0</c:v>
                </c:pt>
                <c:pt idx="167">
                  <c:v>10.484805</c:v>
                </c:pt>
                <c:pt idx="168">
                  <c:v>5.514373</c:v>
                </c:pt>
                <c:pt idx="169">
                  <c:v>14.420491999999999</c:v>
                </c:pt>
                <c:pt idx="170">
                  <c:v>0</c:v>
                </c:pt>
                <c:pt idx="171">
                  <c:v>8.7512489999999996</c:v>
                </c:pt>
                <c:pt idx="172">
                  <c:v>26.244446</c:v>
                </c:pt>
                <c:pt idx="173">
                  <c:v>3.2111399999999999</c:v>
                </c:pt>
                <c:pt idx="174">
                  <c:v>11.305002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17.639278000000001</c:v>
                </c:pt>
                <c:pt idx="194">
                  <c:v>30.639258999999999</c:v>
                </c:pt>
                <c:pt idx="195">
                  <c:v>22.933517999999999</c:v>
                </c:pt>
                <c:pt idx="196">
                  <c:v>19.294509999999999</c:v>
                </c:pt>
                <c:pt idx="197">
                  <c:v>16.249378</c:v>
                </c:pt>
                <c:pt idx="198">
                  <c:v>0</c:v>
                </c:pt>
                <c:pt idx="199">
                  <c:v>14.972662</c:v>
                </c:pt>
                <c:pt idx="200">
                  <c:v>0</c:v>
                </c:pt>
                <c:pt idx="201">
                  <c:v>14.420491999999999</c:v>
                </c:pt>
                <c:pt idx="202">
                  <c:v>0</c:v>
                </c:pt>
                <c:pt idx="203">
                  <c:v>12.464131</c:v>
                </c:pt>
                <c:pt idx="204">
                  <c:v>18.961586</c:v>
                </c:pt>
                <c:pt idx="205">
                  <c:v>20.435797000000001</c:v>
                </c:pt>
                <c:pt idx="206">
                  <c:v>26.496265000000001</c:v>
                </c:pt>
                <c:pt idx="207">
                  <c:v>18.762865000000001</c:v>
                </c:pt>
                <c:pt idx="208">
                  <c:v>13.343776999999999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9.621658</c:v>
                </c:pt>
                <c:pt idx="226">
                  <c:v>30.085408999999999</c:v>
                </c:pt>
                <c:pt idx="227">
                  <c:v>22.551380999999999</c:v>
                </c:pt>
                <c:pt idx="228">
                  <c:v>19.461943000000002</c:v>
                </c:pt>
                <c:pt idx="229">
                  <c:v>39.058875</c:v>
                </c:pt>
                <c:pt idx="230">
                  <c:v>57.114592999999999</c:v>
                </c:pt>
                <c:pt idx="231">
                  <c:v>52.598827</c:v>
                </c:pt>
                <c:pt idx="232">
                  <c:v>16.252057000000001</c:v>
                </c:pt>
                <c:pt idx="233">
                  <c:v>28.955604000000001</c:v>
                </c:pt>
                <c:pt idx="234">
                  <c:v>14.867907000000001</c:v>
                </c:pt>
                <c:pt idx="235">
                  <c:v>21.650842999999998</c:v>
                </c:pt>
                <c:pt idx="236">
                  <c:v>26.083265000000001</c:v>
                </c:pt>
                <c:pt idx="237">
                  <c:v>53.854191</c:v>
                </c:pt>
                <c:pt idx="238">
                  <c:v>76.182433000000003</c:v>
                </c:pt>
                <c:pt idx="239">
                  <c:v>66.730711999999997</c:v>
                </c:pt>
                <c:pt idx="240">
                  <c:v>52.725971000000001</c:v>
                </c:pt>
                <c:pt idx="241">
                  <c:v>21.400300000000001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24.360557</c:v>
                </c:pt>
                <c:pt idx="258">
                  <c:v>27.635987</c:v>
                </c:pt>
                <c:pt idx="259">
                  <c:v>22.615357000000003</c:v>
                </c:pt>
                <c:pt idx="260">
                  <c:v>19.656576000000001</c:v>
                </c:pt>
                <c:pt idx="261">
                  <c:v>41.517035999999997</c:v>
                </c:pt>
                <c:pt idx="262">
                  <c:v>59.884163000000001</c:v>
                </c:pt>
                <c:pt idx="263">
                  <c:v>58.967435999999999</c:v>
                </c:pt>
                <c:pt idx="264">
                  <c:v>16.073179</c:v>
                </c:pt>
                <c:pt idx="265">
                  <c:v>36.186557999999998</c:v>
                </c:pt>
                <c:pt idx="266">
                  <c:v>12.066599999999999</c:v>
                </c:pt>
                <c:pt idx="267">
                  <c:v>19.410053000000001</c:v>
                </c:pt>
                <c:pt idx="268">
                  <c:v>31.838646000000001</c:v>
                </c:pt>
                <c:pt idx="269">
                  <c:v>59.834829999999997</c:v>
                </c:pt>
                <c:pt idx="270">
                  <c:v>76.744076000000007</c:v>
                </c:pt>
                <c:pt idx="271">
                  <c:v>74.712785999999994</c:v>
                </c:pt>
                <c:pt idx="272">
                  <c:v>48.595967000000002</c:v>
                </c:pt>
                <c:pt idx="273">
                  <c:v>33.17615</c:v>
                </c:pt>
                <c:pt idx="274">
                  <c:v>9.7813200000000009</c:v>
                </c:pt>
                <c:pt idx="275">
                  <c:v>6.1458880000000002</c:v>
                </c:pt>
                <c:pt idx="276">
                  <c:v>4.8108449999999996</c:v>
                </c:pt>
                <c:pt idx="277">
                  <c:v>0</c:v>
                </c:pt>
                <c:pt idx="278">
                  <c:v>0</c:v>
                </c:pt>
                <c:pt idx="279">
                  <c:v>6.7671049999999999</c:v>
                </c:pt>
                <c:pt idx="280">
                  <c:v>18.866389999999999</c:v>
                </c:pt>
                <c:pt idx="281">
                  <c:v>18.879104000000002</c:v>
                </c:pt>
                <c:pt idx="282">
                  <c:v>19.282762999999999</c:v>
                </c:pt>
                <c:pt idx="283">
                  <c:v>8.7258099999999992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35.534317999999999</c:v>
                </c:pt>
                <c:pt idx="290">
                  <c:v>38.259481999999998</c:v>
                </c:pt>
                <c:pt idx="291">
                  <c:v>28.701098000000002</c:v>
                </c:pt>
                <c:pt idx="292">
                  <c:v>23.137740000000001</c:v>
                </c:pt>
                <c:pt idx="293">
                  <c:v>39.058875</c:v>
                </c:pt>
                <c:pt idx="294">
                  <c:v>64.544032999999999</c:v>
                </c:pt>
                <c:pt idx="295">
                  <c:v>60.847760999999998</c:v>
                </c:pt>
                <c:pt idx="296">
                  <c:v>23.987286000000001</c:v>
                </c:pt>
                <c:pt idx="297">
                  <c:v>47.183841999999999</c:v>
                </c:pt>
                <c:pt idx="298">
                  <c:v>27.637886000000002</c:v>
                </c:pt>
                <c:pt idx="299">
                  <c:v>33.717241999999999</c:v>
                </c:pt>
                <c:pt idx="300">
                  <c:v>44.598894999999999</c:v>
                </c:pt>
                <c:pt idx="301">
                  <c:v>54.632663000000001</c:v>
                </c:pt>
                <c:pt idx="302">
                  <c:v>80.894459999999995</c:v>
                </c:pt>
                <c:pt idx="303">
                  <c:v>75.145088999999999</c:v>
                </c:pt>
                <c:pt idx="304">
                  <c:v>62.753807999999999</c:v>
                </c:pt>
                <c:pt idx="305">
                  <c:v>33.17615</c:v>
                </c:pt>
                <c:pt idx="306">
                  <c:v>4.6671169999999993</c:v>
                </c:pt>
                <c:pt idx="307">
                  <c:v>24.885111999999999</c:v>
                </c:pt>
                <c:pt idx="308">
                  <c:v>6.8729700000000005</c:v>
                </c:pt>
                <c:pt idx="309">
                  <c:v>0</c:v>
                </c:pt>
                <c:pt idx="310">
                  <c:v>0</c:v>
                </c:pt>
                <c:pt idx="311">
                  <c:v>17.470227000000001</c:v>
                </c:pt>
                <c:pt idx="312">
                  <c:v>23.060896</c:v>
                </c:pt>
                <c:pt idx="313">
                  <c:v>24.636768</c:v>
                </c:pt>
                <c:pt idx="314">
                  <c:v>31.461143</c:v>
                </c:pt>
                <c:pt idx="315">
                  <c:v>43.626222999999996</c:v>
                </c:pt>
                <c:pt idx="316">
                  <c:v>28.360870999999999</c:v>
                </c:pt>
                <c:pt idx="317">
                  <c:v>10.612593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53.182327999999998</c:v>
                </c:pt>
                <c:pt idx="322">
                  <c:v>35.763157999999997</c:v>
                </c:pt>
                <c:pt idx="323">
                  <c:v>26.158207000000001</c:v>
                </c:pt>
                <c:pt idx="324">
                  <c:v>22.586327000000001</c:v>
                </c:pt>
                <c:pt idx="325">
                  <c:v>42.925120999999997</c:v>
                </c:pt>
                <c:pt idx="326">
                  <c:v>67.709137999999996</c:v>
                </c:pt>
                <c:pt idx="327">
                  <c:v>85.238275999999999</c:v>
                </c:pt>
                <c:pt idx="328">
                  <c:v>27.359220000000001</c:v>
                </c:pt>
                <c:pt idx="329">
                  <c:v>59.467930000000003</c:v>
                </c:pt>
                <c:pt idx="330">
                  <c:v>32.615971999999999</c:v>
                </c:pt>
                <c:pt idx="331">
                  <c:v>36.924115</c:v>
                </c:pt>
                <c:pt idx="332">
                  <c:v>45.007742999999998</c:v>
                </c:pt>
                <c:pt idx="333">
                  <c:v>59.600535999999998</c:v>
                </c:pt>
                <c:pt idx="334">
                  <c:v>82.263376000000008</c:v>
                </c:pt>
                <c:pt idx="335">
                  <c:v>74.354013999999992</c:v>
                </c:pt>
                <c:pt idx="336">
                  <c:v>52.219697999999994</c:v>
                </c:pt>
                <c:pt idx="337">
                  <c:v>32.453373999999997</c:v>
                </c:pt>
                <c:pt idx="338">
                  <c:v>9.1251540000000002</c:v>
                </c:pt>
                <c:pt idx="339">
                  <c:v>19.899923000000001</c:v>
                </c:pt>
                <c:pt idx="340">
                  <c:v>7.7249890000000008</c:v>
                </c:pt>
                <c:pt idx="341">
                  <c:v>0</c:v>
                </c:pt>
                <c:pt idx="342">
                  <c:v>0</c:v>
                </c:pt>
                <c:pt idx="343">
                  <c:v>23.471412999999998</c:v>
                </c:pt>
                <c:pt idx="344">
                  <c:v>21.777719000000001</c:v>
                </c:pt>
                <c:pt idx="345">
                  <c:v>22.539204999999999</c:v>
                </c:pt>
                <c:pt idx="346">
                  <c:v>40.040047999999999</c:v>
                </c:pt>
                <c:pt idx="347">
                  <c:v>41.220086000000002</c:v>
                </c:pt>
                <c:pt idx="348">
                  <c:v>16.338505999999999</c:v>
                </c:pt>
                <c:pt idx="349">
                  <c:v>17.37162</c:v>
                </c:pt>
                <c:pt idx="350">
                  <c:v>5.1917819999999999</c:v>
                </c:pt>
                <c:pt idx="351">
                  <c:v>31.745573</c:v>
                </c:pt>
                <c:pt idx="352">
                  <c:v>0</c:v>
                </c:pt>
                <c:pt idx="353">
                  <c:v>39.629787</c:v>
                </c:pt>
                <c:pt idx="354">
                  <c:v>38.444386999999999</c:v>
                </c:pt>
                <c:pt idx="355">
                  <c:v>27.908045000000001</c:v>
                </c:pt>
                <c:pt idx="356">
                  <c:v>22.744593000000002</c:v>
                </c:pt>
                <c:pt idx="357">
                  <c:v>40.157139999999998</c:v>
                </c:pt>
                <c:pt idx="358">
                  <c:v>71.063130999999998</c:v>
                </c:pt>
                <c:pt idx="359">
                  <c:v>73.159561999999994</c:v>
                </c:pt>
                <c:pt idx="360">
                  <c:v>38.051023000000001</c:v>
                </c:pt>
                <c:pt idx="361">
                  <c:v>52.729675</c:v>
                </c:pt>
                <c:pt idx="362">
                  <c:v>33.274411999999998</c:v>
                </c:pt>
                <c:pt idx="363">
                  <c:v>38.446798999999999</c:v>
                </c:pt>
                <c:pt idx="364">
                  <c:v>44.569234999999999</c:v>
                </c:pt>
                <c:pt idx="365">
                  <c:v>54.19576</c:v>
                </c:pt>
                <c:pt idx="366">
                  <c:v>82.178529999999995</c:v>
                </c:pt>
                <c:pt idx="367">
                  <c:v>108.87855999999999</c:v>
                </c:pt>
                <c:pt idx="368">
                  <c:v>25.105553</c:v>
                </c:pt>
                <c:pt idx="369">
                  <c:v>33.327660999999999</c:v>
                </c:pt>
                <c:pt idx="370">
                  <c:v>2.9037989999999998</c:v>
                </c:pt>
                <c:pt idx="371">
                  <c:v>26.047947000000001</c:v>
                </c:pt>
                <c:pt idx="372">
                  <c:v>7.424455</c:v>
                </c:pt>
                <c:pt idx="373">
                  <c:v>2.3299530000000002</c:v>
                </c:pt>
                <c:pt idx="374">
                  <c:v>0</c:v>
                </c:pt>
                <c:pt idx="375">
                  <c:v>17.199507000000001</c:v>
                </c:pt>
                <c:pt idx="376">
                  <c:v>23.460314</c:v>
                </c:pt>
                <c:pt idx="377">
                  <c:v>23.659852999999998</c:v>
                </c:pt>
                <c:pt idx="378">
                  <c:v>31.977067000000002</c:v>
                </c:pt>
                <c:pt idx="379">
                  <c:v>46.986314999999998</c:v>
                </c:pt>
                <c:pt idx="380">
                  <c:v>28.299654</c:v>
                </c:pt>
                <c:pt idx="381">
                  <c:v>13.399562</c:v>
                </c:pt>
                <c:pt idx="382">
                  <c:v>0</c:v>
                </c:pt>
                <c:pt idx="383">
                  <c:v>32.466861000000002</c:v>
                </c:pt>
                <c:pt idx="384">
                  <c:v>0</c:v>
                </c:pt>
                <c:pt idx="385">
                  <c:v>42.537212000000004</c:v>
                </c:pt>
                <c:pt idx="386">
                  <c:v>31.531993</c:v>
                </c:pt>
                <c:pt idx="387">
                  <c:v>31.034281</c:v>
                </c:pt>
                <c:pt idx="388">
                  <c:v>22.391605999999999</c:v>
                </c:pt>
                <c:pt idx="389">
                  <c:v>41.409081999999998</c:v>
                </c:pt>
                <c:pt idx="390">
                  <c:v>61.515841999999999</c:v>
                </c:pt>
                <c:pt idx="391">
                  <c:v>78.251688000000001</c:v>
                </c:pt>
                <c:pt idx="392">
                  <c:v>49.546078999999999</c:v>
                </c:pt>
                <c:pt idx="393">
                  <c:v>55.978858000000002</c:v>
                </c:pt>
                <c:pt idx="394">
                  <c:v>34.872996000000001</c:v>
                </c:pt>
                <c:pt idx="395">
                  <c:v>35.113047999999999</c:v>
                </c:pt>
                <c:pt idx="396">
                  <c:v>49.118094999999997</c:v>
                </c:pt>
                <c:pt idx="397">
                  <c:v>50.939709999999998</c:v>
                </c:pt>
                <c:pt idx="398">
                  <c:v>84.834311999999997</c:v>
                </c:pt>
                <c:pt idx="399">
                  <c:v>77.228071</c:v>
                </c:pt>
                <c:pt idx="400">
                  <c:v>63.596670000000003</c:v>
                </c:pt>
                <c:pt idx="401">
                  <c:v>33.802140999999999</c:v>
                </c:pt>
                <c:pt idx="402">
                  <c:v>2.2623069999999998</c:v>
                </c:pt>
                <c:pt idx="403">
                  <c:v>26.122014999999998</c:v>
                </c:pt>
                <c:pt idx="404">
                  <c:v>3.886177</c:v>
                </c:pt>
                <c:pt idx="405">
                  <c:v>3.4143859999999999</c:v>
                </c:pt>
                <c:pt idx="406">
                  <c:v>0</c:v>
                </c:pt>
                <c:pt idx="407">
                  <c:v>17.536014999999999</c:v>
                </c:pt>
                <c:pt idx="408">
                  <c:v>23.436762000000002</c:v>
                </c:pt>
                <c:pt idx="409">
                  <c:v>24.360896</c:v>
                </c:pt>
                <c:pt idx="410">
                  <c:v>26.690728</c:v>
                </c:pt>
                <c:pt idx="411">
                  <c:v>54.181502999999999</c:v>
                </c:pt>
                <c:pt idx="412">
                  <c:v>29.996537</c:v>
                </c:pt>
                <c:pt idx="413">
                  <c:v>15.355963000000001</c:v>
                </c:pt>
                <c:pt idx="414">
                  <c:v>0</c:v>
                </c:pt>
                <c:pt idx="415">
                  <c:v>32.978955999999997</c:v>
                </c:pt>
                <c:pt idx="416">
                  <c:v>0</c:v>
                </c:pt>
                <c:pt idx="417">
                  <c:v>60.266693000000004</c:v>
                </c:pt>
                <c:pt idx="418">
                  <c:v>18.315906000000002</c:v>
                </c:pt>
                <c:pt idx="419">
                  <c:v>31.265329999999999</c:v>
                </c:pt>
                <c:pt idx="420">
                  <c:v>22.448891</c:v>
                </c:pt>
                <c:pt idx="421">
                  <c:v>38.856476999999998</c:v>
                </c:pt>
                <c:pt idx="422">
                  <c:v>69.872030999999993</c:v>
                </c:pt>
                <c:pt idx="423">
                  <c:v>82.638737000000006</c:v>
                </c:pt>
                <c:pt idx="424">
                  <c:v>40.874988999999999</c:v>
                </c:pt>
                <c:pt idx="425">
                  <c:v>57.617962999999996</c:v>
                </c:pt>
                <c:pt idx="426">
                  <c:v>35.860976999999998</c:v>
                </c:pt>
                <c:pt idx="427">
                  <c:v>44.725161</c:v>
                </c:pt>
                <c:pt idx="428">
                  <c:v>41.790396000000001</c:v>
                </c:pt>
                <c:pt idx="429">
                  <c:v>58.082076999999998</c:v>
                </c:pt>
                <c:pt idx="430">
                  <c:v>77.360002999999992</c:v>
                </c:pt>
                <c:pt idx="431">
                  <c:v>95.46754</c:v>
                </c:pt>
                <c:pt idx="432">
                  <c:v>41.044899999999998</c:v>
                </c:pt>
                <c:pt idx="433">
                  <c:v>31.796049</c:v>
                </c:pt>
                <c:pt idx="434">
                  <c:v>2.4693429999999998</c:v>
                </c:pt>
                <c:pt idx="435">
                  <c:v>23.860742999999999</c:v>
                </c:pt>
                <c:pt idx="436">
                  <c:v>6.9544879999999996</c:v>
                </c:pt>
                <c:pt idx="437">
                  <c:v>0</c:v>
                </c:pt>
                <c:pt idx="438">
                  <c:v>0</c:v>
                </c:pt>
                <c:pt idx="439">
                  <c:v>22.022756999999999</c:v>
                </c:pt>
                <c:pt idx="440">
                  <c:v>22.958898000000001</c:v>
                </c:pt>
                <c:pt idx="441">
                  <c:v>24.418169000000002</c:v>
                </c:pt>
                <c:pt idx="442">
                  <c:v>50.807001</c:v>
                </c:pt>
                <c:pt idx="443">
                  <c:v>33.548843999999995</c:v>
                </c:pt>
                <c:pt idx="444">
                  <c:v>24.272371</c:v>
                </c:pt>
                <c:pt idx="445">
                  <c:v>15.934673</c:v>
                </c:pt>
                <c:pt idx="446">
                  <c:v>0</c:v>
                </c:pt>
                <c:pt idx="447">
                  <c:v>34.603291999999996</c:v>
                </c:pt>
                <c:pt idx="448">
                  <c:v>0</c:v>
                </c:pt>
                <c:pt idx="449">
                  <c:v>47.897328000000002</c:v>
                </c:pt>
                <c:pt idx="450">
                  <c:v>34.706962999999995</c:v>
                </c:pt>
                <c:pt idx="451">
                  <c:v>27.213235999999998</c:v>
                </c:pt>
                <c:pt idx="452">
                  <c:v>22.747387999999997</c:v>
                </c:pt>
                <c:pt idx="453">
                  <c:v>42.791007</c:v>
                </c:pt>
                <c:pt idx="454">
                  <c:v>70.102097000000001</c:v>
                </c:pt>
                <c:pt idx="455">
                  <c:v>86.123886999999996</c:v>
                </c:pt>
                <c:pt idx="456">
                  <c:v>34.604883000000001</c:v>
                </c:pt>
                <c:pt idx="457">
                  <c:v>61.871234000000001</c:v>
                </c:pt>
                <c:pt idx="458">
                  <c:v>32.509841999999999</c:v>
                </c:pt>
                <c:pt idx="459">
                  <c:v>62.026157999999995</c:v>
                </c:pt>
                <c:pt idx="460">
                  <c:v>25.464093999999999</c:v>
                </c:pt>
                <c:pt idx="461">
                  <c:v>56.646023</c:v>
                </c:pt>
                <c:pt idx="462">
                  <c:v>78.543481999999997</c:v>
                </c:pt>
                <c:pt idx="463">
                  <c:v>78.319568000000004</c:v>
                </c:pt>
                <c:pt idx="464">
                  <c:v>48.508285999999998</c:v>
                </c:pt>
                <c:pt idx="465">
                  <c:v>31.271070999999999</c:v>
                </c:pt>
                <c:pt idx="466">
                  <c:v>2.2842929999999999</c:v>
                </c:pt>
                <c:pt idx="467">
                  <c:v>19.988827999999998</c:v>
                </c:pt>
                <c:pt idx="468">
                  <c:v>7.4221260000000004</c:v>
                </c:pt>
                <c:pt idx="469">
                  <c:v>0</c:v>
                </c:pt>
                <c:pt idx="470">
                  <c:v>0</c:v>
                </c:pt>
                <c:pt idx="471">
                  <c:v>23.721475000000002</c:v>
                </c:pt>
                <c:pt idx="472">
                  <c:v>22.721203000000003</c:v>
                </c:pt>
                <c:pt idx="473">
                  <c:v>24.336198000000003</c:v>
                </c:pt>
                <c:pt idx="474">
                  <c:v>40.545063999999996</c:v>
                </c:pt>
                <c:pt idx="475">
                  <c:v>45.939446000000004</c:v>
                </c:pt>
                <c:pt idx="476">
                  <c:v>19.507912000000001</c:v>
                </c:pt>
                <c:pt idx="477">
                  <c:v>15.856373000000001</c:v>
                </c:pt>
                <c:pt idx="478">
                  <c:v>0</c:v>
                </c:pt>
                <c:pt idx="479">
                  <c:v>34.462054000000002</c:v>
                </c:pt>
                <c:pt idx="480">
                  <c:v>0</c:v>
                </c:pt>
                <c:pt idx="481">
                  <c:v>39.524023</c:v>
                </c:pt>
                <c:pt idx="482">
                  <c:v>37.257872999999996</c:v>
                </c:pt>
                <c:pt idx="483">
                  <c:v>27.626128000000001</c:v>
                </c:pt>
                <c:pt idx="484">
                  <c:v>36.613717999999999</c:v>
                </c:pt>
                <c:pt idx="485">
                  <c:v>26.572953999999999</c:v>
                </c:pt>
                <c:pt idx="486">
                  <c:v>71.244042000000007</c:v>
                </c:pt>
                <c:pt idx="487">
                  <c:v>82.384906999999998</c:v>
                </c:pt>
                <c:pt idx="488">
                  <c:v>42.201441000000003</c:v>
                </c:pt>
                <c:pt idx="489">
                  <c:v>60.752501000000002</c:v>
                </c:pt>
                <c:pt idx="490">
                  <c:v>33.523988000000003</c:v>
                </c:pt>
                <c:pt idx="491">
                  <c:v>42.356307000000001</c:v>
                </c:pt>
                <c:pt idx="492">
                  <c:v>42.029699000000001</c:v>
                </c:pt>
                <c:pt idx="493">
                  <c:v>57.569949999999999</c:v>
                </c:pt>
                <c:pt idx="494">
                  <c:v>78.295625000000001</c:v>
                </c:pt>
                <c:pt idx="495">
                  <c:v>98.656625000000005</c:v>
                </c:pt>
                <c:pt idx="496">
                  <c:v>40.159813</c:v>
                </c:pt>
                <c:pt idx="497">
                  <c:v>32.252330999999998</c:v>
                </c:pt>
                <c:pt idx="498">
                  <c:v>2.7520920000000002</c:v>
                </c:pt>
                <c:pt idx="499">
                  <c:v>23.482025</c:v>
                </c:pt>
                <c:pt idx="500">
                  <c:v>7.2058040000000005</c:v>
                </c:pt>
                <c:pt idx="501">
                  <c:v>0</c:v>
                </c:pt>
                <c:pt idx="502">
                  <c:v>0</c:v>
                </c:pt>
                <c:pt idx="503">
                  <c:v>20.299941</c:v>
                </c:pt>
                <c:pt idx="504">
                  <c:v>23.118579</c:v>
                </c:pt>
                <c:pt idx="505">
                  <c:v>24.072967000000002</c:v>
                </c:pt>
                <c:pt idx="506">
                  <c:v>38.766947999999999</c:v>
                </c:pt>
                <c:pt idx="507">
                  <c:v>46.200083999999997</c:v>
                </c:pt>
                <c:pt idx="508">
                  <c:v>24.823734999999999</c:v>
                </c:pt>
                <c:pt idx="509">
                  <c:v>15.085733999999999</c:v>
                </c:pt>
                <c:pt idx="510">
                  <c:v>0</c:v>
                </c:pt>
                <c:pt idx="511">
                  <c:v>32.606859999999998</c:v>
                </c:pt>
                <c:pt idx="512">
                  <c:v>0</c:v>
                </c:pt>
                <c:pt idx="513">
                  <c:v>54.423214999999999</c:v>
                </c:pt>
                <c:pt idx="514">
                  <c:v>31.358167999999999</c:v>
                </c:pt>
                <c:pt idx="515">
                  <c:v>26.519496</c:v>
                </c:pt>
                <c:pt idx="516">
                  <c:v>22.734561000000003</c:v>
                </c:pt>
                <c:pt idx="517">
                  <c:v>41.638890000000004</c:v>
                </c:pt>
                <c:pt idx="518">
                  <c:v>71.046458999999999</c:v>
                </c:pt>
                <c:pt idx="519">
                  <c:v>86.433989999999994</c:v>
                </c:pt>
                <c:pt idx="520">
                  <c:v>32.384653999999998</c:v>
                </c:pt>
                <c:pt idx="521">
                  <c:v>63.883912000000002</c:v>
                </c:pt>
                <c:pt idx="522">
                  <c:v>35.225847000000002</c:v>
                </c:pt>
                <c:pt idx="523">
                  <c:v>46.262754999999999</c:v>
                </c:pt>
                <c:pt idx="524">
                  <c:v>44.246074</c:v>
                </c:pt>
                <c:pt idx="525">
                  <c:v>58.405410000000003</c:v>
                </c:pt>
                <c:pt idx="526">
                  <c:v>78.008016999999995</c:v>
                </c:pt>
                <c:pt idx="527">
                  <c:v>79.660207999999997</c:v>
                </c:pt>
                <c:pt idx="528">
                  <c:v>51.101616999999997</c:v>
                </c:pt>
                <c:pt idx="529">
                  <c:v>31.666260000000001</c:v>
                </c:pt>
                <c:pt idx="530">
                  <c:v>2.1118290000000002</c:v>
                </c:pt>
                <c:pt idx="531">
                  <c:v>20.666671999999998</c:v>
                </c:pt>
                <c:pt idx="532">
                  <c:v>8.2034090000000006</c:v>
                </c:pt>
                <c:pt idx="533">
                  <c:v>0</c:v>
                </c:pt>
                <c:pt idx="534">
                  <c:v>0</c:v>
                </c:pt>
                <c:pt idx="535">
                  <c:v>24.714040999999998</c:v>
                </c:pt>
                <c:pt idx="536">
                  <c:v>22.167152999999999</c:v>
                </c:pt>
                <c:pt idx="537">
                  <c:v>24.257659</c:v>
                </c:pt>
                <c:pt idx="538">
                  <c:v>40.970795000000003</c:v>
                </c:pt>
                <c:pt idx="539">
                  <c:v>44.956375000000001</c:v>
                </c:pt>
                <c:pt idx="540">
                  <c:v>18.734329000000002</c:v>
                </c:pt>
                <c:pt idx="541">
                  <c:v>15.626218999999999</c:v>
                </c:pt>
                <c:pt idx="542">
                  <c:v>0</c:v>
                </c:pt>
                <c:pt idx="543">
                  <c:v>30.579170999999999</c:v>
                </c:pt>
                <c:pt idx="544">
                  <c:v>0</c:v>
                </c:pt>
                <c:pt idx="545">
                  <c:v>45.084729000000003</c:v>
                </c:pt>
                <c:pt idx="546">
                  <c:v>36.330044000000001</c:v>
                </c:pt>
                <c:pt idx="547">
                  <c:v>28.098721999999999</c:v>
                </c:pt>
                <c:pt idx="548">
                  <c:v>22.703644000000001</c:v>
                </c:pt>
                <c:pt idx="549">
                  <c:v>39.743361999999998</c:v>
                </c:pt>
                <c:pt idx="550">
                  <c:v>71.341966999999997</c:v>
                </c:pt>
                <c:pt idx="551">
                  <c:v>79.970852000000008</c:v>
                </c:pt>
                <c:pt idx="552">
                  <c:v>40.529349000000003</c:v>
                </c:pt>
                <c:pt idx="553">
                  <c:v>61.699266000000001</c:v>
                </c:pt>
                <c:pt idx="554">
                  <c:v>35.382420000000003</c:v>
                </c:pt>
                <c:pt idx="555">
                  <c:v>43.158856999999998</c:v>
                </c:pt>
                <c:pt idx="556">
                  <c:v>41.831330000000001</c:v>
                </c:pt>
                <c:pt idx="557">
                  <c:v>57.574541000000004</c:v>
                </c:pt>
                <c:pt idx="558">
                  <c:v>77.531153000000003</c:v>
                </c:pt>
                <c:pt idx="559">
                  <c:v>75.551753000000005</c:v>
                </c:pt>
                <c:pt idx="560">
                  <c:v>60.228439999999999</c:v>
                </c:pt>
                <c:pt idx="561">
                  <c:v>30.059697999999997</c:v>
                </c:pt>
                <c:pt idx="562">
                  <c:v>2.4202780000000002</c:v>
                </c:pt>
                <c:pt idx="563">
                  <c:v>22.824850000000001</c:v>
                </c:pt>
                <c:pt idx="564">
                  <c:v>7.5337170000000002</c:v>
                </c:pt>
                <c:pt idx="565">
                  <c:v>0</c:v>
                </c:pt>
                <c:pt idx="566">
                  <c:v>0</c:v>
                </c:pt>
                <c:pt idx="567">
                  <c:v>21.932416</c:v>
                </c:pt>
                <c:pt idx="568">
                  <c:v>22.731987</c:v>
                </c:pt>
                <c:pt idx="569">
                  <c:v>24.306438</c:v>
                </c:pt>
                <c:pt idx="570">
                  <c:v>38.419808000000003</c:v>
                </c:pt>
                <c:pt idx="571">
                  <c:v>43.238849000000002</c:v>
                </c:pt>
                <c:pt idx="572">
                  <c:v>23.526249</c:v>
                </c:pt>
                <c:pt idx="573">
                  <c:v>15.733637999999999</c:v>
                </c:pt>
                <c:pt idx="574">
                  <c:v>0</c:v>
                </c:pt>
                <c:pt idx="575">
                  <c:v>29.846988</c:v>
                </c:pt>
                <c:pt idx="576">
                  <c:v>0</c:v>
                </c:pt>
                <c:pt idx="577">
                  <c:v>44.219358999999997</c:v>
                </c:pt>
                <c:pt idx="578">
                  <c:v>35.066170999999997</c:v>
                </c:pt>
                <c:pt idx="579">
                  <c:v>27.235632000000003</c:v>
                </c:pt>
                <c:pt idx="580">
                  <c:v>22.860537000000001</c:v>
                </c:pt>
                <c:pt idx="581">
                  <c:v>41.904539</c:v>
                </c:pt>
                <c:pt idx="582">
                  <c:v>66.120776000000006</c:v>
                </c:pt>
                <c:pt idx="583">
                  <c:v>88.130792999999997</c:v>
                </c:pt>
                <c:pt idx="584">
                  <c:v>32.929127000000001</c:v>
                </c:pt>
                <c:pt idx="585">
                  <c:v>62.956695000000003</c:v>
                </c:pt>
                <c:pt idx="586">
                  <c:v>34.598503000000001</c:v>
                </c:pt>
                <c:pt idx="587">
                  <c:v>43.427098000000001</c:v>
                </c:pt>
                <c:pt idx="588">
                  <c:v>63.220835000000001</c:v>
                </c:pt>
                <c:pt idx="589">
                  <c:v>67.515243999999996</c:v>
                </c:pt>
                <c:pt idx="590">
                  <c:v>78.711798999999999</c:v>
                </c:pt>
                <c:pt idx="591">
                  <c:v>80.573220000000006</c:v>
                </c:pt>
                <c:pt idx="592">
                  <c:v>47.893778000000005</c:v>
                </c:pt>
                <c:pt idx="593">
                  <c:v>29.5626</c:v>
                </c:pt>
                <c:pt idx="594">
                  <c:v>2.34049</c:v>
                </c:pt>
                <c:pt idx="595">
                  <c:v>19.805478999999998</c:v>
                </c:pt>
                <c:pt idx="596">
                  <c:v>8.4169330000000002</c:v>
                </c:pt>
                <c:pt idx="597">
                  <c:v>0</c:v>
                </c:pt>
                <c:pt idx="598">
                  <c:v>0</c:v>
                </c:pt>
                <c:pt idx="599">
                  <c:v>22.507867999999998</c:v>
                </c:pt>
                <c:pt idx="600">
                  <c:v>22.444434999999999</c:v>
                </c:pt>
                <c:pt idx="601">
                  <c:v>24.500113000000002</c:v>
                </c:pt>
                <c:pt idx="602">
                  <c:v>40.725705999999995</c:v>
                </c:pt>
                <c:pt idx="603">
                  <c:v>43.849263999999998</c:v>
                </c:pt>
                <c:pt idx="604">
                  <c:v>18.185290000000002</c:v>
                </c:pt>
                <c:pt idx="605">
                  <c:v>15.884465000000001</c:v>
                </c:pt>
                <c:pt idx="606">
                  <c:v>0</c:v>
                </c:pt>
                <c:pt idx="607">
                  <c:v>30.301877999999999</c:v>
                </c:pt>
                <c:pt idx="608">
                  <c:v>0</c:v>
                </c:pt>
                <c:pt idx="609">
                  <c:v>44.784815000000002</c:v>
                </c:pt>
                <c:pt idx="610">
                  <c:v>36.344071</c:v>
                </c:pt>
                <c:pt idx="611">
                  <c:v>27.231351</c:v>
                </c:pt>
                <c:pt idx="612">
                  <c:v>22.798528000000001</c:v>
                </c:pt>
                <c:pt idx="613">
                  <c:v>41.353521000000001</c:v>
                </c:pt>
                <c:pt idx="614">
                  <c:v>68.029533000000001</c:v>
                </c:pt>
                <c:pt idx="615">
                  <c:v>83.310568000000004</c:v>
                </c:pt>
                <c:pt idx="616">
                  <c:v>39.190854999999999</c:v>
                </c:pt>
                <c:pt idx="617">
                  <c:v>69.685912999999999</c:v>
                </c:pt>
                <c:pt idx="618">
                  <c:v>37.109113999999998</c:v>
                </c:pt>
                <c:pt idx="619">
                  <c:v>51.517496000000001</c:v>
                </c:pt>
                <c:pt idx="620">
                  <c:v>67.551700999999994</c:v>
                </c:pt>
                <c:pt idx="621">
                  <c:v>79.107395999999994</c:v>
                </c:pt>
                <c:pt idx="622">
                  <c:v>78.773151999999996</c:v>
                </c:pt>
                <c:pt idx="623">
                  <c:v>79.171165000000002</c:v>
                </c:pt>
                <c:pt idx="624">
                  <c:v>59.456424999999996</c:v>
                </c:pt>
                <c:pt idx="625">
                  <c:v>30.353282</c:v>
                </c:pt>
                <c:pt idx="626">
                  <c:v>2.4693429999999998</c:v>
                </c:pt>
                <c:pt idx="627">
                  <c:v>21.967254999999998</c:v>
                </c:pt>
                <c:pt idx="628">
                  <c:v>7.5452829999999995</c:v>
                </c:pt>
                <c:pt idx="629">
                  <c:v>0</c:v>
                </c:pt>
                <c:pt idx="630">
                  <c:v>0</c:v>
                </c:pt>
                <c:pt idx="631">
                  <c:v>21.083993</c:v>
                </c:pt>
                <c:pt idx="632">
                  <c:v>21.852974</c:v>
                </c:pt>
                <c:pt idx="633">
                  <c:v>24.154858000000001</c:v>
                </c:pt>
                <c:pt idx="634">
                  <c:v>38.602074999999999</c:v>
                </c:pt>
                <c:pt idx="635">
                  <c:v>45.041125000000001</c:v>
                </c:pt>
                <c:pt idx="636">
                  <c:v>23.236626999999999</c:v>
                </c:pt>
                <c:pt idx="637">
                  <c:v>15.191300999999999</c:v>
                </c:pt>
                <c:pt idx="638">
                  <c:v>0</c:v>
                </c:pt>
                <c:pt idx="639">
                  <c:v>26.011776999999999</c:v>
                </c:pt>
                <c:pt idx="640">
                  <c:v>0</c:v>
                </c:pt>
                <c:pt idx="641">
                  <c:v>52.109704000000001</c:v>
                </c:pt>
                <c:pt idx="642">
                  <c:v>32.695571000000001</c:v>
                </c:pt>
                <c:pt idx="643">
                  <c:v>27.203240999999998</c:v>
                </c:pt>
                <c:pt idx="644">
                  <c:v>29.821979999999996</c:v>
                </c:pt>
                <c:pt idx="645">
                  <c:v>42.048897000000004</c:v>
                </c:pt>
                <c:pt idx="646">
                  <c:v>68.421991000000006</c:v>
                </c:pt>
                <c:pt idx="647">
                  <c:v>87.403502000000003</c:v>
                </c:pt>
                <c:pt idx="648">
                  <c:v>33.284016999999999</c:v>
                </c:pt>
                <c:pt idx="649">
                  <c:v>76.523752999999999</c:v>
                </c:pt>
                <c:pt idx="650">
                  <c:v>35.408542000000004</c:v>
                </c:pt>
                <c:pt idx="651">
                  <c:v>47.777604000000004</c:v>
                </c:pt>
                <c:pt idx="652">
                  <c:v>69.216403999999997</c:v>
                </c:pt>
                <c:pt idx="653">
                  <c:v>96.300713999999999</c:v>
                </c:pt>
                <c:pt idx="654">
                  <c:v>60.413800000000002</c:v>
                </c:pt>
                <c:pt idx="655">
                  <c:v>79.569778999999997</c:v>
                </c:pt>
                <c:pt idx="656">
                  <c:v>55.659578000000003</c:v>
                </c:pt>
                <c:pt idx="657">
                  <c:v>30.749527</c:v>
                </c:pt>
                <c:pt idx="658">
                  <c:v>2.320363</c:v>
                </c:pt>
                <c:pt idx="659">
                  <c:v>20.467853999999999</c:v>
                </c:pt>
                <c:pt idx="660">
                  <c:v>8.7751040000000007</c:v>
                </c:pt>
                <c:pt idx="661">
                  <c:v>0</c:v>
                </c:pt>
                <c:pt idx="662">
                  <c:v>0</c:v>
                </c:pt>
                <c:pt idx="663">
                  <c:v>22.418134000000002</c:v>
                </c:pt>
                <c:pt idx="664">
                  <c:v>22.528798000000002</c:v>
                </c:pt>
                <c:pt idx="665">
                  <c:v>23.740538999999998</c:v>
                </c:pt>
                <c:pt idx="666">
                  <c:v>41.051881000000002</c:v>
                </c:pt>
                <c:pt idx="667">
                  <c:v>44.319963999999999</c:v>
                </c:pt>
                <c:pt idx="668">
                  <c:v>18.986383</c:v>
                </c:pt>
                <c:pt idx="669">
                  <c:v>15.761158999999999</c:v>
                </c:pt>
                <c:pt idx="670">
                  <c:v>0</c:v>
                </c:pt>
                <c:pt idx="671">
                  <c:v>27.570067000000002</c:v>
                </c:pt>
                <c:pt idx="672">
                  <c:v>0</c:v>
                </c:pt>
                <c:pt idx="673">
                  <c:v>64.060907</c:v>
                </c:pt>
                <c:pt idx="674">
                  <c:v>16.801824</c:v>
                </c:pt>
                <c:pt idx="675">
                  <c:v>26.305349999999997</c:v>
                </c:pt>
                <c:pt idx="676">
                  <c:v>29.527647000000002</c:v>
                </c:pt>
                <c:pt idx="677">
                  <c:v>39.272063000000003</c:v>
                </c:pt>
                <c:pt idx="678">
                  <c:v>71.504952000000003</c:v>
                </c:pt>
                <c:pt idx="679">
                  <c:v>86.302227999999999</c:v>
                </c:pt>
                <c:pt idx="680">
                  <c:v>37.100023</c:v>
                </c:pt>
                <c:pt idx="681">
                  <c:v>77.254193000000001</c:v>
                </c:pt>
                <c:pt idx="682">
                  <c:v>36.479765999999998</c:v>
                </c:pt>
                <c:pt idx="683">
                  <c:v>44.909799</c:v>
                </c:pt>
                <c:pt idx="684">
                  <c:v>69.724475999999996</c:v>
                </c:pt>
                <c:pt idx="685">
                  <c:v>88.726089999999999</c:v>
                </c:pt>
                <c:pt idx="686">
                  <c:v>100.794382</c:v>
                </c:pt>
                <c:pt idx="687">
                  <c:v>62.423389</c:v>
                </c:pt>
                <c:pt idx="688">
                  <c:v>59.169668000000001</c:v>
                </c:pt>
                <c:pt idx="689">
                  <c:v>29.859463999999999</c:v>
                </c:pt>
                <c:pt idx="690">
                  <c:v>2.8183500000000001</c:v>
                </c:pt>
                <c:pt idx="691">
                  <c:v>21.618507000000001</c:v>
                </c:pt>
                <c:pt idx="692">
                  <c:v>8.3887549999999997</c:v>
                </c:pt>
                <c:pt idx="693">
                  <c:v>0</c:v>
                </c:pt>
                <c:pt idx="694">
                  <c:v>0</c:v>
                </c:pt>
                <c:pt idx="695">
                  <c:v>41.760607999999998</c:v>
                </c:pt>
                <c:pt idx="696">
                  <c:v>3.5097489999999998</c:v>
                </c:pt>
                <c:pt idx="697">
                  <c:v>24.100794</c:v>
                </c:pt>
                <c:pt idx="698">
                  <c:v>40.023057000000001</c:v>
                </c:pt>
                <c:pt idx="699">
                  <c:v>44.736533000000001</c:v>
                </c:pt>
                <c:pt idx="700">
                  <c:v>21.766598000000002</c:v>
                </c:pt>
                <c:pt idx="701">
                  <c:v>14.984162000000001</c:v>
                </c:pt>
                <c:pt idx="702">
                  <c:v>0</c:v>
                </c:pt>
                <c:pt idx="703">
                  <c:v>25.513781999999999</c:v>
                </c:pt>
                <c:pt idx="704">
                  <c:v>0</c:v>
                </c:pt>
                <c:pt idx="705">
                  <c:v>48.402559000000004</c:v>
                </c:pt>
                <c:pt idx="706">
                  <c:v>32.260804999999998</c:v>
                </c:pt>
                <c:pt idx="707">
                  <c:v>26.575901000000002</c:v>
                </c:pt>
                <c:pt idx="708">
                  <c:v>29.292507000000001</c:v>
                </c:pt>
                <c:pt idx="709">
                  <c:v>51.560614000000001</c:v>
                </c:pt>
                <c:pt idx="710">
                  <c:v>63.147289000000001</c:v>
                </c:pt>
                <c:pt idx="711">
                  <c:v>89.340001999999998</c:v>
                </c:pt>
                <c:pt idx="712">
                  <c:v>32.327911</c:v>
                </c:pt>
                <c:pt idx="713">
                  <c:v>76.778785999999997</c:v>
                </c:pt>
                <c:pt idx="714">
                  <c:v>35.903134999999999</c:v>
                </c:pt>
                <c:pt idx="715">
                  <c:v>49.057136999999997</c:v>
                </c:pt>
                <c:pt idx="716">
                  <c:v>71.806645000000003</c:v>
                </c:pt>
                <c:pt idx="717">
                  <c:v>89.818734000000006</c:v>
                </c:pt>
                <c:pt idx="718">
                  <c:v>104.704078</c:v>
                </c:pt>
                <c:pt idx="719">
                  <c:v>58.023156999999998</c:v>
                </c:pt>
                <c:pt idx="720">
                  <c:v>55.239939999999997</c:v>
                </c:pt>
                <c:pt idx="721">
                  <c:v>31.258794000000002</c:v>
                </c:pt>
                <c:pt idx="722">
                  <c:v>2.6437889999999999</c:v>
                </c:pt>
                <c:pt idx="723">
                  <c:v>20.243428999999999</c:v>
                </c:pt>
                <c:pt idx="724">
                  <c:v>7.9043600000000005</c:v>
                </c:pt>
                <c:pt idx="725">
                  <c:v>0</c:v>
                </c:pt>
                <c:pt idx="726">
                  <c:v>0</c:v>
                </c:pt>
                <c:pt idx="727">
                  <c:v>23.595887000000001</c:v>
                </c:pt>
                <c:pt idx="728">
                  <c:v>22.506504</c:v>
                </c:pt>
                <c:pt idx="729">
                  <c:v>24.056487000000001</c:v>
                </c:pt>
                <c:pt idx="730">
                  <c:v>40.559083999999999</c:v>
                </c:pt>
                <c:pt idx="731">
                  <c:v>43.599160999999995</c:v>
                </c:pt>
                <c:pt idx="732">
                  <c:v>18.694088000000001</c:v>
                </c:pt>
                <c:pt idx="733">
                  <c:v>14.603787000000001</c:v>
                </c:pt>
                <c:pt idx="734">
                  <c:v>0</c:v>
                </c:pt>
                <c:pt idx="735">
                  <c:v>26.754628999999998</c:v>
                </c:pt>
                <c:pt idx="736">
                  <c:v>0</c:v>
                </c:pt>
                <c:pt idx="737">
                  <c:v>49.461340999999997</c:v>
                </c:pt>
                <c:pt idx="738">
                  <c:v>32.723422999999997</c:v>
                </c:pt>
                <c:pt idx="739">
                  <c:v>26.358955000000002</c:v>
                </c:pt>
                <c:pt idx="740">
                  <c:v>32.561942999999999</c:v>
                </c:pt>
                <c:pt idx="741">
                  <c:v>42.716076999999999</c:v>
                </c:pt>
                <c:pt idx="742">
                  <c:v>70.920787000000004</c:v>
                </c:pt>
                <c:pt idx="743">
                  <c:v>87.321154000000007</c:v>
                </c:pt>
                <c:pt idx="744">
                  <c:v>39.693984999999998</c:v>
                </c:pt>
                <c:pt idx="745">
                  <c:v>77.236742000000007</c:v>
                </c:pt>
                <c:pt idx="746">
                  <c:v>36.254289</c:v>
                </c:pt>
                <c:pt idx="747">
                  <c:v>46.115172000000001</c:v>
                </c:pt>
                <c:pt idx="748">
                  <c:v>66.858478000000005</c:v>
                </c:pt>
                <c:pt idx="749">
                  <c:v>91.903737000000007</c:v>
                </c:pt>
                <c:pt idx="750">
                  <c:v>101.708023</c:v>
                </c:pt>
                <c:pt idx="751">
                  <c:v>60.486058</c:v>
                </c:pt>
                <c:pt idx="752">
                  <c:v>57.050123999999997</c:v>
                </c:pt>
                <c:pt idx="753">
                  <c:v>30.815446999999999</c:v>
                </c:pt>
                <c:pt idx="754">
                  <c:v>4.9249410000000005</c:v>
                </c:pt>
                <c:pt idx="755">
                  <c:v>22.484341000000001</c:v>
                </c:pt>
                <c:pt idx="756">
                  <c:v>7.891903000000001</c:v>
                </c:pt>
                <c:pt idx="757">
                  <c:v>0</c:v>
                </c:pt>
                <c:pt idx="758">
                  <c:v>0</c:v>
                </c:pt>
                <c:pt idx="759">
                  <c:v>22.664165000000001</c:v>
                </c:pt>
                <c:pt idx="760">
                  <c:v>22.653534000000001</c:v>
                </c:pt>
                <c:pt idx="761">
                  <c:v>23.772551</c:v>
                </c:pt>
                <c:pt idx="762">
                  <c:v>39.848531000000001</c:v>
                </c:pt>
                <c:pt idx="763">
                  <c:v>44.088085</c:v>
                </c:pt>
                <c:pt idx="764">
                  <c:v>22.104364</c:v>
                </c:pt>
                <c:pt idx="765">
                  <c:v>15.477744000000001</c:v>
                </c:pt>
                <c:pt idx="766">
                  <c:v>0</c:v>
                </c:pt>
                <c:pt idx="767">
                  <c:v>27.672315999999999</c:v>
                </c:pt>
                <c:pt idx="768">
                  <c:v>0</c:v>
                </c:pt>
                <c:pt idx="769">
                  <c:v>47.948362000000003</c:v>
                </c:pt>
                <c:pt idx="770">
                  <c:v>31.639613000000001</c:v>
                </c:pt>
                <c:pt idx="771">
                  <c:v>46.129269000000001</c:v>
                </c:pt>
                <c:pt idx="772">
                  <c:v>16.016484999999999</c:v>
                </c:pt>
                <c:pt idx="773">
                  <c:v>44.607658000000001</c:v>
                </c:pt>
                <c:pt idx="774">
                  <c:v>79.218397999999993</c:v>
                </c:pt>
                <c:pt idx="775">
                  <c:v>90.138822000000005</c:v>
                </c:pt>
                <c:pt idx="776">
                  <c:v>31.742148</c:v>
                </c:pt>
                <c:pt idx="777">
                  <c:v>76.151184999999998</c:v>
                </c:pt>
                <c:pt idx="778">
                  <c:v>35.978825999999998</c:v>
                </c:pt>
                <c:pt idx="779">
                  <c:v>50.907543000000004</c:v>
                </c:pt>
                <c:pt idx="780">
                  <c:v>70.038549000000003</c:v>
                </c:pt>
                <c:pt idx="781">
                  <c:v>89.646440999999996</c:v>
                </c:pt>
                <c:pt idx="782">
                  <c:v>82.254548</c:v>
                </c:pt>
                <c:pt idx="783">
                  <c:v>78.588865999999996</c:v>
                </c:pt>
                <c:pt idx="784">
                  <c:v>55.167624000000004</c:v>
                </c:pt>
                <c:pt idx="785">
                  <c:v>31.360587000000002</c:v>
                </c:pt>
                <c:pt idx="786">
                  <c:v>6.0389979999999994</c:v>
                </c:pt>
                <c:pt idx="787">
                  <c:v>21.402466</c:v>
                </c:pt>
                <c:pt idx="788">
                  <c:v>8.2956769999999995</c:v>
                </c:pt>
                <c:pt idx="789">
                  <c:v>0</c:v>
                </c:pt>
                <c:pt idx="790">
                  <c:v>0</c:v>
                </c:pt>
                <c:pt idx="791">
                  <c:v>41.968660999999997</c:v>
                </c:pt>
                <c:pt idx="792">
                  <c:v>3.710807</c:v>
                </c:pt>
                <c:pt idx="793">
                  <c:v>24.120829000000001</c:v>
                </c:pt>
                <c:pt idx="794">
                  <c:v>51.101365000000001</c:v>
                </c:pt>
                <c:pt idx="795">
                  <c:v>34.186796000000001</c:v>
                </c:pt>
                <c:pt idx="796">
                  <c:v>19.087268999999999</c:v>
                </c:pt>
                <c:pt idx="797">
                  <c:v>15.170714</c:v>
                </c:pt>
                <c:pt idx="798">
                  <c:v>0</c:v>
                </c:pt>
                <c:pt idx="799">
                  <c:v>24.095988999999999</c:v>
                </c:pt>
                <c:pt idx="800">
                  <c:v>0</c:v>
                </c:pt>
                <c:pt idx="801">
                  <c:v>43.909830999999997</c:v>
                </c:pt>
                <c:pt idx="802">
                  <c:v>35.848759999999999</c:v>
                </c:pt>
                <c:pt idx="803">
                  <c:v>26.683122000000001</c:v>
                </c:pt>
                <c:pt idx="804">
                  <c:v>19.778120999999999</c:v>
                </c:pt>
                <c:pt idx="805">
                  <c:v>77.976872999999998</c:v>
                </c:pt>
                <c:pt idx="806">
                  <c:v>77.586820000000003</c:v>
                </c:pt>
                <c:pt idx="807">
                  <c:v>92.812792999999999</c:v>
                </c:pt>
                <c:pt idx="808">
                  <c:v>38.887160999999999</c:v>
                </c:pt>
                <c:pt idx="809">
                  <c:v>78.813868999999997</c:v>
                </c:pt>
                <c:pt idx="810">
                  <c:v>38.977846999999997</c:v>
                </c:pt>
                <c:pt idx="811">
                  <c:v>50.837105000000001</c:v>
                </c:pt>
                <c:pt idx="812">
                  <c:v>65.306618999999998</c:v>
                </c:pt>
                <c:pt idx="813">
                  <c:v>95.598944000000003</c:v>
                </c:pt>
                <c:pt idx="814">
                  <c:v>101.660799</c:v>
                </c:pt>
                <c:pt idx="815">
                  <c:v>62.557155000000002</c:v>
                </c:pt>
                <c:pt idx="816">
                  <c:v>57.161332000000002</c:v>
                </c:pt>
                <c:pt idx="817">
                  <c:v>30.704551000000002</c:v>
                </c:pt>
                <c:pt idx="818">
                  <c:v>5.2599809999999998</c:v>
                </c:pt>
                <c:pt idx="819">
                  <c:v>21.703143000000001</c:v>
                </c:pt>
                <c:pt idx="820">
                  <c:v>8.4629149999999989</c:v>
                </c:pt>
                <c:pt idx="821">
                  <c:v>0</c:v>
                </c:pt>
                <c:pt idx="822">
                  <c:v>0</c:v>
                </c:pt>
                <c:pt idx="823">
                  <c:v>22.576194000000001</c:v>
                </c:pt>
                <c:pt idx="824">
                  <c:v>22.520448000000002</c:v>
                </c:pt>
                <c:pt idx="825">
                  <c:v>23.890662000000003</c:v>
                </c:pt>
                <c:pt idx="826">
                  <c:v>39.852888</c:v>
                </c:pt>
                <c:pt idx="827">
                  <c:v>45.883963999999999</c:v>
                </c:pt>
                <c:pt idx="828">
                  <c:v>21.481866</c:v>
                </c:pt>
                <c:pt idx="829">
                  <c:v>15.459408999999999</c:v>
                </c:pt>
                <c:pt idx="830">
                  <c:v>0</c:v>
                </c:pt>
                <c:pt idx="831">
                  <c:v>23.493766000000001</c:v>
                </c:pt>
              </c:numCache>
            </c:numRef>
          </c:xVal>
          <c:yVal>
            <c:numRef>
              <c:f>Compare!$E$2:$E$833</c:f>
              <c:numCache>
                <c:formatCode>General</c:formatCode>
                <c:ptCount val="832"/>
                <c:pt idx="0">
                  <c:v>4.2390922785236835</c:v>
                </c:pt>
                <c:pt idx="1">
                  <c:v>4.249816479524374</c:v>
                </c:pt>
                <c:pt idx="2">
                  <c:v>3.2152926844983103</c:v>
                </c:pt>
                <c:pt idx="3">
                  <c:v>4.0080981017231938</c:v>
                </c:pt>
                <c:pt idx="4">
                  <c:v>5.2022391745841503</c:v>
                </c:pt>
                <c:pt idx="5">
                  <c:v>4.3995079275255202</c:v>
                </c:pt>
                <c:pt idx="6">
                  <c:v>3.3436854043958188</c:v>
                </c:pt>
                <c:pt idx="7">
                  <c:v>4.7855758521809575</c:v>
                </c:pt>
                <c:pt idx="8">
                  <c:v>4.7428853464930061</c:v>
                </c:pt>
                <c:pt idx="9">
                  <c:v>3.5461325965712072</c:v>
                </c:pt>
                <c:pt idx="10">
                  <c:v>5.0126033395543104</c:v>
                </c:pt>
                <c:pt idx="11">
                  <c:v>4.4595423928198814</c:v>
                </c:pt>
                <c:pt idx="12">
                  <c:v>4.8397121062660222</c:v>
                </c:pt>
                <c:pt idx="13">
                  <c:v>4.3155061015126703</c:v>
                </c:pt>
                <c:pt idx="14">
                  <c:v>4.0548185439941884</c:v>
                </c:pt>
                <c:pt idx="15">
                  <c:v>4.4157740363860132</c:v>
                </c:pt>
                <c:pt idx="16">
                  <c:v>3.8733836464676856</c:v>
                </c:pt>
                <c:pt idx="17">
                  <c:v>4.7483193037097458</c:v>
                </c:pt>
                <c:pt idx="18">
                  <c:v>4.0874166579666138</c:v>
                </c:pt>
                <c:pt idx="19">
                  <c:v>4.9643616541721824</c:v>
                </c:pt>
                <c:pt idx="20">
                  <c:v>4.5098185835731028</c:v>
                </c:pt>
                <c:pt idx="21">
                  <c:v>4.432879246257305</c:v>
                </c:pt>
                <c:pt idx="22">
                  <c:v>3.6315364563961032</c:v>
                </c:pt>
                <c:pt idx="23">
                  <c:v>3.3072818646869662</c:v>
                </c:pt>
                <c:pt idx="24">
                  <c:v>4.2083713798749445</c:v>
                </c:pt>
                <c:pt idx="25">
                  <c:v>4.4179310624256134</c:v>
                </c:pt>
                <c:pt idx="26">
                  <c:v>5.250715636058092</c:v>
                </c:pt>
                <c:pt idx="27">
                  <c:v>4.8588640735752584</c:v>
                </c:pt>
                <c:pt idx="28">
                  <c:v>3.774107797872305</c:v>
                </c:pt>
                <c:pt idx="29">
                  <c:v>3.0531958532423973</c:v>
                </c:pt>
                <c:pt idx="30">
                  <c:v>4.6072155611600873</c:v>
                </c:pt>
                <c:pt idx="31">
                  <c:v>4.8137930244119165</c:v>
                </c:pt>
                <c:pt idx="32">
                  <c:v>4.7161616018700601</c:v>
                </c:pt>
                <c:pt idx="33">
                  <c:v>4.7461251903326511</c:v>
                </c:pt>
                <c:pt idx="34">
                  <c:v>10.017750137450696</c:v>
                </c:pt>
                <c:pt idx="35">
                  <c:v>17.589151941867829</c:v>
                </c:pt>
                <c:pt idx="36">
                  <c:v>27.490739902370454</c:v>
                </c:pt>
                <c:pt idx="37">
                  <c:v>2.8633755749359131</c:v>
                </c:pt>
                <c:pt idx="38">
                  <c:v>4.6846433254652027</c:v>
                </c:pt>
                <c:pt idx="39">
                  <c:v>9.5288390259246825</c:v>
                </c:pt>
                <c:pt idx="40">
                  <c:v>11.710387742895128</c:v>
                </c:pt>
                <c:pt idx="41">
                  <c:v>11.085532995785236</c:v>
                </c:pt>
                <c:pt idx="42">
                  <c:v>4.66635032738328</c:v>
                </c:pt>
                <c:pt idx="43">
                  <c:v>8.8780906945052145</c:v>
                </c:pt>
                <c:pt idx="44">
                  <c:v>11.6356660296793</c:v>
                </c:pt>
                <c:pt idx="45">
                  <c:v>2.9878234604444507</c:v>
                </c:pt>
                <c:pt idx="46">
                  <c:v>4.2813205170407294</c:v>
                </c:pt>
                <c:pt idx="47">
                  <c:v>3.5035781881663799</c:v>
                </c:pt>
                <c:pt idx="48">
                  <c:v>4.4357048377826214</c:v>
                </c:pt>
                <c:pt idx="49">
                  <c:v>4.5786248664586546</c:v>
                </c:pt>
                <c:pt idx="50">
                  <c:v>4.6660536286833292</c:v>
                </c:pt>
                <c:pt idx="51">
                  <c:v>4.5212524110403063</c:v>
                </c:pt>
                <c:pt idx="52">
                  <c:v>2.7294371391037702</c:v>
                </c:pt>
                <c:pt idx="53">
                  <c:v>2.7222052738609315</c:v>
                </c:pt>
                <c:pt idx="54">
                  <c:v>4.8992558266124728</c:v>
                </c:pt>
                <c:pt idx="55">
                  <c:v>2.9555561522769929</c:v>
                </c:pt>
                <c:pt idx="56">
                  <c:v>4.9454643311712747</c:v>
                </c:pt>
                <c:pt idx="57">
                  <c:v>2.9221755617108345</c:v>
                </c:pt>
                <c:pt idx="58">
                  <c:v>3.5837712770733834</c:v>
                </c:pt>
                <c:pt idx="59">
                  <c:v>2.2627161763290169</c:v>
                </c:pt>
                <c:pt idx="60">
                  <c:v>2.7423999914002417</c:v>
                </c:pt>
                <c:pt idx="61">
                  <c:v>4.8809426291770937</c:v>
                </c:pt>
                <c:pt idx="62">
                  <c:v>4.3964717329051499</c:v>
                </c:pt>
                <c:pt idx="63">
                  <c:v>4.8952212541122435</c:v>
                </c:pt>
                <c:pt idx="64">
                  <c:v>4.625152587029457</c:v>
                </c:pt>
                <c:pt idx="65">
                  <c:v>11.120668612143517</c:v>
                </c:pt>
                <c:pt idx="66">
                  <c:v>14.157680478487014</c:v>
                </c:pt>
                <c:pt idx="67">
                  <c:v>29.299221793298724</c:v>
                </c:pt>
                <c:pt idx="68">
                  <c:v>19.803353410406114</c:v>
                </c:pt>
                <c:pt idx="69">
                  <c:v>10.393033594182015</c:v>
                </c:pt>
                <c:pt idx="70">
                  <c:v>2.4159170136405232</c:v>
                </c:pt>
                <c:pt idx="71">
                  <c:v>12.212144980945588</c:v>
                </c:pt>
                <c:pt idx="72">
                  <c:v>2.6817080537077191</c:v>
                </c:pt>
                <c:pt idx="73">
                  <c:v>13.927942966381073</c:v>
                </c:pt>
                <c:pt idx="74">
                  <c:v>4.9385988689546583</c:v>
                </c:pt>
                <c:pt idx="75">
                  <c:v>12.864238390623093</c:v>
                </c:pt>
                <c:pt idx="76">
                  <c:v>10.51176274470377</c:v>
                </c:pt>
                <c:pt idx="77">
                  <c:v>9.3636162619371408</c:v>
                </c:pt>
                <c:pt idx="78">
                  <c:v>4.3536626801919942</c:v>
                </c:pt>
                <c:pt idx="79">
                  <c:v>4.5662618687324521</c:v>
                </c:pt>
                <c:pt idx="80">
                  <c:v>4.8130333962671754</c:v>
                </c:pt>
                <c:pt idx="81">
                  <c:v>4.8559494062125683</c:v>
                </c:pt>
                <c:pt idx="82">
                  <c:v>4.3963651068098546</c:v>
                </c:pt>
                <c:pt idx="83">
                  <c:v>5.1309927435736657</c:v>
                </c:pt>
                <c:pt idx="84">
                  <c:v>4.3878158132436278</c:v>
                </c:pt>
                <c:pt idx="85">
                  <c:v>4.785361937716484</c:v>
                </c:pt>
                <c:pt idx="86">
                  <c:v>4.7412193965382574</c:v>
                </c:pt>
                <c:pt idx="87">
                  <c:v>3.8986636340239049</c:v>
                </c:pt>
                <c:pt idx="88">
                  <c:v>4.6431419325356487</c:v>
                </c:pt>
                <c:pt idx="89">
                  <c:v>4.0968520739893917</c:v>
                </c:pt>
                <c:pt idx="90">
                  <c:v>5.1305437218804357</c:v>
                </c:pt>
                <c:pt idx="91">
                  <c:v>4.6241439439044001</c:v>
                </c:pt>
                <c:pt idx="92">
                  <c:v>3.3025250825164321</c:v>
                </c:pt>
                <c:pt idx="93">
                  <c:v>3.5554706583330633</c:v>
                </c:pt>
                <c:pt idx="94">
                  <c:v>4.7653930555715558</c:v>
                </c:pt>
                <c:pt idx="95">
                  <c:v>4.7658301563348768</c:v>
                </c:pt>
                <c:pt idx="96">
                  <c:v>4.5920140575678348</c:v>
                </c:pt>
                <c:pt idx="97">
                  <c:v>7.6273156016063695</c:v>
                </c:pt>
                <c:pt idx="98">
                  <c:v>20.651124910892488</c:v>
                </c:pt>
                <c:pt idx="99">
                  <c:v>19.986347631792068</c:v>
                </c:pt>
                <c:pt idx="100">
                  <c:v>21.467218526968004</c:v>
                </c:pt>
                <c:pt idx="101">
                  <c:v>10.303408731758594</c:v>
                </c:pt>
                <c:pt idx="102">
                  <c:v>2.787791581123352</c:v>
                </c:pt>
                <c:pt idx="103">
                  <c:v>10.411020952866554</c:v>
                </c:pt>
                <c:pt idx="104">
                  <c:v>9.6363386604723935</c:v>
                </c:pt>
                <c:pt idx="105">
                  <c:v>10.015728877557278</c:v>
                </c:pt>
                <c:pt idx="106">
                  <c:v>3.004372029116392</c:v>
                </c:pt>
                <c:pt idx="107">
                  <c:v>9.2128727918715487</c:v>
                </c:pt>
                <c:pt idx="108">
                  <c:v>12.808105380778313</c:v>
                </c:pt>
                <c:pt idx="109">
                  <c:v>2.2452147611067295</c:v>
                </c:pt>
                <c:pt idx="110">
                  <c:v>8.6623046440358156</c:v>
                </c:pt>
                <c:pt idx="111">
                  <c:v>4.489872549877167</c:v>
                </c:pt>
                <c:pt idx="112">
                  <c:v>4.4492446962003713</c:v>
                </c:pt>
                <c:pt idx="113">
                  <c:v>3.0747346556289199</c:v>
                </c:pt>
                <c:pt idx="114">
                  <c:v>4.5446714089829925</c:v>
                </c:pt>
                <c:pt idx="115">
                  <c:v>4.8530287783849237</c:v>
                </c:pt>
                <c:pt idx="116">
                  <c:v>3.3846533357119561</c:v>
                </c:pt>
                <c:pt idx="117">
                  <c:v>8.8617146481800084</c:v>
                </c:pt>
                <c:pt idx="118">
                  <c:v>4.604198572482348</c:v>
                </c:pt>
                <c:pt idx="119">
                  <c:v>2.3420425142905712</c:v>
                </c:pt>
                <c:pt idx="120">
                  <c:v>4.6314839253587721</c:v>
                </c:pt>
                <c:pt idx="121">
                  <c:v>4.2396108389747145</c:v>
                </c:pt>
                <c:pt idx="122">
                  <c:v>4.1276504586825373</c:v>
                </c:pt>
                <c:pt idx="123">
                  <c:v>4.7700627487263683</c:v>
                </c:pt>
                <c:pt idx="124">
                  <c:v>3.8338293387565612</c:v>
                </c:pt>
                <c:pt idx="125">
                  <c:v>4.8650586523475647</c:v>
                </c:pt>
                <c:pt idx="126">
                  <c:v>4.4934342588243483</c:v>
                </c:pt>
                <c:pt idx="127">
                  <c:v>4.750564743312836</c:v>
                </c:pt>
                <c:pt idx="128">
                  <c:v>4.9733626185271742</c:v>
                </c:pt>
                <c:pt idx="129">
                  <c:v>9.3518840800852772</c:v>
                </c:pt>
                <c:pt idx="130">
                  <c:v>20.099754087109567</c:v>
                </c:pt>
                <c:pt idx="131">
                  <c:v>19.938412248081207</c:v>
                </c:pt>
                <c:pt idx="132">
                  <c:v>21.296765123846054</c:v>
                </c:pt>
                <c:pt idx="133">
                  <c:v>12.354316640132904</c:v>
                </c:pt>
                <c:pt idx="134">
                  <c:v>4.3703390677235125</c:v>
                </c:pt>
                <c:pt idx="135">
                  <c:v>14.922471710426331</c:v>
                </c:pt>
                <c:pt idx="136">
                  <c:v>7.5488242254438402</c:v>
                </c:pt>
                <c:pt idx="137">
                  <c:v>14.211185585560798</c:v>
                </c:pt>
                <c:pt idx="138">
                  <c:v>4.5804596962537767</c:v>
                </c:pt>
                <c:pt idx="139">
                  <c:v>15.079062396612168</c:v>
                </c:pt>
                <c:pt idx="140">
                  <c:v>10.708983271388055</c:v>
                </c:pt>
                <c:pt idx="141">
                  <c:v>8.5068020738410954</c:v>
                </c:pt>
                <c:pt idx="142">
                  <c:v>4.5346889547321796</c:v>
                </c:pt>
                <c:pt idx="143">
                  <c:v>4.5629942093896867</c:v>
                </c:pt>
                <c:pt idx="144">
                  <c:v>1.9831865956789256</c:v>
                </c:pt>
                <c:pt idx="145">
                  <c:v>3.2560367672417163</c:v>
                </c:pt>
                <c:pt idx="146">
                  <c:v>3.3859000662982464</c:v>
                </c:pt>
                <c:pt idx="147">
                  <c:v>4.9967849278392791</c:v>
                </c:pt>
                <c:pt idx="148">
                  <c:v>4.746108633485556</c:v>
                </c:pt>
                <c:pt idx="149">
                  <c:v>4.6033965588090417</c:v>
                </c:pt>
                <c:pt idx="150">
                  <c:v>4.6462317713406085</c:v>
                </c:pt>
                <c:pt idx="151">
                  <c:v>4.6645015898365978</c:v>
                </c:pt>
                <c:pt idx="152">
                  <c:v>4.4792241792361738</c:v>
                </c:pt>
                <c:pt idx="153">
                  <c:v>3.3957311909666061</c:v>
                </c:pt>
                <c:pt idx="154">
                  <c:v>5.2326875475296974</c:v>
                </c:pt>
                <c:pt idx="155">
                  <c:v>4.7022853083193308</c:v>
                </c:pt>
                <c:pt idx="156">
                  <c:v>3.5823404343473912</c:v>
                </c:pt>
                <c:pt idx="157">
                  <c:v>3.8719696917257309</c:v>
                </c:pt>
                <c:pt idx="158">
                  <c:v>4.3635335412933829</c:v>
                </c:pt>
                <c:pt idx="159">
                  <c:v>4.9183687197625643</c:v>
                </c:pt>
                <c:pt idx="160">
                  <c:v>4.8166656373829841</c:v>
                </c:pt>
                <c:pt idx="161">
                  <c:v>10.790307855225564</c:v>
                </c:pt>
                <c:pt idx="162">
                  <c:v>20.730811029141428</c:v>
                </c:pt>
                <c:pt idx="163">
                  <c:v>21.705855675524713</c:v>
                </c:pt>
                <c:pt idx="164">
                  <c:v>13.695796101885795</c:v>
                </c:pt>
                <c:pt idx="165">
                  <c:v>13.425181721122742</c:v>
                </c:pt>
                <c:pt idx="166">
                  <c:v>2.7831917578632832</c:v>
                </c:pt>
                <c:pt idx="167">
                  <c:v>10.66411620258093</c:v>
                </c:pt>
                <c:pt idx="168">
                  <c:v>10.941912943614007</c:v>
                </c:pt>
                <c:pt idx="169">
                  <c:v>11.687820098030091</c:v>
                </c:pt>
                <c:pt idx="170">
                  <c:v>2.4769986995136737</c:v>
                </c:pt>
                <c:pt idx="171">
                  <c:v>9.6788718761129378</c:v>
                </c:pt>
                <c:pt idx="172">
                  <c:v>13.704608318183899</c:v>
                </c:pt>
                <c:pt idx="173">
                  <c:v>11.40193235695839</c:v>
                </c:pt>
                <c:pt idx="174">
                  <c:v>15.447393964385034</c:v>
                </c:pt>
                <c:pt idx="175">
                  <c:v>4.3384257449469565</c:v>
                </c:pt>
                <c:pt idx="176">
                  <c:v>4.3142527481875419</c:v>
                </c:pt>
                <c:pt idx="177">
                  <c:v>4.1297011897637841</c:v>
                </c:pt>
                <c:pt idx="178">
                  <c:v>4.528377815756321</c:v>
                </c:pt>
                <c:pt idx="179">
                  <c:v>4.6802021168003085</c:v>
                </c:pt>
                <c:pt idx="180">
                  <c:v>3.9619650963871482</c:v>
                </c:pt>
                <c:pt idx="181">
                  <c:v>4.5916948415558343</c:v>
                </c:pt>
                <c:pt idx="182">
                  <c:v>4.6256949893403059</c:v>
                </c:pt>
                <c:pt idx="183">
                  <c:v>4.3535997641730306</c:v>
                </c:pt>
                <c:pt idx="184">
                  <c:v>4.924987816094399</c:v>
                </c:pt>
                <c:pt idx="185">
                  <c:v>4.5105202627530101</c:v>
                </c:pt>
                <c:pt idx="186">
                  <c:v>5.4561407427520754</c:v>
                </c:pt>
                <c:pt idx="187">
                  <c:v>4.2111698181710242</c:v>
                </c:pt>
                <c:pt idx="188">
                  <c:v>4.5167042451431749</c:v>
                </c:pt>
                <c:pt idx="189">
                  <c:v>4.7831317304127214</c:v>
                </c:pt>
                <c:pt idx="190">
                  <c:v>2.6052614481614831</c:v>
                </c:pt>
                <c:pt idx="191">
                  <c:v>4.8873739708628658</c:v>
                </c:pt>
                <c:pt idx="192">
                  <c:v>4.6132415912289622</c:v>
                </c:pt>
                <c:pt idx="193">
                  <c:v>15.906478247005463</c:v>
                </c:pt>
                <c:pt idx="194">
                  <c:v>12.127678569803239</c:v>
                </c:pt>
                <c:pt idx="195">
                  <c:v>14.324331104968071</c:v>
                </c:pt>
                <c:pt idx="196">
                  <c:v>17.508929381772994</c:v>
                </c:pt>
                <c:pt idx="197">
                  <c:v>22.888617227376937</c:v>
                </c:pt>
                <c:pt idx="198">
                  <c:v>4.2746156562409405</c:v>
                </c:pt>
                <c:pt idx="199">
                  <c:v>14.156390368961334</c:v>
                </c:pt>
                <c:pt idx="200">
                  <c:v>2.5726189618388413</c:v>
                </c:pt>
                <c:pt idx="201">
                  <c:v>13.491450170485496</c:v>
                </c:pt>
                <c:pt idx="202">
                  <c:v>4.8198789902672772</c:v>
                </c:pt>
                <c:pt idx="203">
                  <c:v>12.529347680339814</c:v>
                </c:pt>
                <c:pt idx="204">
                  <c:v>5.5357354672050478</c:v>
                </c:pt>
                <c:pt idx="205">
                  <c:v>33.954935670970919</c:v>
                </c:pt>
                <c:pt idx="206">
                  <c:v>37.090074009584427</c:v>
                </c:pt>
                <c:pt idx="207">
                  <c:v>8.8223881626849181</c:v>
                </c:pt>
                <c:pt idx="208">
                  <c:v>14.284569505531312</c:v>
                </c:pt>
                <c:pt idx="209">
                  <c:v>4.4603503669581412</c:v>
                </c:pt>
                <c:pt idx="210">
                  <c:v>4.3633116795423028</c:v>
                </c:pt>
                <c:pt idx="211">
                  <c:v>4.8837890823297503</c:v>
                </c:pt>
                <c:pt idx="212">
                  <c:v>4.350862917348147</c:v>
                </c:pt>
                <c:pt idx="213">
                  <c:v>3.6218275212593078</c:v>
                </c:pt>
                <c:pt idx="214">
                  <c:v>3.7197887561953067</c:v>
                </c:pt>
                <c:pt idx="215">
                  <c:v>4.8673756175301079</c:v>
                </c:pt>
                <c:pt idx="216">
                  <c:v>3.7271317178821564</c:v>
                </c:pt>
                <c:pt idx="217">
                  <c:v>4.4818954609465598</c:v>
                </c:pt>
                <c:pt idx="218">
                  <c:v>5.0452865557208062</c:v>
                </c:pt>
                <c:pt idx="219">
                  <c:v>4.8468789030997756</c:v>
                </c:pt>
                <c:pt idx="220">
                  <c:v>4.2415824283268453</c:v>
                </c:pt>
                <c:pt idx="221">
                  <c:v>4.3433927990756036</c:v>
                </c:pt>
                <c:pt idx="222">
                  <c:v>3.2022124441559314</c:v>
                </c:pt>
                <c:pt idx="223">
                  <c:v>5.0232192587749962</c:v>
                </c:pt>
                <c:pt idx="224">
                  <c:v>5.2387000009839539</c:v>
                </c:pt>
                <c:pt idx="225">
                  <c:v>8.1244601020560268</c:v>
                </c:pt>
                <c:pt idx="226">
                  <c:v>26.808709064048767</c:v>
                </c:pt>
                <c:pt idx="227">
                  <c:v>20.829401093130112</c:v>
                </c:pt>
                <c:pt idx="228">
                  <c:v>11.852724970553398</c:v>
                </c:pt>
                <c:pt idx="229">
                  <c:v>56.244706308929445</c:v>
                </c:pt>
                <c:pt idx="230">
                  <c:v>62.947479621437076</c:v>
                </c:pt>
                <c:pt idx="231">
                  <c:v>65.756114286231991</c:v>
                </c:pt>
                <c:pt idx="232">
                  <c:v>13.682775797329903</c:v>
                </c:pt>
                <c:pt idx="233">
                  <c:v>35.590871373304367</c:v>
                </c:pt>
                <c:pt idx="234">
                  <c:v>10.883636815481186</c:v>
                </c:pt>
                <c:pt idx="235">
                  <c:v>18.523634961962699</c:v>
                </c:pt>
                <c:pt idx="236">
                  <c:v>22.66756874862671</c:v>
                </c:pt>
                <c:pt idx="237">
                  <c:v>63.282918694496153</c:v>
                </c:pt>
                <c:pt idx="238">
                  <c:v>90.535934061721804</c:v>
                </c:pt>
                <c:pt idx="239">
                  <c:v>75.949383559741975</c:v>
                </c:pt>
                <c:pt idx="240">
                  <c:v>57.192118239784243</c:v>
                </c:pt>
                <c:pt idx="241">
                  <c:v>31.720055362684249</c:v>
                </c:pt>
                <c:pt idx="242">
                  <c:v>4.3194959705257414</c:v>
                </c:pt>
                <c:pt idx="243">
                  <c:v>4.597747693717003</c:v>
                </c:pt>
                <c:pt idx="244">
                  <c:v>4.6414763137178419</c:v>
                </c:pt>
                <c:pt idx="245">
                  <c:v>4.7220376269042497</c:v>
                </c:pt>
                <c:pt idx="246">
                  <c:v>4.5923955273249151</c:v>
                </c:pt>
                <c:pt idx="247">
                  <c:v>4.4436941787800794</c:v>
                </c:pt>
                <c:pt idx="248">
                  <c:v>3.4344785179502964</c:v>
                </c:pt>
                <c:pt idx="249">
                  <c:v>4.7614028554215428</c:v>
                </c:pt>
                <c:pt idx="250">
                  <c:v>5.103802426999569</c:v>
                </c:pt>
                <c:pt idx="251">
                  <c:v>3.421056544283867</c:v>
                </c:pt>
                <c:pt idx="252">
                  <c:v>4.3989784395554068</c:v>
                </c:pt>
                <c:pt idx="253">
                  <c:v>4.309445302064896</c:v>
                </c:pt>
                <c:pt idx="254">
                  <c:v>1.8341196719502211</c:v>
                </c:pt>
                <c:pt idx="255">
                  <c:v>4.9601204522202016</c:v>
                </c:pt>
                <c:pt idx="256">
                  <c:v>1.7524718984574079</c:v>
                </c:pt>
                <c:pt idx="257">
                  <c:v>20.051378953539849</c:v>
                </c:pt>
                <c:pt idx="258">
                  <c:v>13.493113802481652</c:v>
                </c:pt>
                <c:pt idx="259">
                  <c:v>14.604268977467537</c:v>
                </c:pt>
                <c:pt idx="260">
                  <c:v>18.634608223031044</c:v>
                </c:pt>
                <c:pt idx="261">
                  <c:v>36.007791326837541</c:v>
                </c:pt>
                <c:pt idx="262">
                  <c:v>55.676830295413971</c:v>
                </c:pt>
                <c:pt idx="263">
                  <c:v>46.159726762710569</c:v>
                </c:pt>
                <c:pt idx="264">
                  <c:v>28.914072442520144</c:v>
                </c:pt>
                <c:pt idx="265">
                  <c:v>29.20879756629753</c:v>
                </c:pt>
                <c:pt idx="266">
                  <c:v>11.17438167321682</c:v>
                </c:pt>
                <c:pt idx="267">
                  <c:v>23.334769950141908</c:v>
                </c:pt>
                <c:pt idx="268">
                  <c:v>36.856026419042585</c:v>
                </c:pt>
                <c:pt idx="269">
                  <c:v>65.752908880634308</c:v>
                </c:pt>
                <c:pt idx="270">
                  <c:v>75.62010628289795</c:v>
                </c:pt>
                <c:pt idx="271">
                  <c:v>73.036978524639139</c:v>
                </c:pt>
                <c:pt idx="272">
                  <c:v>79.705218227748873</c:v>
                </c:pt>
                <c:pt idx="273">
                  <c:v>31.598861891040801</c:v>
                </c:pt>
                <c:pt idx="274">
                  <c:v>8.1554750503091817</c:v>
                </c:pt>
                <c:pt idx="275">
                  <c:v>4.2277362682378294</c:v>
                </c:pt>
                <c:pt idx="276">
                  <c:v>3.6112609414429664</c:v>
                </c:pt>
                <c:pt idx="277">
                  <c:v>2.9904112956454756</c:v>
                </c:pt>
                <c:pt idx="278">
                  <c:v>4.5189271674342155</c:v>
                </c:pt>
                <c:pt idx="279">
                  <c:v>5.8415165911989213</c:v>
                </c:pt>
                <c:pt idx="280">
                  <c:v>11.961169669933319</c:v>
                </c:pt>
                <c:pt idx="281">
                  <c:v>18.983973591319085</c:v>
                </c:pt>
                <c:pt idx="282">
                  <c:v>18.907597517941475</c:v>
                </c:pt>
                <c:pt idx="283">
                  <c:v>11.184376710671426</c:v>
                </c:pt>
                <c:pt idx="284">
                  <c:v>4.3127483930604456</c:v>
                </c:pt>
                <c:pt idx="285">
                  <c:v>2.6383224915786982</c:v>
                </c:pt>
                <c:pt idx="286">
                  <c:v>4.4347614286351202</c:v>
                </c:pt>
                <c:pt idx="287">
                  <c:v>4.7674676285126214</c:v>
                </c:pt>
                <c:pt idx="288">
                  <c:v>5.0623762021558285</c:v>
                </c:pt>
                <c:pt idx="289">
                  <c:v>55.468049778087618</c:v>
                </c:pt>
                <c:pt idx="290">
                  <c:v>30.498703111621857</c:v>
                </c:pt>
                <c:pt idx="291">
                  <c:v>21.297849928467752</c:v>
                </c:pt>
                <c:pt idx="292">
                  <c:v>11.053422646528244</c:v>
                </c:pt>
                <c:pt idx="293">
                  <c:v>42.890636908355717</c:v>
                </c:pt>
                <c:pt idx="294">
                  <c:v>72.103903498821268</c:v>
                </c:pt>
                <c:pt idx="295">
                  <c:v>69.696076988513951</c:v>
                </c:pt>
                <c:pt idx="296">
                  <c:v>38.008096874570846</c:v>
                </c:pt>
                <c:pt idx="297">
                  <c:v>71.012052283000955</c:v>
                </c:pt>
                <c:pt idx="298">
                  <c:v>19.00814128988743</c:v>
                </c:pt>
                <c:pt idx="299">
                  <c:v>28.587701223478319</c:v>
                </c:pt>
                <c:pt idx="300">
                  <c:v>59.02262206189728</c:v>
                </c:pt>
                <c:pt idx="301">
                  <c:v>49.450051766876221</c:v>
                </c:pt>
                <c:pt idx="302">
                  <c:v>94.815420742378237</c:v>
                </c:pt>
                <c:pt idx="303">
                  <c:v>78.572692799079903</c:v>
                </c:pt>
                <c:pt idx="304">
                  <c:v>79.725992434936529</c:v>
                </c:pt>
                <c:pt idx="305">
                  <c:v>44.919510302341465</c:v>
                </c:pt>
                <c:pt idx="306">
                  <c:v>2.7669211786540746</c:v>
                </c:pt>
                <c:pt idx="307">
                  <c:v>31.306475918621064</c:v>
                </c:pt>
                <c:pt idx="308">
                  <c:v>4.5624991596615319</c:v>
                </c:pt>
                <c:pt idx="309">
                  <c:v>3.7431564279119969</c:v>
                </c:pt>
                <c:pt idx="310">
                  <c:v>4.5923100939939028</c:v>
                </c:pt>
                <c:pt idx="311">
                  <c:v>18.200544647741317</c:v>
                </c:pt>
                <c:pt idx="312">
                  <c:v>20.113196922403336</c:v>
                </c:pt>
                <c:pt idx="313">
                  <c:v>9.9158202262659074</c:v>
                </c:pt>
                <c:pt idx="314">
                  <c:v>18.997844255541803</c:v>
                </c:pt>
                <c:pt idx="315">
                  <c:v>51.552363387290953</c:v>
                </c:pt>
                <c:pt idx="316">
                  <c:v>59.106805019817351</c:v>
                </c:pt>
                <c:pt idx="317">
                  <c:v>9.655373074167251</c:v>
                </c:pt>
                <c:pt idx="318">
                  <c:v>4.8028479550709724</c:v>
                </c:pt>
                <c:pt idx="319">
                  <c:v>4.8785508270456797</c:v>
                </c:pt>
                <c:pt idx="320">
                  <c:v>4.8779809403686523</c:v>
                </c:pt>
                <c:pt idx="321">
                  <c:v>64.264678798061368</c:v>
                </c:pt>
                <c:pt idx="322">
                  <c:v>14.462991388023378</c:v>
                </c:pt>
                <c:pt idx="323">
                  <c:v>14.421902591723443</c:v>
                </c:pt>
                <c:pt idx="324">
                  <c:v>13.199550307096482</c:v>
                </c:pt>
                <c:pt idx="325">
                  <c:v>42.363705315433506</c:v>
                </c:pt>
                <c:pt idx="326">
                  <c:v>66.155979362709047</c:v>
                </c:pt>
                <c:pt idx="327">
                  <c:v>76.25985225828552</c:v>
                </c:pt>
                <c:pt idx="328">
                  <c:v>48.231573784469603</c:v>
                </c:pt>
                <c:pt idx="329">
                  <c:v>62.967257768703462</c:v>
                </c:pt>
                <c:pt idx="330">
                  <c:v>25.771121921173098</c:v>
                </c:pt>
                <c:pt idx="331">
                  <c:v>48.772614460212708</c:v>
                </c:pt>
                <c:pt idx="332">
                  <c:v>61.637936330909731</c:v>
                </c:pt>
                <c:pt idx="333">
                  <c:v>70.631832899013517</c:v>
                </c:pt>
                <c:pt idx="334">
                  <c:v>74.945895574596406</c:v>
                </c:pt>
                <c:pt idx="335">
                  <c:v>79.261394059959414</c:v>
                </c:pt>
                <c:pt idx="336">
                  <c:v>71.849786360504154</c:v>
                </c:pt>
                <c:pt idx="337">
                  <c:v>35.231582493141175</c:v>
                </c:pt>
                <c:pt idx="338">
                  <c:v>7.8206922906689647</c:v>
                </c:pt>
                <c:pt idx="339">
                  <c:v>9.1335356919593806</c:v>
                </c:pt>
                <c:pt idx="340">
                  <c:v>2.4140070157595872</c:v>
                </c:pt>
                <c:pt idx="341">
                  <c:v>4.3065021569252018</c:v>
                </c:pt>
                <c:pt idx="342">
                  <c:v>4.6112964928321842</c:v>
                </c:pt>
                <c:pt idx="343">
                  <c:v>27.393475710697174</c:v>
                </c:pt>
                <c:pt idx="344">
                  <c:v>14.274255252064705</c:v>
                </c:pt>
                <c:pt idx="345">
                  <c:v>11.671532134131432</c:v>
                </c:pt>
                <c:pt idx="346">
                  <c:v>46.168172079277042</c:v>
                </c:pt>
                <c:pt idx="347">
                  <c:v>56.996736847675322</c:v>
                </c:pt>
                <c:pt idx="348">
                  <c:v>13.860679781644821</c:v>
                </c:pt>
                <c:pt idx="349">
                  <c:v>10.494464813132286</c:v>
                </c:pt>
                <c:pt idx="350">
                  <c:v>4.3981754324712758</c:v>
                </c:pt>
                <c:pt idx="351">
                  <c:v>27.936656855632783</c:v>
                </c:pt>
                <c:pt idx="352">
                  <c:v>5.0306701711049078</c:v>
                </c:pt>
                <c:pt idx="353">
                  <c:v>68.341403706447608</c:v>
                </c:pt>
                <c:pt idx="354">
                  <c:v>36.094400856267931</c:v>
                </c:pt>
                <c:pt idx="355">
                  <c:v>27.917262827219009</c:v>
                </c:pt>
                <c:pt idx="356">
                  <c:v>11.865770441516876</c:v>
                </c:pt>
                <c:pt idx="357">
                  <c:v>43.00369235851479</c:v>
                </c:pt>
                <c:pt idx="358">
                  <c:v>72.121281565532684</c:v>
                </c:pt>
                <c:pt idx="359">
                  <c:v>84.084920192504882</c:v>
                </c:pt>
                <c:pt idx="360">
                  <c:v>60.755925270629888</c:v>
                </c:pt>
                <c:pt idx="361">
                  <c:v>68.186013060539253</c:v>
                </c:pt>
                <c:pt idx="362">
                  <c:v>36.037485038692473</c:v>
                </c:pt>
                <c:pt idx="363">
                  <c:v>29.529764630447389</c:v>
                </c:pt>
                <c:pt idx="364">
                  <c:v>60.432041552295686</c:v>
                </c:pt>
                <c:pt idx="365">
                  <c:v>58.622598039688114</c:v>
                </c:pt>
                <c:pt idx="366">
                  <c:v>87.784933119392392</c:v>
                </c:pt>
                <c:pt idx="367">
                  <c:v>77.61037705674363</c:v>
                </c:pt>
                <c:pt idx="368">
                  <c:v>80.141598437084198</c:v>
                </c:pt>
                <c:pt idx="369">
                  <c:v>47.305725491271971</c:v>
                </c:pt>
                <c:pt idx="370">
                  <c:v>4.2665968440556528</c:v>
                </c:pt>
                <c:pt idx="371">
                  <c:v>25.241289568639758</c:v>
                </c:pt>
                <c:pt idx="372">
                  <c:v>4.4748528404660224</c:v>
                </c:pt>
                <c:pt idx="373">
                  <c:v>4.2018562605428693</c:v>
                </c:pt>
                <c:pt idx="374">
                  <c:v>4.4664724267401699</c:v>
                </c:pt>
                <c:pt idx="375">
                  <c:v>18.109748222817423</c:v>
                </c:pt>
                <c:pt idx="376">
                  <c:v>19.897300934469225</c:v>
                </c:pt>
                <c:pt idx="377">
                  <c:v>9.8742181677060135</c:v>
                </c:pt>
                <c:pt idx="378">
                  <c:v>17.507931997303963</c:v>
                </c:pt>
                <c:pt idx="379">
                  <c:v>57.359005960315706</c:v>
                </c:pt>
                <c:pt idx="380">
                  <c:v>58.858028458099369</c:v>
                </c:pt>
                <c:pt idx="381">
                  <c:v>10.161340387297153</c:v>
                </c:pt>
                <c:pt idx="382">
                  <c:v>4.6491987583401206</c:v>
                </c:pt>
                <c:pt idx="383">
                  <c:v>28.100508712680817</c:v>
                </c:pt>
                <c:pt idx="384">
                  <c:v>4.8074616860826014</c:v>
                </c:pt>
                <c:pt idx="385">
                  <c:v>64.805873121345527</c:v>
                </c:pt>
                <c:pt idx="386">
                  <c:v>48.440417880088809</c:v>
                </c:pt>
                <c:pt idx="387">
                  <c:v>35.987091294324877</c:v>
                </c:pt>
                <c:pt idx="388">
                  <c:v>13.818783011206627</c:v>
                </c:pt>
                <c:pt idx="389">
                  <c:v>62.877585884834289</c:v>
                </c:pt>
                <c:pt idx="390">
                  <c:v>69.039133084911342</c:v>
                </c:pt>
                <c:pt idx="391">
                  <c:v>77.139908286060333</c:v>
                </c:pt>
                <c:pt idx="392">
                  <c:v>50.325206967910766</c:v>
                </c:pt>
                <c:pt idx="393">
                  <c:v>58.582808624748232</c:v>
                </c:pt>
                <c:pt idx="394">
                  <c:v>41.551317784011843</c:v>
                </c:pt>
                <c:pt idx="395">
                  <c:v>18.712814821423532</c:v>
                </c:pt>
                <c:pt idx="396">
                  <c:v>59.549060923049929</c:v>
                </c:pt>
                <c:pt idx="397">
                  <c:v>52.578728961479186</c:v>
                </c:pt>
                <c:pt idx="398">
                  <c:v>80.359126267868049</c:v>
                </c:pt>
                <c:pt idx="399">
                  <c:v>71.012815222515101</c:v>
                </c:pt>
                <c:pt idx="400">
                  <c:v>79.600780285366056</c:v>
                </c:pt>
                <c:pt idx="401">
                  <c:v>39.006811189561844</c:v>
                </c:pt>
                <c:pt idx="402">
                  <c:v>4.1931503392031191</c:v>
                </c:pt>
                <c:pt idx="403">
                  <c:v>23.059094472358705</c:v>
                </c:pt>
                <c:pt idx="404">
                  <c:v>4.0051234985740187</c:v>
                </c:pt>
                <c:pt idx="405">
                  <c:v>4.7492229764242175</c:v>
                </c:pt>
                <c:pt idx="406">
                  <c:v>4.4996702297143933</c:v>
                </c:pt>
                <c:pt idx="407">
                  <c:v>13.256025050265313</c:v>
                </c:pt>
                <c:pt idx="408">
                  <c:v>39.964623469488146</c:v>
                </c:pt>
                <c:pt idx="409">
                  <c:v>13.189359236572265</c:v>
                </c:pt>
                <c:pt idx="410">
                  <c:v>27.554204284109115</c:v>
                </c:pt>
                <c:pt idx="411">
                  <c:v>71.910938081840513</c:v>
                </c:pt>
                <c:pt idx="412">
                  <c:v>55.461024376728062</c:v>
                </c:pt>
                <c:pt idx="413">
                  <c:v>10.045337156081199</c:v>
                </c:pt>
                <c:pt idx="414">
                  <c:v>2.3334458681416512</c:v>
                </c:pt>
                <c:pt idx="415">
                  <c:v>24.034194749748231</c:v>
                </c:pt>
                <c:pt idx="416">
                  <c:v>4.8765964568145277</c:v>
                </c:pt>
                <c:pt idx="417">
                  <c:v>69.679557228755954</c:v>
                </c:pt>
                <c:pt idx="418">
                  <c:v>25.831664350536347</c:v>
                </c:pt>
                <c:pt idx="419">
                  <c:v>22.233016415210724</c:v>
                </c:pt>
                <c:pt idx="420">
                  <c:v>16.297255601248743</c:v>
                </c:pt>
                <c:pt idx="421">
                  <c:v>37.970334017715459</c:v>
                </c:pt>
                <c:pt idx="422">
                  <c:v>67.237467316795346</c:v>
                </c:pt>
                <c:pt idx="423">
                  <c:v>79.591174664955147</c:v>
                </c:pt>
                <c:pt idx="424">
                  <c:v>60.284608789375305</c:v>
                </c:pt>
                <c:pt idx="425">
                  <c:v>67.166672887710575</c:v>
                </c:pt>
                <c:pt idx="426">
                  <c:v>42.397388565164569</c:v>
                </c:pt>
                <c:pt idx="427">
                  <c:v>31.468664143672942</c:v>
                </c:pt>
                <c:pt idx="428">
                  <c:v>45.028096728332521</c:v>
                </c:pt>
                <c:pt idx="429">
                  <c:v>53.83799771693802</c:v>
                </c:pt>
                <c:pt idx="430">
                  <c:v>79.86086318682861</c:v>
                </c:pt>
                <c:pt idx="431">
                  <c:v>75.520113522823337</c:v>
                </c:pt>
                <c:pt idx="432">
                  <c:v>81.204669879009245</c:v>
                </c:pt>
                <c:pt idx="433">
                  <c:v>35.521467719375615</c:v>
                </c:pt>
                <c:pt idx="434">
                  <c:v>2.3752853518888952</c:v>
                </c:pt>
                <c:pt idx="435">
                  <c:v>28.901939584968567</c:v>
                </c:pt>
                <c:pt idx="436">
                  <c:v>4.6330555012850763</c:v>
                </c:pt>
                <c:pt idx="437">
                  <c:v>3.5058580660114291</c:v>
                </c:pt>
                <c:pt idx="438">
                  <c:v>4.71592748805213</c:v>
                </c:pt>
                <c:pt idx="439">
                  <c:v>17.695731677990914</c:v>
                </c:pt>
                <c:pt idx="440">
                  <c:v>21.28885624912548</c:v>
                </c:pt>
                <c:pt idx="441">
                  <c:v>11.211720674786568</c:v>
                </c:pt>
                <c:pt idx="442">
                  <c:v>25.172495206684115</c:v>
                </c:pt>
                <c:pt idx="443">
                  <c:v>65.444024341220853</c:v>
                </c:pt>
                <c:pt idx="444">
                  <c:v>32.999263860237122</c:v>
                </c:pt>
                <c:pt idx="445">
                  <c:v>12.015435067425727</c:v>
                </c:pt>
                <c:pt idx="446">
                  <c:v>2.1450193452236652</c:v>
                </c:pt>
                <c:pt idx="447">
                  <c:v>22.34024120609665</c:v>
                </c:pt>
                <c:pt idx="448">
                  <c:v>4.7480914814937112</c:v>
                </c:pt>
                <c:pt idx="449">
                  <c:v>65.432696808712009</c:v>
                </c:pt>
                <c:pt idx="450">
                  <c:v>12.790798839646341</c:v>
                </c:pt>
                <c:pt idx="451">
                  <c:v>10.860125430331708</c:v>
                </c:pt>
                <c:pt idx="452">
                  <c:v>11.956851644210817</c:v>
                </c:pt>
                <c:pt idx="453">
                  <c:v>29.191048626211167</c:v>
                </c:pt>
                <c:pt idx="454">
                  <c:v>60.123384835098271</c:v>
                </c:pt>
                <c:pt idx="455">
                  <c:v>72.939030866317751</c:v>
                </c:pt>
                <c:pt idx="456">
                  <c:v>37.5920272807045</c:v>
                </c:pt>
                <c:pt idx="457">
                  <c:v>53.579753287776946</c:v>
                </c:pt>
                <c:pt idx="458">
                  <c:v>28.116832439369201</c:v>
                </c:pt>
                <c:pt idx="459">
                  <c:v>48.782124713184359</c:v>
                </c:pt>
                <c:pt idx="460">
                  <c:v>46.892312940227512</c:v>
                </c:pt>
                <c:pt idx="461">
                  <c:v>55.214722070240022</c:v>
                </c:pt>
                <c:pt idx="462">
                  <c:v>76.370335436679838</c:v>
                </c:pt>
                <c:pt idx="463">
                  <c:v>68.44361111038971</c:v>
                </c:pt>
                <c:pt idx="464">
                  <c:v>85.317088700637825</c:v>
                </c:pt>
                <c:pt idx="465">
                  <c:v>23.709150727569583</c:v>
                </c:pt>
                <c:pt idx="466">
                  <c:v>8.4636105579600329</c:v>
                </c:pt>
                <c:pt idx="467">
                  <c:v>9.858999776129723</c:v>
                </c:pt>
                <c:pt idx="468">
                  <c:v>4.4515861655166153</c:v>
                </c:pt>
                <c:pt idx="469">
                  <c:v>10.295515751611234</c:v>
                </c:pt>
                <c:pt idx="470">
                  <c:v>4.9887273726317884</c:v>
                </c:pt>
                <c:pt idx="471">
                  <c:v>47.351819753585815</c:v>
                </c:pt>
                <c:pt idx="472">
                  <c:v>19.424131410887718</c:v>
                </c:pt>
                <c:pt idx="473">
                  <c:v>11.407500755773544</c:v>
                </c:pt>
                <c:pt idx="474">
                  <c:v>37.517277751985553</c:v>
                </c:pt>
                <c:pt idx="475">
                  <c:v>62.521261342575073</c:v>
                </c:pt>
                <c:pt idx="476">
                  <c:v>21.486666861840249</c:v>
                </c:pt>
                <c:pt idx="477">
                  <c:v>10.79845316172266</c:v>
                </c:pt>
                <c:pt idx="478">
                  <c:v>2.6314533868557217</c:v>
                </c:pt>
                <c:pt idx="479">
                  <c:v>30.197617509464266</c:v>
                </c:pt>
                <c:pt idx="480">
                  <c:v>5.1063836394617557</c:v>
                </c:pt>
                <c:pt idx="481">
                  <c:v>62.104420861907961</c:v>
                </c:pt>
                <c:pt idx="482">
                  <c:v>26.318483338863373</c:v>
                </c:pt>
                <c:pt idx="483">
                  <c:v>20.674635633768084</c:v>
                </c:pt>
                <c:pt idx="484">
                  <c:v>17.245286095911027</c:v>
                </c:pt>
                <c:pt idx="485">
                  <c:v>42.53105132949257</c:v>
                </c:pt>
                <c:pt idx="486">
                  <c:v>69.373030384368903</c:v>
                </c:pt>
                <c:pt idx="487">
                  <c:v>76.055829516540527</c:v>
                </c:pt>
                <c:pt idx="488">
                  <c:v>63.759644628833776</c:v>
                </c:pt>
                <c:pt idx="489">
                  <c:v>68.919091969825743</c:v>
                </c:pt>
                <c:pt idx="490">
                  <c:v>47.212673361499789</c:v>
                </c:pt>
                <c:pt idx="491">
                  <c:v>20.4002158272686</c:v>
                </c:pt>
                <c:pt idx="492">
                  <c:v>46.407629122901916</c:v>
                </c:pt>
                <c:pt idx="493">
                  <c:v>51.472784557411195</c:v>
                </c:pt>
                <c:pt idx="494">
                  <c:v>77.49760505980683</c:v>
                </c:pt>
                <c:pt idx="495">
                  <c:v>74.27801620462418</c:v>
                </c:pt>
                <c:pt idx="496">
                  <c:v>79.110729400485994</c:v>
                </c:pt>
                <c:pt idx="497">
                  <c:v>43.803234425685886</c:v>
                </c:pt>
                <c:pt idx="498">
                  <c:v>2.5480275735533238</c:v>
                </c:pt>
                <c:pt idx="499">
                  <c:v>23.241267474128723</c:v>
                </c:pt>
                <c:pt idx="500">
                  <c:v>3.9530936065764428</c:v>
                </c:pt>
                <c:pt idx="501">
                  <c:v>3.0160419572231771</c:v>
                </c:pt>
                <c:pt idx="502">
                  <c:v>4.6495640023870468</c:v>
                </c:pt>
                <c:pt idx="503">
                  <c:v>23.235208992639542</c:v>
                </c:pt>
                <c:pt idx="504">
                  <c:v>16.549613740130425</c:v>
                </c:pt>
                <c:pt idx="505">
                  <c:v>11.367331195624352</c:v>
                </c:pt>
                <c:pt idx="506">
                  <c:v>22.528228972566605</c:v>
                </c:pt>
                <c:pt idx="507">
                  <c:v>63.066355134487154</c:v>
                </c:pt>
                <c:pt idx="508">
                  <c:v>29.499427188377382</c:v>
                </c:pt>
                <c:pt idx="509">
                  <c:v>9.2113137991490373</c:v>
                </c:pt>
                <c:pt idx="510">
                  <c:v>4.7092037524466512</c:v>
                </c:pt>
                <c:pt idx="511">
                  <c:v>23.527094286003113</c:v>
                </c:pt>
                <c:pt idx="512">
                  <c:v>4.4513941060903077</c:v>
                </c:pt>
                <c:pt idx="513">
                  <c:v>61.078357284610753</c:v>
                </c:pt>
                <c:pt idx="514">
                  <c:v>20.527483674974441</c:v>
                </c:pt>
                <c:pt idx="515">
                  <c:v>10.831592022321225</c:v>
                </c:pt>
                <c:pt idx="516">
                  <c:v>10.195266029269696</c:v>
                </c:pt>
                <c:pt idx="517">
                  <c:v>36.434446706462865</c:v>
                </c:pt>
                <c:pt idx="518">
                  <c:v>71.576998396854407</c:v>
                </c:pt>
                <c:pt idx="519">
                  <c:v>76.21894492502976</c:v>
                </c:pt>
                <c:pt idx="520">
                  <c:v>36.07540419218445</c:v>
                </c:pt>
                <c:pt idx="521">
                  <c:v>65.419774520690922</c:v>
                </c:pt>
                <c:pt idx="522">
                  <c:v>33.301650168302537</c:v>
                </c:pt>
                <c:pt idx="523">
                  <c:v>32.15009098821259</c:v>
                </c:pt>
                <c:pt idx="524">
                  <c:v>44.722942115432744</c:v>
                </c:pt>
                <c:pt idx="525">
                  <c:v>58.885282352966307</c:v>
                </c:pt>
                <c:pt idx="526">
                  <c:v>74.055004746082304</c:v>
                </c:pt>
                <c:pt idx="527">
                  <c:v>75.4372922000084</c:v>
                </c:pt>
                <c:pt idx="528">
                  <c:v>67.983802300140383</c:v>
                </c:pt>
                <c:pt idx="529">
                  <c:v>21.721652232201578</c:v>
                </c:pt>
                <c:pt idx="530">
                  <c:v>9.1858056582398415</c:v>
                </c:pt>
                <c:pt idx="531">
                  <c:v>10.972078194474221</c:v>
                </c:pt>
                <c:pt idx="532">
                  <c:v>4.0223008962986473</c:v>
                </c:pt>
                <c:pt idx="533">
                  <c:v>3.9360784659533503</c:v>
                </c:pt>
                <c:pt idx="534">
                  <c:v>4.8364686199200158</c:v>
                </c:pt>
                <c:pt idx="535">
                  <c:v>38.033308316780094</c:v>
                </c:pt>
                <c:pt idx="536">
                  <c:v>15.637877178849221</c:v>
                </c:pt>
                <c:pt idx="537">
                  <c:v>10.522866428639889</c:v>
                </c:pt>
                <c:pt idx="538">
                  <c:v>32.634854278404234</c:v>
                </c:pt>
                <c:pt idx="539">
                  <c:v>61.0240402297554</c:v>
                </c:pt>
                <c:pt idx="540">
                  <c:v>18.742503235087394</c:v>
                </c:pt>
                <c:pt idx="541">
                  <c:v>8.9113798912754056</c:v>
                </c:pt>
                <c:pt idx="542">
                  <c:v>1.894833961386323</c:v>
                </c:pt>
                <c:pt idx="543">
                  <c:v>30.687742569019317</c:v>
                </c:pt>
                <c:pt idx="544">
                  <c:v>4.9075832584276204</c:v>
                </c:pt>
                <c:pt idx="545">
                  <c:v>74.09835984361267</c:v>
                </c:pt>
                <c:pt idx="546">
                  <c:v>28.457378968620301</c:v>
                </c:pt>
                <c:pt idx="547">
                  <c:v>15.846311989208221</c:v>
                </c:pt>
                <c:pt idx="548">
                  <c:v>19.226289009026527</c:v>
                </c:pt>
                <c:pt idx="549">
                  <c:v>43.893698389120104</c:v>
                </c:pt>
                <c:pt idx="550">
                  <c:v>69.076130353157041</c:v>
                </c:pt>
                <c:pt idx="551">
                  <c:v>87.162067180755614</c:v>
                </c:pt>
                <c:pt idx="552">
                  <c:v>60.271071911190035</c:v>
                </c:pt>
                <c:pt idx="553">
                  <c:v>73.042170751888278</c:v>
                </c:pt>
                <c:pt idx="554">
                  <c:v>49.431688236625675</c:v>
                </c:pt>
                <c:pt idx="555">
                  <c:v>23.346094833555224</c:v>
                </c:pt>
                <c:pt idx="556">
                  <c:v>50.485652088100437</c:v>
                </c:pt>
                <c:pt idx="557">
                  <c:v>49.28882251440811</c:v>
                </c:pt>
                <c:pt idx="558">
                  <c:v>79.665863264476783</c:v>
                </c:pt>
                <c:pt idx="559">
                  <c:v>76.748779926658628</c:v>
                </c:pt>
                <c:pt idx="560">
                  <c:v>79.692899933509835</c:v>
                </c:pt>
                <c:pt idx="561">
                  <c:v>37.907261702116017</c:v>
                </c:pt>
                <c:pt idx="562">
                  <c:v>6.0881228813996318</c:v>
                </c:pt>
                <c:pt idx="563">
                  <c:v>21.737936222456934</c:v>
                </c:pt>
                <c:pt idx="564">
                  <c:v>4.4995927436699867</c:v>
                </c:pt>
                <c:pt idx="565">
                  <c:v>4.1002502012872695</c:v>
                </c:pt>
                <c:pt idx="566">
                  <c:v>5.0025016760044103</c:v>
                </c:pt>
                <c:pt idx="567">
                  <c:v>26.565278377120972</c:v>
                </c:pt>
                <c:pt idx="568">
                  <c:v>14.796766829086303</c:v>
                </c:pt>
                <c:pt idx="569">
                  <c:v>11.599728399647713</c:v>
                </c:pt>
                <c:pt idx="570">
                  <c:v>21.600187228265764</c:v>
                </c:pt>
                <c:pt idx="571">
                  <c:v>49.168325754890446</c:v>
                </c:pt>
                <c:pt idx="572">
                  <c:v>45.603618031562803</c:v>
                </c:pt>
                <c:pt idx="573">
                  <c:v>10.15570112517643</c:v>
                </c:pt>
                <c:pt idx="574">
                  <c:v>4.3181048642327786</c:v>
                </c:pt>
                <c:pt idx="575">
                  <c:v>21.611873713219644</c:v>
                </c:pt>
                <c:pt idx="576">
                  <c:v>4.9057623363840586</c:v>
                </c:pt>
                <c:pt idx="577">
                  <c:v>72.131485881534573</c:v>
                </c:pt>
                <c:pt idx="578">
                  <c:v>18.574223414852142</c:v>
                </c:pt>
                <c:pt idx="579">
                  <c:v>10.557576202890873</c:v>
                </c:pt>
                <c:pt idx="580">
                  <c:v>10.936294211983681</c:v>
                </c:pt>
                <c:pt idx="581">
                  <c:v>46.580265380744933</c:v>
                </c:pt>
                <c:pt idx="582">
                  <c:v>67.400974791423806</c:v>
                </c:pt>
                <c:pt idx="583">
                  <c:v>76.074611603885657</c:v>
                </c:pt>
                <c:pt idx="584">
                  <c:v>38.001031736778259</c:v>
                </c:pt>
                <c:pt idx="585">
                  <c:v>59.563318355220794</c:v>
                </c:pt>
                <c:pt idx="586">
                  <c:v>32.233084502237318</c:v>
                </c:pt>
                <c:pt idx="587">
                  <c:v>31.672565027023317</c:v>
                </c:pt>
                <c:pt idx="588">
                  <c:v>65.562083932846065</c:v>
                </c:pt>
                <c:pt idx="589">
                  <c:v>66.843175937324531</c:v>
                </c:pt>
                <c:pt idx="590">
                  <c:v>75.985856307071685</c:v>
                </c:pt>
                <c:pt idx="591">
                  <c:v>77.890243403663632</c:v>
                </c:pt>
                <c:pt idx="592">
                  <c:v>80.399471992870332</c:v>
                </c:pt>
                <c:pt idx="593">
                  <c:v>45.713242903003696</c:v>
                </c:pt>
                <c:pt idx="594">
                  <c:v>8.9675950230817794</c:v>
                </c:pt>
                <c:pt idx="595">
                  <c:v>3.597717109381914</c:v>
                </c:pt>
                <c:pt idx="596">
                  <c:v>4.2754885332198143</c:v>
                </c:pt>
                <c:pt idx="597">
                  <c:v>9.9808012151985164</c:v>
                </c:pt>
                <c:pt idx="598">
                  <c:v>4.7899144083938596</c:v>
                </c:pt>
                <c:pt idx="599">
                  <c:v>32.206733948947907</c:v>
                </c:pt>
                <c:pt idx="600">
                  <c:v>12.491799400222778</c:v>
                </c:pt>
                <c:pt idx="601">
                  <c:v>10.021675434760095</c:v>
                </c:pt>
                <c:pt idx="602">
                  <c:v>34.882537665412904</c:v>
                </c:pt>
                <c:pt idx="603">
                  <c:v>58.9102421310997</c:v>
                </c:pt>
                <c:pt idx="604">
                  <c:v>32.593997277963638</c:v>
                </c:pt>
                <c:pt idx="605">
                  <c:v>7.8035705239505768</c:v>
                </c:pt>
                <c:pt idx="606">
                  <c:v>3.3467398115479945</c:v>
                </c:pt>
                <c:pt idx="607">
                  <c:v>27.198478437440873</c:v>
                </c:pt>
                <c:pt idx="608">
                  <c:v>5.0528308486683366</c:v>
                </c:pt>
                <c:pt idx="609">
                  <c:v>71.983025269546516</c:v>
                </c:pt>
                <c:pt idx="610">
                  <c:v>18.815957356089594</c:v>
                </c:pt>
                <c:pt idx="611">
                  <c:v>15.576979770684243</c:v>
                </c:pt>
                <c:pt idx="612">
                  <c:v>15.058644492774009</c:v>
                </c:pt>
                <c:pt idx="613">
                  <c:v>32.460284180820466</c:v>
                </c:pt>
                <c:pt idx="614">
                  <c:v>71.36278723368072</c:v>
                </c:pt>
                <c:pt idx="615">
                  <c:v>80.258386462852485</c:v>
                </c:pt>
                <c:pt idx="616">
                  <c:v>60.647858067363742</c:v>
                </c:pt>
                <c:pt idx="617">
                  <c:v>60.593673467285157</c:v>
                </c:pt>
                <c:pt idx="618">
                  <c:v>32.538233816946033</c:v>
                </c:pt>
                <c:pt idx="619">
                  <c:v>23.569498358236313</c:v>
                </c:pt>
                <c:pt idx="620">
                  <c:v>101.73514438284302</c:v>
                </c:pt>
                <c:pt idx="621">
                  <c:v>65.012348925556182</c:v>
                </c:pt>
                <c:pt idx="622">
                  <c:v>77.470727336505888</c:v>
                </c:pt>
                <c:pt idx="623">
                  <c:v>76.590666010540005</c:v>
                </c:pt>
                <c:pt idx="624">
                  <c:v>77.605751735939023</c:v>
                </c:pt>
                <c:pt idx="625">
                  <c:v>29.657774224903108</c:v>
                </c:pt>
                <c:pt idx="626">
                  <c:v>2.4097494225289822</c:v>
                </c:pt>
                <c:pt idx="627">
                  <c:v>11.701680165870666</c:v>
                </c:pt>
                <c:pt idx="628">
                  <c:v>3.1362973179101945</c:v>
                </c:pt>
                <c:pt idx="629">
                  <c:v>3.2112544694917204</c:v>
                </c:pt>
                <c:pt idx="630">
                  <c:v>5.0164173748512271</c:v>
                </c:pt>
                <c:pt idx="631">
                  <c:v>18.590919339463234</c:v>
                </c:pt>
                <c:pt idx="632">
                  <c:v>13.341834552844048</c:v>
                </c:pt>
                <c:pt idx="633">
                  <c:v>9.359020743457318</c:v>
                </c:pt>
                <c:pt idx="634">
                  <c:v>47.84091696407318</c:v>
                </c:pt>
                <c:pt idx="635">
                  <c:v>50.462239381759645</c:v>
                </c:pt>
                <c:pt idx="636">
                  <c:v>54.135258025142669</c:v>
                </c:pt>
                <c:pt idx="637">
                  <c:v>8.1020666352224353</c:v>
                </c:pt>
                <c:pt idx="638">
                  <c:v>3.9893090605022907</c:v>
                </c:pt>
                <c:pt idx="639">
                  <c:v>17.51248844162464</c:v>
                </c:pt>
                <c:pt idx="640">
                  <c:v>4.573606486104012</c:v>
                </c:pt>
                <c:pt idx="641">
                  <c:v>73.792717797134401</c:v>
                </c:pt>
                <c:pt idx="642">
                  <c:v>13.078870759986877</c:v>
                </c:pt>
                <c:pt idx="643">
                  <c:v>10.825618311889173</c:v>
                </c:pt>
                <c:pt idx="644">
                  <c:v>25.644749467758178</c:v>
                </c:pt>
                <c:pt idx="645">
                  <c:v>36.682062964336396</c:v>
                </c:pt>
                <c:pt idx="646">
                  <c:v>73.984056669456479</c:v>
                </c:pt>
                <c:pt idx="647">
                  <c:v>76.456028379055027</c:v>
                </c:pt>
                <c:pt idx="648">
                  <c:v>37.729136518323898</c:v>
                </c:pt>
                <c:pt idx="649">
                  <c:v>61.904795618751528</c:v>
                </c:pt>
                <c:pt idx="650">
                  <c:v>37.585200561510085</c:v>
                </c:pt>
                <c:pt idx="651">
                  <c:v>40.012301890932086</c:v>
                </c:pt>
                <c:pt idx="652">
                  <c:v>70.552142807121285</c:v>
                </c:pt>
                <c:pt idx="653">
                  <c:v>74.895451497413632</c:v>
                </c:pt>
                <c:pt idx="654">
                  <c:v>76.815282820976265</c:v>
                </c:pt>
                <c:pt idx="655">
                  <c:v>70.980782359302523</c:v>
                </c:pt>
                <c:pt idx="656">
                  <c:v>78.490941710861208</c:v>
                </c:pt>
                <c:pt idx="657">
                  <c:v>22.211472645770073</c:v>
                </c:pt>
                <c:pt idx="658">
                  <c:v>3.2269973819839954</c:v>
                </c:pt>
                <c:pt idx="659">
                  <c:v>12.999444253100396</c:v>
                </c:pt>
                <c:pt idx="660">
                  <c:v>4.4454333099989896</c:v>
                </c:pt>
                <c:pt idx="661">
                  <c:v>3.4996664674715996</c:v>
                </c:pt>
                <c:pt idx="662">
                  <c:v>4.8862908219258783</c:v>
                </c:pt>
                <c:pt idx="663">
                  <c:v>31.676451250173571</c:v>
                </c:pt>
                <c:pt idx="664">
                  <c:v>17.136614898862838</c:v>
                </c:pt>
                <c:pt idx="665">
                  <c:v>9.6310908022170061</c:v>
                </c:pt>
                <c:pt idx="666">
                  <c:v>35.379115921691898</c:v>
                </c:pt>
                <c:pt idx="667">
                  <c:v>64.964045317565919</c:v>
                </c:pt>
                <c:pt idx="668">
                  <c:v>23.005744337373734</c:v>
                </c:pt>
                <c:pt idx="669">
                  <c:v>8.2642290315928459</c:v>
                </c:pt>
                <c:pt idx="670">
                  <c:v>2.7013848730698826</c:v>
                </c:pt>
                <c:pt idx="671">
                  <c:v>28.2701011597538</c:v>
                </c:pt>
                <c:pt idx="672">
                  <c:v>4.488749664507151</c:v>
                </c:pt>
                <c:pt idx="673">
                  <c:v>65.572468387344358</c:v>
                </c:pt>
                <c:pt idx="674">
                  <c:v>15.231308566120148</c:v>
                </c:pt>
                <c:pt idx="675">
                  <c:v>12.098698789195062</c:v>
                </c:pt>
                <c:pt idx="676">
                  <c:v>22.71828833174515</c:v>
                </c:pt>
                <c:pt idx="677">
                  <c:v>39.492000984134677</c:v>
                </c:pt>
                <c:pt idx="678">
                  <c:v>61.810010980499271</c:v>
                </c:pt>
                <c:pt idx="679">
                  <c:v>106.20800444119263</c:v>
                </c:pt>
                <c:pt idx="680">
                  <c:v>62.380472511257175</c:v>
                </c:pt>
                <c:pt idx="681">
                  <c:v>67.80470224919128</c:v>
                </c:pt>
                <c:pt idx="682">
                  <c:v>36.596160743413925</c:v>
                </c:pt>
                <c:pt idx="683">
                  <c:v>30.628953840900422</c:v>
                </c:pt>
                <c:pt idx="684">
                  <c:v>74.169382094913487</c:v>
                </c:pt>
                <c:pt idx="685">
                  <c:v>106.58951658380127</c:v>
                </c:pt>
                <c:pt idx="686">
                  <c:v>78.550816568149571</c:v>
                </c:pt>
                <c:pt idx="687">
                  <c:v>76.426565138511663</c:v>
                </c:pt>
                <c:pt idx="688">
                  <c:v>80.187109898380285</c:v>
                </c:pt>
                <c:pt idx="689">
                  <c:v>20.398974726010323</c:v>
                </c:pt>
                <c:pt idx="690">
                  <c:v>10.129799593580247</c:v>
                </c:pt>
                <c:pt idx="691">
                  <c:v>11.934770108376503</c:v>
                </c:pt>
                <c:pt idx="692">
                  <c:v>3.361998601831198</c:v>
                </c:pt>
                <c:pt idx="693">
                  <c:v>3.3859510613873005</c:v>
                </c:pt>
                <c:pt idx="694">
                  <c:v>4.9481594547414778</c:v>
                </c:pt>
                <c:pt idx="695">
                  <c:v>20.233434070558548</c:v>
                </c:pt>
                <c:pt idx="696">
                  <c:v>14.593960022192002</c:v>
                </c:pt>
                <c:pt idx="697">
                  <c:v>10.467153962711334</c:v>
                </c:pt>
                <c:pt idx="698">
                  <c:v>62.768331886768344</c:v>
                </c:pt>
                <c:pt idx="699">
                  <c:v>53.228207713863377</c:v>
                </c:pt>
                <c:pt idx="700">
                  <c:v>24.3154094862957</c:v>
                </c:pt>
                <c:pt idx="701">
                  <c:v>7.4158085027003287</c:v>
                </c:pt>
                <c:pt idx="702">
                  <c:v>4.9108803889582155</c:v>
                </c:pt>
                <c:pt idx="703">
                  <c:v>31.65494589261818</c:v>
                </c:pt>
                <c:pt idx="704">
                  <c:v>4.0617727509112358</c:v>
                </c:pt>
                <c:pt idx="705">
                  <c:v>69.150919618309018</c:v>
                </c:pt>
                <c:pt idx="706">
                  <c:v>19.488081901657104</c:v>
                </c:pt>
                <c:pt idx="707">
                  <c:v>10.515229086211681</c:v>
                </c:pt>
                <c:pt idx="708">
                  <c:v>13.608536219501495</c:v>
                </c:pt>
                <c:pt idx="709">
                  <c:v>51.855849070003508</c:v>
                </c:pt>
                <c:pt idx="710">
                  <c:v>78.597128056297308</c:v>
                </c:pt>
                <c:pt idx="711">
                  <c:v>78.301038648319249</c:v>
                </c:pt>
                <c:pt idx="712">
                  <c:v>31.352122483789444</c:v>
                </c:pt>
                <c:pt idx="713">
                  <c:v>65.402735538208006</c:v>
                </c:pt>
                <c:pt idx="714">
                  <c:v>33.411720087793348</c:v>
                </c:pt>
                <c:pt idx="715">
                  <c:v>43.508768913270949</c:v>
                </c:pt>
                <c:pt idx="716">
                  <c:v>63.763851392543792</c:v>
                </c:pt>
                <c:pt idx="717">
                  <c:v>106.20471956272888</c:v>
                </c:pt>
                <c:pt idx="718">
                  <c:v>74.888818162193303</c:v>
                </c:pt>
                <c:pt idx="719">
                  <c:v>73.369090333705898</c:v>
                </c:pt>
                <c:pt idx="720">
                  <c:v>81.687398663829811</c:v>
                </c:pt>
                <c:pt idx="721">
                  <c:v>44.546766665954593</c:v>
                </c:pt>
                <c:pt idx="722">
                  <c:v>2.639666907562852</c:v>
                </c:pt>
                <c:pt idx="723">
                  <c:v>7.15594680071497</c:v>
                </c:pt>
                <c:pt idx="724">
                  <c:v>2.9811195930554866</c:v>
                </c:pt>
                <c:pt idx="725">
                  <c:v>3.8722402306072712</c:v>
                </c:pt>
                <c:pt idx="726">
                  <c:v>4.7807866185901169</c:v>
                </c:pt>
                <c:pt idx="727">
                  <c:v>28.468346224136354</c:v>
                </c:pt>
                <c:pt idx="728">
                  <c:v>17.11712815210533</c:v>
                </c:pt>
                <c:pt idx="729">
                  <c:v>9.0466884062047015</c:v>
                </c:pt>
                <c:pt idx="730">
                  <c:v>48.688473887821196</c:v>
                </c:pt>
                <c:pt idx="731">
                  <c:v>48.749249437591551</c:v>
                </c:pt>
                <c:pt idx="732">
                  <c:v>19.983464091301919</c:v>
                </c:pt>
                <c:pt idx="733">
                  <c:v>7.0378607181344037</c:v>
                </c:pt>
                <c:pt idx="734">
                  <c:v>2.4425636033560036</c:v>
                </c:pt>
                <c:pt idx="735">
                  <c:v>21.596791087789537</c:v>
                </c:pt>
                <c:pt idx="736">
                  <c:v>4.6476053273756506</c:v>
                </c:pt>
                <c:pt idx="737">
                  <c:v>72.862397830673217</c:v>
                </c:pt>
                <c:pt idx="738">
                  <c:v>18.419242054203988</c:v>
                </c:pt>
                <c:pt idx="739">
                  <c:v>14.489679700993538</c:v>
                </c:pt>
                <c:pt idx="740">
                  <c:v>21.50751524370289</c:v>
                </c:pt>
                <c:pt idx="741">
                  <c:v>46.344167390258789</c:v>
                </c:pt>
                <c:pt idx="742">
                  <c:v>72.491476772014622</c:v>
                </c:pt>
                <c:pt idx="743">
                  <c:v>97.247078516120908</c:v>
                </c:pt>
                <c:pt idx="744">
                  <c:v>69.826253543117531</c:v>
                </c:pt>
                <c:pt idx="745">
                  <c:v>65.028460724601743</c:v>
                </c:pt>
                <c:pt idx="746">
                  <c:v>31.925206619127273</c:v>
                </c:pt>
                <c:pt idx="747">
                  <c:v>30.192266336483002</c:v>
                </c:pt>
                <c:pt idx="748">
                  <c:v>72.802867355804452</c:v>
                </c:pt>
                <c:pt idx="749">
                  <c:v>105.04463824230194</c:v>
                </c:pt>
                <c:pt idx="750">
                  <c:v>78.87824477630997</c:v>
                </c:pt>
                <c:pt idx="751">
                  <c:v>79.122941730903634</c:v>
                </c:pt>
                <c:pt idx="752">
                  <c:v>75.204288353107458</c:v>
                </c:pt>
                <c:pt idx="753">
                  <c:v>22.196644333511355</c:v>
                </c:pt>
                <c:pt idx="754">
                  <c:v>3.7693371079502107</c:v>
                </c:pt>
                <c:pt idx="755">
                  <c:v>11.239292461117746</c:v>
                </c:pt>
                <c:pt idx="756">
                  <c:v>4.2181293232791424</c:v>
                </c:pt>
                <c:pt idx="757">
                  <c:v>3.2128644573032856</c:v>
                </c:pt>
                <c:pt idx="758">
                  <c:v>4.9638056752467161</c:v>
                </c:pt>
                <c:pt idx="759">
                  <c:v>20.102411129931451</c:v>
                </c:pt>
                <c:pt idx="760">
                  <c:v>13.096908451486588</c:v>
                </c:pt>
                <c:pt idx="761">
                  <c:v>9.7557506153683669</c:v>
                </c:pt>
                <c:pt idx="762">
                  <c:v>65.84102309632874</c:v>
                </c:pt>
                <c:pt idx="763">
                  <c:v>55.932542189243321</c:v>
                </c:pt>
                <c:pt idx="764">
                  <c:v>23.042953533262253</c:v>
                </c:pt>
                <c:pt idx="765">
                  <c:v>8.1197831238884923</c:v>
                </c:pt>
                <c:pt idx="766">
                  <c:v>4.9679935641510484</c:v>
                </c:pt>
                <c:pt idx="767">
                  <c:v>29.068652465194702</c:v>
                </c:pt>
                <c:pt idx="768">
                  <c:v>4.5227978271481994</c:v>
                </c:pt>
                <c:pt idx="769">
                  <c:v>72.461716832771302</c:v>
                </c:pt>
                <c:pt idx="770">
                  <c:v>18.304472639233591</c:v>
                </c:pt>
                <c:pt idx="771">
                  <c:v>10.826276612129689</c:v>
                </c:pt>
                <c:pt idx="772">
                  <c:v>20.836696702234267</c:v>
                </c:pt>
                <c:pt idx="773">
                  <c:v>47.950822639640812</c:v>
                </c:pt>
                <c:pt idx="774">
                  <c:v>83.256611596916201</c:v>
                </c:pt>
                <c:pt idx="775">
                  <c:v>93.123507002288818</c:v>
                </c:pt>
                <c:pt idx="776">
                  <c:v>33.107715182355882</c:v>
                </c:pt>
                <c:pt idx="777">
                  <c:v>65.086867982963568</c:v>
                </c:pt>
                <c:pt idx="778">
                  <c:v>22.04490016760731</c:v>
                </c:pt>
                <c:pt idx="779">
                  <c:v>43.522488579048158</c:v>
                </c:pt>
                <c:pt idx="780">
                  <c:v>65.192296687076563</c:v>
                </c:pt>
                <c:pt idx="781">
                  <c:v>107.39497937949372</c:v>
                </c:pt>
                <c:pt idx="782">
                  <c:v>76.502668355049138</c:v>
                </c:pt>
                <c:pt idx="783">
                  <c:v>72.573328525863644</c:v>
                </c:pt>
                <c:pt idx="784">
                  <c:v>76.688354057498941</c:v>
                </c:pt>
                <c:pt idx="785">
                  <c:v>52.057477029384614</c:v>
                </c:pt>
                <c:pt idx="786">
                  <c:v>3.5282836531283857</c:v>
                </c:pt>
                <c:pt idx="787">
                  <c:v>8.7236828630404482</c:v>
                </c:pt>
                <c:pt idx="788">
                  <c:v>4.4036643584203725</c:v>
                </c:pt>
                <c:pt idx="789">
                  <c:v>5.1169611467971805</c:v>
                </c:pt>
                <c:pt idx="790">
                  <c:v>4.8452493782086377</c:v>
                </c:pt>
                <c:pt idx="791">
                  <c:v>30.059509562828065</c:v>
                </c:pt>
                <c:pt idx="792">
                  <c:v>17.617344941102029</c:v>
                </c:pt>
                <c:pt idx="793">
                  <c:v>9.5710755428652767</c:v>
                </c:pt>
                <c:pt idx="794">
                  <c:v>34.194927831893921</c:v>
                </c:pt>
                <c:pt idx="795">
                  <c:v>44.66447127877808</c:v>
                </c:pt>
                <c:pt idx="796">
                  <c:v>22.992808803874969</c:v>
                </c:pt>
                <c:pt idx="797">
                  <c:v>7.1905704793610576</c:v>
                </c:pt>
                <c:pt idx="798">
                  <c:v>4.8211671129713061</c:v>
                </c:pt>
                <c:pt idx="799">
                  <c:v>19.541567140514374</c:v>
                </c:pt>
                <c:pt idx="800">
                  <c:v>4.4677916763167387</c:v>
                </c:pt>
                <c:pt idx="801">
                  <c:v>69.541624122425077</c:v>
                </c:pt>
                <c:pt idx="802">
                  <c:v>28.918244767988206</c:v>
                </c:pt>
                <c:pt idx="803">
                  <c:v>15.129605814877511</c:v>
                </c:pt>
                <c:pt idx="804">
                  <c:v>24.407568870872499</c:v>
                </c:pt>
                <c:pt idx="805">
                  <c:v>66.982279943881991</c:v>
                </c:pt>
                <c:pt idx="806">
                  <c:v>68.338436719448097</c:v>
                </c:pt>
                <c:pt idx="807">
                  <c:v>99.567590837585456</c:v>
                </c:pt>
                <c:pt idx="808">
                  <c:v>59.616014163608554</c:v>
                </c:pt>
                <c:pt idx="809">
                  <c:v>68.097204781814582</c:v>
                </c:pt>
                <c:pt idx="810">
                  <c:v>39.691371914119721</c:v>
                </c:pt>
                <c:pt idx="811">
                  <c:v>25.949779573167802</c:v>
                </c:pt>
                <c:pt idx="812">
                  <c:v>72.348287860141753</c:v>
                </c:pt>
                <c:pt idx="813">
                  <c:v>106.01884842359162</c:v>
                </c:pt>
                <c:pt idx="814">
                  <c:v>77.309286156394961</c:v>
                </c:pt>
                <c:pt idx="815">
                  <c:v>74.500646193408969</c:v>
                </c:pt>
                <c:pt idx="816">
                  <c:v>78.33392452029419</c:v>
                </c:pt>
                <c:pt idx="817">
                  <c:v>32.946785277683261</c:v>
                </c:pt>
                <c:pt idx="818">
                  <c:v>6.1563794769616127</c:v>
                </c:pt>
                <c:pt idx="819">
                  <c:v>11.015627338252544</c:v>
                </c:pt>
                <c:pt idx="820">
                  <c:v>4.4522209550342557</c:v>
                </c:pt>
                <c:pt idx="821">
                  <c:v>4.5306904761586191</c:v>
                </c:pt>
                <c:pt idx="822">
                  <c:v>4.7505809690229892</c:v>
                </c:pt>
                <c:pt idx="823">
                  <c:v>30.176668461971285</c:v>
                </c:pt>
                <c:pt idx="824">
                  <c:v>14.077789055334092</c:v>
                </c:pt>
                <c:pt idx="825">
                  <c:v>9.7557155148525236</c:v>
                </c:pt>
                <c:pt idx="826">
                  <c:v>31.273129104022981</c:v>
                </c:pt>
                <c:pt idx="827">
                  <c:v>51.511350090213774</c:v>
                </c:pt>
                <c:pt idx="828">
                  <c:v>35.395325737272266</c:v>
                </c:pt>
                <c:pt idx="829">
                  <c:v>5.8865538643941884</c:v>
                </c:pt>
                <c:pt idx="830">
                  <c:v>2.3671441846035721</c:v>
                </c:pt>
                <c:pt idx="831">
                  <c:v>35.285038591947554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C1C-4601-A299-F0CE7150E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1619512"/>
        <c:axId val="521615576"/>
      </c:scatterChart>
      <c:valAx>
        <c:axId val="521619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Manual annotated TRL per image (mm)</a:t>
                </a:r>
              </a:p>
            </c:rich>
          </c:tx>
          <c:layout>
            <c:manualLayout>
              <c:xMode val="edge"/>
              <c:yMode val="edge"/>
              <c:x val="0.25719983873197788"/>
              <c:y val="0.92930730622849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21615576"/>
        <c:crosses val="autoZero"/>
        <c:crossBetween val="midCat"/>
      </c:valAx>
      <c:valAx>
        <c:axId val="52161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Estimated TRL per image (mm)</a:t>
                </a:r>
              </a:p>
            </c:rich>
          </c:tx>
          <c:layout>
            <c:manualLayout>
              <c:xMode val="edge"/>
              <c:yMode val="edge"/>
              <c:x val="0"/>
              <c:y val="3.686716243802857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21619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I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5-44B2-9D71-F2432F79A52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8A00507-6AA9-4FC6-AA44-FE627F0B8339}" type="VALUE">
                      <a:rPr lang="en-US" sz="2400">
                        <a:solidFill>
                          <a:srgbClr val="C00000"/>
                        </a:solidFill>
                      </a:rPr>
                      <a:pPr/>
                      <a:t>[VALUE]</a:t>
                    </a:fld>
                    <a:endParaRPr lang="en-I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6175395077094"/>
                      <c:h val="0.109400569052495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C5-44B2-9D71-F2432F79A52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Sheet1!$R$40:$R$41</c:f>
              <c:strCache>
                <c:ptCount val="2"/>
                <c:pt idx="0">
                  <c:v>Maual annotation</c:v>
                </c:pt>
                <c:pt idx="1">
                  <c:v>Model estimation</c:v>
                </c:pt>
              </c:strCache>
            </c:strRef>
          </c:cat>
          <c:val>
            <c:numRef>
              <c:f>Sheet1!$R$38:$S$38</c:f>
              <c:numCache>
                <c:formatCode>General</c:formatCode>
                <c:ptCount val="2"/>
                <c:pt idx="0">
                  <c:v>1248</c:v>
                </c:pt>
                <c:pt idx="1">
                  <c:v>37.81818181818182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C5-44B2-9D71-F2432F79A5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8804408"/>
        <c:axId val="698801128"/>
      </c:barChart>
      <c:catAx>
        <c:axId val="698804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698801128"/>
        <c:crosses val="autoZero"/>
        <c:auto val="1"/>
        <c:lblAlgn val="ctr"/>
        <c:lblOffset val="100"/>
        <c:noMultiLvlLbl val="0"/>
      </c:catAx>
      <c:valAx>
        <c:axId val="698801128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used for analysis (min)</a:t>
                </a:r>
              </a:p>
            </c:rich>
          </c:tx>
          <c:layout>
            <c:manualLayout>
              <c:xMode val="edge"/>
              <c:yMode val="edge"/>
              <c:x val="0"/>
              <c:y val="6.50678747273634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698804408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</a:defRPr>
      </a:pPr>
      <a:endParaRPr lang="en-I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53803886404654"/>
          <c:y val="4.9075944311308912E-2"/>
          <c:w val="0.77529004509613997"/>
          <c:h val="0.72352647495150058"/>
        </c:manualLayout>
      </c:layout>
      <c:lineChart>
        <c:grouping val="standard"/>
        <c:varyColors val="0"/>
        <c:ser>
          <c:idx val="0"/>
          <c:order val="0"/>
          <c:tx>
            <c:v>Ground truth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Sheet1!$R$6:$R$31</c:f>
              <c:numCache>
                <c:formatCode>General</c:formatCode>
                <c:ptCount val="2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</c:numCache>
            </c:numRef>
          </c:cat>
          <c:val>
            <c:numRef>
              <c:f>Sheet1!$S$6:$S$31</c:f>
              <c:numCache>
                <c:formatCode>General</c:formatCode>
                <c:ptCount val="26"/>
                <c:pt idx="0">
                  <c:v>0</c:v>
                </c:pt>
                <c:pt idx="1">
                  <c:v>111.98829900000001</c:v>
                </c:pt>
                <c:pt idx="2">
                  <c:v>170.329408</c:v>
                </c:pt>
                <c:pt idx="3">
                  <c:v>178.81728899999999</c:v>
                </c:pt>
                <c:pt idx="4">
                  <c:v>174.041889</c:v>
                </c:pt>
                <c:pt idx="5">
                  <c:v>176.572069</c:v>
                </c:pt>
                <c:pt idx="6">
                  <c:v>246.61351800000003</c:v>
                </c:pt>
                <c:pt idx="7">
                  <c:v>609.19596899999999</c:v>
                </c:pt>
                <c:pt idx="8">
                  <c:v>756.53518200000008</c:v>
                </c:pt>
                <c:pt idx="9">
                  <c:v>989.46454799999981</c:v>
                </c:pt>
                <c:pt idx="10">
                  <c:v>1092.2745510000002</c:v>
                </c:pt>
                <c:pt idx="11">
                  <c:v>1080.0191400000003</c:v>
                </c:pt>
                <c:pt idx="12">
                  <c:v>1103.923929</c:v>
                </c:pt>
                <c:pt idx="13">
                  <c:v>1110.134699</c:v>
                </c:pt>
                <c:pt idx="14">
                  <c:v>1098.1315190000005</c:v>
                </c:pt>
                <c:pt idx="15">
                  <c:v>1107.4366939999998</c:v>
                </c:pt>
                <c:pt idx="16">
                  <c:v>1107.987185</c:v>
                </c:pt>
                <c:pt idx="17">
                  <c:v>1099.335345</c:v>
                </c:pt>
                <c:pt idx="18">
                  <c:v>1115.888627</c:v>
                </c:pt>
                <c:pt idx="19">
                  <c:v>1162.925497</c:v>
                </c:pt>
                <c:pt idx="20">
                  <c:v>1172.5488500000001</c:v>
                </c:pt>
                <c:pt idx="21">
                  <c:v>1189.4371160000001</c:v>
                </c:pt>
                <c:pt idx="22">
                  <c:v>1190.6591989999999</c:v>
                </c:pt>
                <c:pt idx="23">
                  <c:v>1203.76821</c:v>
                </c:pt>
                <c:pt idx="24">
                  <c:v>1206.7144949999999</c:v>
                </c:pt>
                <c:pt idx="25">
                  <c:v>1245.6869380000001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8E-4B28-8327-B7CC9CC80F0D}"/>
            </c:ext>
          </c:extLst>
        </c:ser>
        <c:ser>
          <c:idx val="1"/>
          <c:order val="1"/>
          <c:tx>
            <c:v>Estimated by model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Sheet1!$R$6:$R$31</c:f>
              <c:numCache>
                <c:formatCode>General</c:formatCode>
                <c:ptCount val="2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</c:numCache>
            </c:numRef>
          </c:cat>
          <c:val>
            <c:numRef>
              <c:f>Sheet1!$T$6:$T$31</c:f>
              <c:numCache>
                <c:formatCode>General</c:formatCode>
                <c:ptCount val="26"/>
                <c:pt idx="0">
                  <c:v>137.36947416840363</c:v>
                </c:pt>
                <c:pt idx="1">
                  <c:v>202.52278974581554</c:v>
                </c:pt>
                <c:pt idx="2">
                  <c:v>239.12826636481631</c:v>
                </c:pt>
                <c:pt idx="3">
                  <c:v>229.72703526423669</c:v>
                </c:pt>
                <c:pt idx="4">
                  <c:v>243.86859351286449</c:v>
                </c:pt>
                <c:pt idx="5">
                  <c:v>249.37066857878739</c:v>
                </c:pt>
                <c:pt idx="6">
                  <c:v>304.08018627541179</c:v>
                </c:pt>
                <c:pt idx="7">
                  <c:v>737.3714445839197</c:v>
                </c:pt>
                <c:pt idx="8">
                  <c:v>768.11805684404032</c:v>
                </c:pt>
                <c:pt idx="9">
                  <c:v>1115.388009935187</c:v>
                </c:pt>
                <c:pt idx="10">
                  <c:v>1116.7878191692569</c:v>
                </c:pt>
                <c:pt idx="11">
                  <c:v>1222.0342133553679</c:v>
                </c:pt>
                <c:pt idx="12">
                  <c:v>1226.4511390860378</c:v>
                </c:pt>
                <c:pt idx="13">
                  <c:v>1150.4524628122601</c:v>
                </c:pt>
                <c:pt idx="14">
                  <c:v>1073.4546087973413</c:v>
                </c:pt>
                <c:pt idx="15">
                  <c:v>1133.3725170339512</c:v>
                </c:pt>
                <c:pt idx="16">
                  <c:v>1052.109516885919</c:v>
                </c:pt>
                <c:pt idx="17">
                  <c:v>1169.396112202478</c:v>
                </c:pt>
                <c:pt idx="18">
                  <c:v>1132.0925588423618</c:v>
                </c:pt>
                <c:pt idx="19">
                  <c:v>1164.8000238359771</c:v>
                </c:pt>
                <c:pt idx="20">
                  <c:v>1136.3018290934651</c:v>
                </c:pt>
                <c:pt idx="21">
                  <c:v>1224.7009952458509</c:v>
                </c:pt>
                <c:pt idx="22">
                  <c:v>1168.2748729142002</c:v>
                </c:pt>
                <c:pt idx="23">
                  <c:v>1235.5624220443647</c:v>
                </c:pt>
                <c:pt idx="24">
                  <c:v>1182.7252618924886</c:v>
                </c:pt>
                <c:pt idx="25">
                  <c:v>1258.7995054376636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8E-4B28-8327-B7CC9CC80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3514168"/>
        <c:axId val="563511216"/>
      </c:lineChart>
      <c:catAx>
        <c:axId val="563514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after transplanting</a:t>
                </a:r>
              </a:p>
            </c:rich>
          </c:tx>
          <c:layout>
            <c:manualLayout>
              <c:xMode val="edge"/>
              <c:yMode val="edge"/>
              <c:x val="0.36339232586433096"/>
              <c:y val="0.89680738753293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63511216"/>
        <c:crosses val="autoZero"/>
        <c:auto val="1"/>
        <c:lblAlgn val="ctr"/>
        <c:lblOffset val="100"/>
        <c:noMultiLvlLbl val="0"/>
      </c:catAx>
      <c:valAx>
        <c:axId val="563511216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root length per tube  (mm)</a:t>
                </a:r>
              </a:p>
            </c:rich>
          </c:tx>
          <c:layout>
            <c:manualLayout>
              <c:xMode val="edge"/>
              <c:yMode val="edge"/>
              <c:x val="2.3832937964533423E-4"/>
              <c:y val="2.649663357297728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63514168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90300820925989"/>
          <c:y val="1.0869565217391304E-2"/>
          <c:w val="0.75071427377374811"/>
          <c:h val="8.7240373462007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</a:defRPr>
      </a:pPr>
      <a:endParaRPr lang="en-I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F0965D-BE17-4662-8636-3048418A868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FDB11032-5C31-4999-98C6-7C869912217C}">
      <dgm:prSet phldrT="[Text]" custT="1"/>
      <dgm:spPr/>
      <dgm:t>
        <a:bodyPr/>
        <a:lstStyle/>
        <a:p>
          <a:pPr>
            <a:buNone/>
          </a:pPr>
          <a:r>
            <a:rPr lang="en-US" sz="2000" dirty="0"/>
            <a:t>Monitor rooting depth</a:t>
          </a:r>
          <a:endParaRPr lang="en-IL" sz="2000" dirty="0"/>
        </a:p>
      </dgm:t>
    </dgm:pt>
    <dgm:pt modelId="{3FEFCC88-DAC3-42C2-86D8-42F75592E1AA}" type="parTrans" cxnId="{67576063-1465-47F2-A00D-9AFF543060D3}">
      <dgm:prSet/>
      <dgm:spPr/>
      <dgm:t>
        <a:bodyPr/>
        <a:lstStyle/>
        <a:p>
          <a:endParaRPr lang="en-IL"/>
        </a:p>
      </dgm:t>
    </dgm:pt>
    <dgm:pt modelId="{EB1C83BB-8CA9-476E-BD0D-86A04D4F7F21}" type="sibTrans" cxnId="{67576063-1465-47F2-A00D-9AFF543060D3}">
      <dgm:prSet/>
      <dgm:spPr/>
      <dgm:t>
        <a:bodyPr/>
        <a:lstStyle/>
        <a:p>
          <a:endParaRPr lang="en-IL"/>
        </a:p>
      </dgm:t>
    </dgm:pt>
    <dgm:pt modelId="{B3EBCD86-2009-445F-AA2B-81BA3739D9D3}">
      <dgm:prSet phldrT="[Text]" custT="1"/>
      <dgm:spPr/>
      <dgm:t>
        <a:bodyPr/>
        <a:lstStyle/>
        <a:p>
          <a:r>
            <a:rPr lang="en-US" sz="2000" dirty="0"/>
            <a:t>Study root hairs</a:t>
          </a:r>
          <a:endParaRPr lang="en-IL" sz="2000" dirty="0"/>
        </a:p>
      </dgm:t>
    </dgm:pt>
    <dgm:pt modelId="{E527088F-F8CD-4FA5-9BEF-4AC41B4494B1}" type="parTrans" cxnId="{55E7E2A0-6760-45BB-A7D3-7CB7006AA856}">
      <dgm:prSet/>
      <dgm:spPr/>
      <dgm:t>
        <a:bodyPr/>
        <a:lstStyle/>
        <a:p>
          <a:endParaRPr lang="en-IL"/>
        </a:p>
      </dgm:t>
    </dgm:pt>
    <dgm:pt modelId="{3B57F091-04CF-413C-9440-46FCFA0DF1EA}" type="sibTrans" cxnId="{55E7E2A0-6760-45BB-A7D3-7CB7006AA856}">
      <dgm:prSet/>
      <dgm:spPr/>
      <dgm:t>
        <a:bodyPr/>
        <a:lstStyle/>
        <a:p>
          <a:endParaRPr lang="en-IL"/>
        </a:p>
      </dgm:t>
    </dgm:pt>
    <dgm:pt modelId="{5F7E88C6-A688-443D-A374-B8068280F814}">
      <dgm:prSet phldrT="[Text]" custT="1"/>
      <dgm:spPr/>
      <dgm:t>
        <a:bodyPr/>
        <a:lstStyle/>
        <a:p>
          <a:pPr>
            <a:buNone/>
          </a:pPr>
          <a:r>
            <a:rPr lang="en-US" sz="2000" dirty="0"/>
            <a:t>Detect root-knot nematode infection</a:t>
          </a:r>
          <a:endParaRPr lang="en-IL" sz="2000" dirty="0"/>
        </a:p>
      </dgm:t>
    </dgm:pt>
    <dgm:pt modelId="{3732ECF2-D068-487F-888A-C641349A50BD}" type="parTrans" cxnId="{901D991F-BEFD-4F43-94E1-137A256142A2}">
      <dgm:prSet/>
      <dgm:spPr/>
      <dgm:t>
        <a:bodyPr/>
        <a:lstStyle/>
        <a:p>
          <a:endParaRPr lang="en-IL"/>
        </a:p>
      </dgm:t>
    </dgm:pt>
    <dgm:pt modelId="{796911A6-5C73-452D-B884-9A658A61034C}" type="sibTrans" cxnId="{901D991F-BEFD-4F43-94E1-137A256142A2}">
      <dgm:prSet/>
      <dgm:spPr/>
      <dgm:t>
        <a:bodyPr/>
        <a:lstStyle/>
        <a:p>
          <a:endParaRPr lang="en-IL"/>
        </a:p>
      </dgm:t>
    </dgm:pt>
    <dgm:pt modelId="{84C7BD63-E383-4421-8D8A-CA1FD85FA54F}">
      <dgm:prSet custT="1"/>
      <dgm:spPr/>
      <dgm:t>
        <a:bodyPr/>
        <a:lstStyle/>
        <a:p>
          <a:r>
            <a:rPr lang="en-US" sz="2000" dirty="0"/>
            <a:t>Monitor root </a:t>
          </a:r>
        </a:p>
        <a:p>
          <a:r>
            <a:rPr lang="en-US" sz="2000" dirty="0"/>
            <a:t>Dynamics in real time</a:t>
          </a:r>
          <a:endParaRPr lang="en-IL" sz="2000" dirty="0"/>
        </a:p>
      </dgm:t>
    </dgm:pt>
    <dgm:pt modelId="{BBAFCB52-A60E-4606-82C4-73AC652024D7}" type="parTrans" cxnId="{346B20C7-4909-44AC-85E2-D0DF84CEF357}">
      <dgm:prSet/>
      <dgm:spPr/>
      <dgm:t>
        <a:bodyPr/>
        <a:lstStyle/>
        <a:p>
          <a:endParaRPr lang="en-IL"/>
        </a:p>
      </dgm:t>
    </dgm:pt>
    <dgm:pt modelId="{6F4184C2-4B5D-4639-849C-5F4172649959}" type="sibTrans" cxnId="{346B20C7-4909-44AC-85E2-D0DF84CEF357}">
      <dgm:prSet/>
      <dgm:spPr/>
      <dgm:t>
        <a:bodyPr/>
        <a:lstStyle/>
        <a:p>
          <a:endParaRPr lang="en-IL"/>
        </a:p>
      </dgm:t>
    </dgm:pt>
    <dgm:pt modelId="{EBC35C7A-4F8F-483A-9A0B-FDC9A55E0104}">
      <dgm:prSet custT="1"/>
      <dgm:spPr/>
      <dgm:t>
        <a:bodyPr/>
        <a:lstStyle/>
        <a:p>
          <a:r>
            <a:rPr lang="en-US" sz="2000" dirty="0"/>
            <a:t>Evaluate plant stress </a:t>
          </a:r>
        </a:p>
        <a:p>
          <a:r>
            <a:rPr lang="en-US" sz="2000" dirty="0"/>
            <a:t>with fluorescent roots</a:t>
          </a:r>
          <a:endParaRPr lang="en-IL" sz="2000" dirty="0"/>
        </a:p>
      </dgm:t>
    </dgm:pt>
    <dgm:pt modelId="{A59A706D-346B-4772-BDB4-29CCB13C4980}" type="parTrans" cxnId="{78A60126-F22A-49C3-99A6-124C78868CDF}">
      <dgm:prSet/>
      <dgm:spPr/>
      <dgm:t>
        <a:bodyPr/>
        <a:lstStyle/>
        <a:p>
          <a:endParaRPr lang="en-IL"/>
        </a:p>
      </dgm:t>
    </dgm:pt>
    <dgm:pt modelId="{920B50F3-4B97-4BEF-935B-E64ABD9EAE5C}" type="sibTrans" cxnId="{78A60126-F22A-49C3-99A6-124C78868CDF}">
      <dgm:prSet/>
      <dgm:spPr/>
      <dgm:t>
        <a:bodyPr/>
        <a:lstStyle/>
        <a:p>
          <a:endParaRPr lang="en-IL"/>
        </a:p>
      </dgm:t>
    </dgm:pt>
    <dgm:pt modelId="{62755139-3093-47C5-AC0B-B2EEE7AD2904}">
      <dgm:prSet custT="1"/>
      <dgm:spPr/>
      <dgm:t>
        <a:bodyPr/>
        <a:lstStyle/>
        <a:p>
          <a:r>
            <a:rPr lang="en-US" sz="2000" dirty="0"/>
            <a:t>Provide timely data </a:t>
          </a:r>
        </a:p>
        <a:p>
          <a:r>
            <a:rPr lang="en-US" sz="2000" dirty="0"/>
            <a:t>to build models</a:t>
          </a:r>
          <a:endParaRPr lang="en-IL" sz="2000" dirty="0"/>
        </a:p>
      </dgm:t>
    </dgm:pt>
    <dgm:pt modelId="{14AA8FC4-947E-46B8-8759-EB02817C9760}" type="parTrans" cxnId="{96E370D5-62D0-4B8B-9687-5AA95F8F6DEC}">
      <dgm:prSet/>
      <dgm:spPr/>
      <dgm:t>
        <a:bodyPr/>
        <a:lstStyle/>
        <a:p>
          <a:endParaRPr lang="en-IL"/>
        </a:p>
      </dgm:t>
    </dgm:pt>
    <dgm:pt modelId="{9D6FDC8D-48D1-410D-9619-7C801FD4353B}" type="sibTrans" cxnId="{96E370D5-62D0-4B8B-9687-5AA95F8F6DEC}">
      <dgm:prSet/>
      <dgm:spPr/>
      <dgm:t>
        <a:bodyPr/>
        <a:lstStyle/>
        <a:p>
          <a:endParaRPr lang="en-IL"/>
        </a:p>
      </dgm:t>
    </dgm:pt>
    <dgm:pt modelId="{F995DD15-6F44-423D-8DA2-A47A3B70BAF0}" type="pres">
      <dgm:prSet presAssocID="{AFF0965D-BE17-4662-8636-3048418A868F}" presName="Name0" presStyleCnt="0">
        <dgm:presLayoutVars>
          <dgm:dir/>
          <dgm:resizeHandles val="exact"/>
        </dgm:presLayoutVars>
      </dgm:prSet>
      <dgm:spPr/>
    </dgm:pt>
    <dgm:pt modelId="{81B39B1C-E2FA-4A6E-84B2-318B270BD119}" type="pres">
      <dgm:prSet presAssocID="{FDB11032-5C31-4999-98C6-7C869912217C}" presName="composite" presStyleCnt="0"/>
      <dgm:spPr/>
    </dgm:pt>
    <dgm:pt modelId="{A4A3704E-3B5E-4E4A-904C-0D52EF06ADEF}" type="pres">
      <dgm:prSet presAssocID="{FDB11032-5C31-4999-98C6-7C869912217C}" presName="rect1" presStyleLbl="bgImgPlace1" presStyleIdx="0" presStyleCnt="6" custScaleX="66160" custScaleY="53187" custLinFactNeighborX="-355" custLinFactNeighborY="9659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chemeClr val="accent2">
              <a:lumMod val="50000"/>
            </a:schemeClr>
          </a:solidFill>
        </a:ln>
      </dgm:spPr>
    </dgm:pt>
    <dgm:pt modelId="{8DA4E9F3-CF60-4232-82C3-C9078E8D29FA}" type="pres">
      <dgm:prSet presAssocID="{FDB11032-5C31-4999-98C6-7C869912217C}" presName="wedgeRectCallout1" presStyleLbl="node1" presStyleIdx="0" presStyleCnt="6" custScaleX="82943" custScaleY="79277" custLinFactY="100000" custLinFactNeighborX="-29" custLinFactNeighborY="138846">
        <dgm:presLayoutVars>
          <dgm:bulletEnabled val="1"/>
        </dgm:presLayoutVars>
      </dgm:prSet>
      <dgm:spPr/>
    </dgm:pt>
    <dgm:pt modelId="{F402F309-387D-4021-8A54-58C417D5A93A}" type="pres">
      <dgm:prSet presAssocID="{EB1C83BB-8CA9-476E-BD0D-86A04D4F7F21}" presName="sibTrans" presStyleCnt="0"/>
      <dgm:spPr/>
    </dgm:pt>
    <dgm:pt modelId="{0DD11295-CC2F-43CC-BE2E-B6C3C0090863}" type="pres">
      <dgm:prSet presAssocID="{B3EBCD86-2009-445F-AA2B-81BA3739D9D3}" presName="composite" presStyleCnt="0"/>
      <dgm:spPr/>
    </dgm:pt>
    <dgm:pt modelId="{D88BDB16-3557-4E87-BA1D-9EA98EE70A30}" type="pres">
      <dgm:prSet presAssocID="{B3EBCD86-2009-445F-AA2B-81BA3739D9D3}" presName="rect1" presStyleLbl="bgImgPlace1" presStyleIdx="1" presStyleCnt="6" custScaleX="66160" custScaleY="53187" custLinFactNeighborX="-5"/>
      <dgm:spPr>
        <a:blipFill rotWithShape="1">
          <a:blip xmlns:r="http://schemas.openxmlformats.org/officeDocument/2006/relationships" r:embed="rId2"/>
          <a:srcRect/>
          <a:stretch>
            <a:fillRect t="-66000" b="-66000"/>
          </a:stretch>
        </a:blipFill>
        <a:ln>
          <a:noFill/>
        </a:ln>
      </dgm:spPr>
    </dgm:pt>
    <dgm:pt modelId="{B6E4C506-8ABA-4C35-B95C-22B1C37019CA}" type="pres">
      <dgm:prSet presAssocID="{B3EBCD86-2009-445F-AA2B-81BA3739D9D3}" presName="wedgeRectCallout1" presStyleLbl="node1" presStyleIdx="1" presStyleCnt="6" custScaleX="82943" custScaleY="79277" custLinFactNeighborY="-35249">
        <dgm:presLayoutVars>
          <dgm:bulletEnabled val="1"/>
        </dgm:presLayoutVars>
      </dgm:prSet>
      <dgm:spPr/>
    </dgm:pt>
    <dgm:pt modelId="{E426CDBC-EF29-4F17-9506-FB58A1F26FB7}" type="pres">
      <dgm:prSet presAssocID="{3B57F091-04CF-413C-9440-46FCFA0DF1EA}" presName="sibTrans" presStyleCnt="0"/>
      <dgm:spPr/>
    </dgm:pt>
    <dgm:pt modelId="{939749A4-0CE4-439B-8079-464964976BF5}" type="pres">
      <dgm:prSet presAssocID="{84C7BD63-E383-4421-8D8A-CA1FD85FA54F}" presName="composite" presStyleCnt="0"/>
      <dgm:spPr/>
    </dgm:pt>
    <dgm:pt modelId="{B63C0DF2-6C94-4BFA-9943-96DCCC61691A}" type="pres">
      <dgm:prSet presAssocID="{84C7BD63-E383-4421-8D8A-CA1FD85FA54F}" presName="rect1" presStyleLbl="bgImgPlace1" presStyleIdx="2" presStyleCnt="6" custScaleX="66160" custScaleY="53187" custLinFactNeighborX="-83921" custLinFactNeighborY="97098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>
          <a:noFill/>
        </a:ln>
      </dgm:spPr>
    </dgm:pt>
    <dgm:pt modelId="{985A9040-89A3-4B41-9D7A-F042D9A42D3E}" type="pres">
      <dgm:prSet presAssocID="{84C7BD63-E383-4421-8D8A-CA1FD85FA54F}" presName="wedgeRectCallout1" presStyleLbl="node1" presStyleIdx="2" presStyleCnt="6" custScaleX="82943" custScaleY="79277" custLinFactY="100000" custLinFactNeighborX="-94288" custLinFactNeighborY="142175">
        <dgm:presLayoutVars>
          <dgm:bulletEnabled val="1"/>
        </dgm:presLayoutVars>
      </dgm:prSet>
      <dgm:spPr/>
    </dgm:pt>
    <dgm:pt modelId="{993995A2-859D-4226-A525-3FD0C752A06E}" type="pres">
      <dgm:prSet presAssocID="{6F4184C2-4B5D-4639-849C-5F4172649959}" presName="sibTrans" presStyleCnt="0"/>
      <dgm:spPr/>
    </dgm:pt>
    <dgm:pt modelId="{746E4068-2D4F-41C5-8E69-177629D47797}" type="pres">
      <dgm:prSet presAssocID="{5F7E88C6-A688-443D-A374-B8068280F814}" presName="composite" presStyleCnt="0"/>
      <dgm:spPr/>
    </dgm:pt>
    <dgm:pt modelId="{795F5365-EAB4-4F9C-99F8-A89D5E12936E}" type="pres">
      <dgm:prSet presAssocID="{5F7E88C6-A688-443D-A374-B8068280F814}" presName="rect1" presStyleLbl="bgImgPlace1" presStyleIdx="3" presStyleCnt="6" custScaleX="66160" custScaleY="53187" custLinFactY="-11446" custLinFactNeighborX="510" custLinFactNeighborY="-100000"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>
          <a:noFill/>
        </a:ln>
      </dgm:spPr>
    </dgm:pt>
    <dgm:pt modelId="{FE3E21E2-2651-489E-8CB5-1E53A380EED1}" type="pres">
      <dgm:prSet presAssocID="{5F7E88C6-A688-443D-A374-B8068280F814}" presName="wedgeRectCallout1" presStyleLbl="node1" presStyleIdx="3" presStyleCnt="6" custScaleX="82943" custScaleY="79277" custLinFactY="-152021" custLinFactNeighborX="607" custLinFactNeighborY="-200000">
        <dgm:presLayoutVars>
          <dgm:bulletEnabled val="1"/>
        </dgm:presLayoutVars>
      </dgm:prSet>
      <dgm:spPr/>
    </dgm:pt>
    <dgm:pt modelId="{1C46D511-A4A1-4D4E-AAAD-A77F2C11827E}" type="pres">
      <dgm:prSet presAssocID="{796911A6-5C73-452D-B884-9A658A61034C}" presName="sibTrans" presStyleCnt="0"/>
      <dgm:spPr/>
    </dgm:pt>
    <dgm:pt modelId="{FE4178E0-5840-4EC5-9FA9-0C118A84AA0D}" type="pres">
      <dgm:prSet presAssocID="{EBC35C7A-4F8F-483A-9A0B-FDC9A55E0104}" presName="composite" presStyleCnt="0"/>
      <dgm:spPr/>
    </dgm:pt>
    <dgm:pt modelId="{891C0A9D-6910-4827-B6EE-AE9BC7B59BD6}" type="pres">
      <dgm:prSet presAssocID="{EBC35C7A-4F8F-483A-9A0B-FDC9A55E0104}" presName="rect1" presStyleLbl="bgImgPlace1" presStyleIdx="4" presStyleCnt="6" custScaleX="66160" custScaleY="53187" custLinFactY="-10450" custLinFactNeighborX="84269" custLinFactNeighborY="-100000"/>
      <dgm:spPr>
        <a:blipFill rotWithShape="1">
          <a:blip xmlns:r="http://schemas.openxmlformats.org/officeDocument/2006/relationships" r:embed="rId5"/>
          <a:srcRect/>
          <a:stretch>
            <a:fillRect t="-60000" b="-60000"/>
          </a:stretch>
        </a:blipFill>
        <a:ln>
          <a:noFill/>
        </a:ln>
      </dgm:spPr>
    </dgm:pt>
    <dgm:pt modelId="{A5BAAA14-779A-4D63-A6C9-EFCF1EB0EDAF}" type="pres">
      <dgm:prSet presAssocID="{EBC35C7A-4F8F-483A-9A0B-FDC9A55E0104}" presName="wedgeRectCallout1" presStyleLbl="node1" presStyleIdx="4" presStyleCnt="6" custScaleX="82943" custScaleY="79277" custLinFactY="-152971" custLinFactNeighborX="94506" custLinFactNeighborY="-200000">
        <dgm:presLayoutVars>
          <dgm:bulletEnabled val="1"/>
        </dgm:presLayoutVars>
      </dgm:prSet>
      <dgm:spPr/>
    </dgm:pt>
    <dgm:pt modelId="{FCBE80BA-6FE0-426E-9BC1-3BAE918F7F30}" type="pres">
      <dgm:prSet presAssocID="{920B50F3-4B97-4BEF-935B-E64ABD9EAE5C}" presName="sibTrans" presStyleCnt="0"/>
      <dgm:spPr/>
    </dgm:pt>
    <dgm:pt modelId="{2EF36AEB-B70C-446A-A57F-39FA209815B0}" type="pres">
      <dgm:prSet presAssocID="{62755139-3093-47C5-AC0B-B2EEE7AD2904}" presName="composite" presStyleCnt="0"/>
      <dgm:spPr/>
    </dgm:pt>
    <dgm:pt modelId="{9EE36386-D567-4099-9E05-160F9E4BAEC1}" type="pres">
      <dgm:prSet presAssocID="{62755139-3093-47C5-AC0B-B2EEE7AD2904}" presName="rect1" presStyleLbl="bgImgPlace1" presStyleIdx="5" presStyleCnt="6" custScaleX="66160" custScaleY="53187" custLinFactNeighborX="495" custLinFactNeighborY="-14133"/>
      <dgm:spPr>
        <a:blipFill rotWithShape="1">
          <a:blip xmlns:r="http://schemas.openxmlformats.org/officeDocument/2006/relationships" r:embed="rId6"/>
          <a:srcRect/>
          <a:stretch>
            <a:fillRect t="-31000" b="-31000"/>
          </a:stretch>
        </a:blipFill>
        <a:ln>
          <a:noFill/>
        </a:ln>
      </dgm:spPr>
    </dgm:pt>
    <dgm:pt modelId="{A19A8233-B342-43C9-BAE2-932A64A6861C}" type="pres">
      <dgm:prSet presAssocID="{62755139-3093-47C5-AC0B-B2EEE7AD2904}" presName="wedgeRectCallout1" presStyleLbl="node1" presStyleIdx="5" presStyleCnt="6" custScaleX="82943" custScaleY="79277" custLinFactNeighborY="-74134">
        <dgm:presLayoutVars>
          <dgm:bulletEnabled val="1"/>
        </dgm:presLayoutVars>
      </dgm:prSet>
      <dgm:spPr/>
    </dgm:pt>
  </dgm:ptLst>
  <dgm:cxnLst>
    <dgm:cxn modelId="{901D991F-BEFD-4F43-94E1-137A256142A2}" srcId="{AFF0965D-BE17-4662-8636-3048418A868F}" destId="{5F7E88C6-A688-443D-A374-B8068280F814}" srcOrd="3" destOrd="0" parTransId="{3732ECF2-D068-487F-888A-C641349A50BD}" sibTransId="{796911A6-5C73-452D-B884-9A658A61034C}"/>
    <dgm:cxn modelId="{78A60126-F22A-49C3-99A6-124C78868CDF}" srcId="{AFF0965D-BE17-4662-8636-3048418A868F}" destId="{EBC35C7A-4F8F-483A-9A0B-FDC9A55E0104}" srcOrd="4" destOrd="0" parTransId="{A59A706D-346B-4772-BDB4-29CCB13C4980}" sibTransId="{920B50F3-4B97-4BEF-935B-E64ABD9EAE5C}"/>
    <dgm:cxn modelId="{50DA573E-BF73-4D36-87EB-FB2FB1041506}" type="presOf" srcId="{EBC35C7A-4F8F-483A-9A0B-FDC9A55E0104}" destId="{A5BAAA14-779A-4D63-A6C9-EFCF1EB0EDAF}" srcOrd="0" destOrd="0" presId="urn:microsoft.com/office/officeart/2008/layout/BendingPictureCaptionList"/>
    <dgm:cxn modelId="{67576063-1465-47F2-A00D-9AFF543060D3}" srcId="{AFF0965D-BE17-4662-8636-3048418A868F}" destId="{FDB11032-5C31-4999-98C6-7C869912217C}" srcOrd="0" destOrd="0" parTransId="{3FEFCC88-DAC3-42C2-86D8-42F75592E1AA}" sibTransId="{EB1C83BB-8CA9-476E-BD0D-86A04D4F7F21}"/>
    <dgm:cxn modelId="{778F914A-15DB-429F-985F-67313C6904CC}" type="presOf" srcId="{AFF0965D-BE17-4662-8636-3048418A868F}" destId="{F995DD15-6F44-423D-8DA2-A47A3B70BAF0}" srcOrd="0" destOrd="0" presId="urn:microsoft.com/office/officeart/2008/layout/BendingPictureCaptionList"/>
    <dgm:cxn modelId="{4A45A39C-25C2-4BC7-853E-314E6C54DFA5}" type="presOf" srcId="{FDB11032-5C31-4999-98C6-7C869912217C}" destId="{8DA4E9F3-CF60-4232-82C3-C9078E8D29FA}" srcOrd="0" destOrd="0" presId="urn:microsoft.com/office/officeart/2008/layout/BendingPictureCaptionList"/>
    <dgm:cxn modelId="{55E7E2A0-6760-45BB-A7D3-7CB7006AA856}" srcId="{AFF0965D-BE17-4662-8636-3048418A868F}" destId="{B3EBCD86-2009-445F-AA2B-81BA3739D9D3}" srcOrd="1" destOrd="0" parTransId="{E527088F-F8CD-4FA5-9BEF-4AC41B4494B1}" sibTransId="{3B57F091-04CF-413C-9440-46FCFA0DF1EA}"/>
    <dgm:cxn modelId="{BA269FAC-E8F6-4C39-A8BA-57AC6C43A29B}" type="presOf" srcId="{B3EBCD86-2009-445F-AA2B-81BA3739D9D3}" destId="{B6E4C506-8ABA-4C35-B95C-22B1C37019CA}" srcOrd="0" destOrd="0" presId="urn:microsoft.com/office/officeart/2008/layout/BendingPictureCaptionList"/>
    <dgm:cxn modelId="{E3EB94BF-085E-4270-99C3-7C6EB7F7D0D7}" type="presOf" srcId="{62755139-3093-47C5-AC0B-B2EEE7AD2904}" destId="{A19A8233-B342-43C9-BAE2-932A64A6861C}" srcOrd="0" destOrd="0" presId="urn:microsoft.com/office/officeart/2008/layout/BendingPictureCaptionList"/>
    <dgm:cxn modelId="{A6F1AEC1-693D-4286-A92F-C0ACF299C25F}" type="presOf" srcId="{5F7E88C6-A688-443D-A374-B8068280F814}" destId="{FE3E21E2-2651-489E-8CB5-1E53A380EED1}" srcOrd="0" destOrd="0" presId="urn:microsoft.com/office/officeart/2008/layout/BendingPictureCaptionList"/>
    <dgm:cxn modelId="{346B20C7-4909-44AC-85E2-D0DF84CEF357}" srcId="{AFF0965D-BE17-4662-8636-3048418A868F}" destId="{84C7BD63-E383-4421-8D8A-CA1FD85FA54F}" srcOrd="2" destOrd="0" parTransId="{BBAFCB52-A60E-4606-82C4-73AC652024D7}" sibTransId="{6F4184C2-4B5D-4639-849C-5F4172649959}"/>
    <dgm:cxn modelId="{96E370D5-62D0-4B8B-9687-5AA95F8F6DEC}" srcId="{AFF0965D-BE17-4662-8636-3048418A868F}" destId="{62755139-3093-47C5-AC0B-B2EEE7AD2904}" srcOrd="5" destOrd="0" parTransId="{14AA8FC4-947E-46B8-8759-EB02817C9760}" sibTransId="{9D6FDC8D-48D1-410D-9619-7C801FD4353B}"/>
    <dgm:cxn modelId="{5ED429E8-60D0-426D-B2F3-12391C583B7F}" type="presOf" srcId="{84C7BD63-E383-4421-8D8A-CA1FD85FA54F}" destId="{985A9040-89A3-4B41-9D7A-F042D9A42D3E}" srcOrd="0" destOrd="0" presId="urn:microsoft.com/office/officeart/2008/layout/BendingPictureCaptionList"/>
    <dgm:cxn modelId="{54D0F88F-8EF6-47AE-9360-CD9CF3D8CEC2}" type="presParOf" srcId="{F995DD15-6F44-423D-8DA2-A47A3B70BAF0}" destId="{81B39B1C-E2FA-4A6E-84B2-318B270BD119}" srcOrd="0" destOrd="0" presId="urn:microsoft.com/office/officeart/2008/layout/BendingPictureCaptionList"/>
    <dgm:cxn modelId="{91E5B6EA-3A1F-489A-B540-730FC32392A5}" type="presParOf" srcId="{81B39B1C-E2FA-4A6E-84B2-318B270BD119}" destId="{A4A3704E-3B5E-4E4A-904C-0D52EF06ADEF}" srcOrd="0" destOrd="0" presId="urn:microsoft.com/office/officeart/2008/layout/BendingPictureCaptionList"/>
    <dgm:cxn modelId="{F8369601-0004-4AAE-8777-E0F042240700}" type="presParOf" srcId="{81B39B1C-E2FA-4A6E-84B2-318B270BD119}" destId="{8DA4E9F3-CF60-4232-82C3-C9078E8D29FA}" srcOrd="1" destOrd="0" presId="urn:microsoft.com/office/officeart/2008/layout/BendingPictureCaptionList"/>
    <dgm:cxn modelId="{58C5D79A-B699-40D8-9033-ADA935C09517}" type="presParOf" srcId="{F995DD15-6F44-423D-8DA2-A47A3B70BAF0}" destId="{F402F309-387D-4021-8A54-58C417D5A93A}" srcOrd="1" destOrd="0" presId="urn:microsoft.com/office/officeart/2008/layout/BendingPictureCaptionList"/>
    <dgm:cxn modelId="{1597CC9D-7E64-4261-A4D4-7D1FEE9FD3DC}" type="presParOf" srcId="{F995DD15-6F44-423D-8DA2-A47A3B70BAF0}" destId="{0DD11295-CC2F-43CC-BE2E-B6C3C0090863}" srcOrd="2" destOrd="0" presId="urn:microsoft.com/office/officeart/2008/layout/BendingPictureCaptionList"/>
    <dgm:cxn modelId="{90F2B7A6-1F56-4DC3-A2FD-0E539EE16613}" type="presParOf" srcId="{0DD11295-CC2F-43CC-BE2E-B6C3C0090863}" destId="{D88BDB16-3557-4E87-BA1D-9EA98EE70A30}" srcOrd="0" destOrd="0" presId="urn:microsoft.com/office/officeart/2008/layout/BendingPictureCaptionList"/>
    <dgm:cxn modelId="{32A5D7E5-2A19-4747-8389-28D9E2988B6D}" type="presParOf" srcId="{0DD11295-CC2F-43CC-BE2E-B6C3C0090863}" destId="{B6E4C506-8ABA-4C35-B95C-22B1C37019CA}" srcOrd="1" destOrd="0" presId="urn:microsoft.com/office/officeart/2008/layout/BendingPictureCaptionList"/>
    <dgm:cxn modelId="{E53523F0-D05F-4244-ABD2-8A47C6F7F21F}" type="presParOf" srcId="{F995DD15-6F44-423D-8DA2-A47A3B70BAF0}" destId="{E426CDBC-EF29-4F17-9506-FB58A1F26FB7}" srcOrd="3" destOrd="0" presId="urn:microsoft.com/office/officeart/2008/layout/BendingPictureCaptionList"/>
    <dgm:cxn modelId="{B239F346-2F91-42B1-8FD8-DCB8322C1A4E}" type="presParOf" srcId="{F995DD15-6F44-423D-8DA2-A47A3B70BAF0}" destId="{939749A4-0CE4-439B-8079-464964976BF5}" srcOrd="4" destOrd="0" presId="urn:microsoft.com/office/officeart/2008/layout/BendingPictureCaptionList"/>
    <dgm:cxn modelId="{9E1774D1-92D9-4327-B5DF-4F2F48BB9314}" type="presParOf" srcId="{939749A4-0CE4-439B-8079-464964976BF5}" destId="{B63C0DF2-6C94-4BFA-9943-96DCCC61691A}" srcOrd="0" destOrd="0" presId="urn:microsoft.com/office/officeart/2008/layout/BendingPictureCaptionList"/>
    <dgm:cxn modelId="{80997E76-E187-4C00-A6E7-D0830A646BD7}" type="presParOf" srcId="{939749A4-0CE4-439B-8079-464964976BF5}" destId="{985A9040-89A3-4B41-9D7A-F042D9A42D3E}" srcOrd="1" destOrd="0" presId="urn:microsoft.com/office/officeart/2008/layout/BendingPictureCaptionList"/>
    <dgm:cxn modelId="{97F43C03-1C7A-41EE-B0AD-1D5A23FBFF4C}" type="presParOf" srcId="{F995DD15-6F44-423D-8DA2-A47A3B70BAF0}" destId="{993995A2-859D-4226-A525-3FD0C752A06E}" srcOrd="5" destOrd="0" presId="urn:microsoft.com/office/officeart/2008/layout/BendingPictureCaptionList"/>
    <dgm:cxn modelId="{3F785178-B537-44CE-ACBB-2BBA479DFE42}" type="presParOf" srcId="{F995DD15-6F44-423D-8DA2-A47A3B70BAF0}" destId="{746E4068-2D4F-41C5-8E69-177629D47797}" srcOrd="6" destOrd="0" presId="urn:microsoft.com/office/officeart/2008/layout/BendingPictureCaptionList"/>
    <dgm:cxn modelId="{146519EA-6568-4148-9EE9-93B07EC35CD9}" type="presParOf" srcId="{746E4068-2D4F-41C5-8E69-177629D47797}" destId="{795F5365-EAB4-4F9C-99F8-A89D5E12936E}" srcOrd="0" destOrd="0" presId="urn:microsoft.com/office/officeart/2008/layout/BendingPictureCaptionList"/>
    <dgm:cxn modelId="{E70A6E52-3E78-4951-8EBA-34DD173CDD65}" type="presParOf" srcId="{746E4068-2D4F-41C5-8E69-177629D47797}" destId="{FE3E21E2-2651-489E-8CB5-1E53A380EED1}" srcOrd="1" destOrd="0" presId="urn:microsoft.com/office/officeart/2008/layout/BendingPictureCaptionList"/>
    <dgm:cxn modelId="{96377D83-312C-4368-84C7-3BB67E7A7CA2}" type="presParOf" srcId="{F995DD15-6F44-423D-8DA2-A47A3B70BAF0}" destId="{1C46D511-A4A1-4D4E-AAAD-A77F2C11827E}" srcOrd="7" destOrd="0" presId="urn:microsoft.com/office/officeart/2008/layout/BendingPictureCaptionList"/>
    <dgm:cxn modelId="{343C79CF-20F8-4DC5-858B-AAD496FCB65D}" type="presParOf" srcId="{F995DD15-6F44-423D-8DA2-A47A3B70BAF0}" destId="{FE4178E0-5840-4EC5-9FA9-0C118A84AA0D}" srcOrd="8" destOrd="0" presId="urn:microsoft.com/office/officeart/2008/layout/BendingPictureCaptionList"/>
    <dgm:cxn modelId="{EA384C35-4C03-46B0-9E88-85C6FB1B0548}" type="presParOf" srcId="{FE4178E0-5840-4EC5-9FA9-0C118A84AA0D}" destId="{891C0A9D-6910-4827-B6EE-AE9BC7B59BD6}" srcOrd="0" destOrd="0" presId="urn:microsoft.com/office/officeart/2008/layout/BendingPictureCaptionList"/>
    <dgm:cxn modelId="{19A5DB37-3ACB-4AA1-8219-33A42BECB8C7}" type="presParOf" srcId="{FE4178E0-5840-4EC5-9FA9-0C118A84AA0D}" destId="{A5BAAA14-779A-4D63-A6C9-EFCF1EB0EDAF}" srcOrd="1" destOrd="0" presId="urn:microsoft.com/office/officeart/2008/layout/BendingPictureCaptionList"/>
    <dgm:cxn modelId="{C2643939-E78A-4300-918B-63DD79F6BBFA}" type="presParOf" srcId="{F995DD15-6F44-423D-8DA2-A47A3B70BAF0}" destId="{FCBE80BA-6FE0-426E-9BC1-3BAE918F7F30}" srcOrd="9" destOrd="0" presId="urn:microsoft.com/office/officeart/2008/layout/BendingPictureCaptionList"/>
    <dgm:cxn modelId="{DFDA2F41-7501-4902-B8EF-09C41C152AB2}" type="presParOf" srcId="{F995DD15-6F44-423D-8DA2-A47A3B70BAF0}" destId="{2EF36AEB-B70C-446A-A57F-39FA209815B0}" srcOrd="10" destOrd="0" presId="urn:microsoft.com/office/officeart/2008/layout/BendingPictureCaptionList"/>
    <dgm:cxn modelId="{4A393B1F-A916-45CE-9B52-F1BDB8B59318}" type="presParOf" srcId="{2EF36AEB-B70C-446A-A57F-39FA209815B0}" destId="{9EE36386-D567-4099-9E05-160F9E4BAEC1}" srcOrd="0" destOrd="0" presId="urn:microsoft.com/office/officeart/2008/layout/BendingPictureCaptionList"/>
    <dgm:cxn modelId="{FB9BE4D7-5BE5-40D9-98D9-8E16FB20E829}" type="presParOf" srcId="{2EF36AEB-B70C-446A-A57F-39FA209815B0}" destId="{A19A8233-B342-43C9-BAE2-932A64A6861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3704E-3B5E-4E4A-904C-0D52EF06ADEF}">
      <dsp:nvSpPr>
        <dsp:cNvPr id="0" name=""/>
        <dsp:cNvSpPr/>
      </dsp:nvSpPr>
      <dsp:spPr>
        <a:xfrm>
          <a:off x="15" y="2687863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4E9F3-CF60-4232-82C3-C9078E8D29FA}">
      <dsp:nvSpPr>
        <dsp:cNvPr id="0" name=""/>
        <dsp:cNvSpPr/>
      </dsp:nvSpPr>
      <dsp:spPr>
        <a:xfrm>
          <a:off x="0" y="4264084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Monitor rooting depth</a:t>
          </a:r>
          <a:endParaRPr lang="en-IL" sz="2000" kern="1200" dirty="0"/>
        </a:p>
      </dsp:txBody>
      <dsp:txXfrm>
        <a:off x="0" y="4264084"/>
        <a:ext cx="2541838" cy="764334"/>
      </dsp:txXfrm>
    </dsp:sp>
    <dsp:sp modelId="{D88BDB16-3557-4E87-BA1D-9EA98EE70A30}">
      <dsp:nvSpPr>
        <dsp:cNvPr id="0" name=""/>
        <dsp:cNvSpPr/>
      </dsp:nvSpPr>
      <dsp:spPr>
        <a:xfrm>
          <a:off x="2898238" y="26970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66000" b="-6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4C506-8ABA-4C35-B95C-22B1C37019CA}">
      <dsp:nvSpPr>
        <dsp:cNvPr id="0" name=""/>
        <dsp:cNvSpPr/>
      </dsp:nvSpPr>
      <dsp:spPr>
        <a:xfrm>
          <a:off x="2887060" y="1621448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Study root hairs</a:t>
          </a:r>
          <a:endParaRPr lang="en-IL" sz="2000" kern="1200" dirty="0"/>
        </a:p>
      </dsp:txBody>
      <dsp:txXfrm>
        <a:off x="2887060" y="1621448"/>
        <a:ext cx="2541838" cy="764334"/>
      </dsp:txXfrm>
    </dsp:sp>
    <dsp:sp modelId="{B63C0DF2-6C94-4BFA-9943-96DCCC61691A}">
      <dsp:nvSpPr>
        <dsp:cNvPr id="0" name=""/>
        <dsp:cNvSpPr/>
      </dsp:nvSpPr>
      <dsp:spPr>
        <a:xfrm>
          <a:off x="2894908" y="2701692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A9040-89A3-4B41-9D7A-F042D9A42D3E}">
      <dsp:nvSpPr>
        <dsp:cNvPr id="0" name=""/>
        <dsp:cNvSpPr/>
      </dsp:nvSpPr>
      <dsp:spPr>
        <a:xfrm>
          <a:off x="2883718" y="4296180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Monitor root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Dynamics in real time</a:t>
          </a:r>
          <a:endParaRPr lang="en-IL" sz="2000" kern="1200" dirty="0"/>
        </a:p>
      </dsp:txBody>
      <dsp:txXfrm>
        <a:off x="2883718" y="4296180"/>
        <a:ext cx="2541838" cy="764334"/>
      </dsp:txXfrm>
    </dsp:sp>
    <dsp:sp modelId="{795F5365-EAB4-4F9C-99F8-A89D5E12936E}">
      <dsp:nvSpPr>
        <dsp:cNvPr id="0" name=""/>
        <dsp:cNvSpPr/>
      </dsp:nvSpPr>
      <dsp:spPr>
        <a:xfrm>
          <a:off x="29800" y="2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E21E2-2651-489E-8CB5-1E53A380EED1}">
      <dsp:nvSpPr>
        <dsp:cNvPr id="0" name=""/>
        <dsp:cNvSpPr/>
      </dsp:nvSpPr>
      <dsp:spPr>
        <a:xfrm>
          <a:off x="19490" y="1610340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Detect root-knot nematode infection</a:t>
          </a:r>
          <a:endParaRPr lang="en-IL" sz="2000" kern="1200" dirty="0"/>
        </a:p>
      </dsp:txBody>
      <dsp:txXfrm>
        <a:off x="19490" y="1610340"/>
        <a:ext cx="2541838" cy="764334"/>
      </dsp:txXfrm>
    </dsp:sp>
    <dsp:sp modelId="{891C0A9D-6910-4827-B6EE-AE9BC7B59BD6}">
      <dsp:nvSpPr>
        <dsp:cNvPr id="0" name=""/>
        <dsp:cNvSpPr/>
      </dsp:nvSpPr>
      <dsp:spPr>
        <a:xfrm>
          <a:off x="5800068" y="27438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60000" b="-6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AAA14-779A-4D63-A6C9-EFCF1EB0EDAF}">
      <dsp:nvSpPr>
        <dsp:cNvPr id="0" name=""/>
        <dsp:cNvSpPr/>
      </dsp:nvSpPr>
      <dsp:spPr>
        <a:xfrm>
          <a:off x="5774121" y="1601181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Evaluate plant stress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with fluorescent roots</a:t>
          </a:r>
          <a:endParaRPr lang="en-IL" sz="2000" kern="1200" dirty="0"/>
        </a:p>
      </dsp:txBody>
      <dsp:txXfrm>
        <a:off x="5774121" y="1601181"/>
        <a:ext cx="2541838" cy="764334"/>
      </dsp:txXfrm>
    </dsp:sp>
    <dsp:sp modelId="{9EE36386-D567-4099-9E05-160F9E4BAEC1}">
      <dsp:nvSpPr>
        <dsp:cNvPr id="0" name=""/>
        <dsp:cNvSpPr/>
      </dsp:nvSpPr>
      <dsp:spPr>
        <a:xfrm>
          <a:off x="5801627" y="2680646"/>
          <a:ext cx="2278105" cy="146512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31000" b="-3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A8233-B342-43C9-BAE2-932A64A6861C}">
      <dsp:nvSpPr>
        <dsp:cNvPr id="0" name=""/>
        <dsp:cNvSpPr/>
      </dsp:nvSpPr>
      <dsp:spPr>
        <a:xfrm>
          <a:off x="5773232" y="4289537"/>
          <a:ext cx="2541838" cy="76433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timely data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build models</a:t>
          </a:r>
          <a:endParaRPr lang="en-IL" sz="2000" kern="1200" dirty="0"/>
        </a:p>
      </dsp:txBody>
      <dsp:txXfrm>
        <a:off x="5773232" y="4289537"/>
        <a:ext cx="2541838" cy="764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96E92-9448-4F50-9B6B-94CFDC69F977}" type="datetimeFigureOut">
              <a:rPr lang="en-IL" smtClean="0"/>
              <a:t>25/05/2022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A61B3-A028-4164-8EC8-07B013F8917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789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4DC6-BEFF-4FD1-96C9-68EEBE565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15379-5FE5-4A24-82C5-85FCEECE0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51DF9-FD7D-4387-8ACA-89CE939C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EE79-B4CF-4767-B152-47D16CECF3CD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77BDE-499D-4EDC-A3CA-BB20A07E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A1BB3-B436-44C3-B26A-0DA99F63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AF4FAAE-F925-4395-BCB1-0E9ECF0CDB59}" type="slidenum">
              <a:rPr lang="en-IL" smtClean="0"/>
              <a:pPr/>
              <a:t>‹#›</a:t>
            </a:fld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9126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C33E-5542-4DBC-8950-B98C0320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8B7ED-E447-432A-8DF9-2449BD0BF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57A3-0807-4B91-A8BD-46040903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41831-9461-48F7-890A-8A80C22B3FCA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6AB2F-7F46-4371-9697-38564B2F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F2601-EF4A-4DA9-B43C-94A7BE69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551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4320AF-3459-42B5-910E-562075EC4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9A1D5-6D01-4DA8-BB9A-BB8CEC491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C87EB-AE7A-4FDF-9876-C5AA14E5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4FA3-7B0F-4B71-9131-F1815FD24688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80418-453F-42F0-AE29-8CD5E918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53AF-544D-454B-925A-001F11F4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5988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092B-A033-4D49-B5E8-C8AC4F78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C9EE4-5494-43D0-B72B-0EADDA3C4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4D470-4239-43FD-A185-F1F323B2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0456-C901-42E9-8D84-38801017F33F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4F4C-0FF4-4C0B-88A7-70A59E6A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32F8E-5D70-4662-B852-C233AB18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AF4FAAE-F925-4395-BCB1-0E9ECF0CDB59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7756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5AA0-2D0B-4A3B-AC42-839D5540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F7D53-0EC9-4F60-9A34-569CE406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9486-AAE5-43D4-8D61-9E5E9482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EA9F-DAA8-4549-8F5B-8DA3F2919FC5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0704E-D63B-4BF1-9F3B-94226F8E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213BB-1277-446D-BDD0-880C85D3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AF4FAAE-F925-4395-BCB1-0E9ECF0CDB59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5262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C4E9-694B-4A40-B2B9-2BDF84C5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622F9-B25B-4986-B124-343079CAD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4641D-1657-4425-BC5B-2C69138BB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F00CA-7DC2-440E-832A-21502995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1759-A9E8-4019-A43E-5B389FF0F811}" type="datetime8">
              <a:rPr lang="en-IL" smtClean="0"/>
              <a:t>25/05/2022 6:28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35EC0-B3F1-44CF-91AF-9636F49A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69EEF-68CB-4E33-8132-76662850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8428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8EFB-BDFA-47AD-B743-11FF42D21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02A66-FE60-45DF-B198-F44AECEA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3C0AE-AC38-4E44-B320-187BE98D3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E88AC8-0536-46C6-8FBF-DD8803F2B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C0AD6-CA18-45D2-9F48-35C196E08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B46B8-4AEF-4FC6-A060-EF7EE70C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908F8-3FA4-4A68-BB59-54FBDFD82FAD}" type="datetime8">
              <a:rPr lang="en-IL" smtClean="0"/>
              <a:t>25/05/2022 6:28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6C412D-29A3-42DD-BDB6-522AB837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D89DD-9F76-4A6C-AEFF-F66F9188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248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2A9A-B86F-47CB-B0AA-9A1735AC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D987E-23A8-4DEE-8260-8AA1AC78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2FAF-6FF7-45D7-A666-2B7F005CE557}" type="datetime8">
              <a:rPr lang="en-IL" smtClean="0"/>
              <a:t>25/05/2022 6:28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EFFED-D0D7-4095-AC37-57240161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C3C69-94FF-4906-AB2A-1F650E2C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53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93471-C878-4C1F-AE70-921915EF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7D18-E475-475A-BA30-F6889474F3FC}" type="datetime8">
              <a:rPr lang="en-IL" smtClean="0"/>
              <a:t>25/05/2022 6:28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7A97F-6B65-47A3-86D4-25B074AA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F9CD9-C21A-45F6-8A8C-FCD74477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5594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6880-63C3-4981-BC83-F4A6C129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D5838-6713-4086-A23F-98A073D7E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41FE3-D11C-455C-A823-FA5F3CE7C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FB5F-7E05-4C7F-9CCF-E936E8E7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1D83-98AF-4F7C-BA23-75A2076ABCFB}" type="datetime8">
              <a:rPr lang="en-IL" smtClean="0"/>
              <a:t>25/05/2022 6:28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F8983-3450-4008-9C79-A0D2CB73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9E261-964E-48D6-87F8-6C519912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6716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A794-C59E-4B10-BA98-24AFBFEE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4A037C-DAAF-4979-9369-4A0DEB07B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F733D-8F59-487A-891B-39F4C38A9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2C1FE-26FB-4A29-BF14-41A15AC3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088-F424-4C16-8EB0-38F1AF6E0E71}" type="datetime8">
              <a:rPr lang="en-IL" smtClean="0"/>
              <a:t>25/05/2022 6:28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8BB1-B6D8-48D5-A61E-2FA3967D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F7527-3EA5-4956-A337-712FFFA1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6138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ED556-AB2B-42FC-A01F-EE2F4A39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7E29B-8CEC-4760-9F56-08817FE12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91EB3-1F21-42B1-B10F-0C589C7FB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8E06-A9FB-4C79-A9C4-564E91CFB3A1}" type="datetime8">
              <a:rPr lang="en-IL" smtClean="0"/>
              <a:t>25/05/2022 6:28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431CF-C849-4BA4-B19C-90BDA194D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30F7E-860B-430F-8064-627CD286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4FAAE-F925-4395-BCB1-0E9ECF0CDB5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2773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zhoy@post.bgu.ac.i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FD0A0F-A138-4083-9706-5CD3C5448283}"/>
              </a:ext>
            </a:extLst>
          </p:cNvPr>
          <p:cNvSpPr/>
          <p:nvPr/>
        </p:nvSpPr>
        <p:spPr>
          <a:xfrm>
            <a:off x="0" y="1996343"/>
            <a:ext cx="12192000" cy="1658902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026" name="Picture 2" descr="EGU22: New Dates, Format and Submission Deadline Announced | EPOS">
            <a:extLst>
              <a:ext uri="{FF2B5EF4-FFF2-40B4-BE49-F238E27FC236}">
                <a16:creationId xmlns:a16="http://schemas.microsoft.com/office/drawing/2014/main" id="{34AD6783-D28A-4AA8-8881-08DFE0C9A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642" r="380" b="36668"/>
          <a:stretch/>
        </p:blipFill>
        <p:spPr bwMode="auto">
          <a:xfrm>
            <a:off x="252984" y="409198"/>
            <a:ext cx="3715512" cy="107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3A2C6-12C5-48AD-B3B6-D79602559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0803" y="437793"/>
            <a:ext cx="2967452" cy="1012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2980A-04E9-48FC-99FA-CDE235D3B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4" y="587895"/>
            <a:ext cx="3295336" cy="712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6A1606-C5D7-4A3E-A452-6C306BEE7A8D}"/>
              </a:ext>
            </a:extLst>
          </p:cNvPr>
          <p:cNvSpPr/>
          <p:nvPr/>
        </p:nvSpPr>
        <p:spPr>
          <a:xfrm>
            <a:off x="723900" y="1996343"/>
            <a:ext cx="10744200" cy="3991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IL" sz="3200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Towards fully automated root phenotyping in the field: from Minirhizotron image acquisition to data analysis </a:t>
            </a:r>
            <a:endParaRPr lang="en-IL" sz="28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IL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Kaining Zhou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IL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Adam </a:t>
            </a:r>
            <a:r>
              <a:rPr lang="en-IL" sz="1600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Soffer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L" sz="1600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Jhonathan</a:t>
            </a:r>
            <a:r>
              <a:rPr lang="en-IL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E. </a:t>
            </a:r>
            <a:r>
              <a:rPr lang="en-IL" sz="1600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Ephrath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US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Ofer</a:t>
            </a:r>
            <a:r>
              <a:rPr lang="en-US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Hadar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IL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Naftali </a:t>
            </a:r>
            <a:r>
              <a:rPr lang="en-IL" sz="1600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Lazarovitch</a:t>
            </a:r>
            <a:r>
              <a:rPr lang="en-US" sz="1600" b="1" baseline="300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endParaRPr lang="en-US" sz="1400" b="1" baseline="30000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US" sz="12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IL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French Associates Institute for Agriculture and Biotechnology of Drylands, Jacob </a:t>
            </a:r>
            <a:r>
              <a:rPr lang="en-IL" sz="1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Blaustein</a:t>
            </a:r>
            <a:r>
              <a:rPr lang="en-IL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Institutes for Desert Research, Ben-Gurion University of the Negev, </a:t>
            </a:r>
            <a:r>
              <a:rPr lang="en-IL" sz="1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Sede</a:t>
            </a:r>
            <a:r>
              <a:rPr lang="en-IL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L" sz="1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Boqer</a:t>
            </a:r>
            <a:r>
              <a:rPr lang="en-IL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Campus, 8499000, Israel</a:t>
            </a:r>
            <a:endParaRPr lang="en-IL" sz="1100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IL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School of Electrical and Computer Engineering, Ben-Gurion University of the Negev, 8410501 </a:t>
            </a:r>
            <a:r>
              <a:rPr lang="en-IL" sz="1200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Beer Sheva, Israel</a:t>
            </a:r>
            <a:endParaRPr lang="en-IL" sz="11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40973-096C-48F6-8C98-E8BA167DB3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954" y="5399286"/>
            <a:ext cx="1284686" cy="12846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65C14B-1C28-458A-B7A7-A73E1FC9700F}"/>
              </a:ext>
            </a:extLst>
          </p:cNvPr>
          <p:cNvSpPr/>
          <p:nvPr/>
        </p:nvSpPr>
        <p:spPr>
          <a:xfrm>
            <a:off x="723900" y="2825794"/>
            <a:ext cx="10744200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IL" sz="11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AFD36-2D5D-4016-8293-97A54E0BD7A8}"/>
              </a:ext>
            </a:extLst>
          </p:cNvPr>
          <p:cNvSpPr txBox="1"/>
          <p:nvPr/>
        </p:nvSpPr>
        <p:spPr>
          <a:xfrm>
            <a:off x="9480065" y="5405160"/>
            <a:ext cx="185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Scan me </a:t>
            </a:r>
          </a:p>
          <a:p>
            <a:r>
              <a:rPr lang="en-US" sz="1600" b="1" dirty="0"/>
              <a:t>to read </a:t>
            </a:r>
          </a:p>
          <a:p>
            <a:r>
              <a:rPr lang="en-US" sz="1600" b="1" dirty="0"/>
              <a:t>the abstract</a:t>
            </a:r>
            <a:endParaRPr lang="en-IL" sz="1600" b="1" dirty="0"/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C9429DE3-0A1C-42BD-810C-D1D229B82DE0}"/>
              </a:ext>
            </a:extLst>
          </p:cNvPr>
          <p:cNvSpPr/>
          <p:nvPr/>
        </p:nvSpPr>
        <p:spPr>
          <a:xfrm rot="5400000">
            <a:off x="9629810" y="6289698"/>
            <a:ext cx="347472" cy="349366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242BB5-2CB4-4A1C-BC23-2F121073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410" y="6542754"/>
            <a:ext cx="2743200" cy="365125"/>
          </a:xfrm>
        </p:spPr>
        <p:txBody>
          <a:bodyPr/>
          <a:lstStyle/>
          <a:p>
            <a:fld id="{FAF4FAAE-F925-4395-BCB1-0E9ECF0CDB59}" type="slidenum">
              <a:rPr lang="en-IL" smtClean="0"/>
              <a:pPr/>
              <a:t>1</a:t>
            </a:fld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5130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0C7EBD-82B0-4841-8EEA-1F634AEFAD5D}"/>
              </a:ext>
            </a:extLst>
          </p:cNvPr>
          <p:cNvSpPr/>
          <p:nvPr/>
        </p:nvSpPr>
        <p:spPr>
          <a:xfrm>
            <a:off x="6298434" y="3009957"/>
            <a:ext cx="5305960" cy="1628661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A49E3-BDDB-4F48-AE0F-FCE66B3F47FF}"/>
              </a:ext>
            </a:extLst>
          </p:cNvPr>
          <p:cNvSpPr txBox="1"/>
          <p:nvPr/>
        </p:nvSpPr>
        <p:spPr>
          <a:xfrm>
            <a:off x="587374" y="417937"/>
            <a:ext cx="1101701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Time used for data analysis: manual annotation vs. CNN model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6612E-AB34-47D7-BED0-E9F1646F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10</a:t>
            </a:fld>
            <a:endParaRPr lang="en-IL"/>
          </a:p>
        </p:txBody>
      </p:sp>
      <p:pic>
        <p:nvPicPr>
          <p:cNvPr id="1030" name="Picture 6" descr="Rocket Clipart transparent PNG - StickPNG">
            <a:extLst>
              <a:ext uri="{FF2B5EF4-FFF2-40B4-BE49-F238E27FC236}">
                <a16:creationId xmlns:a16="http://schemas.microsoft.com/office/drawing/2014/main" id="{934FE8C3-8522-4C8F-A501-97FA81BE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3127">
            <a:off x="8147199" y="1635737"/>
            <a:ext cx="1122151" cy="10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il - Free animals icons">
            <a:extLst>
              <a:ext uri="{FF2B5EF4-FFF2-40B4-BE49-F238E27FC236}">
                <a16:creationId xmlns:a16="http://schemas.microsoft.com/office/drawing/2014/main" id="{47CB2543-891E-4EF7-8E15-61BD761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3591" y="1408892"/>
            <a:ext cx="944592" cy="9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59BBC2-0339-4A59-A8A6-E9FF86AACB72}"/>
              </a:ext>
            </a:extLst>
          </p:cNvPr>
          <p:cNvSpPr txBox="1"/>
          <p:nvPr/>
        </p:nvSpPr>
        <p:spPr>
          <a:xfrm>
            <a:off x="5626774" y="3462077"/>
            <a:ext cx="74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VS.</a:t>
            </a:r>
            <a:endParaRPr lang="en-IL" sz="2800" b="1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1F613-0236-4BEC-9087-DD4DED14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2643107"/>
            <a:ext cx="4899281" cy="354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CED3C3-1551-4D01-BCD7-BB5C47B9F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212" y="3363856"/>
            <a:ext cx="1221911" cy="8805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38F887E-C835-4809-BFAB-EA4EBE9AE532}"/>
              </a:ext>
            </a:extLst>
          </p:cNvPr>
          <p:cNvSpPr/>
          <p:nvPr/>
        </p:nvSpPr>
        <p:spPr>
          <a:xfrm>
            <a:off x="10086468" y="3179764"/>
            <a:ext cx="14378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Total root length:</a:t>
            </a:r>
          </a:p>
          <a:p>
            <a:pPr algn="ctr"/>
            <a:r>
              <a:rPr lang="en-US" sz="2400" b="1" dirty="0"/>
              <a:t>46 mm</a:t>
            </a:r>
            <a:endParaRPr lang="en-IL" sz="2400" b="1" dirty="0"/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3138E0AF-B35A-4FEB-95E0-0FE72E8F03C8}"/>
              </a:ext>
            </a:extLst>
          </p:cNvPr>
          <p:cNvSpPr/>
          <p:nvPr/>
        </p:nvSpPr>
        <p:spPr>
          <a:xfrm>
            <a:off x="7877444" y="3584691"/>
            <a:ext cx="395401" cy="277993"/>
          </a:xfrm>
          <a:prstGeom prst="stripedRightArrow">
            <a:avLst>
              <a:gd name="adj1" fmla="val 59756"/>
              <a:gd name="adj2" fmla="val 5525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Arrow: Striped Right 24">
            <a:extLst>
              <a:ext uri="{FF2B5EF4-FFF2-40B4-BE49-F238E27FC236}">
                <a16:creationId xmlns:a16="http://schemas.microsoft.com/office/drawing/2014/main" id="{4527264B-C379-477E-BF5F-6539C95C10CE}"/>
              </a:ext>
            </a:extLst>
          </p:cNvPr>
          <p:cNvSpPr/>
          <p:nvPr/>
        </p:nvSpPr>
        <p:spPr>
          <a:xfrm>
            <a:off x="9805829" y="3584691"/>
            <a:ext cx="395401" cy="277993"/>
          </a:xfrm>
          <a:prstGeom prst="stripedRightArrow">
            <a:avLst>
              <a:gd name="adj1" fmla="val 59756"/>
              <a:gd name="adj2" fmla="val 5525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7E9FB4-7027-4CFD-99C5-CFCB032527DF}"/>
              </a:ext>
            </a:extLst>
          </p:cNvPr>
          <p:cNvSpPr/>
          <p:nvPr/>
        </p:nvSpPr>
        <p:spPr>
          <a:xfrm>
            <a:off x="295984" y="1959882"/>
            <a:ext cx="254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90s </a:t>
            </a:r>
            <a:r>
              <a:rPr lang="en-US" sz="2400" b="1" dirty="0">
                <a:solidFill>
                  <a:srgbClr val="002060"/>
                </a:solidFill>
              </a:rPr>
              <a:t>per image </a:t>
            </a:r>
            <a:endParaRPr lang="en-IL" sz="2400" b="1" dirty="0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F1195F-9B8F-4DFA-9EF2-F8DF1F4A637B}"/>
              </a:ext>
            </a:extLst>
          </p:cNvPr>
          <p:cNvSpPr/>
          <p:nvPr/>
        </p:nvSpPr>
        <p:spPr>
          <a:xfrm>
            <a:off x="5801233" y="1974840"/>
            <a:ext cx="254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3s </a:t>
            </a:r>
            <a:r>
              <a:rPr lang="en-US" sz="2400" b="1" dirty="0">
                <a:solidFill>
                  <a:srgbClr val="002060"/>
                </a:solidFill>
              </a:rPr>
              <a:t>per image </a:t>
            </a:r>
            <a:endParaRPr lang="en-IL" sz="2400" b="1" dirty="0">
              <a:solidFill>
                <a:srgbClr val="00206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853F38-12E4-4A97-89B5-69D1E2DE17FD}"/>
              </a:ext>
            </a:extLst>
          </p:cNvPr>
          <p:cNvGrpSpPr/>
          <p:nvPr/>
        </p:nvGrpSpPr>
        <p:grpSpPr>
          <a:xfrm>
            <a:off x="8443345" y="3370970"/>
            <a:ext cx="1437893" cy="906634"/>
            <a:chOff x="2930950" y="2170312"/>
            <a:chExt cx="7051250" cy="30682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C0485ED-E133-409F-9CA2-C0A5EF17C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907" b="15453"/>
            <a:stretch/>
          </p:blipFill>
          <p:spPr>
            <a:xfrm>
              <a:off x="2930950" y="2170312"/>
              <a:ext cx="7051250" cy="306824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32AC9B-57E6-4C03-9E91-0362BC06CE55}"/>
                </a:ext>
              </a:extLst>
            </p:cNvPr>
            <p:cNvSpPr/>
            <p:nvPr/>
          </p:nvSpPr>
          <p:spPr>
            <a:xfrm>
              <a:off x="3119484" y="3174708"/>
              <a:ext cx="744719" cy="452486"/>
            </a:xfrm>
            <a:prstGeom prst="rect">
              <a:avLst/>
            </a:prstGeom>
            <a:solidFill>
              <a:srgbClr val="36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28A5E4F-1E01-40F2-9D56-25F5119098BB}"/>
                </a:ext>
              </a:extLst>
            </p:cNvPr>
            <p:cNvSpPr/>
            <p:nvPr/>
          </p:nvSpPr>
          <p:spPr>
            <a:xfrm>
              <a:off x="3336326" y="2948465"/>
              <a:ext cx="640999" cy="452486"/>
            </a:xfrm>
            <a:prstGeom prst="rect">
              <a:avLst/>
            </a:prstGeom>
            <a:solidFill>
              <a:srgbClr val="36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A3BAB4-77DD-4D40-B0F2-AD41EF53773C}"/>
                </a:ext>
              </a:extLst>
            </p:cNvPr>
            <p:cNvSpPr/>
            <p:nvPr/>
          </p:nvSpPr>
          <p:spPr>
            <a:xfrm>
              <a:off x="3732228" y="2629429"/>
              <a:ext cx="433645" cy="452486"/>
            </a:xfrm>
            <a:prstGeom prst="rect">
              <a:avLst/>
            </a:prstGeom>
            <a:solidFill>
              <a:srgbClr val="36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E4CA33B-5E7D-4565-9B9A-19D95C0AF3D1}"/>
                </a:ext>
              </a:extLst>
            </p:cNvPr>
            <p:cNvSpPr/>
            <p:nvPr/>
          </p:nvSpPr>
          <p:spPr>
            <a:xfrm>
              <a:off x="4994056" y="3174708"/>
              <a:ext cx="433645" cy="452486"/>
            </a:xfrm>
            <a:prstGeom prst="rect">
              <a:avLst/>
            </a:prstGeom>
            <a:solidFill>
              <a:srgbClr val="5A8B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E33B63-2A38-4E67-8719-E90887DD12C3}"/>
                </a:ext>
              </a:extLst>
            </p:cNvPr>
            <p:cNvSpPr/>
            <p:nvPr/>
          </p:nvSpPr>
          <p:spPr>
            <a:xfrm>
              <a:off x="6444433" y="3119754"/>
              <a:ext cx="526316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09BB79-6B95-4664-8A15-8FFF83A23E42}"/>
                </a:ext>
              </a:extLst>
            </p:cNvPr>
            <p:cNvSpPr/>
            <p:nvPr/>
          </p:nvSpPr>
          <p:spPr>
            <a:xfrm>
              <a:off x="4085559" y="4786065"/>
              <a:ext cx="975879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768891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AA49E3-BDDB-4F48-AE0F-FCE66B3F47FF}"/>
              </a:ext>
            </a:extLst>
          </p:cNvPr>
          <p:cNvSpPr txBox="1"/>
          <p:nvPr/>
        </p:nvSpPr>
        <p:spPr>
          <a:xfrm>
            <a:off x="587375" y="441325"/>
            <a:ext cx="1076642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Time used for data analysis: manual annotation vs. CNN model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6612E-AB34-47D7-BED0-E9F1646F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2743200" cy="365125"/>
          </a:xfrm>
        </p:spPr>
        <p:txBody>
          <a:bodyPr/>
          <a:lstStyle/>
          <a:p>
            <a:fld id="{FAF4FAAE-F925-4395-BCB1-0E9ECF0CDB59}" type="slidenum">
              <a:rPr lang="en-IL" smtClean="0"/>
              <a:pPr/>
              <a:t>11</a:t>
            </a:fld>
            <a:endParaRPr lang="en-IL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609487D-8C45-4881-81A7-69242ED75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115198"/>
              </p:ext>
            </p:extLst>
          </p:nvPr>
        </p:nvGraphicFramePr>
        <p:xfrm>
          <a:off x="6605737" y="1544320"/>
          <a:ext cx="5080211" cy="374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9A69284-BF13-4CB2-A243-35698692D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294243"/>
              </p:ext>
            </p:extLst>
          </p:nvPr>
        </p:nvGraphicFramePr>
        <p:xfrm>
          <a:off x="587375" y="1585311"/>
          <a:ext cx="5960410" cy="419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88A0141C-5972-45C6-BA05-696D78543723}"/>
              </a:ext>
            </a:extLst>
          </p:cNvPr>
          <p:cNvSpPr/>
          <p:nvPr/>
        </p:nvSpPr>
        <p:spPr>
          <a:xfrm flipH="1">
            <a:off x="5926884" y="3043330"/>
            <a:ext cx="600093" cy="402482"/>
          </a:xfrm>
          <a:prstGeom prst="stripedRightArrow">
            <a:avLst>
              <a:gd name="adj1" fmla="val 59756"/>
              <a:gd name="adj2" fmla="val 5525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8922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6494-4454-449C-81C9-5329E02B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2356993" cy="611188"/>
          </a:xfr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Applications</a:t>
            </a:r>
            <a:endParaRPr lang="en-IL" sz="32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0D13AC-847E-4220-BF52-789EED6F5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207318"/>
              </p:ext>
            </p:extLst>
          </p:nvPr>
        </p:nvGraphicFramePr>
        <p:xfrm>
          <a:off x="587375" y="1423850"/>
          <a:ext cx="8315960" cy="5795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3189E-D7EE-46E0-BB0C-8C7551DB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0259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6494-4454-449C-81C9-5329E02B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3664114" cy="611188"/>
          </a:xfr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Take home message</a:t>
            </a:r>
            <a:endParaRPr lang="en-I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3189E-D7EE-46E0-BB0C-8C7551DB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13</a:t>
            </a:fld>
            <a:endParaRPr lang="en-I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E849BE-DFFD-459A-82CC-2053F88AEA6B}"/>
              </a:ext>
            </a:extLst>
          </p:cNvPr>
          <p:cNvSpPr txBox="1">
            <a:spLocks/>
          </p:cNvSpPr>
          <p:nvPr/>
        </p:nvSpPr>
        <p:spPr>
          <a:xfrm>
            <a:off x="587375" y="1246188"/>
            <a:ext cx="10212706" cy="26781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The automated Minirhizotron system greatly facilitates image acquisition.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The CNN model is accurate to estimate root length on Minirhizotron images.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This platform will accelerate high-throughput root phenotyping in the field. </a:t>
            </a:r>
            <a:endParaRPr lang="en-IL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7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6494-4454-449C-81C9-5329E02B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908429"/>
            <a:ext cx="3161665" cy="4100451"/>
          </a:xfr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Thank you for your attention!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Welcome to contact us if you have any questions.</a:t>
            </a:r>
            <a:endParaRPr lang="en-IL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3189E-D7EE-46E0-BB0C-8C7551DB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14</a:t>
            </a:fld>
            <a:endParaRPr lang="en-I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E849BE-DFFD-459A-82CC-2053F88AEA6B}"/>
              </a:ext>
            </a:extLst>
          </p:cNvPr>
          <p:cNvSpPr txBox="1">
            <a:spLocks/>
          </p:cNvSpPr>
          <p:nvPr/>
        </p:nvSpPr>
        <p:spPr>
          <a:xfrm>
            <a:off x="4005579" y="1030349"/>
            <a:ext cx="7505701" cy="26781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4000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+mn-lt"/>
              </a:rPr>
              <a:t>Kaining Zhou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+mn-lt"/>
                <a:hlinkClick r:id="rId2"/>
              </a:rPr>
              <a:t>zhoy@post.bgu.ac.il</a:t>
            </a:r>
            <a:endParaRPr lang="en-US" sz="4000" b="1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French Associates Institute for Agriculture and Biotechnology of Drylands, Jacob </a:t>
            </a:r>
            <a:r>
              <a:rPr lang="en-US" sz="2400" dirty="0" err="1">
                <a:latin typeface="+mn-lt"/>
              </a:rPr>
              <a:t>Blaustein</a:t>
            </a:r>
            <a:r>
              <a:rPr lang="en-US" sz="2400" dirty="0">
                <a:latin typeface="+mn-lt"/>
              </a:rPr>
              <a:t> Institutes for Desert Research, Ben-Gurion University of the Negev, Israel</a:t>
            </a:r>
            <a:endParaRPr lang="en-I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14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166062-6899-F759-52D2-1EAC57D9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588" y="2541181"/>
            <a:ext cx="4291690" cy="4286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39E40-1EF0-A305-A5EF-B8C3A36A6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12" b="7324"/>
          <a:stretch/>
        </p:blipFill>
        <p:spPr>
          <a:xfrm>
            <a:off x="587375" y="1874226"/>
            <a:ext cx="6659015" cy="457274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037FF24-2F1E-46F6-9F70-03E8B3AC342C}"/>
              </a:ext>
            </a:extLst>
          </p:cNvPr>
          <p:cNvSpPr/>
          <p:nvPr/>
        </p:nvSpPr>
        <p:spPr>
          <a:xfrm>
            <a:off x="5521718" y="1449462"/>
            <a:ext cx="1102203" cy="8365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EC533-6417-4FCD-8A5D-D5D52668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2727"/>
            <a:ext cx="10272302" cy="101673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Effective root monitoring in the soil is important for making sound decisions.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BEF4B2-9BF8-7768-E0E7-6A88D7D3401A}"/>
              </a:ext>
            </a:extLst>
          </p:cNvPr>
          <p:cNvSpPr txBox="1"/>
          <p:nvPr/>
        </p:nvSpPr>
        <p:spPr>
          <a:xfrm>
            <a:off x="3338418" y="3175926"/>
            <a:ext cx="822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Lucida Sans Unicode" panose="020B0602030504020204" pitchFamily="34" charset="0"/>
              </a:rPr>
              <a:t>water</a:t>
            </a:r>
            <a:endParaRPr lang="en-IL" sz="2000" b="1" dirty="0">
              <a:cs typeface="Lucida Sans Unicode" panose="020B0602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A66360-DE18-56E2-B475-684036D25723}"/>
              </a:ext>
            </a:extLst>
          </p:cNvPr>
          <p:cNvSpPr txBox="1"/>
          <p:nvPr/>
        </p:nvSpPr>
        <p:spPr>
          <a:xfrm>
            <a:off x="5188668" y="3211816"/>
            <a:ext cx="1325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Lucida Sans Unicode" panose="020B0602030504020204" pitchFamily="34" charset="0"/>
              </a:rPr>
              <a:t>Fertilizer</a:t>
            </a:r>
            <a:endParaRPr lang="en-IL" sz="2000" b="1" dirty="0">
              <a:cs typeface="Lucida Sans Unicode" panose="020B0602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2C6EC8-BFCE-85FB-B87C-B7C07315FA65}"/>
              </a:ext>
            </a:extLst>
          </p:cNvPr>
          <p:cNvSpPr txBox="1"/>
          <p:nvPr/>
        </p:nvSpPr>
        <p:spPr>
          <a:xfrm>
            <a:off x="7774268" y="1945346"/>
            <a:ext cx="3050614" cy="400110"/>
          </a:xfrm>
          <a:prstGeom prst="rect">
            <a:avLst/>
          </a:prstGeom>
          <a:solidFill>
            <a:srgbClr val="2E75B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Minirhizotron system (MR)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8AED35-55BA-812C-B3AB-6DA16630DEDC}"/>
              </a:ext>
            </a:extLst>
          </p:cNvPr>
          <p:cNvSpPr/>
          <p:nvPr/>
        </p:nvSpPr>
        <p:spPr>
          <a:xfrm>
            <a:off x="587374" y="6191045"/>
            <a:ext cx="6585586" cy="666955"/>
          </a:xfrm>
          <a:prstGeom prst="rect">
            <a:avLst/>
          </a:prstGeom>
          <a:solidFill>
            <a:srgbClr val="3A2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BE3AA89-23BA-EED8-6154-1B218407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F4FAAE-F925-4395-BCB1-0E9ECF0CDB59}" type="slidenum">
              <a:rPr lang="en-IL" smtClean="0"/>
              <a:pPr/>
              <a:t>2</a:t>
            </a:fld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8694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EB27E-F95E-0117-0DD3-733A593B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164" y="2880007"/>
            <a:ext cx="5552568" cy="338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A49E3-BDDB-4F48-AE0F-FCE66B3F47FF}"/>
              </a:ext>
            </a:extLst>
          </p:cNvPr>
          <p:cNvSpPr txBox="1"/>
          <p:nvPr/>
        </p:nvSpPr>
        <p:spPr>
          <a:xfrm>
            <a:off x="587374" y="417937"/>
            <a:ext cx="1093698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Minirhizotron image annotation is tedious and time-consuming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6612E-AB34-47D7-BED0-E9F1646F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3</a:t>
            </a:fld>
            <a:endParaRPr lang="en-IL" dirty="0"/>
          </a:p>
        </p:txBody>
      </p:sp>
      <p:pic>
        <p:nvPicPr>
          <p:cNvPr id="1032" name="Picture 8" descr="Snail - Free animals icons">
            <a:extLst>
              <a:ext uri="{FF2B5EF4-FFF2-40B4-BE49-F238E27FC236}">
                <a16:creationId xmlns:a16="http://schemas.microsoft.com/office/drawing/2014/main" id="{47CB2543-891E-4EF7-8E15-61BD761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7015" y="1396926"/>
            <a:ext cx="944592" cy="9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21F613-0236-4BEC-9087-DD4DED14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2643107"/>
            <a:ext cx="4899281" cy="35439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7E9FB4-7027-4CFD-99C5-CFCB032527DF}"/>
              </a:ext>
            </a:extLst>
          </p:cNvPr>
          <p:cNvSpPr/>
          <p:nvPr/>
        </p:nvSpPr>
        <p:spPr>
          <a:xfrm>
            <a:off x="494691" y="1537959"/>
            <a:ext cx="254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1.5mins </a:t>
            </a:r>
            <a:r>
              <a:rPr lang="en-US" sz="2400" b="1" dirty="0">
                <a:solidFill>
                  <a:srgbClr val="002060"/>
                </a:solidFill>
              </a:rPr>
              <a:t>per image </a:t>
            </a:r>
            <a:endParaRPr lang="en-IL" sz="2400" b="1" dirty="0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F1195F-9B8F-4DFA-9EF2-F8DF1F4A637B}"/>
              </a:ext>
            </a:extLst>
          </p:cNvPr>
          <p:cNvSpPr/>
          <p:nvPr/>
        </p:nvSpPr>
        <p:spPr>
          <a:xfrm>
            <a:off x="5608867" y="1510115"/>
            <a:ext cx="5552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Annotation time for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 a long-term experiment:</a:t>
            </a: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IL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EC4F9-4913-35CF-9279-575A10F9F4CC}"/>
              </a:ext>
            </a:extLst>
          </p:cNvPr>
          <p:cNvSpPr/>
          <p:nvPr/>
        </p:nvSpPr>
        <p:spPr>
          <a:xfrm>
            <a:off x="5434184" y="5725398"/>
            <a:ext cx="254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Time &amp; cost </a:t>
            </a:r>
            <a:endParaRPr lang="en-IL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9C0209-1F4C-A4E2-359B-DCAF01630603}"/>
              </a:ext>
            </a:extLst>
          </p:cNvPr>
          <p:cNvSpPr/>
          <p:nvPr/>
        </p:nvSpPr>
        <p:spPr>
          <a:xfrm>
            <a:off x="9519501" y="4834740"/>
            <a:ext cx="2542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Observation replicate &amp; frequency </a:t>
            </a:r>
            <a:endParaRPr lang="en-IL" sz="2400" b="1" dirty="0">
              <a:solidFill>
                <a:srgbClr val="00206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5F14BD-63E9-FC5B-96F5-4732BF132BB2}"/>
              </a:ext>
            </a:extLst>
          </p:cNvPr>
          <p:cNvGrpSpPr/>
          <p:nvPr/>
        </p:nvGrpSpPr>
        <p:grpSpPr>
          <a:xfrm>
            <a:off x="6404864" y="2344283"/>
            <a:ext cx="4257167" cy="616830"/>
            <a:chOff x="6268720" y="2111718"/>
            <a:chExt cx="4257167" cy="13172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590ED8-B952-6D99-B073-5334427140E1}"/>
                </a:ext>
              </a:extLst>
            </p:cNvPr>
            <p:cNvSpPr/>
            <p:nvPr/>
          </p:nvSpPr>
          <p:spPr>
            <a:xfrm>
              <a:off x="6268720" y="2221871"/>
              <a:ext cx="4257167" cy="12071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E9BDAB-C905-792F-6C50-E1D7F259B577}"/>
                </a:ext>
              </a:extLst>
            </p:cNvPr>
            <p:cNvSpPr txBox="1"/>
            <p:nvPr/>
          </p:nvSpPr>
          <p:spPr>
            <a:xfrm>
              <a:off x="6513449" y="2111718"/>
              <a:ext cx="3922014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7,500-15,000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48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5B6F8-BDD6-4DEB-8C58-5A161A2A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2225200"/>
            <a:ext cx="4428839" cy="2675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1DF4D-3232-430F-AEF4-C12FB9E1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95" y="2225200"/>
            <a:ext cx="4435845" cy="2675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A49E3-BDDB-4F48-AE0F-FCE66B3F47FF}"/>
              </a:ext>
            </a:extLst>
          </p:cNvPr>
          <p:cNvSpPr txBox="1"/>
          <p:nvPr/>
        </p:nvSpPr>
        <p:spPr>
          <a:xfrm>
            <a:off x="587375" y="441325"/>
            <a:ext cx="770821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Snapshot vs. Monitor on a continuous basis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99FE6-D46B-45FA-BC8F-83F161F175CF}"/>
              </a:ext>
            </a:extLst>
          </p:cNvPr>
          <p:cNvSpPr txBox="1"/>
          <p:nvPr/>
        </p:nvSpPr>
        <p:spPr>
          <a:xfrm>
            <a:off x="2276014" y="506577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Day 1</a:t>
            </a:r>
            <a:endParaRPr lang="en-IL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64197-967A-47F7-B237-C273A43290EA}"/>
              </a:ext>
            </a:extLst>
          </p:cNvPr>
          <p:cNvSpPr txBox="1"/>
          <p:nvPr/>
        </p:nvSpPr>
        <p:spPr>
          <a:xfrm>
            <a:off x="7507737" y="506577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Day 11</a:t>
            </a:r>
            <a:endParaRPr lang="en-IL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F8CC2-D7A3-4503-B474-B23F3D6B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4</a:t>
            </a:fld>
            <a:endParaRPr lang="en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CCC91-3559-07DF-86B5-693BDC44FFF4}"/>
              </a:ext>
            </a:extLst>
          </p:cNvPr>
          <p:cNvSpPr txBox="1"/>
          <p:nvPr/>
        </p:nvSpPr>
        <p:spPr>
          <a:xfrm>
            <a:off x="587375" y="1585152"/>
            <a:ext cx="1548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  <a:endParaRPr lang="en-IL" sz="2400" b="1" dirty="0"/>
          </a:p>
        </p:txBody>
      </p:sp>
    </p:spTree>
    <p:extLst>
      <p:ext uri="{BB962C8B-B14F-4D97-AF65-F5344CB8AC3E}">
        <p14:creationId xmlns:p14="http://schemas.microsoft.com/office/powerpoint/2010/main" val="368794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ot growth">
            <a:hlinkClick r:id="" action="ppaction://media"/>
            <a:extLst>
              <a:ext uri="{FF2B5EF4-FFF2-40B4-BE49-F238E27FC236}">
                <a16:creationId xmlns:a16="http://schemas.microsoft.com/office/drawing/2014/main" id="{849EF052-8129-4842-9BA3-AC968A9CB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617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0791F-DB62-458E-BCFE-78513C70346B}"/>
              </a:ext>
            </a:extLst>
          </p:cNvPr>
          <p:cNvSpPr txBox="1"/>
          <p:nvPr/>
        </p:nvSpPr>
        <p:spPr>
          <a:xfrm>
            <a:off x="904240" y="596693"/>
            <a:ext cx="255016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Root growth from Day 1 to Day 11</a:t>
            </a:r>
            <a:endParaRPr lang="en-IL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B9E25-551A-4470-AA49-C4379EEC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61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534E7C-3855-4EEC-BE1D-AFD8C210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9537013" cy="611189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Towards fully automated root phenotyping in the field</a:t>
            </a:r>
            <a:endParaRPr lang="en-I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2F76D-0A22-4F63-9F53-EC05E0A11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6</a:t>
            </a:fld>
            <a:endParaRPr lang="en-IL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57A0F0D-8C7E-4BB1-8EB2-A315E8C5CD54}"/>
              </a:ext>
            </a:extLst>
          </p:cNvPr>
          <p:cNvGrpSpPr/>
          <p:nvPr/>
        </p:nvGrpSpPr>
        <p:grpSpPr>
          <a:xfrm>
            <a:off x="456962" y="1348472"/>
            <a:ext cx="11250745" cy="5479311"/>
            <a:chOff x="456962" y="1263629"/>
            <a:chExt cx="11250745" cy="547931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4DF1F0B-26EB-4039-A1BA-719C40266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8735" t="9910" r="3782" b="54010"/>
            <a:stretch/>
          </p:blipFill>
          <p:spPr>
            <a:xfrm flipH="1">
              <a:off x="5961498" y="2283883"/>
              <a:ext cx="1805762" cy="1660637"/>
            </a:xfrm>
            <a:prstGeom prst="rect">
              <a:avLst/>
            </a:prstGeom>
          </p:spPr>
        </p:pic>
        <p:sp>
          <p:nvSpPr>
            <p:cNvPr id="74" name="Arrow: Striped Right 73">
              <a:extLst>
                <a:ext uri="{FF2B5EF4-FFF2-40B4-BE49-F238E27FC236}">
                  <a16:creationId xmlns:a16="http://schemas.microsoft.com/office/drawing/2014/main" id="{FF57B487-6EF7-46B6-8E4C-BD1D4EC51914}"/>
                </a:ext>
              </a:extLst>
            </p:cNvPr>
            <p:cNvSpPr/>
            <p:nvPr/>
          </p:nvSpPr>
          <p:spPr>
            <a:xfrm>
              <a:off x="2964533" y="5377995"/>
              <a:ext cx="1025115" cy="239167"/>
            </a:xfrm>
            <a:prstGeom prst="stripedRightArrow">
              <a:avLst>
                <a:gd name="adj1" fmla="val 50000"/>
                <a:gd name="adj2" fmla="val 54888"/>
              </a:avLst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B43AFC0-171B-4864-A569-82DD3EAAE090}"/>
                </a:ext>
              </a:extLst>
            </p:cNvPr>
            <p:cNvGrpSpPr/>
            <p:nvPr/>
          </p:nvGrpSpPr>
          <p:grpSpPr>
            <a:xfrm>
              <a:off x="4554423" y="4984410"/>
              <a:ext cx="5396809" cy="1209260"/>
              <a:chOff x="6851680" y="3581849"/>
              <a:chExt cx="5396809" cy="1209260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AF930030-F628-45E2-AEF5-22115964C045}"/>
                  </a:ext>
                </a:extLst>
              </p:cNvPr>
              <p:cNvSpPr/>
              <p:nvPr/>
            </p:nvSpPr>
            <p:spPr>
              <a:xfrm>
                <a:off x="6851680" y="3581849"/>
                <a:ext cx="5217589" cy="1209260"/>
              </a:xfrm>
              <a:prstGeom prst="roundRect">
                <a:avLst/>
              </a:prstGeom>
              <a:noFill/>
              <a:ln w="38100">
                <a:solidFill>
                  <a:srgbClr val="2E75B6">
                    <a:alpha val="6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EE9522-7E2F-41F6-A875-D4935569AFCB}"/>
                  </a:ext>
                </a:extLst>
              </p:cNvPr>
              <p:cNvGrpSpPr/>
              <p:nvPr/>
            </p:nvGrpSpPr>
            <p:grpSpPr>
              <a:xfrm>
                <a:off x="7960203" y="3755985"/>
                <a:ext cx="4288286" cy="906635"/>
                <a:chOff x="2544520" y="2551584"/>
                <a:chExt cx="10778026" cy="3068240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72AC01F-4409-4B35-9909-BDFE99B84967}"/>
                    </a:ext>
                  </a:extLst>
                </p:cNvPr>
                <p:cNvGrpSpPr/>
                <p:nvPr/>
              </p:nvGrpSpPr>
              <p:grpSpPr>
                <a:xfrm>
                  <a:off x="3024595" y="2551584"/>
                  <a:ext cx="6928455" cy="3068240"/>
                  <a:chOff x="2930950" y="2170312"/>
                  <a:chExt cx="6928455" cy="3068240"/>
                </a:xfrm>
              </p:grpSpPr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9160D72A-B5F0-4483-89B4-609493BE3E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2907" b="15453"/>
                  <a:stretch/>
                </p:blipFill>
                <p:spPr>
                  <a:xfrm>
                    <a:off x="2930950" y="2170312"/>
                    <a:ext cx="6928455" cy="3068240"/>
                  </a:xfrm>
                  <a:prstGeom prst="rect">
                    <a:avLst/>
                  </a:prstGeom>
                </p:spPr>
              </p:pic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31F7BBE0-87FA-42C4-BED2-2788ECA6DE82}"/>
                      </a:ext>
                    </a:extLst>
                  </p:cNvPr>
                  <p:cNvSpPr/>
                  <p:nvPr/>
                </p:nvSpPr>
                <p:spPr>
                  <a:xfrm>
                    <a:off x="3119484" y="3174708"/>
                    <a:ext cx="744719" cy="452486"/>
                  </a:xfrm>
                  <a:prstGeom prst="rect">
                    <a:avLst/>
                  </a:prstGeom>
                  <a:solidFill>
                    <a:srgbClr val="365C9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A7CF981D-2AC5-490B-B6A6-B2C6104FCF01}"/>
                      </a:ext>
                    </a:extLst>
                  </p:cNvPr>
                  <p:cNvSpPr/>
                  <p:nvPr/>
                </p:nvSpPr>
                <p:spPr>
                  <a:xfrm>
                    <a:off x="3336326" y="2948465"/>
                    <a:ext cx="640999" cy="452486"/>
                  </a:xfrm>
                  <a:prstGeom prst="rect">
                    <a:avLst/>
                  </a:prstGeom>
                  <a:solidFill>
                    <a:srgbClr val="365C9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4DBD27D4-203F-4404-9E16-24D0952D5607}"/>
                      </a:ext>
                    </a:extLst>
                  </p:cNvPr>
                  <p:cNvSpPr/>
                  <p:nvPr/>
                </p:nvSpPr>
                <p:spPr>
                  <a:xfrm>
                    <a:off x="3732228" y="2629429"/>
                    <a:ext cx="433645" cy="452486"/>
                  </a:xfrm>
                  <a:prstGeom prst="rect">
                    <a:avLst/>
                  </a:prstGeom>
                  <a:solidFill>
                    <a:srgbClr val="365C9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DC38E2B-CBBF-40DF-BF6D-868CF7CEE7AA}"/>
                      </a:ext>
                    </a:extLst>
                  </p:cNvPr>
                  <p:cNvSpPr/>
                  <p:nvPr/>
                </p:nvSpPr>
                <p:spPr>
                  <a:xfrm>
                    <a:off x="4994056" y="3174708"/>
                    <a:ext cx="433645" cy="452486"/>
                  </a:xfrm>
                  <a:prstGeom prst="rect">
                    <a:avLst/>
                  </a:prstGeom>
                  <a:solidFill>
                    <a:srgbClr val="5A8B3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7D38AFFF-3421-42E3-BAFB-0AA1007C0042}"/>
                      </a:ext>
                    </a:extLst>
                  </p:cNvPr>
                  <p:cNvSpPr/>
                  <p:nvPr/>
                </p:nvSpPr>
                <p:spPr>
                  <a:xfrm>
                    <a:off x="6444433" y="3119754"/>
                    <a:ext cx="526316" cy="4524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FB93B55D-02A2-474A-9C84-A463D0FB964F}"/>
                      </a:ext>
                    </a:extLst>
                  </p:cNvPr>
                  <p:cNvSpPr/>
                  <p:nvPr/>
                </p:nvSpPr>
                <p:spPr>
                  <a:xfrm>
                    <a:off x="4085559" y="4786065"/>
                    <a:ext cx="975879" cy="4524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</p:grpSp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F7C32A05-B698-4786-92E8-1A1AB05F8678}"/>
                    </a:ext>
                  </a:extLst>
                </p:cNvPr>
                <p:cNvSpPr/>
                <p:nvPr/>
              </p:nvSpPr>
              <p:spPr>
                <a:xfrm>
                  <a:off x="9811888" y="3961606"/>
                  <a:ext cx="433645" cy="252000"/>
                </a:xfrm>
                <a:prstGeom prst="rightArrow">
                  <a:avLst/>
                </a:prstGeom>
                <a:solidFill>
                  <a:srgbClr val="A5A5A5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7BED29E-EB3F-4894-8D47-AA5E0AB12841}"/>
                    </a:ext>
                  </a:extLst>
                </p:cNvPr>
                <p:cNvSpPr txBox="1"/>
                <p:nvPr/>
              </p:nvSpPr>
              <p:spPr>
                <a:xfrm>
                  <a:off x="10069790" y="2738054"/>
                  <a:ext cx="3252756" cy="2812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Estimated root length:</a:t>
                  </a:r>
                </a:p>
                <a:p>
                  <a:r>
                    <a:rPr lang="en-US" sz="1600" b="1" dirty="0"/>
                    <a:t>46 mm</a:t>
                  </a:r>
                  <a:endParaRPr lang="en-IL" sz="1600" b="1" dirty="0"/>
                </a:p>
              </p:txBody>
            </p:sp>
            <p:sp>
              <p:nvSpPr>
                <p:cNvPr id="60" name="Arrow: Right 59">
                  <a:extLst>
                    <a:ext uri="{FF2B5EF4-FFF2-40B4-BE49-F238E27FC236}">
                      <a16:creationId xmlns:a16="http://schemas.microsoft.com/office/drawing/2014/main" id="{19B53E18-9B1C-4AF8-BD39-00A70E5F0E47}"/>
                    </a:ext>
                  </a:extLst>
                </p:cNvPr>
                <p:cNvSpPr/>
                <p:nvPr/>
              </p:nvSpPr>
              <p:spPr>
                <a:xfrm>
                  <a:off x="2544520" y="3958016"/>
                  <a:ext cx="433646" cy="252002"/>
                </a:xfrm>
                <a:prstGeom prst="rightArrow">
                  <a:avLst/>
                </a:prstGeom>
                <a:solidFill>
                  <a:srgbClr val="A5A5A5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23235A5-C42D-4799-B1CA-D9AD21265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0900" y="3851254"/>
                <a:ext cx="856957" cy="617009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902643E-97A9-4743-9A6D-DB8469A8907B}"/>
                </a:ext>
              </a:extLst>
            </p:cNvPr>
            <p:cNvGrpSpPr/>
            <p:nvPr/>
          </p:nvGrpSpPr>
          <p:grpSpPr>
            <a:xfrm>
              <a:off x="456962" y="4381697"/>
              <a:ext cx="2074733" cy="2361243"/>
              <a:chOff x="739498" y="4383566"/>
              <a:chExt cx="2074733" cy="236124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69C51A2-6038-4C40-86C9-06A21210C0F4}"/>
                  </a:ext>
                </a:extLst>
              </p:cNvPr>
              <p:cNvGrpSpPr/>
              <p:nvPr/>
            </p:nvGrpSpPr>
            <p:grpSpPr>
              <a:xfrm>
                <a:off x="739498" y="4383566"/>
                <a:ext cx="2074733" cy="2361243"/>
                <a:chOff x="1065729" y="2852736"/>
                <a:chExt cx="2668459" cy="2668459"/>
              </a:xfrm>
            </p:grpSpPr>
            <p:pic>
              <p:nvPicPr>
                <p:cNvPr id="3076" name="Picture 4" descr="Man Working With Computer Icon Free Vector Illustration Material PNG Image  and PSD File For Free Download - Lovepik | 401439112">
                  <a:extLst>
                    <a:ext uri="{FF2B5EF4-FFF2-40B4-BE49-F238E27FC236}">
                      <a16:creationId xmlns:a16="http://schemas.microsoft.com/office/drawing/2014/main" id="{B89C498A-7CBD-492B-85E0-98BE889F49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880" b="89820" l="7385" r="89820">
                              <a14:foregroundMark x1="7685" y1="47605" x2="7685" y2="47605"/>
                              <a14:foregroundMark x1="7385" y1="54691" x2="7385" y2="54691"/>
                              <a14:foregroundMark x1="60379" y1="51098" x2="60379" y2="51098"/>
                              <a14:foregroundMark x1="64870" y1="51098" x2="64870" y2="51098"/>
                              <a14:foregroundMark x1="65070" y1="50998" x2="65469" y2="50998"/>
                              <a14:foregroundMark x1="67665" y1="51297" x2="67665" y2="51297"/>
                              <a14:foregroundMark x1="67764" y1="51297" x2="67764" y2="51297"/>
                              <a14:foregroundMark x1="66966" y1="51297" x2="66168" y2="51098"/>
                              <a14:foregroundMark x1="62974" y1="50399" x2="61876" y2="50000"/>
                              <a14:foregroundMark x1="57285" y1="49202" x2="57285" y2="49202"/>
                              <a14:foregroundMark x1="55589" y1="51397" x2="55589" y2="51397"/>
                              <a14:foregroundMark x1="54990" y1="51297" x2="54990" y2="51297"/>
                              <a14:foregroundMark x1="53593" y1="51297" x2="53593" y2="51297"/>
                              <a14:foregroundMark x1="52894" y1="51297" x2="52894" y2="51297"/>
                              <a14:foregroundMark x1="50699" y1="51397" x2="50699" y2="51397"/>
                              <a14:foregroundMark x1="50599" y1="51397" x2="52794" y2="51397"/>
                              <a14:foregroundMark x1="55689" y1="51297" x2="58283" y2="51297"/>
                              <a14:foregroundMark x1="58882" y1="51297" x2="58882" y2="51297"/>
                              <a14:foregroundMark x1="58882" y1="51297" x2="58882" y2="51297"/>
                              <a14:foregroundMark x1="53493" y1="51297" x2="53094" y2="51297"/>
                              <a14:foregroundMark x1="49401" y1="50898" x2="49401" y2="50898"/>
                              <a14:foregroundMark x1="47705" y1="50898" x2="46307" y2="50998"/>
                              <a14:foregroundMark x1="44910" y1="51098" x2="44411" y2="51098"/>
                              <a14:foregroundMark x1="42914" y1="51098" x2="41617" y2="51397"/>
                              <a14:foregroundMark x1="39022" y1="51996" x2="38124" y2="52096"/>
                              <a14:foregroundMark x1="37026" y1="52096" x2="36128" y2="52196"/>
                              <a14:foregroundMark x1="33533" y1="52196" x2="33134" y2="52196"/>
                              <a14:foregroundMark x1="31737" y1="52196" x2="30240" y2="52196"/>
                              <a14:foregroundMark x1="28443" y1="52196" x2="28443" y2="52196"/>
                              <a14:backgroundMark x1="34531" y1="53094" x2="34531" y2="53094"/>
                              <a14:backgroundMark x1="30240" y1="52794" x2="30240" y2="52794"/>
                              <a14:backgroundMark x1="35629" y1="53493" x2="35629" y2="53493"/>
                              <a14:backgroundMark x1="36028" y1="53593" x2="36427" y2="53792"/>
                              <a14:backgroundMark x1="39321" y1="54192" x2="40020" y2="54192"/>
                              <a14:backgroundMark x1="29242" y1="52695" x2="29242" y2="52695"/>
                              <a14:backgroundMark x1="29242" y1="52695" x2="29242" y2="52695"/>
                              <a14:backgroundMark x1="31337" y1="52196" x2="31337" y2="52196"/>
                              <a14:backgroundMark x1="31337" y1="52196" x2="31337" y2="52196"/>
                              <a14:backgroundMark x1="29840" y1="52695" x2="29840" y2="52695"/>
                              <a14:backgroundMark x1="28144" y1="52894" x2="28144" y2="52894"/>
                              <a14:backgroundMark x1="28044" y1="53094" x2="28044" y2="53094"/>
                            </a14:backgroundRemoval>
                          </a14:imgEffect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729" y="2852736"/>
                  <a:ext cx="2668459" cy="26684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EFC03DF-2957-46AA-AD81-47A6EAD0BC38}"/>
                    </a:ext>
                  </a:extLst>
                </p:cNvPr>
                <p:cNvSpPr/>
                <p:nvPr/>
              </p:nvSpPr>
              <p:spPr>
                <a:xfrm>
                  <a:off x="1753386" y="4138367"/>
                  <a:ext cx="1224000" cy="108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F429A1F-82EB-4385-99D2-1A225F9D1590}"/>
                    </a:ext>
                  </a:extLst>
                </p:cNvPr>
                <p:cNvSpPr/>
                <p:nvPr/>
              </p:nvSpPr>
              <p:spPr>
                <a:xfrm rot="5400000">
                  <a:off x="2125887" y="4633421"/>
                  <a:ext cx="824183" cy="522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1D55FFA-0C9A-4F96-8E51-B1FDBC22C4A6}"/>
                    </a:ext>
                  </a:extLst>
                </p:cNvPr>
                <p:cNvSpPr/>
                <p:nvPr/>
              </p:nvSpPr>
              <p:spPr>
                <a:xfrm rot="5400000">
                  <a:off x="2539348" y="4633422"/>
                  <a:ext cx="824183" cy="522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05EB9F12-C607-4CC5-AB2F-183AADBB5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4388" y="5049390"/>
                <a:ext cx="465730" cy="335326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E776D2F-8642-4366-8327-443AB338FD3F}"/>
                </a:ext>
              </a:extLst>
            </p:cNvPr>
            <p:cNvGrpSpPr/>
            <p:nvPr/>
          </p:nvGrpSpPr>
          <p:grpSpPr>
            <a:xfrm flipH="1">
              <a:off x="465348" y="1263629"/>
              <a:ext cx="4575976" cy="2663073"/>
              <a:chOff x="86271" y="3588836"/>
              <a:chExt cx="4575976" cy="2663073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71D2CAB-0069-4CEF-9D46-5AE7EF4F6F3B}"/>
                  </a:ext>
                </a:extLst>
              </p:cNvPr>
              <p:cNvGrpSpPr/>
              <p:nvPr/>
            </p:nvGrpSpPr>
            <p:grpSpPr>
              <a:xfrm>
                <a:off x="86271" y="3588836"/>
                <a:ext cx="4575976" cy="2663073"/>
                <a:chOff x="3159476" y="1032473"/>
                <a:chExt cx="8484294" cy="486843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8EBB352-AE47-40F5-AB33-8EF7E1263DAA}"/>
                    </a:ext>
                  </a:extLst>
                </p:cNvPr>
                <p:cNvGrpSpPr/>
                <p:nvPr/>
              </p:nvGrpSpPr>
              <p:grpSpPr>
                <a:xfrm>
                  <a:off x="3159476" y="1805158"/>
                  <a:ext cx="6123044" cy="4095750"/>
                  <a:chOff x="3171385" y="1874711"/>
                  <a:chExt cx="6123044" cy="4095750"/>
                </a:xfrm>
              </p:grpSpPr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654CF0EF-7FF8-4514-A838-718855DC38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171385" y="1874711"/>
                    <a:ext cx="5772149" cy="4095750"/>
                  </a:xfrm>
                  <a:prstGeom prst="rect">
                    <a:avLst/>
                  </a:prstGeom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433BD2B-F47F-49D7-B328-D59491155F5D}"/>
                      </a:ext>
                    </a:extLst>
                  </p:cNvPr>
                  <p:cNvSpPr/>
                  <p:nvPr/>
                </p:nvSpPr>
                <p:spPr>
                  <a:xfrm>
                    <a:off x="7085174" y="3981141"/>
                    <a:ext cx="282657" cy="1757223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FBD9DDBB-C7A4-4985-B321-D8E401BD3E6B}"/>
                      </a:ext>
                    </a:extLst>
                  </p:cNvPr>
                  <p:cNvSpPr/>
                  <p:nvPr/>
                </p:nvSpPr>
                <p:spPr>
                  <a:xfrm rot="5860">
                    <a:off x="7171381" y="3775069"/>
                    <a:ext cx="112829" cy="1683788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B2D8915-75A5-471F-B40D-5477F7F4DB2A}"/>
                      </a:ext>
                    </a:extLst>
                  </p:cNvPr>
                  <p:cNvSpPr/>
                  <p:nvPr/>
                </p:nvSpPr>
                <p:spPr>
                  <a:xfrm>
                    <a:off x="6941555" y="3171922"/>
                    <a:ext cx="534938" cy="64633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cxnSp>
                <p:nvCxnSpPr>
                  <p:cNvPr id="14" name="Connector: Curved 13">
                    <a:extLst>
                      <a:ext uri="{FF2B5EF4-FFF2-40B4-BE49-F238E27FC236}">
                        <a16:creationId xmlns:a16="http://schemas.microsoft.com/office/drawing/2014/main" id="{006025E0-9ADE-4DBF-A0AD-0F81467B36A8}"/>
                      </a:ext>
                    </a:extLst>
                  </p:cNvPr>
                  <p:cNvCxnSpPr>
                    <a:cxnSpLocks/>
                    <a:stCxn id="33" idx="3"/>
                  </p:cNvCxnSpPr>
                  <p:nvPr/>
                </p:nvCxnSpPr>
                <p:spPr>
                  <a:xfrm rot="10800000" flipH="1">
                    <a:off x="7476493" y="2746839"/>
                    <a:ext cx="1817936" cy="748249"/>
                  </a:xfrm>
                  <a:prstGeom prst="curvedConnector3">
                    <a:avLst/>
                  </a:prstGeom>
                  <a:ln w="28575">
                    <a:solidFill>
                      <a:srgbClr val="2E75B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DFD13AB5-2A0F-4B36-895E-46BA31626851}"/>
                    </a:ext>
                  </a:extLst>
                </p:cNvPr>
                <p:cNvGrpSpPr/>
                <p:nvPr/>
              </p:nvGrpSpPr>
              <p:grpSpPr>
                <a:xfrm>
                  <a:off x="8970822" y="1032473"/>
                  <a:ext cx="2672948" cy="2672948"/>
                  <a:chOff x="8970822" y="1032473"/>
                  <a:chExt cx="2672948" cy="2672948"/>
                </a:xfrm>
              </p:grpSpPr>
              <p:pic>
                <p:nvPicPr>
                  <p:cNvPr id="34" name="Graphic 33" descr="Cloud Computing">
                    <a:extLst>
                      <a:ext uri="{FF2B5EF4-FFF2-40B4-BE49-F238E27FC236}">
                        <a16:creationId xmlns:a16="http://schemas.microsoft.com/office/drawing/2014/main" id="{BD7C3DC1-C387-420F-9347-F03862BBB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70822" y="1032473"/>
                    <a:ext cx="2672948" cy="2672948"/>
                  </a:xfrm>
                  <a:prstGeom prst="rect">
                    <a:avLst/>
                  </a:prstGeom>
                </p:spPr>
              </p:pic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78DB05E1-7B65-4B37-BA82-7944E757AE12}"/>
                      </a:ext>
                    </a:extLst>
                  </p:cNvPr>
                  <p:cNvSpPr/>
                  <p:nvPr/>
                </p:nvSpPr>
                <p:spPr>
                  <a:xfrm>
                    <a:off x="10556008" y="2198535"/>
                    <a:ext cx="649080" cy="7998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</p:grpSp>
          </p:grp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A2E4769-43CB-4802-BE08-2BC40EAAD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5553" y="4360273"/>
                <a:ext cx="422141" cy="303942"/>
              </a:xfrm>
              <a:prstGeom prst="rect">
                <a:avLst/>
              </a:prstGeom>
            </p:spPr>
          </p:pic>
        </p:grpSp>
        <p:sp>
          <p:nvSpPr>
            <p:cNvPr id="52" name="Arrow: Striped Right 51">
              <a:extLst>
                <a:ext uri="{FF2B5EF4-FFF2-40B4-BE49-F238E27FC236}">
                  <a16:creationId xmlns:a16="http://schemas.microsoft.com/office/drawing/2014/main" id="{717CF22A-58B7-41CE-AEEA-67B0A79ECD82}"/>
                </a:ext>
              </a:extLst>
            </p:cNvPr>
            <p:cNvSpPr/>
            <p:nvPr/>
          </p:nvSpPr>
          <p:spPr>
            <a:xfrm rot="5400000" flipV="1">
              <a:off x="-50937" y="2757190"/>
              <a:ext cx="1838353" cy="246757"/>
            </a:xfrm>
            <a:prstGeom prst="stripedRightArrow">
              <a:avLst>
                <a:gd name="adj1" fmla="val 50000"/>
                <a:gd name="adj2" fmla="val 54888"/>
              </a:avLst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0" name="Arrow: Striped Right 79">
              <a:extLst>
                <a:ext uri="{FF2B5EF4-FFF2-40B4-BE49-F238E27FC236}">
                  <a16:creationId xmlns:a16="http://schemas.microsoft.com/office/drawing/2014/main" id="{6BCE264F-E2D2-4E56-BFE1-F21D0E744622}"/>
                </a:ext>
              </a:extLst>
            </p:cNvPr>
            <p:cNvSpPr/>
            <p:nvPr/>
          </p:nvSpPr>
          <p:spPr>
            <a:xfrm flipH="1">
              <a:off x="5177232" y="2805546"/>
              <a:ext cx="648000" cy="239167"/>
            </a:xfrm>
            <a:prstGeom prst="stripedRightArrow">
              <a:avLst>
                <a:gd name="adj1" fmla="val 50000"/>
                <a:gd name="adj2" fmla="val 54888"/>
              </a:avLst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221A55E-D5AE-4318-BFFB-51A0DEA7878C}"/>
                </a:ext>
              </a:extLst>
            </p:cNvPr>
            <p:cNvSpPr txBox="1"/>
            <p:nvPr/>
          </p:nvSpPr>
          <p:spPr>
            <a:xfrm>
              <a:off x="6443455" y="1809942"/>
              <a:ext cx="841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Field</a:t>
              </a:r>
              <a:endParaRPr lang="en-IL" sz="2000" b="1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3D0E2D2-D355-4C75-AD3B-C0A0534710CA}"/>
                </a:ext>
              </a:extLst>
            </p:cNvPr>
            <p:cNvSpPr txBox="1"/>
            <p:nvPr/>
          </p:nvSpPr>
          <p:spPr>
            <a:xfrm>
              <a:off x="1823326" y="1816921"/>
              <a:ext cx="433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Automatic Minirhizotron camera</a:t>
              </a:r>
              <a:endParaRPr lang="en-IL" sz="2000" b="1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734353B-AEEA-4183-9E63-EB2CBD0FFCE2}"/>
                </a:ext>
              </a:extLst>
            </p:cNvPr>
            <p:cNvSpPr txBox="1"/>
            <p:nvPr/>
          </p:nvSpPr>
          <p:spPr>
            <a:xfrm>
              <a:off x="552237" y="4308738"/>
              <a:ext cx="433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Download image remotely</a:t>
              </a:r>
              <a:endParaRPr lang="en-IL" sz="2000" b="1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8D2F4BB-F3F1-4456-9676-65EEA50A254C}"/>
                </a:ext>
              </a:extLst>
            </p:cNvPr>
            <p:cNvSpPr txBox="1"/>
            <p:nvPr/>
          </p:nvSpPr>
          <p:spPr>
            <a:xfrm>
              <a:off x="4316618" y="4308738"/>
              <a:ext cx="5787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Image analysis with Convolutional Neural Networks</a:t>
              </a:r>
            </a:p>
          </p:txBody>
        </p:sp>
        <p:pic>
          <p:nvPicPr>
            <p:cNvPr id="3080" name="Picture 8" descr="Farmer Icon Images | Free Vectors, Stock Photos &amp; PSD">
              <a:extLst>
                <a:ext uri="{FF2B5EF4-FFF2-40B4-BE49-F238E27FC236}">
                  <a16:creationId xmlns:a16="http://schemas.microsoft.com/office/drawing/2014/main" id="{7F4F118F-82CD-49D4-A0B5-890B9710A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400" y="1339374"/>
              <a:ext cx="2953875" cy="295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Arrow: Curved Up 81">
              <a:extLst>
                <a:ext uri="{FF2B5EF4-FFF2-40B4-BE49-F238E27FC236}">
                  <a16:creationId xmlns:a16="http://schemas.microsoft.com/office/drawing/2014/main" id="{9D1F5325-5E87-4119-B8D1-375C557F73CE}"/>
                </a:ext>
              </a:extLst>
            </p:cNvPr>
            <p:cNvSpPr/>
            <p:nvPr/>
          </p:nvSpPr>
          <p:spPr>
            <a:xfrm rot="16200000">
              <a:off x="9063558" y="3676389"/>
              <a:ext cx="2685817" cy="944130"/>
            </a:xfrm>
            <a:prstGeom prst="curvedUpArrow">
              <a:avLst>
                <a:gd name="adj1" fmla="val 11526"/>
                <a:gd name="adj2" fmla="val 23785"/>
                <a:gd name="adj3" fmla="val 25000"/>
              </a:avLst>
            </a:prstGeom>
            <a:solidFill>
              <a:srgbClr val="2E75B6">
                <a:alpha val="8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>
                <a:solidFill>
                  <a:schemeClr val="tx1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73B190C-1EDF-43AF-A43B-A29FEF3277BD}"/>
                </a:ext>
              </a:extLst>
            </p:cNvPr>
            <p:cNvSpPr txBox="1"/>
            <p:nvPr/>
          </p:nvSpPr>
          <p:spPr>
            <a:xfrm>
              <a:off x="9184120" y="1818272"/>
              <a:ext cx="25235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Decision making</a:t>
              </a:r>
              <a:endParaRPr lang="en-IL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8062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432122-7FBF-4AAC-9B89-AAC70C96E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984122"/>
              </p:ext>
            </p:extLst>
          </p:nvPr>
        </p:nvGraphicFramePr>
        <p:xfrm>
          <a:off x="587375" y="1665288"/>
          <a:ext cx="4502785" cy="395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145">
                  <a:extLst>
                    <a:ext uri="{9D8B030D-6E8A-4147-A177-3AD203B41FA5}">
                      <a16:colId xmlns:a16="http://schemas.microsoft.com/office/drawing/2014/main" val="894202821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4440829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646265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Conventional Minirhizotron system (BTC-ICAP) 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RootCam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207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Image dimensions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640 × 480 pixels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2952 × 1944 pixels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674677"/>
                  </a:ext>
                </a:extLst>
              </a:tr>
              <a:tr h="509016">
                <a:tc>
                  <a:txBody>
                    <a:bodyPr/>
                    <a:lstStyle/>
                    <a:p>
                      <a:r>
                        <a:rPr lang="en-US" sz="2000" dirty="0"/>
                        <a:t>Image size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  × 13.5 mm</a:t>
                      </a:r>
                      <a:r>
                        <a:rPr lang="en-US" sz="2000" baseline="30000" dirty="0"/>
                        <a:t>2</a:t>
                      </a:r>
                      <a:endParaRPr lang="en-IL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 </a:t>
                      </a:r>
                      <a:r>
                        <a:rPr lang="en-IL" sz="2000" dirty="0"/>
                        <a:t>×</a:t>
                      </a:r>
                      <a:r>
                        <a:rPr lang="en-US" sz="2000" dirty="0"/>
                        <a:t> 19 mm</a:t>
                      </a:r>
                      <a:r>
                        <a:rPr lang="en-US" sz="2000" baseline="30000" dirty="0"/>
                        <a:t>2</a:t>
                      </a:r>
                      <a:endParaRPr lang="en-IL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49945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r>
                        <a:rPr lang="en-US" sz="2000" dirty="0"/>
                        <a:t>Operation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Manual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Automated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968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Data acquisition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Copy manually 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Download remotely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177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A517E4-00B8-496B-BE5C-AB63AFD271B0}"/>
              </a:ext>
            </a:extLst>
          </p:cNvPr>
          <p:cNvSpPr txBox="1"/>
          <p:nvPr/>
        </p:nvSpPr>
        <p:spPr>
          <a:xfrm>
            <a:off x="587375" y="513904"/>
            <a:ext cx="1088882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Automated Minirhizotron system: </a:t>
            </a:r>
            <a:r>
              <a:rPr lang="en-US" sz="3200" b="1" dirty="0" err="1">
                <a:solidFill>
                  <a:schemeClr val="bg1"/>
                </a:solidFill>
              </a:rPr>
              <a:t>RootCam</a:t>
            </a:r>
            <a:r>
              <a:rPr lang="en-US" sz="3200" baseline="30000" dirty="0">
                <a:solidFill>
                  <a:schemeClr val="bg1"/>
                </a:solidFill>
              </a:rPr>
              <a:t>© </a:t>
            </a:r>
            <a:r>
              <a:rPr lang="en-US" sz="3200" b="1" dirty="0">
                <a:solidFill>
                  <a:schemeClr val="bg1"/>
                </a:solidFill>
              </a:rPr>
              <a:t>by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10" name="AutoShape 2" descr="PDF) Minirhizotron Techniques">
            <a:extLst>
              <a:ext uri="{FF2B5EF4-FFF2-40B4-BE49-F238E27FC236}">
                <a16:creationId xmlns:a16="http://schemas.microsoft.com/office/drawing/2014/main" id="{539DBF16-1586-48F3-AA33-ABB9459D9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388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B7960-F4CD-4AB2-9D18-B053259AA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9" r="32296"/>
          <a:stretch/>
        </p:blipFill>
        <p:spPr>
          <a:xfrm>
            <a:off x="5240884" y="1600173"/>
            <a:ext cx="1350416" cy="482913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34C35-70F1-4FD1-89FA-F2FAD18C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5871" y="6527611"/>
            <a:ext cx="2743200" cy="365125"/>
          </a:xfrm>
        </p:spPr>
        <p:txBody>
          <a:bodyPr/>
          <a:lstStyle/>
          <a:p>
            <a:fld id="{FAF4FAAE-F925-4395-BCB1-0E9ECF0CDB59}" type="slidenum">
              <a:rPr lang="en-IL" smtClean="0"/>
              <a:pPr/>
              <a:t>7</a:t>
            </a:fld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DFE60-300B-4349-A526-3A53535A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995" y="550480"/>
            <a:ext cx="2743200" cy="6109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0E989-D86F-3BE4-9245-478966B94DF9}"/>
              </a:ext>
            </a:extLst>
          </p:cNvPr>
          <p:cNvGrpSpPr/>
          <p:nvPr/>
        </p:nvGrpSpPr>
        <p:grpSpPr>
          <a:xfrm>
            <a:off x="6742024" y="3514344"/>
            <a:ext cx="4077577" cy="2950535"/>
            <a:chOff x="604071" y="1953386"/>
            <a:chExt cx="5276065" cy="43234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A2D521-D104-F880-B8C7-D2B62A868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6" t="21228" r="28404" b="48672"/>
            <a:stretch/>
          </p:blipFill>
          <p:spPr>
            <a:xfrm>
              <a:off x="604071" y="1953386"/>
              <a:ext cx="5276065" cy="432349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BA83D3-372B-C884-F621-C9524C6B888F}"/>
                </a:ext>
              </a:extLst>
            </p:cNvPr>
            <p:cNvCxnSpPr>
              <a:cxnSpLocks/>
            </p:cNvCxnSpPr>
            <p:nvPr/>
          </p:nvCxnSpPr>
          <p:spPr>
            <a:xfrm>
              <a:off x="4271943" y="5943382"/>
              <a:ext cx="807306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9A4BE8-AD70-FDD5-48A3-47D068ABF37D}"/>
                </a:ext>
              </a:extLst>
            </p:cNvPr>
            <p:cNvSpPr txBox="1"/>
            <p:nvPr/>
          </p:nvSpPr>
          <p:spPr>
            <a:xfrm>
              <a:off x="4189230" y="5357091"/>
              <a:ext cx="1242271" cy="58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1 mm</a:t>
              </a:r>
              <a:endParaRPr lang="en-IL" sz="2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10518-319B-DD96-E0C7-955D50591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24" y="1600173"/>
            <a:ext cx="1778036" cy="1333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1B7D08-9CFB-2902-7610-3F4538379F35}"/>
              </a:ext>
            </a:extLst>
          </p:cNvPr>
          <p:cNvSpPr/>
          <p:nvPr/>
        </p:nvSpPr>
        <p:spPr>
          <a:xfrm>
            <a:off x="7430334" y="1766316"/>
            <a:ext cx="514786" cy="37744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9C32B0-9F75-BB7E-CB45-A230B4395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325" y="1513840"/>
            <a:ext cx="482165" cy="4945931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B42DD8A-2EDF-07D8-3FD6-8E9252D8A588}"/>
              </a:ext>
            </a:extLst>
          </p:cNvPr>
          <p:cNvSpPr/>
          <p:nvPr/>
        </p:nvSpPr>
        <p:spPr>
          <a:xfrm>
            <a:off x="8670784" y="1766316"/>
            <a:ext cx="2202223" cy="24783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E063128-DC59-9000-87DC-ED88D9078884}"/>
              </a:ext>
            </a:extLst>
          </p:cNvPr>
          <p:cNvSpPr/>
          <p:nvPr/>
        </p:nvSpPr>
        <p:spPr>
          <a:xfrm rot="3008434">
            <a:off x="8355293" y="2592803"/>
            <a:ext cx="1786762" cy="26740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8CA99D-0FE3-7534-3156-A5B75A784326}"/>
              </a:ext>
            </a:extLst>
          </p:cNvPr>
          <p:cNvSpPr/>
          <p:nvPr/>
        </p:nvSpPr>
        <p:spPr>
          <a:xfrm>
            <a:off x="10994030" y="1758824"/>
            <a:ext cx="375041" cy="255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7049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659427-F4C3-4799-AA7B-361A069CB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75" y="1795639"/>
            <a:ext cx="8277367" cy="4621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00AFA-C7B3-4D6F-9F77-D1FEDF0113D7}"/>
              </a:ext>
            </a:extLst>
          </p:cNvPr>
          <p:cNvSpPr txBox="1"/>
          <p:nvPr/>
        </p:nvSpPr>
        <p:spPr>
          <a:xfrm>
            <a:off x="600012" y="441325"/>
            <a:ext cx="10220388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 root length estimation model is developed based on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Convolutional neural networks (CNN) </a:t>
            </a:r>
            <a:endParaRPr lang="en-IL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EF55BC-1A86-4593-A9D6-3077CAF2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8</a:t>
            </a:fld>
            <a:endParaRPr lang="en-I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4F2A3E-CAD4-4F17-856C-05F0A74F4ED2}"/>
              </a:ext>
            </a:extLst>
          </p:cNvPr>
          <p:cNvSpPr txBox="1">
            <a:spLocks/>
          </p:cNvSpPr>
          <p:nvPr/>
        </p:nvSpPr>
        <p:spPr>
          <a:xfrm>
            <a:off x="6064231" y="1894998"/>
            <a:ext cx="4842473" cy="50593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FE: Feature Extraction Module </a:t>
            </a:r>
          </a:p>
          <a:p>
            <a:pPr marL="0" indent="0" rtl="0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CM: Classification Module</a:t>
            </a:r>
          </a:p>
          <a:p>
            <a:pPr marL="0" indent="0" rtl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RM: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Regression Module </a:t>
            </a:r>
          </a:p>
          <a:p>
            <a:pPr rtl="0"/>
            <a:endParaRPr lang="he-IL" sz="2400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255DE-A700-0FC1-013E-E26C2AA6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071" y="4701135"/>
            <a:ext cx="1048329" cy="14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AC11-B6C0-46C7-9BD7-1443FB41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FAAE-F925-4395-BCB1-0E9ECF0CDB59}" type="slidenum">
              <a:rPr lang="en-IL" smtClean="0"/>
              <a:pPr/>
              <a:t>9</a:t>
            </a:fld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2B3AD-1E65-4F0D-B7AA-45641C3C6F1B}"/>
              </a:ext>
            </a:extLst>
          </p:cNvPr>
          <p:cNvSpPr txBox="1"/>
          <p:nvPr/>
        </p:nvSpPr>
        <p:spPr>
          <a:xfrm>
            <a:off x="587375" y="441325"/>
            <a:ext cx="978211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Result comparison: manual annotation vs. CNN model</a:t>
            </a:r>
            <a:endParaRPr lang="en-IL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A73E65C-0503-499C-99EB-2AA66AC137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300416"/>
              </p:ext>
            </p:extLst>
          </p:nvPr>
        </p:nvGraphicFramePr>
        <p:xfrm>
          <a:off x="5198872" y="1625600"/>
          <a:ext cx="6620256" cy="409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20CC890-4FC8-D745-197F-52E416634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313274"/>
              </p:ext>
            </p:extLst>
          </p:nvPr>
        </p:nvGraphicFramePr>
        <p:xfrm>
          <a:off x="587374" y="1625600"/>
          <a:ext cx="455358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546">
                  <a:extLst>
                    <a:ext uri="{9D8B030D-6E8A-4147-A177-3AD203B41FA5}">
                      <a16:colId xmlns:a16="http://schemas.microsoft.com/office/drawing/2014/main" val="16245385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67821127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4556346"/>
                    </a:ext>
                  </a:extLst>
                </a:gridCol>
              </a:tblGrid>
              <a:tr h="862419">
                <a:tc>
                  <a:txBody>
                    <a:bodyPr/>
                    <a:lstStyle/>
                    <a:p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Training dataset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Test dataset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20987"/>
                  </a:ext>
                </a:extLst>
              </a:tr>
              <a:tr h="1035252">
                <a:tc>
                  <a:txBody>
                    <a:bodyPr/>
                    <a:lstStyle/>
                    <a:p>
                      <a:r>
                        <a:rPr lang="en-US" sz="2000" dirty="0"/>
                        <a:t>Images taken from 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Tomato roots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Pepper roots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47656"/>
                  </a:ext>
                </a:extLst>
              </a:tr>
              <a:tr h="724677">
                <a:tc>
                  <a:txBody>
                    <a:bodyPr/>
                    <a:lstStyle/>
                    <a:p>
                      <a:r>
                        <a:rPr lang="en-US" sz="2000" dirty="0"/>
                        <a:t>Image amount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18,000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832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684625"/>
                  </a:ext>
                </a:extLst>
              </a:tr>
              <a:tr h="1035252">
                <a:tc>
                  <a:txBody>
                    <a:bodyPr/>
                    <a:lstStyle/>
                    <a:p>
                      <a:r>
                        <a:rPr lang="en-US" sz="2000" dirty="0"/>
                        <a:t>Image acquisition system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Conventional Minirhizotron </a:t>
                      </a:r>
                      <a:endParaRPr lang="en-IL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Automated Minirhizotron: </a:t>
                      </a:r>
                      <a:r>
                        <a:rPr lang="en-US" sz="2000" dirty="0" err="1"/>
                        <a:t>RootCam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877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7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502</Words>
  <Application>Microsoft Office PowerPoint</Application>
  <PresentationFormat>Widescreen</PresentationFormat>
  <Paragraphs>116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Effective root monitoring in the soil is important for making sound decisions. </vt:lpstr>
      <vt:lpstr>PowerPoint Presentation</vt:lpstr>
      <vt:lpstr>PowerPoint Presentation</vt:lpstr>
      <vt:lpstr>PowerPoint Presentation</vt:lpstr>
      <vt:lpstr>Towards fully automated root phenotyping in the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Take home message</vt:lpstr>
      <vt:lpstr>Thank you for your attention!  Welcome to contact us if you have any 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Kaining</dc:creator>
  <cp:lastModifiedBy>ZhouKaining</cp:lastModifiedBy>
  <cp:revision>491</cp:revision>
  <dcterms:created xsi:type="dcterms:W3CDTF">2022-05-15T12:40:29Z</dcterms:created>
  <dcterms:modified xsi:type="dcterms:W3CDTF">2022-05-25T04:52:54Z</dcterms:modified>
</cp:coreProperties>
</file>