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3" r:id="rId6"/>
    <p:sldId id="262" r:id="rId7"/>
    <p:sldId id="264" r:id="rId8"/>
    <p:sldId id="265" r:id="rId9"/>
    <p:sldId id="267" r:id="rId10"/>
    <p:sldId id="269" r:id="rId11"/>
    <p:sldId id="270" r:id="rId12"/>
    <p:sldId id="272" r:id="rId13"/>
    <p:sldId id="273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6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68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E8A2-15D8-409C-82E8-B03D1469FC18}" type="datetimeFigureOut">
              <a:rPr lang="es-ES" smtClean="0"/>
              <a:t>03/05/2022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6BC9-D705-4E46-AF0B-2795195CEF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6257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E8A2-15D8-409C-82E8-B03D1469FC18}" type="datetimeFigureOut">
              <a:rPr lang="es-ES" smtClean="0"/>
              <a:t>03/05/2022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6BC9-D705-4E46-AF0B-2795195CEF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9625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E8A2-15D8-409C-82E8-B03D1469FC18}" type="datetimeFigureOut">
              <a:rPr lang="es-ES" smtClean="0"/>
              <a:t>03/05/2022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6BC9-D705-4E46-AF0B-2795195CEF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9491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E8A2-15D8-409C-82E8-B03D1469FC18}" type="datetimeFigureOut">
              <a:rPr lang="es-ES" smtClean="0"/>
              <a:t>03/05/2022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6BC9-D705-4E46-AF0B-2795195CEF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276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E8A2-15D8-409C-82E8-B03D1469FC18}" type="datetimeFigureOut">
              <a:rPr lang="es-ES" smtClean="0"/>
              <a:t>03/05/2022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6BC9-D705-4E46-AF0B-2795195CEF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045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E8A2-15D8-409C-82E8-B03D1469FC18}" type="datetimeFigureOut">
              <a:rPr lang="es-ES" smtClean="0"/>
              <a:t>03/05/2022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6BC9-D705-4E46-AF0B-2795195CEF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30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E8A2-15D8-409C-82E8-B03D1469FC18}" type="datetimeFigureOut">
              <a:rPr lang="es-ES" smtClean="0"/>
              <a:t>03/05/2022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6BC9-D705-4E46-AF0B-2795195CEF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2266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E8A2-15D8-409C-82E8-B03D1469FC18}" type="datetimeFigureOut">
              <a:rPr lang="es-ES" smtClean="0"/>
              <a:t>03/05/2022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6BC9-D705-4E46-AF0B-2795195CEF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419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E8A2-15D8-409C-82E8-B03D1469FC18}" type="datetimeFigureOut">
              <a:rPr lang="es-ES" smtClean="0"/>
              <a:t>03/05/2022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6BC9-D705-4E46-AF0B-2795195CEF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9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E8A2-15D8-409C-82E8-B03D1469FC18}" type="datetimeFigureOut">
              <a:rPr lang="es-ES" smtClean="0"/>
              <a:t>03/05/2022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6BC9-D705-4E46-AF0B-2795195CEF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8038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E8A2-15D8-409C-82E8-B03D1469FC18}" type="datetimeFigureOut">
              <a:rPr lang="es-ES" smtClean="0"/>
              <a:t>03/05/2022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6BC9-D705-4E46-AF0B-2795195CEF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0338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CE8A2-15D8-409C-82E8-B03D1469FC18}" type="datetimeFigureOut">
              <a:rPr lang="es-ES" smtClean="0"/>
              <a:t>03/05/2022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B6BC9-D705-4E46-AF0B-2795195CEF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825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eb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7BF8FDF-4A8C-443D-82BC-E7319B765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00" y="631254"/>
            <a:ext cx="1856063" cy="112125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0E362BD-3160-4B30-9431-102C85DA9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81" y="2436989"/>
            <a:ext cx="8154838" cy="22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21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87CCB0C-6780-4A9E-AF64-A9BEDE73F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00" y="631254"/>
            <a:ext cx="1856063" cy="112125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467B883-9FB5-4E7F-81DB-D4313BC32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724" y="2210871"/>
            <a:ext cx="6406551" cy="433082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A59A6E3-C5BB-48FB-8B29-FC226BB7FDD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665" y="370858"/>
            <a:ext cx="2159635" cy="215963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E332DAC-B80D-40BD-990C-50404282C12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362" y="702226"/>
            <a:ext cx="2586684" cy="116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8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87CCB0C-6780-4A9E-AF64-A9BEDE73F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00" y="631254"/>
            <a:ext cx="1856063" cy="11212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4982ED2-9413-49F4-995A-76F75C9BE49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264" y="166778"/>
            <a:ext cx="3686355" cy="6613584"/>
          </a:xfrm>
          <a:prstGeom prst="rect">
            <a:avLst/>
          </a:prstGeom>
        </p:spPr>
      </p:pic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E0DD2E76-6B8F-4BEB-93CB-C9745D7CD9FB}"/>
              </a:ext>
            </a:extLst>
          </p:cNvPr>
          <p:cNvCxnSpPr/>
          <p:nvPr/>
        </p:nvCxnSpPr>
        <p:spPr>
          <a:xfrm flipH="1">
            <a:off x="6740106" y="2628181"/>
            <a:ext cx="322053" cy="2070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CFC939B2-F647-4788-9C92-EF3D93010675}"/>
              </a:ext>
            </a:extLst>
          </p:cNvPr>
          <p:cNvCxnSpPr/>
          <p:nvPr/>
        </p:nvCxnSpPr>
        <p:spPr>
          <a:xfrm flipH="1">
            <a:off x="7323826" y="4793410"/>
            <a:ext cx="322053" cy="2070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A8EEC846-41FF-4CC3-8E59-163E57DE7A1E}"/>
              </a:ext>
            </a:extLst>
          </p:cNvPr>
          <p:cNvSpPr txBox="1"/>
          <p:nvPr/>
        </p:nvSpPr>
        <p:spPr>
          <a:xfrm>
            <a:off x="647619" y="3008409"/>
            <a:ext cx="34428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- </a:t>
            </a:r>
            <a:r>
              <a:rPr lang="es-ES" b="1" dirty="0" err="1"/>
              <a:t>Lengt</a:t>
            </a:r>
            <a:r>
              <a:rPr lang="es-ES" b="1" dirty="0"/>
              <a:t> </a:t>
            </a:r>
            <a:r>
              <a:rPr lang="es-ES" b="1" dirty="0" err="1"/>
              <a:t>profile</a:t>
            </a:r>
            <a:r>
              <a:rPr lang="es-ES" b="1" dirty="0"/>
              <a:t>: 45 - 50 m</a:t>
            </a:r>
          </a:p>
          <a:p>
            <a:r>
              <a:rPr lang="es-ES" b="1" dirty="0"/>
              <a:t>- 500 MHz </a:t>
            </a:r>
            <a:r>
              <a:rPr lang="es-ES" b="1" dirty="0" err="1"/>
              <a:t>antenna</a:t>
            </a:r>
            <a:endParaRPr lang="es-ES" b="1" dirty="0"/>
          </a:p>
          <a:p>
            <a:r>
              <a:rPr lang="es-ES" b="1" dirty="0"/>
              <a:t>- </a:t>
            </a:r>
            <a:r>
              <a:rPr lang="es-ES" b="1" dirty="0" err="1"/>
              <a:t>Ropes</a:t>
            </a:r>
            <a:r>
              <a:rPr lang="es-ES" b="1" dirty="0"/>
              <a:t> </a:t>
            </a:r>
            <a:r>
              <a:rPr lang="es-ES" b="1" dirty="0" err="1"/>
              <a:t>to</a:t>
            </a:r>
            <a:r>
              <a:rPr lang="es-ES" b="1" dirty="0"/>
              <a:t> </a:t>
            </a:r>
            <a:r>
              <a:rPr lang="es-ES" b="1" dirty="0" err="1"/>
              <a:t>pull</a:t>
            </a:r>
            <a:r>
              <a:rPr lang="es-ES" b="1" dirty="0"/>
              <a:t> </a:t>
            </a:r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device</a:t>
            </a:r>
            <a:endParaRPr lang="es-ES" b="1" dirty="0"/>
          </a:p>
          <a:p>
            <a:r>
              <a:rPr lang="es-ES" b="1" dirty="0"/>
              <a:t>- </a:t>
            </a:r>
            <a:r>
              <a:rPr lang="es-ES" b="1" dirty="0" err="1"/>
              <a:t>Rope</a:t>
            </a:r>
            <a:r>
              <a:rPr lang="es-ES" b="1" dirty="0"/>
              <a:t> </a:t>
            </a:r>
            <a:r>
              <a:rPr lang="en-US" b="1" dirty="0"/>
              <a:t>wrapped around the wheel</a:t>
            </a:r>
          </a:p>
          <a:p>
            <a:r>
              <a:rPr lang="es-ES" b="1" dirty="0"/>
              <a:t>- </a:t>
            </a:r>
            <a:r>
              <a:rPr lang="es-ES" b="1" dirty="0" err="1"/>
              <a:t>Attached</a:t>
            </a:r>
            <a:r>
              <a:rPr lang="es-ES" b="1" dirty="0"/>
              <a:t> </a:t>
            </a:r>
            <a:r>
              <a:rPr lang="es-ES" b="1" dirty="0" err="1"/>
              <a:t>rod</a:t>
            </a:r>
            <a:endParaRPr lang="es-ES" b="1" dirty="0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4FDD3462-A4F1-4163-803A-E638F06FAA7F}"/>
              </a:ext>
            </a:extLst>
          </p:cNvPr>
          <p:cNvCxnSpPr>
            <a:cxnSpLocks/>
          </p:cNvCxnSpPr>
          <p:nvPr/>
        </p:nvCxnSpPr>
        <p:spPr>
          <a:xfrm flipH="1" flipV="1">
            <a:off x="7194430" y="4175184"/>
            <a:ext cx="161026" cy="31055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18F343D1-177C-4C2C-A9A5-2CAC414F178F}"/>
              </a:ext>
            </a:extLst>
          </p:cNvPr>
          <p:cNvCxnSpPr>
            <a:cxnSpLocks/>
          </p:cNvCxnSpPr>
          <p:nvPr/>
        </p:nvCxnSpPr>
        <p:spPr>
          <a:xfrm flipH="1">
            <a:off x="7809782" y="3214777"/>
            <a:ext cx="287546" cy="21422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F1C2DFD7-D8DF-4D19-B218-E4268D3B6B4E}"/>
              </a:ext>
            </a:extLst>
          </p:cNvPr>
          <p:cNvCxnSpPr>
            <a:cxnSpLocks/>
          </p:cNvCxnSpPr>
          <p:nvPr/>
        </p:nvCxnSpPr>
        <p:spPr>
          <a:xfrm flipH="1">
            <a:off x="6072997" y="3099758"/>
            <a:ext cx="345056" cy="2746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468D1607-2F33-4E81-B30D-BA456768E695}"/>
              </a:ext>
            </a:extLst>
          </p:cNvPr>
          <p:cNvCxnSpPr/>
          <p:nvPr/>
        </p:nvCxnSpPr>
        <p:spPr>
          <a:xfrm flipH="1">
            <a:off x="7162799" y="3030028"/>
            <a:ext cx="322053" cy="2070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22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87CCB0C-6780-4A9E-AF64-A9BEDE73F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00" y="631254"/>
            <a:ext cx="1856063" cy="112125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A453E35-ABBB-485C-A559-197348A774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72" y="1994570"/>
            <a:ext cx="8360456" cy="427063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33373BE-C966-4E7B-943F-078B415C870A}"/>
              </a:ext>
            </a:extLst>
          </p:cNvPr>
          <p:cNvSpPr txBox="1"/>
          <p:nvPr/>
        </p:nvSpPr>
        <p:spPr>
          <a:xfrm>
            <a:off x="6630278" y="1245793"/>
            <a:ext cx="1869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250 MHz </a:t>
            </a:r>
            <a:r>
              <a:rPr lang="es-ES" b="1" dirty="0" err="1"/>
              <a:t>antenna</a:t>
            </a:r>
            <a:endParaRPr lang="es-ES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57890E3-076D-4C12-8927-9A25671F2B03}"/>
              </a:ext>
            </a:extLst>
          </p:cNvPr>
          <p:cNvSpPr txBox="1"/>
          <p:nvPr/>
        </p:nvSpPr>
        <p:spPr>
          <a:xfrm>
            <a:off x="302670" y="6336504"/>
            <a:ext cx="1618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err="1"/>
              <a:t>Bottom</a:t>
            </a:r>
            <a:endParaRPr lang="es-ES" sz="16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8056F57-442C-4392-8C29-C02200D60750}"/>
              </a:ext>
            </a:extLst>
          </p:cNvPr>
          <p:cNvSpPr txBox="1"/>
          <p:nvPr/>
        </p:nvSpPr>
        <p:spPr>
          <a:xfrm>
            <a:off x="7735761" y="6336504"/>
            <a:ext cx="1618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Top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A9C24702-AD45-4193-BE9A-ACFD99E4E785}"/>
              </a:ext>
            </a:extLst>
          </p:cNvPr>
          <p:cNvCxnSpPr/>
          <p:nvPr/>
        </p:nvCxnSpPr>
        <p:spPr>
          <a:xfrm flipV="1">
            <a:off x="2426898" y="6491874"/>
            <a:ext cx="4733027" cy="278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6C7D3ECC-725C-4F8D-8603-8C765AFF1C99}"/>
              </a:ext>
            </a:extLst>
          </p:cNvPr>
          <p:cNvSpPr txBox="1"/>
          <p:nvPr/>
        </p:nvSpPr>
        <p:spPr>
          <a:xfrm>
            <a:off x="4491886" y="6209263"/>
            <a:ext cx="603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/>
              <a:t>38 m</a:t>
            </a:r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570DA469-4E9F-416C-9C48-02C38450435A}"/>
              </a:ext>
            </a:extLst>
          </p:cNvPr>
          <p:cNvSpPr/>
          <p:nvPr/>
        </p:nvSpPr>
        <p:spPr>
          <a:xfrm>
            <a:off x="722811" y="3779520"/>
            <a:ext cx="6418218" cy="587829"/>
          </a:xfrm>
          <a:custGeom>
            <a:avLst/>
            <a:gdLst>
              <a:gd name="connsiteX0" fmla="*/ 0 w 6418218"/>
              <a:gd name="connsiteY0" fmla="*/ 492034 h 587829"/>
              <a:gd name="connsiteX1" fmla="*/ 165463 w 6418218"/>
              <a:gd name="connsiteY1" fmla="*/ 587829 h 587829"/>
              <a:gd name="connsiteX2" fmla="*/ 278675 w 6418218"/>
              <a:gd name="connsiteY2" fmla="*/ 574766 h 587829"/>
              <a:gd name="connsiteX3" fmla="*/ 474618 w 6418218"/>
              <a:gd name="connsiteY3" fmla="*/ 574766 h 587829"/>
              <a:gd name="connsiteX4" fmla="*/ 727166 w 6418218"/>
              <a:gd name="connsiteY4" fmla="*/ 539931 h 587829"/>
              <a:gd name="connsiteX5" fmla="*/ 892629 w 6418218"/>
              <a:gd name="connsiteY5" fmla="*/ 513806 h 587829"/>
              <a:gd name="connsiteX6" fmla="*/ 1088572 w 6418218"/>
              <a:gd name="connsiteY6" fmla="*/ 492034 h 587829"/>
              <a:gd name="connsiteX7" fmla="*/ 1232263 w 6418218"/>
              <a:gd name="connsiteY7" fmla="*/ 526869 h 587829"/>
              <a:gd name="connsiteX8" fmla="*/ 1406435 w 6418218"/>
              <a:gd name="connsiteY8" fmla="*/ 492034 h 587829"/>
              <a:gd name="connsiteX9" fmla="*/ 1576252 w 6418218"/>
              <a:gd name="connsiteY9" fmla="*/ 461554 h 587829"/>
              <a:gd name="connsiteX10" fmla="*/ 1715589 w 6418218"/>
              <a:gd name="connsiteY10" fmla="*/ 496389 h 587829"/>
              <a:gd name="connsiteX11" fmla="*/ 1920240 w 6418218"/>
              <a:gd name="connsiteY11" fmla="*/ 561703 h 587829"/>
              <a:gd name="connsiteX12" fmla="*/ 2142309 w 6418218"/>
              <a:gd name="connsiteY12" fmla="*/ 561703 h 587829"/>
              <a:gd name="connsiteX13" fmla="*/ 2377440 w 6418218"/>
              <a:gd name="connsiteY13" fmla="*/ 579120 h 587829"/>
              <a:gd name="connsiteX14" fmla="*/ 2595155 w 6418218"/>
              <a:gd name="connsiteY14" fmla="*/ 539931 h 587829"/>
              <a:gd name="connsiteX15" fmla="*/ 2856412 w 6418218"/>
              <a:gd name="connsiteY15" fmla="*/ 492034 h 587829"/>
              <a:gd name="connsiteX16" fmla="*/ 3039292 w 6418218"/>
              <a:gd name="connsiteY16" fmla="*/ 461554 h 587829"/>
              <a:gd name="connsiteX17" fmla="*/ 3365863 w 6418218"/>
              <a:gd name="connsiteY17" fmla="*/ 500743 h 587829"/>
              <a:gd name="connsiteX18" fmla="*/ 3666309 w 6418218"/>
              <a:gd name="connsiteY18" fmla="*/ 552994 h 587829"/>
              <a:gd name="connsiteX19" fmla="*/ 3875315 w 6418218"/>
              <a:gd name="connsiteY19" fmla="*/ 526869 h 587829"/>
              <a:gd name="connsiteX20" fmla="*/ 4114800 w 6418218"/>
              <a:gd name="connsiteY20" fmla="*/ 496389 h 587829"/>
              <a:gd name="connsiteX21" fmla="*/ 4393475 w 6418218"/>
              <a:gd name="connsiteY21" fmla="*/ 444137 h 587829"/>
              <a:gd name="connsiteX22" fmla="*/ 4619898 w 6418218"/>
              <a:gd name="connsiteY22" fmla="*/ 404949 h 587829"/>
              <a:gd name="connsiteX23" fmla="*/ 4850675 w 6418218"/>
              <a:gd name="connsiteY23" fmla="*/ 330926 h 587829"/>
              <a:gd name="connsiteX24" fmla="*/ 5033555 w 6418218"/>
              <a:gd name="connsiteY24" fmla="*/ 274320 h 587829"/>
              <a:gd name="connsiteX25" fmla="*/ 5273040 w 6418218"/>
              <a:gd name="connsiteY25" fmla="*/ 174171 h 587829"/>
              <a:gd name="connsiteX26" fmla="*/ 5516880 w 6418218"/>
              <a:gd name="connsiteY26" fmla="*/ 87086 h 587829"/>
              <a:gd name="connsiteX27" fmla="*/ 5756366 w 6418218"/>
              <a:gd name="connsiteY27" fmla="*/ 82731 h 587829"/>
              <a:gd name="connsiteX28" fmla="*/ 5939246 w 6418218"/>
              <a:gd name="connsiteY28" fmla="*/ 104503 h 587829"/>
              <a:gd name="connsiteX29" fmla="*/ 5939246 w 6418218"/>
              <a:gd name="connsiteY29" fmla="*/ 104503 h 587829"/>
              <a:gd name="connsiteX30" fmla="*/ 6087292 w 6418218"/>
              <a:gd name="connsiteY30" fmla="*/ 95794 h 587829"/>
              <a:gd name="connsiteX31" fmla="*/ 6261463 w 6418218"/>
              <a:gd name="connsiteY31" fmla="*/ 65314 h 587829"/>
              <a:gd name="connsiteX32" fmla="*/ 6418218 w 6418218"/>
              <a:gd name="connsiteY32" fmla="*/ 0 h 587829"/>
              <a:gd name="connsiteX33" fmla="*/ 6400800 w 6418218"/>
              <a:gd name="connsiteY33" fmla="*/ 0 h 58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418218" h="587829">
                <a:moveTo>
                  <a:pt x="0" y="492034"/>
                </a:moveTo>
                <a:lnTo>
                  <a:pt x="165463" y="587829"/>
                </a:lnTo>
                <a:lnTo>
                  <a:pt x="278675" y="574766"/>
                </a:lnTo>
                <a:lnTo>
                  <a:pt x="474618" y="574766"/>
                </a:lnTo>
                <a:lnTo>
                  <a:pt x="727166" y="539931"/>
                </a:lnTo>
                <a:lnTo>
                  <a:pt x="892629" y="513806"/>
                </a:lnTo>
                <a:lnTo>
                  <a:pt x="1088572" y="492034"/>
                </a:lnTo>
                <a:lnTo>
                  <a:pt x="1232263" y="526869"/>
                </a:lnTo>
                <a:lnTo>
                  <a:pt x="1406435" y="492034"/>
                </a:lnTo>
                <a:lnTo>
                  <a:pt x="1576252" y="461554"/>
                </a:lnTo>
                <a:lnTo>
                  <a:pt x="1715589" y="496389"/>
                </a:lnTo>
                <a:lnTo>
                  <a:pt x="1920240" y="561703"/>
                </a:lnTo>
                <a:lnTo>
                  <a:pt x="2142309" y="561703"/>
                </a:lnTo>
                <a:lnTo>
                  <a:pt x="2377440" y="579120"/>
                </a:lnTo>
                <a:lnTo>
                  <a:pt x="2595155" y="539931"/>
                </a:lnTo>
                <a:lnTo>
                  <a:pt x="2856412" y="492034"/>
                </a:lnTo>
                <a:lnTo>
                  <a:pt x="3039292" y="461554"/>
                </a:lnTo>
                <a:lnTo>
                  <a:pt x="3365863" y="500743"/>
                </a:lnTo>
                <a:lnTo>
                  <a:pt x="3666309" y="552994"/>
                </a:lnTo>
                <a:lnTo>
                  <a:pt x="3875315" y="526869"/>
                </a:lnTo>
                <a:lnTo>
                  <a:pt x="4114800" y="496389"/>
                </a:lnTo>
                <a:lnTo>
                  <a:pt x="4393475" y="444137"/>
                </a:lnTo>
                <a:lnTo>
                  <a:pt x="4619898" y="404949"/>
                </a:lnTo>
                <a:lnTo>
                  <a:pt x="4850675" y="330926"/>
                </a:lnTo>
                <a:lnTo>
                  <a:pt x="5033555" y="274320"/>
                </a:lnTo>
                <a:lnTo>
                  <a:pt x="5273040" y="174171"/>
                </a:lnTo>
                <a:lnTo>
                  <a:pt x="5516880" y="87086"/>
                </a:lnTo>
                <a:lnTo>
                  <a:pt x="5756366" y="82731"/>
                </a:lnTo>
                <a:lnTo>
                  <a:pt x="5939246" y="104503"/>
                </a:lnTo>
                <a:lnTo>
                  <a:pt x="5939246" y="104503"/>
                </a:lnTo>
                <a:lnTo>
                  <a:pt x="6087292" y="95794"/>
                </a:lnTo>
                <a:lnTo>
                  <a:pt x="6261463" y="65314"/>
                </a:lnTo>
                <a:lnTo>
                  <a:pt x="6418218" y="0"/>
                </a:lnTo>
                <a:lnTo>
                  <a:pt x="6400800" y="0"/>
                </a:lnTo>
              </a:path>
            </a:pathLst>
          </a:cu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FDB49F84-0432-434E-BB74-BB8779417621}"/>
              </a:ext>
            </a:extLst>
          </p:cNvPr>
          <p:cNvSpPr/>
          <p:nvPr/>
        </p:nvSpPr>
        <p:spPr>
          <a:xfrm>
            <a:off x="7149737" y="3261360"/>
            <a:ext cx="1014549" cy="39189"/>
          </a:xfrm>
          <a:custGeom>
            <a:avLst/>
            <a:gdLst>
              <a:gd name="connsiteX0" fmla="*/ 0 w 1014549"/>
              <a:gd name="connsiteY0" fmla="*/ 39189 h 39189"/>
              <a:gd name="connsiteX1" fmla="*/ 317863 w 1014549"/>
              <a:gd name="connsiteY1" fmla="*/ 8709 h 39189"/>
              <a:gd name="connsiteX2" fmla="*/ 539932 w 1014549"/>
              <a:gd name="connsiteY2" fmla="*/ 17417 h 39189"/>
              <a:gd name="connsiteX3" fmla="*/ 670560 w 1014549"/>
              <a:gd name="connsiteY3" fmla="*/ 21771 h 39189"/>
              <a:gd name="connsiteX4" fmla="*/ 822960 w 1014549"/>
              <a:gd name="connsiteY4" fmla="*/ 0 h 39189"/>
              <a:gd name="connsiteX5" fmla="*/ 1014549 w 1014549"/>
              <a:gd name="connsiteY5" fmla="*/ 13063 h 3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4549" h="39189">
                <a:moveTo>
                  <a:pt x="0" y="39189"/>
                </a:moveTo>
                <a:lnTo>
                  <a:pt x="317863" y="8709"/>
                </a:lnTo>
                <a:lnTo>
                  <a:pt x="539932" y="17417"/>
                </a:lnTo>
                <a:lnTo>
                  <a:pt x="670560" y="21771"/>
                </a:lnTo>
                <a:lnTo>
                  <a:pt x="822960" y="0"/>
                </a:lnTo>
                <a:lnTo>
                  <a:pt x="1014549" y="13063"/>
                </a:lnTo>
              </a:path>
            </a:pathLst>
          </a:cu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707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87CCB0C-6780-4A9E-AF64-A9BEDE73F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00" y="631254"/>
            <a:ext cx="1856063" cy="112125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33373BE-C966-4E7B-943F-078B415C870A}"/>
              </a:ext>
            </a:extLst>
          </p:cNvPr>
          <p:cNvSpPr txBox="1"/>
          <p:nvPr/>
        </p:nvSpPr>
        <p:spPr>
          <a:xfrm>
            <a:off x="6630278" y="1245793"/>
            <a:ext cx="1869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250 MHz </a:t>
            </a:r>
            <a:r>
              <a:rPr lang="es-ES" b="1" dirty="0" err="1"/>
              <a:t>antenna</a:t>
            </a:r>
            <a:endParaRPr lang="es-ES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57890E3-076D-4C12-8927-9A25671F2B03}"/>
              </a:ext>
            </a:extLst>
          </p:cNvPr>
          <p:cNvSpPr txBox="1"/>
          <p:nvPr/>
        </p:nvSpPr>
        <p:spPr>
          <a:xfrm>
            <a:off x="107136" y="6336504"/>
            <a:ext cx="1618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err="1"/>
              <a:t>Bottom</a:t>
            </a:r>
            <a:endParaRPr lang="es-ES" sz="16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8056F57-442C-4392-8C29-C02200D60750}"/>
              </a:ext>
            </a:extLst>
          </p:cNvPr>
          <p:cNvSpPr txBox="1"/>
          <p:nvPr/>
        </p:nvSpPr>
        <p:spPr>
          <a:xfrm>
            <a:off x="7860226" y="6336504"/>
            <a:ext cx="1618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Top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A9C24702-AD45-4193-BE9A-ACFD99E4E785}"/>
              </a:ext>
            </a:extLst>
          </p:cNvPr>
          <p:cNvCxnSpPr/>
          <p:nvPr/>
        </p:nvCxnSpPr>
        <p:spPr>
          <a:xfrm flipV="1">
            <a:off x="2426898" y="6491874"/>
            <a:ext cx="4733027" cy="278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6C7D3ECC-725C-4F8D-8603-8C765AFF1C99}"/>
              </a:ext>
            </a:extLst>
          </p:cNvPr>
          <p:cNvSpPr txBox="1"/>
          <p:nvPr/>
        </p:nvSpPr>
        <p:spPr>
          <a:xfrm>
            <a:off x="4491886" y="6209263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/>
              <a:t>39 m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522AB44-E0D1-41D5-9543-C4FC86AF5E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0" y="1830327"/>
            <a:ext cx="8731220" cy="4350808"/>
          </a:xfrm>
          <a:prstGeom prst="rect">
            <a:avLst/>
          </a:prstGeom>
        </p:spPr>
      </p:pic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6267E817-CF49-46DD-88E6-AE806799B165}"/>
              </a:ext>
            </a:extLst>
          </p:cNvPr>
          <p:cNvSpPr/>
          <p:nvPr/>
        </p:nvSpPr>
        <p:spPr>
          <a:xfrm>
            <a:off x="544286" y="4541520"/>
            <a:ext cx="4850674" cy="187234"/>
          </a:xfrm>
          <a:custGeom>
            <a:avLst/>
            <a:gdLst>
              <a:gd name="connsiteX0" fmla="*/ 0 w 4850674"/>
              <a:gd name="connsiteY0" fmla="*/ 8709 h 187234"/>
              <a:gd name="connsiteX1" fmla="*/ 204651 w 4850674"/>
              <a:gd name="connsiteY1" fmla="*/ 4354 h 187234"/>
              <a:gd name="connsiteX2" fmla="*/ 383177 w 4850674"/>
              <a:gd name="connsiteY2" fmla="*/ 26126 h 187234"/>
              <a:gd name="connsiteX3" fmla="*/ 666205 w 4850674"/>
              <a:gd name="connsiteY3" fmla="*/ 0 h 187234"/>
              <a:gd name="connsiteX4" fmla="*/ 862148 w 4850674"/>
              <a:gd name="connsiteY4" fmla="*/ 4354 h 187234"/>
              <a:gd name="connsiteX5" fmla="*/ 1114697 w 4850674"/>
              <a:gd name="connsiteY5" fmla="*/ 52251 h 187234"/>
              <a:gd name="connsiteX6" fmla="*/ 1493520 w 4850674"/>
              <a:gd name="connsiteY6" fmla="*/ 78377 h 187234"/>
              <a:gd name="connsiteX7" fmla="*/ 1733005 w 4850674"/>
              <a:gd name="connsiteY7" fmla="*/ 126274 h 187234"/>
              <a:gd name="connsiteX8" fmla="*/ 1937657 w 4850674"/>
              <a:gd name="connsiteY8" fmla="*/ 108857 h 187234"/>
              <a:gd name="connsiteX9" fmla="*/ 2246811 w 4850674"/>
              <a:gd name="connsiteY9" fmla="*/ 87086 h 187234"/>
              <a:gd name="connsiteX10" fmla="*/ 2621280 w 4850674"/>
              <a:gd name="connsiteY10" fmla="*/ 65314 h 187234"/>
              <a:gd name="connsiteX11" fmla="*/ 2952205 w 4850674"/>
              <a:gd name="connsiteY11" fmla="*/ 117566 h 187234"/>
              <a:gd name="connsiteX12" fmla="*/ 3252651 w 4850674"/>
              <a:gd name="connsiteY12" fmla="*/ 169817 h 187234"/>
              <a:gd name="connsiteX13" fmla="*/ 3574868 w 4850674"/>
              <a:gd name="connsiteY13" fmla="*/ 187234 h 187234"/>
              <a:gd name="connsiteX14" fmla="*/ 3901440 w 4850674"/>
              <a:gd name="connsiteY14" fmla="*/ 187234 h 187234"/>
              <a:gd name="connsiteX15" fmla="*/ 4241074 w 4850674"/>
              <a:gd name="connsiteY15" fmla="*/ 113211 h 187234"/>
              <a:gd name="connsiteX16" fmla="*/ 4580708 w 4850674"/>
              <a:gd name="connsiteY16" fmla="*/ 91440 h 187234"/>
              <a:gd name="connsiteX17" fmla="*/ 4850674 w 4850674"/>
              <a:gd name="connsiteY17" fmla="*/ 95794 h 18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50674" h="187234">
                <a:moveTo>
                  <a:pt x="0" y="8709"/>
                </a:moveTo>
                <a:lnTo>
                  <a:pt x="204651" y="4354"/>
                </a:lnTo>
                <a:lnTo>
                  <a:pt x="383177" y="26126"/>
                </a:lnTo>
                <a:lnTo>
                  <a:pt x="666205" y="0"/>
                </a:lnTo>
                <a:lnTo>
                  <a:pt x="862148" y="4354"/>
                </a:lnTo>
                <a:lnTo>
                  <a:pt x="1114697" y="52251"/>
                </a:lnTo>
                <a:lnTo>
                  <a:pt x="1493520" y="78377"/>
                </a:lnTo>
                <a:lnTo>
                  <a:pt x="1733005" y="126274"/>
                </a:lnTo>
                <a:lnTo>
                  <a:pt x="1937657" y="108857"/>
                </a:lnTo>
                <a:lnTo>
                  <a:pt x="2246811" y="87086"/>
                </a:lnTo>
                <a:lnTo>
                  <a:pt x="2621280" y="65314"/>
                </a:lnTo>
                <a:lnTo>
                  <a:pt x="2952205" y="117566"/>
                </a:lnTo>
                <a:lnTo>
                  <a:pt x="3252651" y="169817"/>
                </a:lnTo>
                <a:lnTo>
                  <a:pt x="3574868" y="187234"/>
                </a:lnTo>
                <a:lnTo>
                  <a:pt x="3901440" y="187234"/>
                </a:lnTo>
                <a:lnTo>
                  <a:pt x="4241074" y="113211"/>
                </a:lnTo>
                <a:lnTo>
                  <a:pt x="4580708" y="91440"/>
                </a:lnTo>
                <a:lnTo>
                  <a:pt x="4850674" y="95794"/>
                </a:lnTo>
              </a:path>
            </a:pathLst>
          </a:cu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9CFF931B-DFA7-47FF-B7ED-21BC3115F0EF}"/>
              </a:ext>
            </a:extLst>
          </p:cNvPr>
          <p:cNvSpPr/>
          <p:nvPr/>
        </p:nvSpPr>
        <p:spPr>
          <a:xfrm>
            <a:off x="4606834" y="3108960"/>
            <a:ext cx="2063932" cy="670560"/>
          </a:xfrm>
          <a:custGeom>
            <a:avLst/>
            <a:gdLst>
              <a:gd name="connsiteX0" fmla="*/ 0 w 2063932"/>
              <a:gd name="connsiteY0" fmla="*/ 0 h 670560"/>
              <a:gd name="connsiteX1" fmla="*/ 269966 w 2063932"/>
              <a:gd name="connsiteY1" fmla="*/ 74023 h 670560"/>
              <a:gd name="connsiteX2" fmla="*/ 552995 w 2063932"/>
              <a:gd name="connsiteY2" fmla="*/ 156754 h 670560"/>
              <a:gd name="connsiteX3" fmla="*/ 875212 w 2063932"/>
              <a:gd name="connsiteY3" fmla="*/ 243840 h 670560"/>
              <a:gd name="connsiteX4" fmla="*/ 1175657 w 2063932"/>
              <a:gd name="connsiteY4" fmla="*/ 330926 h 670560"/>
              <a:gd name="connsiteX5" fmla="*/ 1384663 w 2063932"/>
              <a:gd name="connsiteY5" fmla="*/ 418011 h 670560"/>
              <a:gd name="connsiteX6" fmla="*/ 1611086 w 2063932"/>
              <a:gd name="connsiteY6" fmla="*/ 518160 h 670560"/>
              <a:gd name="connsiteX7" fmla="*/ 1789612 w 2063932"/>
              <a:gd name="connsiteY7" fmla="*/ 587829 h 670560"/>
              <a:gd name="connsiteX8" fmla="*/ 2063932 w 2063932"/>
              <a:gd name="connsiteY8" fmla="*/ 670560 h 67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3932" h="670560">
                <a:moveTo>
                  <a:pt x="0" y="0"/>
                </a:moveTo>
                <a:lnTo>
                  <a:pt x="269966" y="74023"/>
                </a:lnTo>
                <a:lnTo>
                  <a:pt x="552995" y="156754"/>
                </a:lnTo>
                <a:lnTo>
                  <a:pt x="875212" y="243840"/>
                </a:lnTo>
                <a:lnTo>
                  <a:pt x="1175657" y="330926"/>
                </a:lnTo>
                <a:lnTo>
                  <a:pt x="1384663" y="418011"/>
                </a:lnTo>
                <a:lnTo>
                  <a:pt x="1611086" y="518160"/>
                </a:lnTo>
                <a:lnTo>
                  <a:pt x="1789612" y="587829"/>
                </a:lnTo>
                <a:lnTo>
                  <a:pt x="2063932" y="670560"/>
                </a:lnTo>
              </a:path>
            </a:pathLst>
          </a:cu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6F47A26-0E65-43A6-87B4-CE79F1604ACA}"/>
              </a:ext>
            </a:extLst>
          </p:cNvPr>
          <p:cNvSpPr/>
          <p:nvPr/>
        </p:nvSpPr>
        <p:spPr>
          <a:xfrm>
            <a:off x="6949440" y="2747554"/>
            <a:ext cx="387531" cy="2307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A4D8913-6E89-4B1D-A5AF-40F350AC706A}"/>
              </a:ext>
            </a:extLst>
          </p:cNvPr>
          <p:cNvSpPr/>
          <p:nvPr/>
        </p:nvSpPr>
        <p:spPr>
          <a:xfrm>
            <a:off x="7781108" y="2747553"/>
            <a:ext cx="387531" cy="2307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827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2" grpId="0" animBg="1"/>
      <p:bldP spid="12" grpId="1" animBg="1"/>
      <p:bldP spid="16" grpId="0" animBg="1"/>
      <p:bldP spid="1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7BF8FDF-4A8C-443D-82BC-E7319B765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00" y="631254"/>
            <a:ext cx="1856063" cy="112125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7788F22-6129-4E7F-B8FB-ADDA49063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096" y="314886"/>
            <a:ext cx="4982852" cy="331254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0E362BD-3160-4B30-9431-102C85DA9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581" y="3782705"/>
            <a:ext cx="8154838" cy="22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00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87CCB0C-6780-4A9E-AF64-A9BEDE73F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00" y="631254"/>
            <a:ext cx="1856063" cy="112125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D537B5F-2B91-4424-9B06-DAC4F304D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85" y="2127119"/>
            <a:ext cx="6584830" cy="384511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460DED1-D9AD-4539-99AE-96329F61CCDA}"/>
              </a:ext>
            </a:extLst>
          </p:cNvPr>
          <p:cNvSpPr/>
          <p:nvPr/>
        </p:nvSpPr>
        <p:spPr>
          <a:xfrm>
            <a:off x="4725761" y="4644118"/>
            <a:ext cx="104775" cy="748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0AA2DE9-FC23-4B01-9E56-6CBEC08DC328}"/>
              </a:ext>
            </a:extLst>
          </p:cNvPr>
          <p:cNvSpPr txBox="1"/>
          <p:nvPr/>
        </p:nvSpPr>
        <p:spPr>
          <a:xfrm>
            <a:off x="3883736" y="4512260"/>
            <a:ext cx="842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/>
              <a:t>ASWAN</a:t>
            </a:r>
          </a:p>
        </p:txBody>
      </p:sp>
    </p:spTree>
    <p:extLst>
      <p:ext uri="{BB962C8B-B14F-4D97-AF65-F5344CB8AC3E}">
        <p14:creationId xmlns:p14="http://schemas.microsoft.com/office/powerpoint/2010/main" val="2481671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87CCB0C-6780-4A9E-AF64-A9BEDE73F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00" y="631254"/>
            <a:ext cx="1856063" cy="112125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0EFEC04-4E67-4CC7-A63D-5FD8DC918E98}"/>
              </a:ext>
            </a:extLst>
          </p:cNvPr>
          <p:cNvSpPr txBox="1"/>
          <p:nvPr/>
        </p:nvSpPr>
        <p:spPr>
          <a:xfrm>
            <a:off x="5524287" y="1077583"/>
            <a:ext cx="2553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Qubbet</a:t>
            </a:r>
            <a:r>
              <a:rPr lang="en-US" b="1" dirty="0"/>
              <a:t> el-</a:t>
            </a:r>
            <a:r>
              <a:rPr lang="en-US" b="1" dirty="0" err="1"/>
              <a:t>Hawa</a:t>
            </a:r>
            <a:endParaRPr lang="en-US" b="1" dirty="0"/>
          </a:p>
          <a:p>
            <a:r>
              <a:rPr lang="en-US" b="1" i="1" dirty="0"/>
              <a:t>The dome of the winds</a:t>
            </a:r>
          </a:p>
          <a:p>
            <a:r>
              <a:rPr lang="en-US" b="1" dirty="0"/>
              <a:t>2500 B.C. – Roman times</a:t>
            </a:r>
            <a:endParaRPr lang="es-ES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95A6828-65CE-47F5-A517-AC68ED1DB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38" y="2090946"/>
            <a:ext cx="6855125" cy="457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03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87CCB0C-6780-4A9E-AF64-A9BEDE73F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00" y="631254"/>
            <a:ext cx="1856063" cy="112125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46BED0D-5560-4F86-A096-F813900D9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92" y="1994815"/>
            <a:ext cx="3395479" cy="441351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E786873-A131-4D42-9BFD-C383DDC98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480" y="2050714"/>
            <a:ext cx="6072996" cy="341606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4648A657-9783-42EA-8F44-621F399C5B26}"/>
              </a:ext>
            </a:extLst>
          </p:cNvPr>
          <p:cNvSpPr/>
          <p:nvPr/>
        </p:nvSpPr>
        <p:spPr>
          <a:xfrm>
            <a:off x="4756029" y="2656936"/>
            <a:ext cx="3720861" cy="9144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A472E57-D202-4A7F-829D-F1702222828F}"/>
              </a:ext>
            </a:extLst>
          </p:cNvPr>
          <p:cNvSpPr txBox="1"/>
          <p:nvPr/>
        </p:nvSpPr>
        <p:spPr>
          <a:xfrm>
            <a:off x="5124090" y="2185910"/>
            <a:ext cx="3114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/>
              <a:t>Funerary</a:t>
            </a:r>
            <a:r>
              <a:rPr lang="es-ES" b="1" dirty="0"/>
              <a:t> </a:t>
            </a:r>
            <a:r>
              <a:rPr lang="es-ES" b="1" dirty="0" err="1"/>
              <a:t>structures</a:t>
            </a:r>
            <a:r>
              <a:rPr lang="es-ES" b="1" dirty="0"/>
              <a:t> in </a:t>
            </a:r>
            <a:r>
              <a:rPr lang="es-ES" b="1" dirty="0" err="1"/>
              <a:t>the</a:t>
            </a:r>
            <a:r>
              <a:rPr lang="es-ES" b="1" dirty="0"/>
              <a:t> rock</a:t>
            </a:r>
          </a:p>
        </p:txBody>
      </p:sp>
    </p:spTree>
    <p:extLst>
      <p:ext uri="{BB962C8B-B14F-4D97-AF65-F5344CB8AC3E}">
        <p14:creationId xmlns:p14="http://schemas.microsoft.com/office/powerpoint/2010/main" val="2954769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87CCB0C-6780-4A9E-AF64-A9BEDE73F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00" y="631254"/>
            <a:ext cx="1856063" cy="112125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79FD03B-A77E-44A3-939E-4A652A76B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951" y="2196861"/>
            <a:ext cx="6470099" cy="4318958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0C4AC190-B2F6-4368-B68B-EC790EE2F1D9}"/>
              </a:ext>
            </a:extLst>
          </p:cNvPr>
          <p:cNvCxnSpPr>
            <a:cxnSpLocks/>
          </p:cNvCxnSpPr>
          <p:nvPr/>
        </p:nvCxnSpPr>
        <p:spPr>
          <a:xfrm>
            <a:off x="1138687" y="4175185"/>
            <a:ext cx="552091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939ACED8-6DBA-4C63-A1D5-085B7F495197}"/>
              </a:ext>
            </a:extLst>
          </p:cNvPr>
          <p:cNvCxnSpPr>
            <a:cxnSpLocks/>
          </p:cNvCxnSpPr>
          <p:nvPr/>
        </p:nvCxnSpPr>
        <p:spPr>
          <a:xfrm>
            <a:off x="1920815" y="5400136"/>
            <a:ext cx="51758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D7757FF1-A4EA-40CC-9C04-31EA09CE116E}"/>
              </a:ext>
            </a:extLst>
          </p:cNvPr>
          <p:cNvCxnSpPr>
            <a:cxnSpLocks/>
          </p:cNvCxnSpPr>
          <p:nvPr/>
        </p:nvCxnSpPr>
        <p:spPr>
          <a:xfrm>
            <a:off x="3723735" y="4313208"/>
            <a:ext cx="51758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03EA78C5-18DC-4998-8386-620500544036}"/>
              </a:ext>
            </a:extLst>
          </p:cNvPr>
          <p:cNvCxnSpPr>
            <a:cxnSpLocks/>
          </p:cNvCxnSpPr>
          <p:nvPr/>
        </p:nvCxnSpPr>
        <p:spPr>
          <a:xfrm>
            <a:off x="2136475" y="4425351"/>
            <a:ext cx="51758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409D2061-E7E9-410C-8A52-47C7AA219001}"/>
              </a:ext>
            </a:extLst>
          </p:cNvPr>
          <p:cNvCxnSpPr>
            <a:cxnSpLocks/>
          </p:cNvCxnSpPr>
          <p:nvPr/>
        </p:nvCxnSpPr>
        <p:spPr>
          <a:xfrm>
            <a:off x="5995359" y="4425351"/>
            <a:ext cx="51758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053739E5-7D1B-48CA-AB5B-ED54DB2AA669}"/>
              </a:ext>
            </a:extLst>
          </p:cNvPr>
          <p:cNvCxnSpPr>
            <a:cxnSpLocks/>
          </p:cNvCxnSpPr>
          <p:nvPr/>
        </p:nvCxnSpPr>
        <p:spPr>
          <a:xfrm>
            <a:off x="6461185" y="3194649"/>
            <a:ext cx="51758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7CB26DF-0E06-4A97-9DCF-55E595E506E2}"/>
              </a:ext>
            </a:extLst>
          </p:cNvPr>
          <p:cNvSpPr txBox="1"/>
          <p:nvPr/>
        </p:nvSpPr>
        <p:spPr>
          <a:xfrm>
            <a:off x="4995575" y="1511274"/>
            <a:ext cx="2811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/>
              <a:t>Nubian</a:t>
            </a:r>
            <a:r>
              <a:rPr lang="es-ES" b="1" dirty="0"/>
              <a:t> </a:t>
            </a:r>
            <a:r>
              <a:rPr lang="es-ES" b="1" dirty="0" err="1"/>
              <a:t>sandstone</a:t>
            </a:r>
            <a:endParaRPr lang="es-ES" b="1" dirty="0"/>
          </a:p>
          <a:p>
            <a:r>
              <a:rPr lang="es-ES" b="1" dirty="0"/>
              <a:t>Normal </a:t>
            </a:r>
            <a:r>
              <a:rPr lang="es-ES" b="1" dirty="0" err="1"/>
              <a:t>faults</a:t>
            </a:r>
            <a:r>
              <a:rPr lang="es-ES" b="1" dirty="0"/>
              <a:t> and </a:t>
            </a:r>
            <a:r>
              <a:rPr lang="es-ES" b="1" dirty="0" err="1"/>
              <a:t>diaclases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664369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87CCB0C-6780-4A9E-AF64-A9BEDE73F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00" y="631254"/>
            <a:ext cx="1856063" cy="112125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2B1C328-307C-424F-A61F-0F2A42D58C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593" y="2179608"/>
            <a:ext cx="5776814" cy="3960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9A15C08-D42F-4C6C-BFFE-690FE3664E77}"/>
              </a:ext>
            </a:extLst>
          </p:cNvPr>
          <p:cNvSpPr txBox="1"/>
          <p:nvPr/>
        </p:nvSpPr>
        <p:spPr>
          <a:xfrm>
            <a:off x="4892057" y="1511274"/>
            <a:ext cx="2822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/>
              <a:t>Nubian</a:t>
            </a:r>
            <a:r>
              <a:rPr lang="es-ES" b="1" dirty="0"/>
              <a:t> </a:t>
            </a:r>
            <a:r>
              <a:rPr lang="es-ES" b="1" dirty="0" err="1"/>
              <a:t>sandstone</a:t>
            </a:r>
            <a:endParaRPr lang="es-ES" b="1" dirty="0"/>
          </a:p>
          <a:p>
            <a:r>
              <a:rPr lang="es-ES" b="1" dirty="0" err="1"/>
              <a:t>Stratigraphic</a:t>
            </a:r>
            <a:r>
              <a:rPr lang="es-ES" b="1" dirty="0"/>
              <a:t> </a:t>
            </a:r>
            <a:r>
              <a:rPr lang="es-ES" b="1" dirty="0" err="1"/>
              <a:t>discontinuities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380884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87CCB0C-6780-4A9E-AF64-A9BEDE73F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00" y="631254"/>
            <a:ext cx="1856063" cy="112125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9A15C08-D42F-4C6C-BFFE-690FE3664E77}"/>
              </a:ext>
            </a:extLst>
          </p:cNvPr>
          <p:cNvSpPr txBox="1"/>
          <p:nvPr/>
        </p:nvSpPr>
        <p:spPr>
          <a:xfrm>
            <a:off x="4892057" y="1511274"/>
            <a:ext cx="2822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/>
              <a:t>Nubian</a:t>
            </a:r>
            <a:r>
              <a:rPr lang="es-ES" b="1" dirty="0"/>
              <a:t> </a:t>
            </a:r>
            <a:r>
              <a:rPr lang="es-ES" b="1" dirty="0" err="1"/>
              <a:t>sandstone</a:t>
            </a:r>
            <a:endParaRPr lang="es-ES" b="1" dirty="0"/>
          </a:p>
          <a:p>
            <a:r>
              <a:rPr lang="es-ES" b="1" dirty="0" err="1"/>
              <a:t>Stratigraphic</a:t>
            </a:r>
            <a:r>
              <a:rPr lang="es-ES" b="1" dirty="0"/>
              <a:t> </a:t>
            </a:r>
            <a:r>
              <a:rPr lang="es-ES" b="1" dirty="0" err="1"/>
              <a:t>discontinuities</a:t>
            </a:r>
            <a:endParaRPr lang="es-ES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6226D62-0550-4400-B9ED-C345CFD73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449" y="2279275"/>
            <a:ext cx="5959102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32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87CCB0C-6780-4A9E-AF64-A9BEDE73F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00" y="631254"/>
            <a:ext cx="1856063" cy="112125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9A15C08-D42F-4C6C-BFFE-690FE3664E77}"/>
              </a:ext>
            </a:extLst>
          </p:cNvPr>
          <p:cNvSpPr txBox="1"/>
          <p:nvPr/>
        </p:nvSpPr>
        <p:spPr>
          <a:xfrm>
            <a:off x="4892057" y="1606282"/>
            <a:ext cx="2822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/>
              <a:t>Nubian</a:t>
            </a:r>
            <a:r>
              <a:rPr lang="es-ES" b="1" dirty="0"/>
              <a:t> </a:t>
            </a:r>
            <a:r>
              <a:rPr lang="es-ES" b="1" dirty="0" err="1"/>
              <a:t>sandstone</a:t>
            </a:r>
            <a:endParaRPr lang="es-ES" b="1" dirty="0"/>
          </a:p>
          <a:p>
            <a:r>
              <a:rPr lang="es-ES" b="1" dirty="0" err="1"/>
              <a:t>Stratigraphic</a:t>
            </a:r>
            <a:r>
              <a:rPr lang="es-ES" b="1" dirty="0"/>
              <a:t> </a:t>
            </a:r>
            <a:r>
              <a:rPr lang="es-ES" b="1" dirty="0" err="1"/>
              <a:t>discontinuities</a:t>
            </a:r>
            <a:endParaRPr lang="es-ES" b="1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6E5DA1CC-7528-4531-A61B-0A63D4E868B3}"/>
              </a:ext>
            </a:extLst>
          </p:cNvPr>
          <p:cNvGrpSpPr/>
          <p:nvPr/>
        </p:nvGrpSpPr>
        <p:grpSpPr>
          <a:xfrm>
            <a:off x="271115" y="2477312"/>
            <a:ext cx="8601771" cy="3749434"/>
            <a:chOff x="253040" y="2477312"/>
            <a:chExt cx="8601771" cy="3749434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0B4DB5D5-5A06-4CE5-AAEB-0BE6FE8F6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3040" y="2477312"/>
              <a:ext cx="5642237" cy="3749434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AAFEB1F4-FD8B-490B-9282-43372DAA3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574056" y="2945991"/>
              <a:ext cx="3749434" cy="2812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0090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87CCB0C-6780-4A9E-AF64-A9BEDE73F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00" y="631254"/>
            <a:ext cx="1856063" cy="112125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7265A95-2A6C-401C-BDE8-15ABC4AE4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571" y="461307"/>
            <a:ext cx="6150429" cy="6291943"/>
          </a:xfrm>
          <a:prstGeom prst="rect">
            <a:avLst/>
          </a:prstGeom>
        </p:spPr>
      </p:pic>
      <p:sp>
        <p:nvSpPr>
          <p:cNvPr id="42" name="Forma libre: forma 41">
            <a:extLst>
              <a:ext uri="{FF2B5EF4-FFF2-40B4-BE49-F238E27FC236}">
                <a16:creationId xmlns:a16="http://schemas.microsoft.com/office/drawing/2014/main" id="{C428D22D-12E3-4D66-B722-22B71877D16D}"/>
              </a:ext>
            </a:extLst>
          </p:cNvPr>
          <p:cNvSpPr/>
          <p:nvPr/>
        </p:nvSpPr>
        <p:spPr>
          <a:xfrm>
            <a:off x="3688080" y="1441269"/>
            <a:ext cx="4833257" cy="4946468"/>
          </a:xfrm>
          <a:custGeom>
            <a:avLst/>
            <a:gdLst>
              <a:gd name="connsiteX0" fmla="*/ 52251 w 4833257"/>
              <a:gd name="connsiteY0" fmla="*/ 0 h 4946468"/>
              <a:gd name="connsiteX1" fmla="*/ 200297 w 4833257"/>
              <a:gd name="connsiteY1" fmla="*/ 187234 h 4946468"/>
              <a:gd name="connsiteX2" fmla="*/ 357051 w 4833257"/>
              <a:gd name="connsiteY2" fmla="*/ 418011 h 4946468"/>
              <a:gd name="connsiteX3" fmla="*/ 461554 w 4833257"/>
              <a:gd name="connsiteY3" fmla="*/ 579120 h 4946468"/>
              <a:gd name="connsiteX4" fmla="*/ 544286 w 4833257"/>
              <a:gd name="connsiteY4" fmla="*/ 670560 h 4946468"/>
              <a:gd name="connsiteX5" fmla="*/ 701040 w 4833257"/>
              <a:gd name="connsiteY5" fmla="*/ 809897 h 4946468"/>
              <a:gd name="connsiteX6" fmla="*/ 788126 w 4833257"/>
              <a:gd name="connsiteY6" fmla="*/ 892628 h 4946468"/>
              <a:gd name="connsiteX7" fmla="*/ 936171 w 4833257"/>
              <a:gd name="connsiteY7" fmla="*/ 1097280 h 4946468"/>
              <a:gd name="connsiteX8" fmla="*/ 1201783 w 4833257"/>
              <a:gd name="connsiteY8" fmla="*/ 1428205 h 4946468"/>
              <a:gd name="connsiteX9" fmla="*/ 1458686 w 4833257"/>
              <a:gd name="connsiteY9" fmla="*/ 1702525 h 4946468"/>
              <a:gd name="connsiteX10" fmla="*/ 1724297 w 4833257"/>
              <a:gd name="connsiteY10" fmla="*/ 1898468 h 4946468"/>
              <a:gd name="connsiteX11" fmla="*/ 2107474 w 4833257"/>
              <a:gd name="connsiteY11" fmla="*/ 2155371 h 4946468"/>
              <a:gd name="connsiteX12" fmla="*/ 2442754 w 4833257"/>
              <a:gd name="connsiteY12" fmla="*/ 2373085 h 4946468"/>
              <a:gd name="connsiteX13" fmla="*/ 2843349 w 4833257"/>
              <a:gd name="connsiteY13" fmla="*/ 2621280 h 4946468"/>
              <a:gd name="connsiteX14" fmla="*/ 3048000 w 4833257"/>
              <a:gd name="connsiteY14" fmla="*/ 2756262 h 4946468"/>
              <a:gd name="connsiteX15" fmla="*/ 3479074 w 4833257"/>
              <a:gd name="connsiteY15" fmla="*/ 2965268 h 4946468"/>
              <a:gd name="connsiteX16" fmla="*/ 3840480 w 4833257"/>
              <a:gd name="connsiteY16" fmla="*/ 3217817 h 4946468"/>
              <a:gd name="connsiteX17" fmla="*/ 4197531 w 4833257"/>
              <a:gd name="connsiteY17" fmla="*/ 3518262 h 4946468"/>
              <a:gd name="connsiteX18" fmla="*/ 4406537 w 4833257"/>
              <a:gd name="connsiteY18" fmla="*/ 3722914 h 4946468"/>
              <a:gd name="connsiteX19" fmla="*/ 4637314 w 4833257"/>
              <a:gd name="connsiteY19" fmla="*/ 3923211 h 4946468"/>
              <a:gd name="connsiteX20" fmla="*/ 4833257 w 4833257"/>
              <a:gd name="connsiteY20" fmla="*/ 4093028 h 4946468"/>
              <a:gd name="connsiteX21" fmla="*/ 4807131 w 4833257"/>
              <a:gd name="connsiteY21" fmla="*/ 4946468 h 4946468"/>
              <a:gd name="connsiteX22" fmla="*/ 4733109 w 4833257"/>
              <a:gd name="connsiteY22" fmla="*/ 4929051 h 4946468"/>
              <a:gd name="connsiteX23" fmla="*/ 4576354 w 4833257"/>
              <a:gd name="connsiteY23" fmla="*/ 4898571 h 4946468"/>
              <a:gd name="connsiteX24" fmla="*/ 4493623 w 4833257"/>
              <a:gd name="connsiteY24" fmla="*/ 4868091 h 4946468"/>
              <a:gd name="connsiteX25" fmla="*/ 4450080 w 4833257"/>
              <a:gd name="connsiteY25" fmla="*/ 4789714 h 4946468"/>
              <a:gd name="connsiteX26" fmla="*/ 4410891 w 4833257"/>
              <a:gd name="connsiteY26" fmla="*/ 4706982 h 4946468"/>
              <a:gd name="connsiteX27" fmla="*/ 4345577 w 4833257"/>
              <a:gd name="connsiteY27" fmla="*/ 4646022 h 4946468"/>
              <a:gd name="connsiteX28" fmla="*/ 4280263 w 4833257"/>
              <a:gd name="connsiteY28" fmla="*/ 4606834 h 4946468"/>
              <a:gd name="connsiteX29" fmla="*/ 4123509 w 4833257"/>
              <a:gd name="connsiteY29" fmla="*/ 4576354 h 4946468"/>
              <a:gd name="connsiteX30" fmla="*/ 4062549 w 4833257"/>
              <a:gd name="connsiteY30" fmla="*/ 4537165 h 4946468"/>
              <a:gd name="connsiteX31" fmla="*/ 3992880 w 4833257"/>
              <a:gd name="connsiteY31" fmla="*/ 4476205 h 4946468"/>
              <a:gd name="connsiteX32" fmla="*/ 4005943 w 4833257"/>
              <a:gd name="connsiteY32" fmla="*/ 4441371 h 4946468"/>
              <a:gd name="connsiteX33" fmla="*/ 4036423 w 4833257"/>
              <a:gd name="connsiteY33" fmla="*/ 4423954 h 4946468"/>
              <a:gd name="connsiteX34" fmla="*/ 4040777 w 4833257"/>
              <a:gd name="connsiteY34" fmla="*/ 4393474 h 4946468"/>
              <a:gd name="connsiteX35" fmla="*/ 4036423 w 4833257"/>
              <a:gd name="connsiteY35" fmla="*/ 4362994 h 4946468"/>
              <a:gd name="connsiteX36" fmla="*/ 3931920 w 4833257"/>
              <a:gd name="connsiteY36" fmla="*/ 4341222 h 4946468"/>
              <a:gd name="connsiteX37" fmla="*/ 3884023 w 4833257"/>
              <a:gd name="connsiteY37" fmla="*/ 4223657 h 4946468"/>
              <a:gd name="connsiteX38" fmla="*/ 3901440 w 4833257"/>
              <a:gd name="connsiteY38" fmla="*/ 4184468 h 4946468"/>
              <a:gd name="connsiteX39" fmla="*/ 4023360 w 4833257"/>
              <a:gd name="connsiteY39" fmla="*/ 4145280 h 4946468"/>
              <a:gd name="connsiteX40" fmla="*/ 4045131 w 4833257"/>
              <a:gd name="connsiteY40" fmla="*/ 4106091 h 4946468"/>
              <a:gd name="connsiteX41" fmla="*/ 4036423 w 4833257"/>
              <a:gd name="connsiteY41" fmla="*/ 4027714 h 4946468"/>
              <a:gd name="connsiteX42" fmla="*/ 4036423 w 4833257"/>
              <a:gd name="connsiteY42" fmla="*/ 3984171 h 4946468"/>
              <a:gd name="connsiteX43" fmla="*/ 3962400 w 4833257"/>
              <a:gd name="connsiteY43" fmla="*/ 3958045 h 4946468"/>
              <a:gd name="connsiteX44" fmla="*/ 3857897 w 4833257"/>
              <a:gd name="connsiteY44" fmla="*/ 3953691 h 4946468"/>
              <a:gd name="connsiteX45" fmla="*/ 3775166 w 4833257"/>
              <a:gd name="connsiteY45" fmla="*/ 3927565 h 4946468"/>
              <a:gd name="connsiteX46" fmla="*/ 3722914 w 4833257"/>
              <a:gd name="connsiteY46" fmla="*/ 3862251 h 4946468"/>
              <a:gd name="connsiteX47" fmla="*/ 3692434 w 4833257"/>
              <a:gd name="connsiteY47" fmla="*/ 3696788 h 4946468"/>
              <a:gd name="connsiteX48" fmla="*/ 3696789 w 4833257"/>
              <a:gd name="connsiteY48" fmla="*/ 3439885 h 4946468"/>
              <a:gd name="connsiteX49" fmla="*/ 3675017 w 4833257"/>
              <a:gd name="connsiteY49" fmla="*/ 3283131 h 4946468"/>
              <a:gd name="connsiteX50" fmla="*/ 3627120 w 4833257"/>
              <a:gd name="connsiteY50" fmla="*/ 3182982 h 4946468"/>
              <a:gd name="connsiteX51" fmla="*/ 3540034 w 4833257"/>
              <a:gd name="connsiteY51" fmla="*/ 3130731 h 4946468"/>
              <a:gd name="connsiteX52" fmla="*/ 3357154 w 4833257"/>
              <a:gd name="connsiteY52" fmla="*/ 3078480 h 4946468"/>
              <a:gd name="connsiteX53" fmla="*/ 2860766 w 4833257"/>
              <a:gd name="connsiteY53" fmla="*/ 3061062 h 4946468"/>
              <a:gd name="connsiteX54" fmla="*/ 2595154 w 4833257"/>
              <a:gd name="connsiteY54" fmla="*/ 3000102 h 4946468"/>
              <a:gd name="connsiteX55" fmla="*/ 2468880 w 4833257"/>
              <a:gd name="connsiteY55" fmla="*/ 2939142 h 4946468"/>
              <a:gd name="connsiteX56" fmla="*/ 2381794 w 4833257"/>
              <a:gd name="connsiteY56" fmla="*/ 2882537 h 4946468"/>
              <a:gd name="connsiteX57" fmla="*/ 2325189 w 4833257"/>
              <a:gd name="connsiteY57" fmla="*/ 2804160 h 4946468"/>
              <a:gd name="connsiteX58" fmla="*/ 2259874 w 4833257"/>
              <a:gd name="connsiteY58" fmla="*/ 2721428 h 4946468"/>
              <a:gd name="connsiteX59" fmla="*/ 2137954 w 4833257"/>
              <a:gd name="connsiteY59" fmla="*/ 2669177 h 4946468"/>
              <a:gd name="connsiteX60" fmla="*/ 2076994 w 4833257"/>
              <a:gd name="connsiteY60" fmla="*/ 2660468 h 4946468"/>
              <a:gd name="connsiteX61" fmla="*/ 1989909 w 4833257"/>
              <a:gd name="connsiteY61" fmla="*/ 2599508 h 4946468"/>
              <a:gd name="connsiteX62" fmla="*/ 1902823 w 4833257"/>
              <a:gd name="connsiteY62" fmla="*/ 2551611 h 4946468"/>
              <a:gd name="connsiteX63" fmla="*/ 1820091 w 4833257"/>
              <a:gd name="connsiteY63" fmla="*/ 2516777 h 4946468"/>
              <a:gd name="connsiteX64" fmla="*/ 1689463 w 4833257"/>
              <a:gd name="connsiteY64" fmla="*/ 2495005 h 4946468"/>
              <a:gd name="connsiteX65" fmla="*/ 1598023 w 4833257"/>
              <a:gd name="connsiteY65" fmla="*/ 2486297 h 4946468"/>
              <a:gd name="connsiteX66" fmla="*/ 1576251 w 4833257"/>
              <a:gd name="connsiteY66" fmla="*/ 2434045 h 4946468"/>
              <a:gd name="connsiteX67" fmla="*/ 1571897 w 4833257"/>
              <a:gd name="connsiteY67" fmla="*/ 2416628 h 4946468"/>
              <a:gd name="connsiteX68" fmla="*/ 1397726 w 4833257"/>
              <a:gd name="connsiteY68" fmla="*/ 2403565 h 4946468"/>
              <a:gd name="connsiteX69" fmla="*/ 1354183 w 4833257"/>
              <a:gd name="connsiteY69" fmla="*/ 2403565 h 4946468"/>
              <a:gd name="connsiteX70" fmla="*/ 1258389 w 4833257"/>
              <a:gd name="connsiteY70" fmla="*/ 2329542 h 4946468"/>
              <a:gd name="connsiteX71" fmla="*/ 1158240 w 4833257"/>
              <a:gd name="connsiteY71" fmla="*/ 2198914 h 4946468"/>
              <a:gd name="connsiteX72" fmla="*/ 1071154 w 4833257"/>
              <a:gd name="connsiteY72" fmla="*/ 2072640 h 4946468"/>
              <a:gd name="connsiteX73" fmla="*/ 1036320 w 4833257"/>
              <a:gd name="connsiteY73" fmla="*/ 1976845 h 4946468"/>
              <a:gd name="connsiteX74" fmla="*/ 1023257 w 4833257"/>
              <a:gd name="connsiteY74" fmla="*/ 1846217 h 4946468"/>
              <a:gd name="connsiteX75" fmla="*/ 1014549 w 4833257"/>
              <a:gd name="connsiteY75" fmla="*/ 1811382 h 4946468"/>
              <a:gd name="connsiteX76" fmla="*/ 888274 w 4833257"/>
              <a:gd name="connsiteY76" fmla="*/ 1680754 h 4946468"/>
              <a:gd name="connsiteX77" fmla="*/ 866503 w 4833257"/>
              <a:gd name="connsiteY77" fmla="*/ 1628502 h 4946468"/>
              <a:gd name="connsiteX78" fmla="*/ 814251 w 4833257"/>
              <a:gd name="connsiteY78" fmla="*/ 1515291 h 4946468"/>
              <a:gd name="connsiteX79" fmla="*/ 696686 w 4833257"/>
              <a:gd name="connsiteY79" fmla="*/ 1480457 h 4946468"/>
              <a:gd name="connsiteX80" fmla="*/ 627017 w 4833257"/>
              <a:gd name="connsiteY80" fmla="*/ 1458685 h 4946468"/>
              <a:gd name="connsiteX81" fmla="*/ 579120 w 4833257"/>
              <a:gd name="connsiteY81" fmla="*/ 1393371 h 4946468"/>
              <a:gd name="connsiteX82" fmla="*/ 561703 w 4833257"/>
              <a:gd name="connsiteY82" fmla="*/ 1258388 h 4946468"/>
              <a:gd name="connsiteX83" fmla="*/ 513806 w 4833257"/>
              <a:gd name="connsiteY83" fmla="*/ 1175657 h 4946468"/>
              <a:gd name="connsiteX84" fmla="*/ 448491 w 4833257"/>
              <a:gd name="connsiteY84" fmla="*/ 1149531 h 4946468"/>
              <a:gd name="connsiteX85" fmla="*/ 422366 w 4833257"/>
              <a:gd name="connsiteY85" fmla="*/ 1088571 h 4946468"/>
              <a:gd name="connsiteX86" fmla="*/ 431074 w 4833257"/>
              <a:gd name="connsiteY86" fmla="*/ 1031965 h 4946468"/>
              <a:gd name="connsiteX87" fmla="*/ 431074 w 4833257"/>
              <a:gd name="connsiteY87" fmla="*/ 879565 h 4946468"/>
              <a:gd name="connsiteX88" fmla="*/ 313509 w 4833257"/>
              <a:gd name="connsiteY88" fmla="*/ 818605 h 4946468"/>
              <a:gd name="connsiteX89" fmla="*/ 204651 w 4833257"/>
              <a:gd name="connsiteY89" fmla="*/ 779417 h 4946468"/>
              <a:gd name="connsiteX90" fmla="*/ 191589 w 4833257"/>
              <a:gd name="connsiteY90" fmla="*/ 775062 h 4946468"/>
              <a:gd name="connsiteX91" fmla="*/ 187234 w 4833257"/>
              <a:gd name="connsiteY91" fmla="*/ 648788 h 4946468"/>
              <a:gd name="connsiteX92" fmla="*/ 174171 w 4833257"/>
              <a:gd name="connsiteY92" fmla="*/ 566057 h 4946468"/>
              <a:gd name="connsiteX93" fmla="*/ 161109 w 4833257"/>
              <a:gd name="connsiteY93" fmla="*/ 522514 h 4946468"/>
              <a:gd name="connsiteX94" fmla="*/ 130629 w 4833257"/>
              <a:gd name="connsiteY94" fmla="*/ 496388 h 4946468"/>
              <a:gd name="connsiteX95" fmla="*/ 117566 w 4833257"/>
              <a:gd name="connsiteY95" fmla="*/ 370114 h 4946468"/>
              <a:gd name="connsiteX96" fmla="*/ 169817 w 4833257"/>
              <a:gd name="connsiteY96" fmla="*/ 309154 h 4946468"/>
              <a:gd name="connsiteX97" fmla="*/ 195943 w 4833257"/>
              <a:gd name="connsiteY97" fmla="*/ 274320 h 4946468"/>
              <a:gd name="connsiteX98" fmla="*/ 187234 w 4833257"/>
              <a:gd name="connsiteY98" fmla="*/ 248194 h 4946468"/>
              <a:gd name="connsiteX99" fmla="*/ 100149 w 4833257"/>
              <a:gd name="connsiteY99" fmla="*/ 209005 h 4946468"/>
              <a:gd name="connsiteX100" fmla="*/ 34834 w 4833257"/>
              <a:gd name="connsiteY100" fmla="*/ 165462 h 4946468"/>
              <a:gd name="connsiteX101" fmla="*/ 0 w 4833257"/>
              <a:gd name="connsiteY101" fmla="*/ 91440 h 4946468"/>
              <a:gd name="connsiteX102" fmla="*/ 52251 w 4833257"/>
              <a:gd name="connsiteY102" fmla="*/ 0 h 494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4833257" h="4946468">
                <a:moveTo>
                  <a:pt x="52251" y="0"/>
                </a:moveTo>
                <a:lnTo>
                  <a:pt x="200297" y="187234"/>
                </a:lnTo>
                <a:lnTo>
                  <a:pt x="357051" y="418011"/>
                </a:lnTo>
                <a:lnTo>
                  <a:pt x="461554" y="579120"/>
                </a:lnTo>
                <a:lnTo>
                  <a:pt x="544286" y="670560"/>
                </a:lnTo>
                <a:lnTo>
                  <a:pt x="701040" y="809897"/>
                </a:lnTo>
                <a:lnTo>
                  <a:pt x="788126" y="892628"/>
                </a:lnTo>
                <a:lnTo>
                  <a:pt x="936171" y="1097280"/>
                </a:lnTo>
                <a:lnTo>
                  <a:pt x="1201783" y="1428205"/>
                </a:lnTo>
                <a:lnTo>
                  <a:pt x="1458686" y="1702525"/>
                </a:lnTo>
                <a:lnTo>
                  <a:pt x="1724297" y="1898468"/>
                </a:lnTo>
                <a:lnTo>
                  <a:pt x="2107474" y="2155371"/>
                </a:lnTo>
                <a:lnTo>
                  <a:pt x="2442754" y="2373085"/>
                </a:lnTo>
                <a:lnTo>
                  <a:pt x="2843349" y="2621280"/>
                </a:lnTo>
                <a:lnTo>
                  <a:pt x="3048000" y="2756262"/>
                </a:lnTo>
                <a:lnTo>
                  <a:pt x="3479074" y="2965268"/>
                </a:lnTo>
                <a:lnTo>
                  <a:pt x="3840480" y="3217817"/>
                </a:lnTo>
                <a:lnTo>
                  <a:pt x="4197531" y="3518262"/>
                </a:lnTo>
                <a:lnTo>
                  <a:pt x="4406537" y="3722914"/>
                </a:lnTo>
                <a:lnTo>
                  <a:pt x="4637314" y="3923211"/>
                </a:lnTo>
                <a:lnTo>
                  <a:pt x="4833257" y="4093028"/>
                </a:lnTo>
                <a:lnTo>
                  <a:pt x="4807131" y="4946468"/>
                </a:lnTo>
                <a:lnTo>
                  <a:pt x="4733109" y="4929051"/>
                </a:lnTo>
                <a:lnTo>
                  <a:pt x="4576354" y="4898571"/>
                </a:lnTo>
                <a:lnTo>
                  <a:pt x="4493623" y="4868091"/>
                </a:lnTo>
                <a:lnTo>
                  <a:pt x="4450080" y="4789714"/>
                </a:lnTo>
                <a:lnTo>
                  <a:pt x="4410891" y="4706982"/>
                </a:lnTo>
                <a:lnTo>
                  <a:pt x="4345577" y="4646022"/>
                </a:lnTo>
                <a:lnTo>
                  <a:pt x="4280263" y="4606834"/>
                </a:lnTo>
                <a:lnTo>
                  <a:pt x="4123509" y="4576354"/>
                </a:lnTo>
                <a:lnTo>
                  <a:pt x="4062549" y="4537165"/>
                </a:lnTo>
                <a:lnTo>
                  <a:pt x="3992880" y="4476205"/>
                </a:lnTo>
                <a:lnTo>
                  <a:pt x="4005943" y="4441371"/>
                </a:lnTo>
                <a:lnTo>
                  <a:pt x="4036423" y="4423954"/>
                </a:lnTo>
                <a:lnTo>
                  <a:pt x="4040777" y="4393474"/>
                </a:lnTo>
                <a:lnTo>
                  <a:pt x="4036423" y="4362994"/>
                </a:lnTo>
                <a:lnTo>
                  <a:pt x="3931920" y="4341222"/>
                </a:lnTo>
                <a:lnTo>
                  <a:pt x="3884023" y="4223657"/>
                </a:lnTo>
                <a:lnTo>
                  <a:pt x="3901440" y="4184468"/>
                </a:lnTo>
                <a:lnTo>
                  <a:pt x="4023360" y="4145280"/>
                </a:lnTo>
                <a:lnTo>
                  <a:pt x="4045131" y="4106091"/>
                </a:lnTo>
                <a:lnTo>
                  <a:pt x="4036423" y="4027714"/>
                </a:lnTo>
                <a:lnTo>
                  <a:pt x="4036423" y="3984171"/>
                </a:lnTo>
                <a:lnTo>
                  <a:pt x="3962400" y="3958045"/>
                </a:lnTo>
                <a:lnTo>
                  <a:pt x="3857897" y="3953691"/>
                </a:lnTo>
                <a:lnTo>
                  <a:pt x="3775166" y="3927565"/>
                </a:lnTo>
                <a:lnTo>
                  <a:pt x="3722914" y="3862251"/>
                </a:lnTo>
                <a:lnTo>
                  <a:pt x="3692434" y="3696788"/>
                </a:lnTo>
                <a:cubicBezTo>
                  <a:pt x="3693886" y="3611154"/>
                  <a:pt x="3695337" y="3525519"/>
                  <a:pt x="3696789" y="3439885"/>
                </a:cubicBezTo>
                <a:lnTo>
                  <a:pt x="3675017" y="3283131"/>
                </a:lnTo>
                <a:lnTo>
                  <a:pt x="3627120" y="3182982"/>
                </a:lnTo>
                <a:lnTo>
                  <a:pt x="3540034" y="3130731"/>
                </a:lnTo>
                <a:lnTo>
                  <a:pt x="3357154" y="3078480"/>
                </a:lnTo>
                <a:lnTo>
                  <a:pt x="2860766" y="3061062"/>
                </a:lnTo>
                <a:lnTo>
                  <a:pt x="2595154" y="3000102"/>
                </a:lnTo>
                <a:lnTo>
                  <a:pt x="2468880" y="2939142"/>
                </a:lnTo>
                <a:lnTo>
                  <a:pt x="2381794" y="2882537"/>
                </a:lnTo>
                <a:lnTo>
                  <a:pt x="2325189" y="2804160"/>
                </a:lnTo>
                <a:lnTo>
                  <a:pt x="2259874" y="2721428"/>
                </a:lnTo>
                <a:lnTo>
                  <a:pt x="2137954" y="2669177"/>
                </a:lnTo>
                <a:lnTo>
                  <a:pt x="2076994" y="2660468"/>
                </a:lnTo>
                <a:lnTo>
                  <a:pt x="1989909" y="2599508"/>
                </a:lnTo>
                <a:lnTo>
                  <a:pt x="1902823" y="2551611"/>
                </a:lnTo>
                <a:lnTo>
                  <a:pt x="1820091" y="2516777"/>
                </a:lnTo>
                <a:lnTo>
                  <a:pt x="1689463" y="2495005"/>
                </a:lnTo>
                <a:lnTo>
                  <a:pt x="1598023" y="2486297"/>
                </a:lnTo>
                <a:lnTo>
                  <a:pt x="1576251" y="2434045"/>
                </a:lnTo>
                <a:lnTo>
                  <a:pt x="1571897" y="2416628"/>
                </a:lnTo>
                <a:lnTo>
                  <a:pt x="1397726" y="2403565"/>
                </a:lnTo>
                <a:lnTo>
                  <a:pt x="1354183" y="2403565"/>
                </a:lnTo>
                <a:lnTo>
                  <a:pt x="1258389" y="2329542"/>
                </a:lnTo>
                <a:lnTo>
                  <a:pt x="1158240" y="2198914"/>
                </a:lnTo>
                <a:lnTo>
                  <a:pt x="1071154" y="2072640"/>
                </a:lnTo>
                <a:lnTo>
                  <a:pt x="1036320" y="1976845"/>
                </a:lnTo>
                <a:lnTo>
                  <a:pt x="1023257" y="1846217"/>
                </a:lnTo>
                <a:lnTo>
                  <a:pt x="1014549" y="1811382"/>
                </a:lnTo>
                <a:lnTo>
                  <a:pt x="888274" y="1680754"/>
                </a:lnTo>
                <a:lnTo>
                  <a:pt x="866503" y="1628502"/>
                </a:lnTo>
                <a:lnTo>
                  <a:pt x="814251" y="1515291"/>
                </a:lnTo>
                <a:lnTo>
                  <a:pt x="696686" y="1480457"/>
                </a:lnTo>
                <a:lnTo>
                  <a:pt x="627017" y="1458685"/>
                </a:lnTo>
                <a:lnTo>
                  <a:pt x="579120" y="1393371"/>
                </a:lnTo>
                <a:lnTo>
                  <a:pt x="561703" y="1258388"/>
                </a:lnTo>
                <a:lnTo>
                  <a:pt x="513806" y="1175657"/>
                </a:lnTo>
                <a:lnTo>
                  <a:pt x="448491" y="1149531"/>
                </a:lnTo>
                <a:lnTo>
                  <a:pt x="422366" y="1088571"/>
                </a:lnTo>
                <a:lnTo>
                  <a:pt x="431074" y="1031965"/>
                </a:lnTo>
                <a:lnTo>
                  <a:pt x="431074" y="879565"/>
                </a:lnTo>
                <a:lnTo>
                  <a:pt x="313509" y="818605"/>
                </a:lnTo>
                <a:lnTo>
                  <a:pt x="204651" y="779417"/>
                </a:lnTo>
                <a:lnTo>
                  <a:pt x="191589" y="775062"/>
                </a:lnTo>
                <a:lnTo>
                  <a:pt x="187234" y="648788"/>
                </a:lnTo>
                <a:lnTo>
                  <a:pt x="174171" y="566057"/>
                </a:lnTo>
                <a:lnTo>
                  <a:pt x="161109" y="522514"/>
                </a:lnTo>
                <a:lnTo>
                  <a:pt x="130629" y="496388"/>
                </a:lnTo>
                <a:lnTo>
                  <a:pt x="117566" y="370114"/>
                </a:lnTo>
                <a:lnTo>
                  <a:pt x="169817" y="309154"/>
                </a:lnTo>
                <a:lnTo>
                  <a:pt x="195943" y="274320"/>
                </a:lnTo>
                <a:lnTo>
                  <a:pt x="187234" y="248194"/>
                </a:lnTo>
                <a:lnTo>
                  <a:pt x="100149" y="209005"/>
                </a:lnTo>
                <a:lnTo>
                  <a:pt x="34834" y="165462"/>
                </a:lnTo>
                <a:lnTo>
                  <a:pt x="0" y="91440"/>
                </a:lnTo>
                <a:lnTo>
                  <a:pt x="52251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AD1BCC1-0ED3-47C0-931B-FB6C3CBE52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4304">
            <a:off x="6269046" y="3772848"/>
            <a:ext cx="896112" cy="347472"/>
          </a:xfrm>
          <a:prstGeom prst="rect">
            <a:avLst/>
          </a:prstGeom>
        </p:spPr>
      </p:pic>
      <p:sp>
        <p:nvSpPr>
          <p:cNvPr id="4" name="Forma libre: forma 3">
            <a:extLst>
              <a:ext uri="{FF2B5EF4-FFF2-40B4-BE49-F238E27FC236}">
                <a16:creationId xmlns:a16="http://schemas.microsoft.com/office/drawing/2014/main" id="{3EB76223-FFFF-4045-AC66-084E3041346C}"/>
              </a:ext>
            </a:extLst>
          </p:cNvPr>
          <p:cNvSpPr/>
          <p:nvPr/>
        </p:nvSpPr>
        <p:spPr>
          <a:xfrm>
            <a:off x="3749615" y="1443487"/>
            <a:ext cx="4779034" cy="4100423"/>
          </a:xfrm>
          <a:custGeom>
            <a:avLst/>
            <a:gdLst>
              <a:gd name="connsiteX0" fmla="*/ 0 w 4779034"/>
              <a:gd name="connsiteY0" fmla="*/ 0 h 4100423"/>
              <a:gd name="connsiteX1" fmla="*/ 120770 w 4779034"/>
              <a:gd name="connsiteY1" fmla="*/ 166777 h 4100423"/>
              <a:gd name="connsiteX2" fmla="*/ 419819 w 4779034"/>
              <a:gd name="connsiteY2" fmla="*/ 609600 h 4100423"/>
              <a:gd name="connsiteX3" fmla="*/ 695864 w 4779034"/>
              <a:gd name="connsiteY3" fmla="*/ 862641 h 4100423"/>
              <a:gd name="connsiteX4" fmla="*/ 960407 w 4779034"/>
              <a:gd name="connsiteY4" fmla="*/ 1219200 h 4100423"/>
              <a:gd name="connsiteX5" fmla="*/ 1403230 w 4779034"/>
              <a:gd name="connsiteY5" fmla="*/ 1719532 h 4100423"/>
              <a:gd name="connsiteX6" fmla="*/ 1943819 w 4779034"/>
              <a:gd name="connsiteY6" fmla="*/ 2087592 h 4100423"/>
              <a:gd name="connsiteX7" fmla="*/ 2553419 w 4779034"/>
              <a:gd name="connsiteY7" fmla="*/ 2472906 h 4100423"/>
              <a:gd name="connsiteX8" fmla="*/ 2990490 w 4779034"/>
              <a:gd name="connsiteY8" fmla="*/ 2754702 h 4100423"/>
              <a:gd name="connsiteX9" fmla="*/ 3410309 w 4779034"/>
              <a:gd name="connsiteY9" fmla="*/ 2984740 h 4100423"/>
              <a:gd name="connsiteX10" fmla="*/ 3743864 w 4779034"/>
              <a:gd name="connsiteY10" fmla="*/ 3191773 h 4100423"/>
              <a:gd name="connsiteX11" fmla="*/ 4140679 w 4779034"/>
              <a:gd name="connsiteY11" fmla="*/ 3525328 h 4100423"/>
              <a:gd name="connsiteX12" fmla="*/ 4554747 w 4779034"/>
              <a:gd name="connsiteY12" fmla="*/ 3916392 h 4100423"/>
              <a:gd name="connsiteX13" fmla="*/ 4779034 w 4779034"/>
              <a:gd name="connsiteY13" fmla="*/ 4100423 h 410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79034" h="4100423">
                <a:moveTo>
                  <a:pt x="0" y="0"/>
                </a:moveTo>
                <a:lnTo>
                  <a:pt x="120770" y="166777"/>
                </a:lnTo>
                <a:lnTo>
                  <a:pt x="419819" y="609600"/>
                </a:lnTo>
                <a:lnTo>
                  <a:pt x="695864" y="862641"/>
                </a:lnTo>
                <a:lnTo>
                  <a:pt x="960407" y="1219200"/>
                </a:lnTo>
                <a:lnTo>
                  <a:pt x="1403230" y="1719532"/>
                </a:lnTo>
                <a:lnTo>
                  <a:pt x="1943819" y="2087592"/>
                </a:lnTo>
                <a:lnTo>
                  <a:pt x="2553419" y="2472906"/>
                </a:lnTo>
                <a:lnTo>
                  <a:pt x="2990490" y="2754702"/>
                </a:lnTo>
                <a:lnTo>
                  <a:pt x="3410309" y="2984740"/>
                </a:lnTo>
                <a:lnTo>
                  <a:pt x="3743864" y="3191773"/>
                </a:lnTo>
                <a:lnTo>
                  <a:pt x="4140679" y="3525328"/>
                </a:lnTo>
                <a:lnTo>
                  <a:pt x="4554747" y="3916392"/>
                </a:lnTo>
                <a:lnTo>
                  <a:pt x="4779034" y="4100423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9E0F157-DCC0-4AAC-93C5-9DB56F1F8598}"/>
              </a:ext>
            </a:extLst>
          </p:cNvPr>
          <p:cNvSpPr txBox="1"/>
          <p:nvPr/>
        </p:nvSpPr>
        <p:spPr>
          <a:xfrm>
            <a:off x="601643" y="4874733"/>
            <a:ext cx="28225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- </a:t>
            </a:r>
            <a:r>
              <a:rPr lang="es-ES" b="1" dirty="0" err="1"/>
              <a:t>Dry</a:t>
            </a:r>
            <a:r>
              <a:rPr lang="es-ES" b="1" dirty="0"/>
              <a:t> </a:t>
            </a:r>
            <a:r>
              <a:rPr lang="es-ES" b="1" dirty="0" err="1"/>
              <a:t>loose</a:t>
            </a:r>
            <a:r>
              <a:rPr lang="es-ES" b="1" dirty="0"/>
              <a:t> </a:t>
            </a:r>
            <a:r>
              <a:rPr lang="es-ES" b="1" dirty="0" err="1"/>
              <a:t>sand</a:t>
            </a:r>
            <a:r>
              <a:rPr lang="es-ES" b="1" dirty="0"/>
              <a:t> </a:t>
            </a:r>
            <a:r>
              <a:rPr lang="es-ES" b="1" dirty="0" err="1"/>
              <a:t>area</a:t>
            </a:r>
            <a:endParaRPr lang="es-ES" b="1" dirty="0"/>
          </a:p>
          <a:p>
            <a:r>
              <a:rPr lang="es-ES" b="1" dirty="0"/>
              <a:t>- High </a:t>
            </a:r>
            <a:r>
              <a:rPr lang="es-ES" b="1" dirty="0" err="1"/>
              <a:t>slope</a:t>
            </a:r>
            <a:r>
              <a:rPr lang="es-ES" b="1" dirty="0"/>
              <a:t> </a:t>
            </a:r>
            <a:r>
              <a:rPr lang="es-ES" b="1" dirty="0" err="1"/>
              <a:t>area</a:t>
            </a:r>
            <a:r>
              <a:rPr lang="es-ES" b="1" dirty="0"/>
              <a:t> (&gt; 25%)</a:t>
            </a:r>
          </a:p>
          <a:p>
            <a:r>
              <a:rPr lang="es-ES" b="1" dirty="0"/>
              <a:t>- </a:t>
            </a:r>
            <a:r>
              <a:rPr lang="es-ES" b="1" dirty="0" err="1"/>
              <a:t>Rocks</a:t>
            </a:r>
            <a:r>
              <a:rPr lang="es-ES" b="1" dirty="0"/>
              <a:t> </a:t>
            </a:r>
            <a:r>
              <a:rPr lang="es-ES" b="1" dirty="0" err="1"/>
              <a:t>along</a:t>
            </a:r>
            <a:r>
              <a:rPr lang="es-ES" b="1" dirty="0"/>
              <a:t> </a:t>
            </a:r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slope</a:t>
            </a:r>
            <a:endParaRPr lang="es-ES" b="1" dirty="0"/>
          </a:p>
          <a:p>
            <a:r>
              <a:rPr lang="es-ES" b="1" dirty="0"/>
              <a:t>- Interface </a:t>
            </a:r>
            <a:r>
              <a:rPr lang="es-ES" b="1" dirty="0" err="1"/>
              <a:t>sand</a:t>
            </a:r>
            <a:r>
              <a:rPr lang="es-ES" b="1" dirty="0"/>
              <a:t> - </a:t>
            </a:r>
            <a:r>
              <a:rPr lang="es-ES" b="1" dirty="0" err="1"/>
              <a:t>sandstone</a:t>
            </a:r>
            <a:endParaRPr lang="es-ES" b="1" dirty="0"/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D0E0149C-6152-4380-8CC4-ECD49CDB8BD4}"/>
              </a:ext>
            </a:extLst>
          </p:cNvPr>
          <p:cNvCxnSpPr/>
          <p:nvPr/>
        </p:nvCxnSpPr>
        <p:spPr>
          <a:xfrm flipH="1">
            <a:off x="5710687" y="3697168"/>
            <a:ext cx="207034" cy="339994"/>
          </a:xfrm>
          <a:prstGeom prst="straightConnector1">
            <a:avLst/>
          </a:prstGeom>
          <a:ln w="28575">
            <a:solidFill>
              <a:schemeClr val="accent2"/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F04347F6-F30F-4283-839A-B9E0CA720EE9}"/>
              </a:ext>
            </a:extLst>
          </p:cNvPr>
          <p:cNvCxnSpPr>
            <a:cxnSpLocks/>
          </p:cNvCxnSpPr>
          <p:nvPr/>
        </p:nvCxnSpPr>
        <p:spPr>
          <a:xfrm flipH="1">
            <a:off x="6121879" y="3969588"/>
            <a:ext cx="227205" cy="395378"/>
          </a:xfrm>
          <a:prstGeom prst="straightConnector1">
            <a:avLst/>
          </a:prstGeom>
          <a:ln w="28575">
            <a:solidFill>
              <a:schemeClr val="accent2"/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32649296-F83F-4DB8-A974-50E5D2E1FE01}"/>
              </a:ext>
            </a:extLst>
          </p:cNvPr>
          <p:cNvCxnSpPr>
            <a:cxnSpLocks/>
          </p:cNvCxnSpPr>
          <p:nvPr/>
        </p:nvCxnSpPr>
        <p:spPr>
          <a:xfrm flipH="1">
            <a:off x="5020574" y="3296038"/>
            <a:ext cx="319177" cy="493834"/>
          </a:xfrm>
          <a:prstGeom prst="straightConnector1">
            <a:avLst/>
          </a:prstGeom>
          <a:ln w="28575">
            <a:solidFill>
              <a:schemeClr val="accent2"/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6C5BDAA3-B87D-4866-B7DF-E45EF444EEA7}"/>
              </a:ext>
            </a:extLst>
          </p:cNvPr>
          <p:cNvCxnSpPr>
            <a:cxnSpLocks/>
          </p:cNvCxnSpPr>
          <p:nvPr/>
        </p:nvCxnSpPr>
        <p:spPr>
          <a:xfrm flipH="1">
            <a:off x="4313208" y="2562793"/>
            <a:ext cx="333555" cy="289675"/>
          </a:xfrm>
          <a:prstGeom prst="straightConnector1">
            <a:avLst/>
          </a:prstGeom>
          <a:ln w="28575">
            <a:solidFill>
              <a:schemeClr val="accent2"/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8D9D4AE1-A16E-44BD-B762-A68DFBDBB2BF}"/>
              </a:ext>
            </a:extLst>
          </p:cNvPr>
          <p:cNvCxnSpPr>
            <a:cxnSpLocks/>
          </p:cNvCxnSpPr>
          <p:nvPr/>
        </p:nvCxnSpPr>
        <p:spPr>
          <a:xfrm flipH="1">
            <a:off x="3881887" y="1958944"/>
            <a:ext cx="230038" cy="174656"/>
          </a:xfrm>
          <a:prstGeom prst="straightConnector1">
            <a:avLst/>
          </a:prstGeom>
          <a:ln w="28575">
            <a:solidFill>
              <a:schemeClr val="accent2"/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4A3B58A0-CE91-4191-BCE7-FF9BD7708D3D}"/>
              </a:ext>
            </a:extLst>
          </p:cNvPr>
          <p:cNvCxnSpPr>
            <a:cxnSpLocks/>
          </p:cNvCxnSpPr>
          <p:nvPr/>
        </p:nvCxnSpPr>
        <p:spPr>
          <a:xfrm flipH="1">
            <a:off x="7729268" y="5121963"/>
            <a:ext cx="327805" cy="352935"/>
          </a:xfrm>
          <a:prstGeom prst="straightConnector1">
            <a:avLst/>
          </a:prstGeom>
          <a:ln w="28575">
            <a:solidFill>
              <a:schemeClr val="accent2"/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DED5A667-B724-4113-BCEC-47E07841FDA8}"/>
              </a:ext>
            </a:extLst>
          </p:cNvPr>
          <p:cNvCxnSpPr>
            <a:cxnSpLocks/>
          </p:cNvCxnSpPr>
          <p:nvPr/>
        </p:nvCxnSpPr>
        <p:spPr>
          <a:xfrm flipH="1">
            <a:off x="4721525" y="2999864"/>
            <a:ext cx="304801" cy="296174"/>
          </a:xfrm>
          <a:prstGeom prst="straightConnector1">
            <a:avLst/>
          </a:prstGeom>
          <a:ln w="28575">
            <a:solidFill>
              <a:schemeClr val="accent2"/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0D11BA76-1939-4C5D-9CE1-A3C95C99C3A2}"/>
              </a:ext>
            </a:extLst>
          </p:cNvPr>
          <p:cNvCxnSpPr>
            <a:cxnSpLocks/>
          </p:cNvCxnSpPr>
          <p:nvPr/>
        </p:nvCxnSpPr>
        <p:spPr>
          <a:xfrm flipH="1">
            <a:off x="7988060" y="5502964"/>
            <a:ext cx="465828" cy="558530"/>
          </a:xfrm>
          <a:prstGeom prst="straightConnector1">
            <a:avLst/>
          </a:prstGeom>
          <a:ln w="28575">
            <a:solidFill>
              <a:schemeClr val="accent2"/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31890B49-EFCB-47E6-87E6-DE4223D9FE1C}"/>
              </a:ext>
            </a:extLst>
          </p:cNvPr>
          <p:cNvCxnSpPr>
            <a:cxnSpLocks/>
          </p:cNvCxnSpPr>
          <p:nvPr/>
        </p:nvCxnSpPr>
        <p:spPr>
          <a:xfrm flipH="1">
            <a:off x="6717102" y="4265072"/>
            <a:ext cx="161027" cy="243668"/>
          </a:xfrm>
          <a:prstGeom prst="straightConnector1">
            <a:avLst/>
          </a:prstGeom>
          <a:ln w="28575">
            <a:solidFill>
              <a:schemeClr val="accent2"/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3FBABEBA-1D0B-488F-B599-CDEC7E82B431}"/>
              </a:ext>
            </a:extLst>
          </p:cNvPr>
          <p:cNvSpPr/>
          <p:nvPr/>
        </p:nvSpPr>
        <p:spPr>
          <a:xfrm>
            <a:off x="5998234" y="4163683"/>
            <a:ext cx="1219200" cy="350808"/>
          </a:xfrm>
          <a:custGeom>
            <a:avLst/>
            <a:gdLst>
              <a:gd name="connsiteX0" fmla="*/ 5751 w 1219200"/>
              <a:gd name="connsiteY0" fmla="*/ 0 h 350808"/>
              <a:gd name="connsiteX1" fmla="*/ 0 w 1219200"/>
              <a:gd name="connsiteY1" fmla="*/ 310551 h 350808"/>
              <a:gd name="connsiteX2" fmla="*/ 1219200 w 1219200"/>
              <a:gd name="connsiteY2" fmla="*/ 350808 h 350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" h="350808">
                <a:moveTo>
                  <a:pt x="5751" y="0"/>
                </a:moveTo>
                <a:lnTo>
                  <a:pt x="0" y="310551"/>
                </a:lnTo>
                <a:lnTo>
                  <a:pt x="1219200" y="350808"/>
                </a:ln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7BB11497-9A77-4B18-9C22-9BBAA2D1D1E5}"/>
              </a:ext>
            </a:extLst>
          </p:cNvPr>
          <p:cNvCxnSpPr>
            <a:cxnSpLocks/>
          </p:cNvCxnSpPr>
          <p:nvPr/>
        </p:nvCxnSpPr>
        <p:spPr>
          <a:xfrm flipV="1">
            <a:off x="6235481" y="4637386"/>
            <a:ext cx="113603" cy="48457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Qubbet el-Hawa | Archiqoo">
            <a:extLst>
              <a:ext uri="{FF2B5EF4-FFF2-40B4-BE49-F238E27FC236}">
                <a16:creationId xmlns:a16="http://schemas.microsoft.com/office/drawing/2014/main" id="{09F40380-4EA1-4BAA-B0D0-48991E478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716" y="166586"/>
            <a:ext cx="3585791" cy="268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11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2995</TotalTime>
  <Words>102</Words>
  <Application>Microsoft Office PowerPoint</Application>
  <PresentationFormat>Presentación en pantalla (4:3)</PresentationFormat>
  <Paragraphs>30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UJA</dc:creator>
  <cp:lastModifiedBy>UJA</cp:lastModifiedBy>
  <cp:revision>78</cp:revision>
  <dcterms:created xsi:type="dcterms:W3CDTF">2022-04-12T07:56:15Z</dcterms:created>
  <dcterms:modified xsi:type="dcterms:W3CDTF">2022-05-03T10:30:25Z</dcterms:modified>
</cp:coreProperties>
</file>