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42479913" cy="26639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22" d="100"/>
          <a:sy n="22" d="100"/>
        </p:scale>
        <p:origin x="90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9989" y="4359809"/>
            <a:ext cx="31859935" cy="9274610"/>
          </a:xfrm>
        </p:spPr>
        <p:txBody>
          <a:bodyPr anchor="b"/>
          <a:lstStyle>
            <a:lvl1pPr algn="ctr">
              <a:defRPr sz="20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9989" y="13992084"/>
            <a:ext cx="31859935" cy="6431792"/>
          </a:xfrm>
        </p:spPr>
        <p:txBody>
          <a:bodyPr/>
          <a:lstStyle>
            <a:lvl1pPr marL="0" indent="0" algn="ctr">
              <a:buNone/>
              <a:defRPr sz="8362"/>
            </a:lvl1pPr>
            <a:lvl2pPr marL="1592976" indent="0" algn="ctr">
              <a:buNone/>
              <a:defRPr sz="6968"/>
            </a:lvl2pPr>
            <a:lvl3pPr marL="3185952" indent="0" algn="ctr">
              <a:buNone/>
              <a:defRPr sz="6272"/>
            </a:lvl3pPr>
            <a:lvl4pPr marL="4778929" indent="0" algn="ctr">
              <a:buNone/>
              <a:defRPr sz="5575"/>
            </a:lvl4pPr>
            <a:lvl5pPr marL="6371905" indent="0" algn="ctr">
              <a:buNone/>
              <a:defRPr sz="5575"/>
            </a:lvl5pPr>
            <a:lvl6pPr marL="7964881" indent="0" algn="ctr">
              <a:buNone/>
              <a:defRPr sz="5575"/>
            </a:lvl6pPr>
            <a:lvl7pPr marL="9557857" indent="0" algn="ctr">
              <a:buNone/>
              <a:defRPr sz="5575"/>
            </a:lvl7pPr>
            <a:lvl8pPr marL="11150834" indent="0" algn="ctr">
              <a:buNone/>
              <a:defRPr sz="5575"/>
            </a:lvl8pPr>
            <a:lvl9pPr marL="12743810" indent="0" algn="ctr">
              <a:buNone/>
              <a:defRPr sz="55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37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5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399688" y="1418325"/>
            <a:ext cx="9159731" cy="2257603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0494" y="1418325"/>
            <a:ext cx="26948195" cy="2257603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25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369" y="6641463"/>
            <a:ext cx="36638925" cy="11081431"/>
          </a:xfrm>
        </p:spPr>
        <p:txBody>
          <a:bodyPr anchor="b"/>
          <a:lstStyle>
            <a:lvl1pPr>
              <a:defRPr sz="20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8369" y="17827729"/>
            <a:ext cx="36638925" cy="5827463"/>
          </a:xfrm>
        </p:spPr>
        <p:txBody>
          <a:bodyPr/>
          <a:lstStyle>
            <a:lvl1pPr marL="0" indent="0">
              <a:buNone/>
              <a:defRPr sz="8362">
                <a:solidFill>
                  <a:schemeClr val="tx1">
                    <a:tint val="75000"/>
                  </a:schemeClr>
                </a:solidFill>
              </a:defRPr>
            </a:lvl1pPr>
            <a:lvl2pPr marL="1592976" indent="0">
              <a:buNone/>
              <a:defRPr sz="6968">
                <a:solidFill>
                  <a:schemeClr val="tx1">
                    <a:tint val="75000"/>
                  </a:schemeClr>
                </a:solidFill>
              </a:defRPr>
            </a:lvl2pPr>
            <a:lvl3pPr marL="3185952" indent="0">
              <a:buNone/>
              <a:defRPr sz="6272">
                <a:solidFill>
                  <a:schemeClr val="tx1">
                    <a:tint val="75000"/>
                  </a:schemeClr>
                </a:solidFill>
              </a:defRPr>
            </a:lvl3pPr>
            <a:lvl4pPr marL="4778929" indent="0">
              <a:buNone/>
              <a:defRPr sz="5575">
                <a:solidFill>
                  <a:schemeClr val="tx1">
                    <a:tint val="75000"/>
                  </a:schemeClr>
                </a:solidFill>
              </a:defRPr>
            </a:lvl4pPr>
            <a:lvl5pPr marL="6371905" indent="0">
              <a:buNone/>
              <a:defRPr sz="5575">
                <a:solidFill>
                  <a:schemeClr val="tx1">
                    <a:tint val="75000"/>
                  </a:schemeClr>
                </a:solidFill>
              </a:defRPr>
            </a:lvl5pPr>
            <a:lvl6pPr marL="7964881" indent="0">
              <a:buNone/>
              <a:defRPr sz="5575">
                <a:solidFill>
                  <a:schemeClr val="tx1">
                    <a:tint val="75000"/>
                  </a:schemeClr>
                </a:solidFill>
              </a:defRPr>
            </a:lvl6pPr>
            <a:lvl7pPr marL="9557857" indent="0">
              <a:buNone/>
              <a:defRPr sz="5575">
                <a:solidFill>
                  <a:schemeClr val="tx1">
                    <a:tint val="75000"/>
                  </a:schemeClr>
                </a:solidFill>
              </a:defRPr>
            </a:lvl7pPr>
            <a:lvl8pPr marL="11150834" indent="0">
              <a:buNone/>
              <a:defRPr sz="5575">
                <a:solidFill>
                  <a:schemeClr val="tx1">
                    <a:tint val="75000"/>
                  </a:schemeClr>
                </a:solidFill>
              </a:defRPr>
            </a:lvl8pPr>
            <a:lvl9pPr marL="12743810" indent="0">
              <a:buNone/>
              <a:defRPr sz="5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0494" y="7091624"/>
            <a:ext cx="18053963" cy="1690273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05456" y="7091624"/>
            <a:ext cx="18053963" cy="1690273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2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1418327"/>
            <a:ext cx="36638925" cy="51491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29" y="6530462"/>
            <a:ext cx="17970993" cy="3200479"/>
          </a:xfrm>
        </p:spPr>
        <p:txBody>
          <a:bodyPr anchor="b"/>
          <a:lstStyle>
            <a:lvl1pPr marL="0" indent="0">
              <a:buNone/>
              <a:defRPr sz="8362" b="1"/>
            </a:lvl1pPr>
            <a:lvl2pPr marL="1592976" indent="0">
              <a:buNone/>
              <a:defRPr sz="6968" b="1"/>
            </a:lvl2pPr>
            <a:lvl3pPr marL="3185952" indent="0">
              <a:buNone/>
              <a:defRPr sz="6272" b="1"/>
            </a:lvl3pPr>
            <a:lvl4pPr marL="4778929" indent="0">
              <a:buNone/>
              <a:defRPr sz="5575" b="1"/>
            </a:lvl4pPr>
            <a:lvl5pPr marL="6371905" indent="0">
              <a:buNone/>
              <a:defRPr sz="5575" b="1"/>
            </a:lvl5pPr>
            <a:lvl6pPr marL="7964881" indent="0">
              <a:buNone/>
              <a:defRPr sz="5575" b="1"/>
            </a:lvl6pPr>
            <a:lvl7pPr marL="9557857" indent="0">
              <a:buNone/>
              <a:defRPr sz="5575" b="1"/>
            </a:lvl7pPr>
            <a:lvl8pPr marL="11150834" indent="0">
              <a:buNone/>
              <a:defRPr sz="5575" b="1"/>
            </a:lvl8pPr>
            <a:lvl9pPr marL="12743810" indent="0">
              <a:buNone/>
              <a:defRPr sz="5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6029" y="9730941"/>
            <a:ext cx="17970993" cy="1431274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05456" y="6530462"/>
            <a:ext cx="18059496" cy="3200479"/>
          </a:xfrm>
        </p:spPr>
        <p:txBody>
          <a:bodyPr anchor="b"/>
          <a:lstStyle>
            <a:lvl1pPr marL="0" indent="0">
              <a:buNone/>
              <a:defRPr sz="8362" b="1"/>
            </a:lvl1pPr>
            <a:lvl2pPr marL="1592976" indent="0">
              <a:buNone/>
              <a:defRPr sz="6968" b="1"/>
            </a:lvl2pPr>
            <a:lvl3pPr marL="3185952" indent="0">
              <a:buNone/>
              <a:defRPr sz="6272" b="1"/>
            </a:lvl3pPr>
            <a:lvl4pPr marL="4778929" indent="0">
              <a:buNone/>
              <a:defRPr sz="5575" b="1"/>
            </a:lvl4pPr>
            <a:lvl5pPr marL="6371905" indent="0">
              <a:buNone/>
              <a:defRPr sz="5575" b="1"/>
            </a:lvl5pPr>
            <a:lvl6pPr marL="7964881" indent="0">
              <a:buNone/>
              <a:defRPr sz="5575" b="1"/>
            </a:lvl6pPr>
            <a:lvl7pPr marL="9557857" indent="0">
              <a:buNone/>
              <a:defRPr sz="5575" b="1"/>
            </a:lvl7pPr>
            <a:lvl8pPr marL="11150834" indent="0">
              <a:buNone/>
              <a:defRPr sz="5575" b="1"/>
            </a:lvl8pPr>
            <a:lvl9pPr marL="12743810" indent="0">
              <a:buNone/>
              <a:defRPr sz="5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05456" y="9730941"/>
            <a:ext cx="18059496" cy="1431274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6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78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9" y="1775989"/>
            <a:ext cx="13700876" cy="6215962"/>
          </a:xfrm>
        </p:spPr>
        <p:txBody>
          <a:bodyPr anchor="b"/>
          <a:lstStyle>
            <a:lvl1pPr>
              <a:defRPr sz="11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9496" y="3835645"/>
            <a:ext cx="21505456" cy="18931552"/>
          </a:xfrm>
        </p:spPr>
        <p:txBody>
          <a:bodyPr/>
          <a:lstStyle>
            <a:lvl1pPr>
              <a:defRPr sz="11149"/>
            </a:lvl1pPr>
            <a:lvl2pPr>
              <a:defRPr sz="9756"/>
            </a:lvl2pPr>
            <a:lvl3pPr>
              <a:defRPr sz="8362"/>
            </a:lvl3pPr>
            <a:lvl4pPr>
              <a:defRPr sz="6968"/>
            </a:lvl4pPr>
            <a:lvl5pPr>
              <a:defRPr sz="6968"/>
            </a:lvl5pPr>
            <a:lvl6pPr>
              <a:defRPr sz="6968"/>
            </a:lvl6pPr>
            <a:lvl7pPr>
              <a:defRPr sz="6968"/>
            </a:lvl7pPr>
            <a:lvl8pPr>
              <a:defRPr sz="6968"/>
            </a:lvl8pPr>
            <a:lvl9pPr>
              <a:defRPr sz="6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29" y="7991951"/>
            <a:ext cx="13700876" cy="14806079"/>
          </a:xfrm>
        </p:spPr>
        <p:txBody>
          <a:bodyPr/>
          <a:lstStyle>
            <a:lvl1pPr marL="0" indent="0">
              <a:buNone/>
              <a:defRPr sz="5575"/>
            </a:lvl1pPr>
            <a:lvl2pPr marL="1592976" indent="0">
              <a:buNone/>
              <a:defRPr sz="4878"/>
            </a:lvl2pPr>
            <a:lvl3pPr marL="3185952" indent="0">
              <a:buNone/>
              <a:defRPr sz="4181"/>
            </a:lvl3pPr>
            <a:lvl4pPr marL="4778929" indent="0">
              <a:buNone/>
              <a:defRPr sz="3484"/>
            </a:lvl4pPr>
            <a:lvl5pPr marL="6371905" indent="0">
              <a:buNone/>
              <a:defRPr sz="3484"/>
            </a:lvl5pPr>
            <a:lvl6pPr marL="7964881" indent="0">
              <a:buNone/>
              <a:defRPr sz="3484"/>
            </a:lvl6pPr>
            <a:lvl7pPr marL="9557857" indent="0">
              <a:buNone/>
              <a:defRPr sz="3484"/>
            </a:lvl7pPr>
            <a:lvl8pPr marL="11150834" indent="0">
              <a:buNone/>
              <a:defRPr sz="3484"/>
            </a:lvl8pPr>
            <a:lvl9pPr marL="12743810" indent="0">
              <a:buNone/>
              <a:defRPr sz="34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98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9" y="1775989"/>
            <a:ext cx="13700876" cy="6215962"/>
          </a:xfrm>
        </p:spPr>
        <p:txBody>
          <a:bodyPr anchor="b"/>
          <a:lstStyle>
            <a:lvl1pPr>
              <a:defRPr sz="11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059496" y="3835645"/>
            <a:ext cx="21505456" cy="18931552"/>
          </a:xfrm>
        </p:spPr>
        <p:txBody>
          <a:bodyPr anchor="t"/>
          <a:lstStyle>
            <a:lvl1pPr marL="0" indent="0">
              <a:buNone/>
              <a:defRPr sz="11149"/>
            </a:lvl1pPr>
            <a:lvl2pPr marL="1592976" indent="0">
              <a:buNone/>
              <a:defRPr sz="9756"/>
            </a:lvl2pPr>
            <a:lvl3pPr marL="3185952" indent="0">
              <a:buNone/>
              <a:defRPr sz="8362"/>
            </a:lvl3pPr>
            <a:lvl4pPr marL="4778929" indent="0">
              <a:buNone/>
              <a:defRPr sz="6968"/>
            </a:lvl4pPr>
            <a:lvl5pPr marL="6371905" indent="0">
              <a:buNone/>
              <a:defRPr sz="6968"/>
            </a:lvl5pPr>
            <a:lvl6pPr marL="7964881" indent="0">
              <a:buNone/>
              <a:defRPr sz="6968"/>
            </a:lvl6pPr>
            <a:lvl7pPr marL="9557857" indent="0">
              <a:buNone/>
              <a:defRPr sz="6968"/>
            </a:lvl7pPr>
            <a:lvl8pPr marL="11150834" indent="0">
              <a:buNone/>
              <a:defRPr sz="6968"/>
            </a:lvl8pPr>
            <a:lvl9pPr marL="12743810" indent="0">
              <a:buNone/>
              <a:defRPr sz="69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29" y="7991951"/>
            <a:ext cx="13700876" cy="14806079"/>
          </a:xfrm>
        </p:spPr>
        <p:txBody>
          <a:bodyPr/>
          <a:lstStyle>
            <a:lvl1pPr marL="0" indent="0">
              <a:buNone/>
              <a:defRPr sz="5575"/>
            </a:lvl1pPr>
            <a:lvl2pPr marL="1592976" indent="0">
              <a:buNone/>
              <a:defRPr sz="4878"/>
            </a:lvl2pPr>
            <a:lvl3pPr marL="3185952" indent="0">
              <a:buNone/>
              <a:defRPr sz="4181"/>
            </a:lvl3pPr>
            <a:lvl4pPr marL="4778929" indent="0">
              <a:buNone/>
              <a:defRPr sz="3484"/>
            </a:lvl4pPr>
            <a:lvl5pPr marL="6371905" indent="0">
              <a:buNone/>
              <a:defRPr sz="3484"/>
            </a:lvl5pPr>
            <a:lvl6pPr marL="7964881" indent="0">
              <a:buNone/>
              <a:defRPr sz="3484"/>
            </a:lvl6pPr>
            <a:lvl7pPr marL="9557857" indent="0">
              <a:buNone/>
              <a:defRPr sz="3484"/>
            </a:lvl7pPr>
            <a:lvl8pPr marL="11150834" indent="0">
              <a:buNone/>
              <a:defRPr sz="3484"/>
            </a:lvl8pPr>
            <a:lvl9pPr marL="12743810" indent="0">
              <a:buNone/>
              <a:defRPr sz="34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26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0494" y="1418327"/>
            <a:ext cx="36638925" cy="514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94" y="7091624"/>
            <a:ext cx="36638925" cy="16902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20494" y="24691185"/>
            <a:ext cx="9557980" cy="141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EB3A-2987-4535-BF57-FABA6E34001B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1471" y="24691185"/>
            <a:ext cx="14336971" cy="141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001439" y="24691185"/>
            <a:ext cx="9557980" cy="141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A122-95A4-418C-9222-797E270C5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4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185952" rtl="0" eaLnBrk="1" latinLnBrk="0" hangingPunct="1">
        <a:lnSpc>
          <a:spcPct val="90000"/>
        </a:lnSpc>
        <a:spcBef>
          <a:spcPct val="0"/>
        </a:spcBef>
        <a:buNone/>
        <a:defRPr sz="15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6488" indent="-796488" algn="l" defTabSz="3185952" rtl="0" eaLnBrk="1" latinLnBrk="0" hangingPunct="1">
        <a:lnSpc>
          <a:spcPct val="90000"/>
        </a:lnSpc>
        <a:spcBef>
          <a:spcPts val="3484"/>
        </a:spcBef>
        <a:buFont typeface="Arial" panose="020B0604020202020204" pitchFamily="34" charset="0"/>
        <a:buChar char="•"/>
        <a:defRPr sz="9756" kern="1200">
          <a:solidFill>
            <a:schemeClr val="tx1"/>
          </a:solidFill>
          <a:latin typeface="+mn-lt"/>
          <a:ea typeface="+mn-ea"/>
          <a:cs typeface="+mn-cs"/>
        </a:defRPr>
      </a:lvl1pPr>
      <a:lvl2pPr marL="2389464" indent="-796488" algn="l" defTabSz="3185952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8362" kern="1200">
          <a:solidFill>
            <a:schemeClr val="tx1"/>
          </a:solidFill>
          <a:latin typeface="+mn-lt"/>
          <a:ea typeface="+mn-ea"/>
          <a:cs typeface="+mn-cs"/>
        </a:defRPr>
      </a:lvl2pPr>
      <a:lvl3pPr marL="3982441" indent="-796488" algn="l" defTabSz="3185952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6968" kern="1200">
          <a:solidFill>
            <a:schemeClr val="tx1"/>
          </a:solidFill>
          <a:latin typeface="+mn-lt"/>
          <a:ea typeface="+mn-ea"/>
          <a:cs typeface="+mn-cs"/>
        </a:defRPr>
      </a:lvl3pPr>
      <a:lvl4pPr marL="5575417" indent="-796488" algn="l" defTabSz="3185952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6272" kern="1200">
          <a:solidFill>
            <a:schemeClr val="tx1"/>
          </a:solidFill>
          <a:latin typeface="+mn-lt"/>
          <a:ea typeface="+mn-ea"/>
          <a:cs typeface="+mn-cs"/>
        </a:defRPr>
      </a:lvl4pPr>
      <a:lvl5pPr marL="7168393" indent="-796488" algn="l" defTabSz="3185952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6272" kern="1200">
          <a:solidFill>
            <a:schemeClr val="tx1"/>
          </a:solidFill>
          <a:latin typeface="+mn-lt"/>
          <a:ea typeface="+mn-ea"/>
          <a:cs typeface="+mn-cs"/>
        </a:defRPr>
      </a:lvl5pPr>
      <a:lvl6pPr marL="8761369" indent="-796488" algn="l" defTabSz="3185952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6272" kern="1200">
          <a:solidFill>
            <a:schemeClr val="tx1"/>
          </a:solidFill>
          <a:latin typeface="+mn-lt"/>
          <a:ea typeface="+mn-ea"/>
          <a:cs typeface="+mn-cs"/>
        </a:defRPr>
      </a:lvl6pPr>
      <a:lvl7pPr marL="10354346" indent="-796488" algn="l" defTabSz="3185952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6272" kern="1200">
          <a:solidFill>
            <a:schemeClr val="tx1"/>
          </a:solidFill>
          <a:latin typeface="+mn-lt"/>
          <a:ea typeface="+mn-ea"/>
          <a:cs typeface="+mn-cs"/>
        </a:defRPr>
      </a:lvl7pPr>
      <a:lvl8pPr marL="11947322" indent="-796488" algn="l" defTabSz="3185952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6272" kern="1200">
          <a:solidFill>
            <a:schemeClr val="tx1"/>
          </a:solidFill>
          <a:latin typeface="+mn-lt"/>
          <a:ea typeface="+mn-ea"/>
          <a:cs typeface="+mn-cs"/>
        </a:defRPr>
      </a:lvl8pPr>
      <a:lvl9pPr marL="13540298" indent="-796488" algn="l" defTabSz="3185952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6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85952" rtl="0" eaLnBrk="1" latinLnBrk="0" hangingPunct="1">
        <a:defRPr sz="6272" kern="1200">
          <a:solidFill>
            <a:schemeClr val="tx1"/>
          </a:solidFill>
          <a:latin typeface="+mn-lt"/>
          <a:ea typeface="+mn-ea"/>
          <a:cs typeface="+mn-cs"/>
        </a:defRPr>
      </a:lvl1pPr>
      <a:lvl2pPr marL="1592976" algn="l" defTabSz="3185952" rtl="0" eaLnBrk="1" latinLnBrk="0" hangingPunct="1">
        <a:defRPr sz="6272" kern="1200">
          <a:solidFill>
            <a:schemeClr val="tx1"/>
          </a:solidFill>
          <a:latin typeface="+mn-lt"/>
          <a:ea typeface="+mn-ea"/>
          <a:cs typeface="+mn-cs"/>
        </a:defRPr>
      </a:lvl2pPr>
      <a:lvl3pPr marL="3185952" algn="l" defTabSz="3185952" rtl="0" eaLnBrk="1" latinLnBrk="0" hangingPunct="1">
        <a:defRPr sz="6272" kern="1200">
          <a:solidFill>
            <a:schemeClr val="tx1"/>
          </a:solidFill>
          <a:latin typeface="+mn-lt"/>
          <a:ea typeface="+mn-ea"/>
          <a:cs typeface="+mn-cs"/>
        </a:defRPr>
      </a:lvl3pPr>
      <a:lvl4pPr marL="4778929" algn="l" defTabSz="3185952" rtl="0" eaLnBrk="1" latinLnBrk="0" hangingPunct="1">
        <a:defRPr sz="6272" kern="1200">
          <a:solidFill>
            <a:schemeClr val="tx1"/>
          </a:solidFill>
          <a:latin typeface="+mn-lt"/>
          <a:ea typeface="+mn-ea"/>
          <a:cs typeface="+mn-cs"/>
        </a:defRPr>
      </a:lvl4pPr>
      <a:lvl5pPr marL="6371905" algn="l" defTabSz="3185952" rtl="0" eaLnBrk="1" latinLnBrk="0" hangingPunct="1">
        <a:defRPr sz="6272" kern="1200">
          <a:solidFill>
            <a:schemeClr val="tx1"/>
          </a:solidFill>
          <a:latin typeface="+mn-lt"/>
          <a:ea typeface="+mn-ea"/>
          <a:cs typeface="+mn-cs"/>
        </a:defRPr>
      </a:lvl5pPr>
      <a:lvl6pPr marL="7964881" algn="l" defTabSz="3185952" rtl="0" eaLnBrk="1" latinLnBrk="0" hangingPunct="1">
        <a:defRPr sz="6272" kern="1200">
          <a:solidFill>
            <a:schemeClr val="tx1"/>
          </a:solidFill>
          <a:latin typeface="+mn-lt"/>
          <a:ea typeface="+mn-ea"/>
          <a:cs typeface="+mn-cs"/>
        </a:defRPr>
      </a:lvl6pPr>
      <a:lvl7pPr marL="9557857" algn="l" defTabSz="3185952" rtl="0" eaLnBrk="1" latinLnBrk="0" hangingPunct="1">
        <a:defRPr sz="6272" kern="1200">
          <a:solidFill>
            <a:schemeClr val="tx1"/>
          </a:solidFill>
          <a:latin typeface="+mn-lt"/>
          <a:ea typeface="+mn-ea"/>
          <a:cs typeface="+mn-cs"/>
        </a:defRPr>
      </a:lvl7pPr>
      <a:lvl8pPr marL="11150834" algn="l" defTabSz="3185952" rtl="0" eaLnBrk="1" latinLnBrk="0" hangingPunct="1">
        <a:defRPr sz="6272" kern="1200">
          <a:solidFill>
            <a:schemeClr val="tx1"/>
          </a:solidFill>
          <a:latin typeface="+mn-lt"/>
          <a:ea typeface="+mn-ea"/>
          <a:cs typeface="+mn-cs"/>
        </a:defRPr>
      </a:lvl8pPr>
      <a:lvl9pPr marL="12743810" algn="l" defTabSz="3185952" rtl="0" eaLnBrk="1" latinLnBrk="0" hangingPunct="1">
        <a:defRPr sz="6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2D284E5-7D0E-E157-B511-DE5795821903}"/>
              </a:ext>
            </a:extLst>
          </p:cNvPr>
          <p:cNvSpPr/>
          <p:nvPr/>
        </p:nvSpPr>
        <p:spPr>
          <a:xfrm>
            <a:off x="0" y="-21742"/>
            <a:ext cx="42479913" cy="3699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4AB2E9D-235C-F5F0-A233-3476FE67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" b="4050"/>
          <a:stretch/>
        </p:blipFill>
        <p:spPr>
          <a:xfrm>
            <a:off x="39551541" y="-84297"/>
            <a:ext cx="2928372" cy="369957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A86DAE2-1415-96A1-7228-DD73DF82CA42}"/>
              </a:ext>
            </a:extLst>
          </p:cNvPr>
          <p:cNvSpPr txBox="1"/>
          <p:nvPr/>
        </p:nvSpPr>
        <p:spPr>
          <a:xfrm>
            <a:off x="316524" y="0"/>
            <a:ext cx="237450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 profiles over the Paris area from Doppler Lidar          </a:t>
            </a:r>
            <a:endParaRPr lang="es-ES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2078AAD-B437-1272-B7D5-14EC07884E9E}"/>
              </a:ext>
            </a:extLst>
          </p:cNvPr>
          <p:cNvGrpSpPr/>
          <p:nvPr/>
        </p:nvGrpSpPr>
        <p:grpSpPr>
          <a:xfrm>
            <a:off x="22054253" y="238717"/>
            <a:ext cx="3026865" cy="3363372"/>
            <a:chOff x="34842423" y="-1"/>
            <a:chExt cx="3247321" cy="3961111"/>
          </a:xfrm>
        </p:grpSpPr>
        <p:pic>
          <p:nvPicPr>
            <p:cNvPr id="7" name="Imagen 6" descr="Código QR&#10;&#10;Descripción generada automáticamente">
              <a:extLst>
                <a:ext uri="{FF2B5EF4-FFF2-40B4-BE49-F238E27FC236}">
                  <a16:creationId xmlns:a16="http://schemas.microsoft.com/office/drawing/2014/main" id="{35DB04D5-9A29-80E3-C690-864B9FC7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1814" y="-1"/>
              <a:ext cx="3068540" cy="3068540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59EF0FC-3242-A89D-559B-1E3189AB7AA9}"/>
                </a:ext>
              </a:extLst>
            </p:cNvPr>
            <p:cNvSpPr txBox="1"/>
            <p:nvPr/>
          </p:nvSpPr>
          <p:spPr>
            <a:xfrm>
              <a:off x="34842423" y="2945447"/>
              <a:ext cx="324732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i="0" dirty="0">
                  <a:solidFill>
                    <a:srgbClr val="212529"/>
                  </a:solidFill>
                  <a:effectLst/>
                  <a:latin typeface="+mj-lt"/>
                </a:rPr>
                <a:t>SCAN ME</a:t>
              </a:r>
              <a:endParaRPr lang="es-ES" sz="6000" b="1" dirty="0">
                <a:latin typeface="+mj-lt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54341B-B0D6-51E3-BCDD-996ABC801D8C}"/>
              </a:ext>
            </a:extLst>
          </p:cNvPr>
          <p:cNvSpPr txBox="1"/>
          <p:nvPr/>
        </p:nvSpPr>
        <p:spPr>
          <a:xfrm>
            <a:off x="185065" y="1535541"/>
            <a:ext cx="13151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i="1" u="sng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Jonnathan Cespedes</a:t>
            </a:r>
            <a:r>
              <a:rPr lang="en-US" sz="540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Simone </a:t>
            </a:r>
            <a:r>
              <a:rPr lang="en-US" sz="540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Kotthaus</a:t>
            </a:r>
            <a:r>
              <a:rPr lang="en-US" sz="540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Ludovic</a:t>
            </a:r>
            <a:r>
              <a:rPr lang="en-US" sz="540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Thobois</a:t>
            </a:r>
            <a:r>
              <a:rPr lang="en-US" sz="540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Martial </a:t>
            </a:r>
            <a:r>
              <a:rPr lang="en-US" sz="5400" i="1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Haeffelin</a:t>
            </a:r>
            <a:endParaRPr lang="es-ES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9B1EC2-EC0F-03A2-96DE-F030D0B9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985" y="526772"/>
            <a:ext cx="3260760" cy="10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79CC980-D647-0EE2-843E-56E98112E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" b="8597"/>
          <a:stretch/>
        </p:blipFill>
        <p:spPr bwMode="auto">
          <a:xfrm>
            <a:off x="35561495" y="1076923"/>
            <a:ext cx="3608795" cy="168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A875C69-00A2-ADA0-7E5A-D1718A61E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2" b="17120"/>
          <a:stretch/>
        </p:blipFill>
        <p:spPr bwMode="auto">
          <a:xfrm>
            <a:off x="28223718" y="2058247"/>
            <a:ext cx="3260760" cy="10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ite du Laboratoire de Météorologie Dynamique">
            <a:extLst>
              <a:ext uri="{FF2B5EF4-FFF2-40B4-BE49-F238E27FC236}">
                <a16:creationId xmlns:a16="http://schemas.microsoft.com/office/drawing/2014/main" id="{3A9829C4-2278-B4A2-D82A-4D7042494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485" y="445303"/>
            <a:ext cx="2529602" cy="25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A620E687-3A1B-4B22-501B-D94941E9BC5E}"/>
              </a:ext>
            </a:extLst>
          </p:cNvPr>
          <p:cNvSpPr txBox="1"/>
          <p:nvPr/>
        </p:nvSpPr>
        <p:spPr>
          <a:xfrm>
            <a:off x="13670187" y="2155743"/>
            <a:ext cx="81631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000" b="1" dirty="0">
                <a:solidFill>
                  <a:schemeClr val="accent1">
                    <a:lumMod val="50000"/>
                  </a:schemeClr>
                </a:solidFill>
              </a:rPr>
              <a:t>AS2.2 | EGU22-1471</a:t>
            </a:r>
            <a:endParaRPr lang="es-ES" sz="700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9CE9879-4033-EAC9-E62D-CAA0D5F88519}"/>
              </a:ext>
            </a:extLst>
          </p:cNvPr>
          <p:cNvGrpSpPr/>
          <p:nvPr/>
        </p:nvGrpSpPr>
        <p:grpSpPr>
          <a:xfrm>
            <a:off x="18457757" y="4253495"/>
            <a:ext cx="23229278" cy="11833718"/>
            <a:chOff x="18969284" y="5060486"/>
            <a:chExt cx="23229278" cy="11833718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2638A840-FB90-FA7F-4870-0BDEBD08D8DA}"/>
                </a:ext>
              </a:extLst>
            </p:cNvPr>
            <p:cNvGrpSpPr/>
            <p:nvPr/>
          </p:nvGrpSpPr>
          <p:grpSpPr>
            <a:xfrm>
              <a:off x="18969284" y="5060486"/>
              <a:ext cx="23229278" cy="11833718"/>
              <a:chOff x="18632591" y="5060486"/>
              <a:chExt cx="23229278" cy="11833718"/>
            </a:xfrm>
          </p:grpSpPr>
          <p:pic>
            <p:nvPicPr>
              <p:cNvPr id="38" name="Imagen 37" descr="Diagrama&#10;&#10;Descripción generada automáticamente con confianza baja">
                <a:extLst>
                  <a:ext uri="{FF2B5EF4-FFF2-40B4-BE49-F238E27FC236}">
                    <a16:creationId xmlns:a16="http://schemas.microsoft.com/office/drawing/2014/main" id="{153342C7-269B-1763-DEFC-5191077D6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32591" y="5060486"/>
                <a:ext cx="23229278" cy="11833718"/>
              </a:xfrm>
              <a:prstGeom prst="rect">
                <a:avLst/>
              </a:prstGeom>
            </p:spPr>
          </p:pic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D4B4056-A331-B138-8DD0-43F773C8C4B5}"/>
                  </a:ext>
                </a:extLst>
              </p:cNvPr>
              <p:cNvSpPr/>
              <p:nvPr/>
            </p:nvSpPr>
            <p:spPr>
              <a:xfrm>
                <a:off x="19970410" y="15412089"/>
                <a:ext cx="20682290" cy="530681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62B6F475-260C-EF1C-DF77-DE0D03ADB325}"/>
                  </a:ext>
                </a:extLst>
              </p:cNvPr>
              <p:cNvSpPr txBox="1"/>
              <p:nvPr/>
            </p:nvSpPr>
            <p:spPr>
              <a:xfrm>
                <a:off x="20268096" y="5174209"/>
                <a:ext cx="317004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i="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Urban</a:t>
                </a:r>
                <a:endParaRPr lang="es-E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C62F0672-5FD8-45ED-CF36-68C9B3D3B9B9}"/>
                  </a:ext>
                </a:extLst>
              </p:cNvPr>
              <p:cNvSpPr txBox="1"/>
              <p:nvPr/>
            </p:nvSpPr>
            <p:spPr>
              <a:xfrm>
                <a:off x="20268096" y="9029394"/>
                <a:ext cx="446562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i="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Suburban</a:t>
                </a:r>
                <a:endParaRPr lang="es-E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10FE6526-64DB-F722-06F6-BB0F1D11BD34}"/>
                  </a:ext>
                </a:extLst>
              </p:cNvPr>
              <p:cNvSpPr txBox="1"/>
              <p:nvPr/>
            </p:nvSpPr>
            <p:spPr>
              <a:xfrm>
                <a:off x="20269488" y="12486082"/>
                <a:ext cx="1184881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5400" b="1" i="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5400" b="1" dirty="0">
                    <a:solidFill>
                      <a:srgbClr val="2125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W.S = </a:t>
                </a:r>
                <a:r>
                  <a:rPr lang="en-US" sz="5400" b="1" i="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Urban - Suburban</a:t>
                </a:r>
                <a:endParaRPr lang="es-E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6A70CA3-56E1-A298-300B-5E3E5F0255F7}"/>
                </a:ext>
              </a:extLst>
            </p:cNvPr>
            <p:cNvSpPr txBox="1"/>
            <p:nvPr/>
          </p:nvSpPr>
          <p:spPr>
            <a:xfrm>
              <a:off x="29002374" y="5212945"/>
              <a:ext cx="1227128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b="1" i="0" dirty="0">
                  <a:solidFill>
                    <a:srgbClr val="21252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~3 months </a:t>
              </a:r>
              <a:r>
                <a:rPr lang="en-US" sz="5400" b="1" dirty="0">
                  <a:solidFill>
                    <a:srgbClr val="212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5400" b="1" i="0" dirty="0">
                  <a:solidFill>
                    <a:srgbClr val="21252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2022-02-10 / 2022-04-31)</a:t>
              </a:r>
              <a:endParaRPr lang="es-E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810851A-E890-8230-1C28-63D5B45D95CC}"/>
              </a:ext>
            </a:extLst>
          </p:cNvPr>
          <p:cNvGrpSpPr>
            <a:grpSpLocks noChangeAspect="1"/>
          </p:cNvGrpSpPr>
          <p:nvPr/>
        </p:nvGrpSpPr>
        <p:grpSpPr>
          <a:xfrm>
            <a:off x="29674851" y="17057072"/>
            <a:ext cx="12811572" cy="8236705"/>
            <a:chOff x="25023942" y="17148373"/>
            <a:chExt cx="13785176" cy="886264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C96EAA9-A396-76A5-9212-66B1711D2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3141" t="17854" r="22825" b="24992"/>
            <a:stretch/>
          </p:blipFill>
          <p:spPr>
            <a:xfrm>
              <a:off x="25023942" y="17148373"/>
              <a:ext cx="10550769" cy="88626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Imagen 48" descr="Diagrama&#10;&#10;Descripción generada automáticamente con confianza baja">
              <a:extLst>
                <a:ext uri="{FF2B5EF4-FFF2-40B4-BE49-F238E27FC236}">
                  <a16:creationId xmlns:a16="http://schemas.microsoft.com/office/drawing/2014/main" id="{8AD1DBA4-AA99-5C22-E6EB-7001FCD49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00" t="2094" r="-172" b="70789"/>
            <a:stretch/>
          </p:blipFill>
          <p:spPr>
            <a:xfrm>
              <a:off x="35830866" y="17676254"/>
              <a:ext cx="2978252" cy="8111990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5B16C6E-F502-C80F-773D-6B2486AAE552}"/>
              </a:ext>
            </a:extLst>
          </p:cNvPr>
          <p:cNvSpPr txBox="1"/>
          <p:nvPr/>
        </p:nvSpPr>
        <p:spPr>
          <a:xfrm>
            <a:off x="24476101" y="21046460"/>
            <a:ext cx="61701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approach w</a:t>
            </a:r>
            <a:r>
              <a:rPr lang="en-US" sz="5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ith scanning Doppler lidar </a:t>
            </a:r>
          </a:p>
          <a:p>
            <a:endParaRPr lang="en-US" sz="5200" b="1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2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52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3D wind field</a:t>
            </a:r>
            <a:endParaRPr lang="es-E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F3DD7A8-ECDB-2A2B-A39C-6DDBB022F6E2}"/>
              </a:ext>
            </a:extLst>
          </p:cNvPr>
          <p:cNvSpPr txBox="1"/>
          <p:nvPr/>
        </p:nvSpPr>
        <p:spPr>
          <a:xfrm>
            <a:off x="491537" y="18098689"/>
            <a:ext cx="6577478" cy="58785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7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76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7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uestion: </a:t>
            </a:r>
          </a:p>
          <a:p>
            <a:r>
              <a:rPr lang="en-US" sz="56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the effects of the urban surface on the wind field? </a:t>
            </a:r>
            <a:endParaRPr lang="es-E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IASI NH3 observation in France – IASI-FT">
            <a:extLst>
              <a:ext uri="{FF2B5EF4-FFF2-40B4-BE49-F238E27FC236}">
                <a16:creationId xmlns:a16="http://schemas.microsoft.com/office/drawing/2014/main" id="{F34A2650-8C27-4DE0-B40D-9493DF13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076" y="287263"/>
            <a:ext cx="3365822" cy="13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Institut Pierre-Simon Laplace – Sciences du climat">
            <a:extLst>
              <a:ext uri="{FF2B5EF4-FFF2-40B4-BE49-F238E27FC236}">
                <a16:creationId xmlns:a16="http://schemas.microsoft.com/office/drawing/2014/main" id="{F300FEBB-42AC-40C6-968A-C47EF99A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530" y="1864323"/>
            <a:ext cx="2968568" cy="16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 descr="Mapa&#10;&#10;Descripción generada automáticamente">
            <a:extLst>
              <a:ext uri="{FF2B5EF4-FFF2-40B4-BE49-F238E27FC236}">
                <a16:creationId xmlns:a16="http://schemas.microsoft.com/office/drawing/2014/main" id="{22240FB4-A4BC-5B7C-6126-25FED7EB60B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1462"/>
          <a:stretch/>
        </p:blipFill>
        <p:spPr>
          <a:xfrm>
            <a:off x="316524" y="4020608"/>
            <a:ext cx="16969047" cy="12012108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B9121FF4-CE79-EA01-9967-436904AB8483}"/>
              </a:ext>
            </a:extLst>
          </p:cNvPr>
          <p:cNvSpPr txBox="1"/>
          <p:nvPr/>
        </p:nvSpPr>
        <p:spPr>
          <a:xfrm>
            <a:off x="13744305" y="9099327"/>
            <a:ext cx="3044509" cy="879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A0D2840-530C-7002-271D-576F27444FC3}"/>
              </a:ext>
            </a:extLst>
          </p:cNvPr>
          <p:cNvSpPr txBox="1"/>
          <p:nvPr/>
        </p:nvSpPr>
        <p:spPr>
          <a:xfrm>
            <a:off x="13423813" y="14935980"/>
            <a:ext cx="4288783" cy="879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Suburban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62D23A-91C9-44DF-9E7B-8F4654F2B08D}"/>
              </a:ext>
            </a:extLst>
          </p:cNvPr>
          <p:cNvSpPr txBox="1"/>
          <p:nvPr/>
        </p:nvSpPr>
        <p:spPr>
          <a:xfrm>
            <a:off x="742533" y="15981111"/>
            <a:ext cx="9512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First observation above ground: 238 m (urban), 103 m (suburban)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C041CA5-DD20-43BB-ABF7-475776484913}"/>
              </a:ext>
            </a:extLst>
          </p:cNvPr>
          <p:cNvSpPr txBox="1"/>
          <p:nvPr/>
        </p:nvSpPr>
        <p:spPr>
          <a:xfrm>
            <a:off x="4567314" y="13497635"/>
            <a:ext cx="177416" cy="351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01011EA-F2B5-5FEF-9C12-C274AD02BE36}"/>
              </a:ext>
            </a:extLst>
          </p:cNvPr>
          <p:cNvSpPr txBox="1"/>
          <p:nvPr/>
        </p:nvSpPr>
        <p:spPr>
          <a:xfrm>
            <a:off x="1078005" y="9766837"/>
            <a:ext cx="3462450" cy="879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270°-340°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írculo parcial 29">
            <a:extLst>
              <a:ext uri="{FF2B5EF4-FFF2-40B4-BE49-F238E27FC236}">
                <a16:creationId xmlns:a16="http://schemas.microsoft.com/office/drawing/2014/main" id="{626F8ACA-C543-9FC8-586B-8475BAE329FE}"/>
              </a:ext>
            </a:extLst>
          </p:cNvPr>
          <p:cNvSpPr/>
          <p:nvPr/>
        </p:nvSpPr>
        <p:spPr>
          <a:xfrm>
            <a:off x="1032490" y="10863524"/>
            <a:ext cx="2857425" cy="2763773"/>
          </a:xfrm>
          <a:prstGeom prst="pie">
            <a:avLst>
              <a:gd name="adj1" fmla="val 10735307"/>
              <a:gd name="adj2" fmla="val 1620000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7" name="Círculo parcial 56">
            <a:extLst>
              <a:ext uri="{FF2B5EF4-FFF2-40B4-BE49-F238E27FC236}">
                <a16:creationId xmlns:a16="http://schemas.microsoft.com/office/drawing/2014/main" id="{4D4FDEF0-8770-0063-C278-731EBE861946}"/>
              </a:ext>
            </a:extLst>
          </p:cNvPr>
          <p:cNvSpPr/>
          <p:nvPr/>
        </p:nvSpPr>
        <p:spPr>
          <a:xfrm rot="11188808">
            <a:off x="1404598" y="11204077"/>
            <a:ext cx="2857425" cy="2763773"/>
          </a:xfrm>
          <a:prstGeom prst="pie">
            <a:avLst>
              <a:gd name="adj1" fmla="val 10735307"/>
              <a:gd name="adj2" fmla="val 15207331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F2D3D99-3F03-947D-903E-B7768EBF5CB8}"/>
              </a:ext>
            </a:extLst>
          </p:cNvPr>
          <p:cNvSpPr txBox="1"/>
          <p:nvPr/>
        </p:nvSpPr>
        <p:spPr>
          <a:xfrm>
            <a:off x="2057637" y="14112760"/>
            <a:ext cx="3462450" cy="879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100°-170°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B515F34-58DC-EB93-CE34-F92958112403}"/>
              </a:ext>
            </a:extLst>
          </p:cNvPr>
          <p:cNvGrpSpPr/>
          <p:nvPr/>
        </p:nvGrpSpPr>
        <p:grpSpPr>
          <a:xfrm>
            <a:off x="7307077" y="16375488"/>
            <a:ext cx="17399307" cy="9969798"/>
            <a:chOff x="8630802" y="17682019"/>
            <a:chExt cx="14155442" cy="910079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C028A23D-5CB7-7B86-851F-039C952D5C23}"/>
                </a:ext>
              </a:extLst>
            </p:cNvPr>
            <p:cNvSpPr txBox="1"/>
            <p:nvPr/>
          </p:nvSpPr>
          <p:spPr>
            <a:xfrm>
              <a:off x="11186414" y="17682019"/>
              <a:ext cx="5342624" cy="6797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21252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No. samples 766</a:t>
              </a:r>
              <a:endParaRPr lang="es-E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F91F5AE-89DF-4966-1D20-E2B51EE51A7B}"/>
                </a:ext>
              </a:extLst>
            </p:cNvPr>
            <p:cNvSpPr txBox="1"/>
            <p:nvPr/>
          </p:nvSpPr>
          <p:spPr>
            <a:xfrm>
              <a:off x="17443620" y="17716653"/>
              <a:ext cx="5342624" cy="6797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21252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No. samples 681</a:t>
              </a:r>
              <a:endParaRPr lang="es-E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n 2" descr="Gráfico&#10;&#10;Descripción generada automáticamente">
              <a:extLst>
                <a:ext uri="{FF2B5EF4-FFF2-40B4-BE49-F238E27FC236}">
                  <a16:creationId xmlns:a16="http://schemas.microsoft.com/office/drawing/2014/main" id="{AFACBE33-F471-536F-F6F7-CFE11F707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802" y="18431001"/>
              <a:ext cx="13695271" cy="8351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3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0" grpId="0" animBg="1"/>
      <p:bldP spid="56" grpId="0"/>
      <p:bldP spid="30" grpId="0" animBg="1"/>
      <p:bldP spid="57" grpId="0" animBg="1"/>
      <p:bldP spid="58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102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Jonnathan Cespedes</dc:creator>
  <cp:lastModifiedBy>Jonnathan Cespedes</cp:lastModifiedBy>
  <cp:revision>27</cp:revision>
  <dcterms:created xsi:type="dcterms:W3CDTF">2022-05-18T14:28:59Z</dcterms:created>
  <dcterms:modified xsi:type="dcterms:W3CDTF">2022-05-23T07:58:05Z</dcterms:modified>
</cp:coreProperties>
</file>