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9" r:id="rId3"/>
    <p:sldId id="344" r:id="rId4"/>
    <p:sldId id="347" r:id="rId5"/>
    <p:sldId id="34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C0504D"/>
    <a:srgbClr val="9BBB58"/>
    <a:srgbClr val="99CC00"/>
    <a:srgbClr val="F7964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974" y="-3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C902-3BCF-45DD-8FC9-1DB125E80D37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4C00-CF59-4863-9376-7899D95F4B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09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66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8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64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37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4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3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37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7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7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30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56A1-41BF-4BEB-B5A7-5E17D45B3E6A}" type="datetimeFigureOut">
              <a:rPr lang="es-ES" smtClean="0"/>
              <a:t>21/05/2022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971D-B097-4E22-A123-2F2BDB7F30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9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20" y="4719989"/>
            <a:ext cx="1772085" cy="90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401" y="506169"/>
            <a:ext cx="6425521" cy="2497546"/>
          </a:xfrm>
        </p:spPr>
        <p:txBody>
          <a:bodyPr>
            <a:noAutofit/>
          </a:bodyPr>
          <a:lstStyle/>
          <a:p>
            <a:r>
              <a:rPr lang="en-US" sz="4900" dirty="0">
                <a:solidFill>
                  <a:schemeClr val="bg1"/>
                </a:solidFill>
              </a:rPr>
              <a:t>Triggering mechanisms of the induced seismicity at the Underground Gas Storage of Castor, Spain</a:t>
            </a:r>
            <a:endParaRPr lang="es-ES" sz="49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070613"/>
            <a:ext cx="12192000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dirty="0" smtClean="0">
                <a:solidFill>
                  <a:schemeClr val="bg1"/>
                </a:solidFill>
              </a:rPr>
              <a:t>victor.vilarrasa@idaea.csic.es</a:t>
            </a:r>
            <a:endParaRPr lang="en-US" altLang="fr-FR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6305001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400" dirty="0" smtClean="0">
                <a:solidFill>
                  <a:srgbClr val="898989"/>
                </a:solidFill>
              </a:rPr>
              <a:t>EGU, 23-27 May, 2022</a:t>
            </a:r>
            <a:endParaRPr lang="en-US" altLang="en-US" sz="2400" dirty="0">
              <a:solidFill>
                <a:srgbClr val="898989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3295275"/>
            <a:ext cx="12192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chemeClr val="bg2">
                    <a:lumMod val="90000"/>
                  </a:schemeClr>
                </a:solidFill>
              </a:rPr>
              <a:t>Víctor </a:t>
            </a:r>
            <a:r>
              <a:rPr lang="en-US" altLang="en-US" sz="4000" b="1" dirty="0" err="1" smtClean="0">
                <a:solidFill>
                  <a:schemeClr val="bg2">
                    <a:lumMod val="90000"/>
                  </a:schemeClr>
                </a:solidFill>
              </a:rPr>
              <a:t>Vilarrasa</a:t>
            </a:r>
            <a:endParaRPr lang="en-US" alt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9" y="4730554"/>
            <a:ext cx="283716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23222" r="6886" b="24161"/>
          <a:stretch>
            <a:fillRect/>
          </a:stretch>
        </p:blipFill>
        <p:spPr bwMode="auto">
          <a:xfrm>
            <a:off x="10003925" y="4722990"/>
            <a:ext cx="207651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17" y="4725849"/>
            <a:ext cx="2368424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673" y="4729977"/>
            <a:ext cx="2338515" cy="900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0" y="5692766"/>
            <a:ext cx="12192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chemeClr val="bg2">
                    <a:lumMod val="90000"/>
                  </a:schemeClr>
                </a:solidFill>
              </a:rPr>
              <a:t>Silvia De Simone, </a:t>
            </a:r>
            <a:r>
              <a:rPr lang="en-US" altLang="en-US" sz="3600" dirty="0" err="1" smtClean="0">
                <a:solidFill>
                  <a:schemeClr val="bg2">
                    <a:lumMod val="90000"/>
                  </a:schemeClr>
                </a:solidFill>
              </a:rPr>
              <a:t>Jesús</a:t>
            </a:r>
            <a:r>
              <a:rPr lang="en-US" altLang="en-US" sz="3600" dirty="0" smtClean="0">
                <a:solidFill>
                  <a:schemeClr val="bg2">
                    <a:lumMod val="90000"/>
                  </a:schemeClr>
                </a:solidFill>
              </a:rPr>
              <a:t> Carrera, Antonio </a:t>
            </a:r>
            <a:r>
              <a:rPr lang="en-US" altLang="en-US" sz="3600" dirty="0" err="1" smtClean="0">
                <a:solidFill>
                  <a:schemeClr val="bg2">
                    <a:lumMod val="90000"/>
                  </a:schemeClr>
                </a:solidFill>
              </a:rPr>
              <a:t>Villaseñor</a:t>
            </a:r>
            <a:endParaRPr lang="en-US" alt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4" name="Picture 2" descr="http://img02.lavanguardia.com/2013/10/03/Plataforma-del-proyecto-Castro_54390399488_54028874188_960_6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23" y="83127"/>
            <a:ext cx="4976121" cy="3314691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25642"/>
            <a:ext cx="12192000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dirty="0" smtClean="0">
                <a:solidFill>
                  <a:schemeClr val="bg1"/>
                </a:solidFill>
              </a:rPr>
              <a:t>4.1</a:t>
            </a:r>
            <a:endParaRPr lang="es-ES" sz="15000" b="1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432001"/>
            <a:ext cx="12192000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smtClean="0">
                <a:solidFill>
                  <a:schemeClr val="bg1"/>
                </a:solidFill>
              </a:rPr>
              <a:t>17</a:t>
            </a:r>
            <a:endParaRPr lang="es-ES" sz="150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738360"/>
            <a:ext cx="12192000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dirty="0" smtClean="0">
                <a:solidFill>
                  <a:schemeClr val="bg1"/>
                </a:solidFill>
              </a:rPr>
              <a:t>4-10</a:t>
            </a:r>
            <a:endParaRPr lang="es-ES" sz="15000" b="1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22934" y="132621"/>
            <a:ext cx="4373066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dirty="0" smtClean="0">
                <a:solidFill>
                  <a:schemeClr val="bg1"/>
                </a:solidFill>
              </a:rPr>
              <a:t>M</a:t>
            </a:r>
            <a:endParaRPr lang="es-ES" sz="15000" b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84758" y="2432000"/>
            <a:ext cx="4373066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dirty="0" smtClean="0">
                <a:solidFill>
                  <a:schemeClr val="bg1"/>
                </a:solidFill>
              </a:rPr>
              <a:t>days</a:t>
            </a:r>
            <a:endParaRPr lang="es-ES" sz="15000" b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169782" y="4744177"/>
            <a:ext cx="4373066" cy="1800879"/>
          </a:xfrm>
          <a:prstGeom prst="rect">
            <a:avLst/>
          </a:prstGeom>
        </p:spPr>
        <p:txBody>
          <a:bodyPr lIns="144000" tIns="144000" rIns="144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5000" b="1" dirty="0" smtClean="0">
                <a:solidFill>
                  <a:schemeClr val="bg1"/>
                </a:solidFill>
              </a:rPr>
              <a:t>km</a:t>
            </a:r>
            <a:endParaRPr lang="es-E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>
          <a:xfrm>
            <a:off x="-2047617" y="508000"/>
            <a:ext cx="14688000" cy="266344"/>
          </a:xfrm>
          <a:custGeom>
            <a:avLst/>
            <a:gdLst>
              <a:gd name="connsiteX0" fmla="*/ 0 w 7195616"/>
              <a:gd name="connsiteY0" fmla="*/ 0 h 1620000"/>
              <a:gd name="connsiteX1" fmla="*/ 7195616 w 7195616"/>
              <a:gd name="connsiteY1" fmla="*/ 0 h 1620000"/>
              <a:gd name="connsiteX2" fmla="*/ 7195616 w 7195616"/>
              <a:gd name="connsiteY2" fmla="*/ 1620000 h 1620000"/>
              <a:gd name="connsiteX3" fmla="*/ 0 w 7195616"/>
              <a:gd name="connsiteY3" fmla="*/ 1620000 h 1620000"/>
              <a:gd name="connsiteX4" fmla="*/ 0 w 7195616"/>
              <a:gd name="connsiteY4" fmla="*/ 0 h 1620000"/>
              <a:gd name="connsiteX0" fmla="*/ 0 w 7205555"/>
              <a:gd name="connsiteY0" fmla="*/ 0 h 1620000"/>
              <a:gd name="connsiteX1" fmla="*/ 7205555 w 7205555"/>
              <a:gd name="connsiteY1" fmla="*/ 109330 h 1620000"/>
              <a:gd name="connsiteX2" fmla="*/ 7195616 w 7205555"/>
              <a:gd name="connsiteY2" fmla="*/ 1620000 h 1620000"/>
              <a:gd name="connsiteX3" fmla="*/ 0 w 7205555"/>
              <a:gd name="connsiteY3" fmla="*/ 1620000 h 1620000"/>
              <a:gd name="connsiteX4" fmla="*/ 0 w 7205555"/>
              <a:gd name="connsiteY4" fmla="*/ 0 h 1620000"/>
              <a:gd name="connsiteX0" fmla="*/ 9939 w 7205555"/>
              <a:gd name="connsiteY0" fmla="*/ 0 h 1540487"/>
              <a:gd name="connsiteX1" fmla="*/ 7205555 w 7205555"/>
              <a:gd name="connsiteY1" fmla="*/ 29817 h 1540487"/>
              <a:gd name="connsiteX2" fmla="*/ 7195616 w 7205555"/>
              <a:gd name="connsiteY2" fmla="*/ 1540487 h 1540487"/>
              <a:gd name="connsiteX3" fmla="*/ 0 w 7205555"/>
              <a:gd name="connsiteY3" fmla="*/ 1540487 h 1540487"/>
              <a:gd name="connsiteX4" fmla="*/ 9939 w 7205555"/>
              <a:gd name="connsiteY4" fmla="*/ 0 h 1540487"/>
              <a:gd name="connsiteX0" fmla="*/ 9939 w 7205555"/>
              <a:gd name="connsiteY0" fmla="*/ 9940 h 1510670"/>
              <a:gd name="connsiteX1" fmla="*/ 7205555 w 7205555"/>
              <a:gd name="connsiteY1" fmla="*/ 0 h 1510670"/>
              <a:gd name="connsiteX2" fmla="*/ 7195616 w 7205555"/>
              <a:gd name="connsiteY2" fmla="*/ 1510670 h 1510670"/>
              <a:gd name="connsiteX3" fmla="*/ 0 w 7205555"/>
              <a:gd name="connsiteY3" fmla="*/ 1510670 h 1510670"/>
              <a:gd name="connsiteX4" fmla="*/ 9939 w 7205555"/>
              <a:gd name="connsiteY4" fmla="*/ 9940 h 1510670"/>
              <a:gd name="connsiteX0" fmla="*/ 0 w 7205555"/>
              <a:gd name="connsiteY0" fmla="*/ 0 h 1938052"/>
              <a:gd name="connsiteX1" fmla="*/ 7205555 w 7205555"/>
              <a:gd name="connsiteY1" fmla="*/ 427382 h 1938052"/>
              <a:gd name="connsiteX2" fmla="*/ 7195616 w 7205555"/>
              <a:gd name="connsiteY2" fmla="*/ 1938052 h 1938052"/>
              <a:gd name="connsiteX3" fmla="*/ 0 w 7205555"/>
              <a:gd name="connsiteY3" fmla="*/ 1938052 h 1938052"/>
              <a:gd name="connsiteX4" fmla="*/ 0 w 7205555"/>
              <a:gd name="connsiteY4" fmla="*/ 0 h 1938052"/>
              <a:gd name="connsiteX0" fmla="*/ 0 w 7195616"/>
              <a:gd name="connsiteY0" fmla="*/ 39758 h 1977810"/>
              <a:gd name="connsiteX1" fmla="*/ 5237607 w 7195616"/>
              <a:gd name="connsiteY1" fmla="*/ 0 h 1977810"/>
              <a:gd name="connsiteX2" fmla="*/ 7195616 w 7195616"/>
              <a:gd name="connsiteY2" fmla="*/ 1977810 h 1977810"/>
              <a:gd name="connsiteX3" fmla="*/ 0 w 7195616"/>
              <a:gd name="connsiteY3" fmla="*/ 1977810 h 1977810"/>
              <a:gd name="connsiteX4" fmla="*/ 0 w 7195616"/>
              <a:gd name="connsiteY4" fmla="*/ 39758 h 1977810"/>
              <a:gd name="connsiteX0" fmla="*/ 0 w 7205555"/>
              <a:gd name="connsiteY0" fmla="*/ 1 h 1977810"/>
              <a:gd name="connsiteX1" fmla="*/ 5247546 w 7205555"/>
              <a:gd name="connsiteY1" fmla="*/ 0 h 1977810"/>
              <a:gd name="connsiteX2" fmla="*/ 7205555 w 7205555"/>
              <a:gd name="connsiteY2" fmla="*/ 1977810 h 1977810"/>
              <a:gd name="connsiteX3" fmla="*/ 9939 w 7205555"/>
              <a:gd name="connsiteY3" fmla="*/ 1977810 h 1977810"/>
              <a:gd name="connsiteX4" fmla="*/ 0 w 7205555"/>
              <a:gd name="connsiteY4" fmla="*/ 1 h 1977810"/>
              <a:gd name="connsiteX0" fmla="*/ 0 w 5247546"/>
              <a:gd name="connsiteY0" fmla="*/ 1 h 1987749"/>
              <a:gd name="connsiteX1" fmla="*/ 5247546 w 5247546"/>
              <a:gd name="connsiteY1" fmla="*/ 0 h 1987749"/>
              <a:gd name="connsiteX2" fmla="*/ 4472294 w 5247546"/>
              <a:gd name="connsiteY2" fmla="*/ 1987749 h 1987749"/>
              <a:gd name="connsiteX3" fmla="*/ 9939 w 5247546"/>
              <a:gd name="connsiteY3" fmla="*/ 1977810 h 1987749"/>
              <a:gd name="connsiteX4" fmla="*/ 0 w 5247546"/>
              <a:gd name="connsiteY4" fmla="*/ 1 h 1987749"/>
              <a:gd name="connsiteX0" fmla="*/ 0 w 5247546"/>
              <a:gd name="connsiteY0" fmla="*/ 1 h 1987749"/>
              <a:gd name="connsiteX1" fmla="*/ 5247546 w 5247546"/>
              <a:gd name="connsiteY1" fmla="*/ 0 h 1987749"/>
              <a:gd name="connsiteX2" fmla="*/ 4442476 w 5247546"/>
              <a:gd name="connsiteY2" fmla="*/ 1987749 h 1987749"/>
              <a:gd name="connsiteX3" fmla="*/ 9939 w 5247546"/>
              <a:gd name="connsiteY3" fmla="*/ 1977810 h 1987749"/>
              <a:gd name="connsiteX4" fmla="*/ 0 w 5247546"/>
              <a:gd name="connsiteY4" fmla="*/ 1 h 1987749"/>
              <a:gd name="connsiteX0" fmla="*/ 0 w 5346937"/>
              <a:gd name="connsiteY0" fmla="*/ 1 h 1987749"/>
              <a:gd name="connsiteX1" fmla="*/ 5346937 w 5346937"/>
              <a:gd name="connsiteY1" fmla="*/ 0 h 1987749"/>
              <a:gd name="connsiteX2" fmla="*/ 4442476 w 5346937"/>
              <a:gd name="connsiteY2" fmla="*/ 1987749 h 1987749"/>
              <a:gd name="connsiteX3" fmla="*/ 9939 w 5346937"/>
              <a:gd name="connsiteY3" fmla="*/ 1977810 h 1987749"/>
              <a:gd name="connsiteX4" fmla="*/ 0 w 5346937"/>
              <a:gd name="connsiteY4" fmla="*/ 1 h 1987749"/>
              <a:gd name="connsiteX0" fmla="*/ 0 w 5346937"/>
              <a:gd name="connsiteY0" fmla="*/ 1 h 1987749"/>
              <a:gd name="connsiteX1" fmla="*/ 5346937 w 5346937"/>
              <a:gd name="connsiteY1" fmla="*/ 0 h 1987749"/>
              <a:gd name="connsiteX2" fmla="*/ 4442476 w 5346937"/>
              <a:gd name="connsiteY2" fmla="*/ 1987749 h 1987749"/>
              <a:gd name="connsiteX3" fmla="*/ 9939 w 5346937"/>
              <a:gd name="connsiteY3" fmla="*/ 1977810 h 1987749"/>
              <a:gd name="connsiteX4" fmla="*/ 0 w 5346937"/>
              <a:gd name="connsiteY4" fmla="*/ 1 h 1987749"/>
              <a:gd name="connsiteX0" fmla="*/ 0 w 5317120"/>
              <a:gd name="connsiteY0" fmla="*/ 1 h 1987749"/>
              <a:gd name="connsiteX1" fmla="*/ 5317120 w 5317120"/>
              <a:gd name="connsiteY1" fmla="*/ 0 h 1987749"/>
              <a:gd name="connsiteX2" fmla="*/ 4442476 w 5317120"/>
              <a:gd name="connsiteY2" fmla="*/ 1987749 h 1987749"/>
              <a:gd name="connsiteX3" fmla="*/ 9939 w 5317120"/>
              <a:gd name="connsiteY3" fmla="*/ 1977810 h 1987749"/>
              <a:gd name="connsiteX4" fmla="*/ 0 w 5317120"/>
              <a:gd name="connsiteY4" fmla="*/ 1 h 1987749"/>
              <a:gd name="connsiteX0" fmla="*/ 0 w 5317120"/>
              <a:gd name="connsiteY0" fmla="*/ 1 h 1987749"/>
              <a:gd name="connsiteX1" fmla="*/ 5317120 w 5317120"/>
              <a:gd name="connsiteY1" fmla="*/ 0 h 1987749"/>
              <a:gd name="connsiteX2" fmla="*/ 4462354 w 5317120"/>
              <a:gd name="connsiteY2" fmla="*/ 1987749 h 1987749"/>
              <a:gd name="connsiteX3" fmla="*/ 9939 w 5317120"/>
              <a:gd name="connsiteY3" fmla="*/ 1977810 h 1987749"/>
              <a:gd name="connsiteX4" fmla="*/ 0 w 5317120"/>
              <a:gd name="connsiteY4" fmla="*/ 1 h 1987749"/>
              <a:gd name="connsiteX0" fmla="*/ 10381 w 5307181"/>
              <a:gd name="connsiteY0" fmla="*/ 0 h 1997908"/>
              <a:gd name="connsiteX1" fmla="*/ 5307181 w 5307181"/>
              <a:gd name="connsiteY1" fmla="*/ 10159 h 1997908"/>
              <a:gd name="connsiteX2" fmla="*/ 4452415 w 5307181"/>
              <a:gd name="connsiteY2" fmla="*/ 1997908 h 1997908"/>
              <a:gd name="connsiteX3" fmla="*/ 0 w 5307181"/>
              <a:gd name="connsiteY3" fmla="*/ 1987969 h 1997908"/>
              <a:gd name="connsiteX4" fmla="*/ 10381 w 5307181"/>
              <a:gd name="connsiteY4" fmla="*/ 0 h 1997908"/>
              <a:gd name="connsiteX0" fmla="*/ 470 w 5317590"/>
              <a:gd name="connsiteY0" fmla="*/ 0 h 1997908"/>
              <a:gd name="connsiteX1" fmla="*/ 5317590 w 5317590"/>
              <a:gd name="connsiteY1" fmla="*/ 10159 h 1997908"/>
              <a:gd name="connsiteX2" fmla="*/ 4462824 w 5317590"/>
              <a:gd name="connsiteY2" fmla="*/ 1997908 h 1997908"/>
              <a:gd name="connsiteX3" fmla="*/ 10409 w 5317590"/>
              <a:gd name="connsiteY3" fmla="*/ 1987969 h 1997908"/>
              <a:gd name="connsiteX4" fmla="*/ 470 w 5317590"/>
              <a:gd name="connsiteY4" fmla="*/ 0 h 1997908"/>
              <a:gd name="connsiteX0" fmla="*/ 20541 w 5307181"/>
              <a:gd name="connsiteY0" fmla="*/ 0 h 1997908"/>
              <a:gd name="connsiteX1" fmla="*/ 5307181 w 5307181"/>
              <a:gd name="connsiteY1" fmla="*/ 10159 h 1997908"/>
              <a:gd name="connsiteX2" fmla="*/ 4452415 w 5307181"/>
              <a:gd name="connsiteY2" fmla="*/ 1997908 h 1997908"/>
              <a:gd name="connsiteX3" fmla="*/ 0 w 5307181"/>
              <a:gd name="connsiteY3" fmla="*/ 1987969 h 1997908"/>
              <a:gd name="connsiteX4" fmla="*/ 20541 w 5307181"/>
              <a:gd name="connsiteY4" fmla="*/ 0 h 1997908"/>
              <a:gd name="connsiteX0" fmla="*/ 543 w 5315123"/>
              <a:gd name="connsiteY0" fmla="*/ 0 h 1997908"/>
              <a:gd name="connsiteX1" fmla="*/ 5315123 w 5315123"/>
              <a:gd name="connsiteY1" fmla="*/ 10159 h 1997908"/>
              <a:gd name="connsiteX2" fmla="*/ 4460357 w 5315123"/>
              <a:gd name="connsiteY2" fmla="*/ 1997908 h 1997908"/>
              <a:gd name="connsiteX3" fmla="*/ 7942 w 5315123"/>
              <a:gd name="connsiteY3" fmla="*/ 1987969 h 1997908"/>
              <a:gd name="connsiteX4" fmla="*/ 543 w 5315123"/>
              <a:gd name="connsiteY4" fmla="*/ 0 h 1997908"/>
              <a:gd name="connsiteX0" fmla="*/ 1025 w 5307985"/>
              <a:gd name="connsiteY0" fmla="*/ 0 h 2002988"/>
              <a:gd name="connsiteX1" fmla="*/ 5307985 w 5307985"/>
              <a:gd name="connsiteY1" fmla="*/ 15239 h 2002988"/>
              <a:gd name="connsiteX2" fmla="*/ 4453219 w 5307985"/>
              <a:gd name="connsiteY2" fmla="*/ 2002988 h 2002988"/>
              <a:gd name="connsiteX3" fmla="*/ 804 w 5307985"/>
              <a:gd name="connsiteY3" fmla="*/ 1993049 h 2002988"/>
              <a:gd name="connsiteX4" fmla="*/ 1025 w 5307985"/>
              <a:gd name="connsiteY4" fmla="*/ 0 h 2002988"/>
              <a:gd name="connsiteX0" fmla="*/ 471 w 5307431"/>
              <a:gd name="connsiteY0" fmla="*/ 0 h 2002988"/>
              <a:gd name="connsiteX1" fmla="*/ 5307431 w 5307431"/>
              <a:gd name="connsiteY1" fmla="*/ 15239 h 2002988"/>
              <a:gd name="connsiteX2" fmla="*/ 4452665 w 5307431"/>
              <a:gd name="connsiteY2" fmla="*/ 2002988 h 2002988"/>
              <a:gd name="connsiteX3" fmla="*/ 10410 w 5307431"/>
              <a:gd name="connsiteY3" fmla="*/ 1637449 h 2002988"/>
              <a:gd name="connsiteX4" fmla="*/ 471 w 5307431"/>
              <a:gd name="connsiteY4" fmla="*/ 0 h 2002988"/>
              <a:gd name="connsiteX0" fmla="*/ 471 w 5307431"/>
              <a:gd name="connsiteY0" fmla="*/ 0 h 1647388"/>
              <a:gd name="connsiteX1" fmla="*/ 5307431 w 5307431"/>
              <a:gd name="connsiteY1" fmla="*/ 15239 h 1647388"/>
              <a:gd name="connsiteX2" fmla="*/ 4584745 w 5307431"/>
              <a:gd name="connsiteY2" fmla="*/ 1647388 h 1647388"/>
              <a:gd name="connsiteX3" fmla="*/ 10410 w 5307431"/>
              <a:gd name="connsiteY3" fmla="*/ 1637449 h 1647388"/>
              <a:gd name="connsiteX4" fmla="*/ 471 w 5307431"/>
              <a:gd name="connsiteY4" fmla="*/ 0 h 1647388"/>
              <a:gd name="connsiteX0" fmla="*/ 695 w 5307655"/>
              <a:gd name="connsiteY0" fmla="*/ 0 h 1647388"/>
              <a:gd name="connsiteX1" fmla="*/ 5307655 w 5307655"/>
              <a:gd name="connsiteY1" fmla="*/ 15239 h 1647388"/>
              <a:gd name="connsiteX2" fmla="*/ 4584969 w 5307655"/>
              <a:gd name="connsiteY2" fmla="*/ 1647388 h 1647388"/>
              <a:gd name="connsiteX3" fmla="*/ 4538 w 5307655"/>
              <a:gd name="connsiteY3" fmla="*/ 1637449 h 1647388"/>
              <a:gd name="connsiteX4" fmla="*/ 695 w 5307655"/>
              <a:gd name="connsiteY4" fmla="*/ 0 h 1647388"/>
              <a:gd name="connsiteX0" fmla="*/ 8349 w 5315309"/>
              <a:gd name="connsiteY0" fmla="*/ 0 h 1647388"/>
              <a:gd name="connsiteX1" fmla="*/ 5315309 w 5315309"/>
              <a:gd name="connsiteY1" fmla="*/ 15239 h 1647388"/>
              <a:gd name="connsiteX2" fmla="*/ 4592623 w 5315309"/>
              <a:gd name="connsiteY2" fmla="*/ 1647388 h 1647388"/>
              <a:gd name="connsiteX3" fmla="*/ 0 w 5315309"/>
              <a:gd name="connsiteY3" fmla="*/ 1637449 h 1647388"/>
              <a:gd name="connsiteX4" fmla="*/ 8349 w 5315309"/>
              <a:gd name="connsiteY4" fmla="*/ 0 h 1647388"/>
              <a:gd name="connsiteX0" fmla="*/ 696 w 5307656"/>
              <a:gd name="connsiteY0" fmla="*/ 0 h 1647388"/>
              <a:gd name="connsiteX1" fmla="*/ 5307656 w 5307656"/>
              <a:gd name="connsiteY1" fmla="*/ 15239 h 1647388"/>
              <a:gd name="connsiteX2" fmla="*/ 4584970 w 5307656"/>
              <a:gd name="connsiteY2" fmla="*/ 1647388 h 1647388"/>
              <a:gd name="connsiteX3" fmla="*/ 4539 w 5307656"/>
              <a:gd name="connsiteY3" fmla="*/ 1637449 h 1647388"/>
              <a:gd name="connsiteX4" fmla="*/ 696 w 5307656"/>
              <a:gd name="connsiteY4" fmla="*/ 0 h 1647388"/>
              <a:gd name="connsiteX0" fmla="*/ 1872 w 5308832"/>
              <a:gd name="connsiteY0" fmla="*/ 0 h 1647388"/>
              <a:gd name="connsiteX1" fmla="*/ 5308832 w 5308832"/>
              <a:gd name="connsiteY1" fmla="*/ 15239 h 1647388"/>
              <a:gd name="connsiteX2" fmla="*/ 4586146 w 5308832"/>
              <a:gd name="connsiteY2" fmla="*/ 1647388 h 1647388"/>
              <a:gd name="connsiteX3" fmla="*/ 0 w 5308832"/>
              <a:gd name="connsiteY3" fmla="*/ 1639354 h 1647388"/>
              <a:gd name="connsiteX4" fmla="*/ 1872 w 5308832"/>
              <a:gd name="connsiteY4" fmla="*/ 0 h 1647388"/>
              <a:gd name="connsiteX0" fmla="*/ 1872 w 4586146"/>
              <a:gd name="connsiteY0" fmla="*/ 0 h 1647388"/>
              <a:gd name="connsiteX1" fmla="*/ 4585316 w 4586146"/>
              <a:gd name="connsiteY1" fmla="*/ 83720 h 1647388"/>
              <a:gd name="connsiteX2" fmla="*/ 4586146 w 4586146"/>
              <a:gd name="connsiteY2" fmla="*/ 1647388 h 1647388"/>
              <a:gd name="connsiteX3" fmla="*/ 0 w 4586146"/>
              <a:gd name="connsiteY3" fmla="*/ 1639354 h 1647388"/>
              <a:gd name="connsiteX4" fmla="*/ 1872 w 4586146"/>
              <a:gd name="connsiteY4" fmla="*/ 0 h 16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6146" h="1647388">
                <a:moveTo>
                  <a:pt x="1872" y="0"/>
                </a:moveTo>
                <a:lnTo>
                  <a:pt x="4585316" y="83720"/>
                </a:lnTo>
                <a:cubicBezTo>
                  <a:pt x="4585593" y="604943"/>
                  <a:pt x="4585869" y="1126165"/>
                  <a:pt x="4586146" y="1647388"/>
                </a:cubicBezTo>
                <a:lnTo>
                  <a:pt x="0" y="1639354"/>
                </a:lnTo>
                <a:cubicBezTo>
                  <a:pt x="3460" y="976698"/>
                  <a:pt x="-1588" y="662656"/>
                  <a:pt x="1872" y="0"/>
                </a:cubicBezTo>
                <a:close/>
              </a:path>
            </a:pathLst>
          </a:custGeom>
          <a:solidFill>
            <a:srgbClr val="4BACC6">
              <a:alpha val="30000"/>
            </a:srgbClr>
          </a:solidFill>
          <a:ln w="254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Forma libre 281"/>
          <p:cNvSpPr/>
          <p:nvPr/>
        </p:nvSpPr>
        <p:spPr>
          <a:xfrm>
            <a:off x="6760175" y="781145"/>
            <a:ext cx="6775273" cy="1134434"/>
          </a:xfrm>
          <a:custGeom>
            <a:avLst/>
            <a:gdLst>
              <a:gd name="connsiteX0" fmla="*/ 3717235 w 3727174"/>
              <a:gd name="connsiteY0" fmla="*/ 1500808 h 1510747"/>
              <a:gd name="connsiteX1" fmla="*/ 1103244 w 3727174"/>
              <a:gd name="connsiteY1" fmla="*/ 1510747 h 1510747"/>
              <a:gd name="connsiteX2" fmla="*/ 0 w 3727174"/>
              <a:gd name="connsiteY2" fmla="*/ 1232452 h 1510747"/>
              <a:gd name="connsiteX3" fmla="*/ 526774 w 3727174"/>
              <a:gd name="connsiteY3" fmla="*/ 0 h 1510747"/>
              <a:gd name="connsiteX4" fmla="*/ 3727174 w 3727174"/>
              <a:gd name="connsiteY4" fmla="*/ 0 h 1510747"/>
              <a:gd name="connsiteX5" fmla="*/ 3717235 w 3727174"/>
              <a:gd name="connsiteY5" fmla="*/ 1500808 h 1510747"/>
              <a:gd name="connsiteX0" fmla="*/ 3735523 w 3735523"/>
              <a:gd name="connsiteY0" fmla="*/ 1098472 h 1510747"/>
              <a:gd name="connsiteX1" fmla="*/ 1103244 w 3735523"/>
              <a:gd name="connsiteY1" fmla="*/ 1510747 h 1510747"/>
              <a:gd name="connsiteX2" fmla="*/ 0 w 3735523"/>
              <a:gd name="connsiteY2" fmla="*/ 1232452 h 1510747"/>
              <a:gd name="connsiteX3" fmla="*/ 526774 w 3735523"/>
              <a:gd name="connsiteY3" fmla="*/ 0 h 1510747"/>
              <a:gd name="connsiteX4" fmla="*/ 3727174 w 3735523"/>
              <a:gd name="connsiteY4" fmla="*/ 0 h 1510747"/>
              <a:gd name="connsiteX5" fmla="*/ 3735523 w 3735523"/>
              <a:gd name="connsiteY5" fmla="*/ 1098472 h 1510747"/>
              <a:gd name="connsiteX0" fmla="*/ 3735523 w 3745462"/>
              <a:gd name="connsiteY0" fmla="*/ 1098472 h 1510747"/>
              <a:gd name="connsiteX1" fmla="*/ 1103244 w 3745462"/>
              <a:gd name="connsiteY1" fmla="*/ 1510747 h 1510747"/>
              <a:gd name="connsiteX2" fmla="*/ 0 w 3745462"/>
              <a:gd name="connsiteY2" fmla="*/ 1232452 h 1510747"/>
              <a:gd name="connsiteX3" fmla="*/ 526774 w 3745462"/>
              <a:gd name="connsiteY3" fmla="*/ 0 h 1510747"/>
              <a:gd name="connsiteX4" fmla="*/ 3745462 w 3745462"/>
              <a:gd name="connsiteY4" fmla="*/ 0 h 1510747"/>
              <a:gd name="connsiteX5" fmla="*/ 3735523 w 3745462"/>
              <a:gd name="connsiteY5" fmla="*/ 1098472 h 1510747"/>
              <a:gd name="connsiteX0" fmla="*/ 3735523 w 3739366"/>
              <a:gd name="connsiteY0" fmla="*/ 1098472 h 1510747"/>
              <a:gd name="connsiteX1" fmla="*/ 1103244 w 3739366"/>
              <a:gd name="connsiteY1" fmla="*/ 1510747 h 1510747"/>
              <a:gd name="connsiteX2" fmla="*/ 0 w 3739366"/>
              <a:gd name="connsiteY2" fmla="*/ 1232452 h 1510747"/>
              <a:gd name="connsiteX3" fmla="*/ 526774 w 3739366"/>
              <a:gd name="connsiteY3" fmla="*/ 0 h 1510747"/>
              <a:gd name="connsiteX4" fmla="*/ 3739366 w 3739366"/>
              <a:gd name="connsiteY4" fmla="*/ 0 h 1510747"/>
              <a:gd name="connsiteX5" fmla="*/ 3735523 w 3739366"/>
              <a:gd name="connsiteY5" fmla="*/ 1098472 h 1510747"/>
              <a:gd name="connsiteX0" fmla="*/ 3735523 w 3739366"/>
              <a:gd name="connsiteY0" fmla="*/ 1098472 h 1232452"/>
              <a:gd name="connsiteX1" fmla="*/ 1944492 w 3739366"/>
              <a:gd name="connsiteY1" fmla="*/ 1077931 h 1232452"/>
              <a:gd name="connsiteX2" fmla="*/ 0 w 3739366"/>
              <a:gd name="connsiteY2" fmla="*/ 1232452 h 1232452"/>
              <a:gd name="connsiteX3" fmla="*/ 526774 w 3739366"/>
              <a:gd name="connsiteY3" fmla="*/ 0 h 1232452"/>
              <a:gd name="connsiteX4" fmla="*/ 3739366 w 3739366"/>
              <a:gd name="connsiteY4" fmla="*/ 0 h 1232452"/>
              <a:gd name="connsiteX5" fmla="*/ 3735523 w 3739366"/>
              <a:gd name="connsiteY5" fmla="*/ 1098472 h 1232452"/>
              <a:gd name="connsiteX0" fmla="*/ 3485587 w 3489430"/>
              <a:gd name="connsiteY0" fmla="*/ 1098472 h 1098472"/>
              <a:gd name="connsiteX1" fmla="*/ 1694556 w 3489430"/>
              <a:gd name="connsiteY1" fmla="*/ 1077931 h 1098472"/>
              <a:gd name="connsiteX2" fmla="*/ 0 w 3489430"/>
              <a:gd name="connsiteY2" fmla="*/ 622852 h 1098472"/>
              <a:gd name="connsiteX3" fmla="*/ 276838 w 3489430"/>
              <a:gd name="connsiteY3" fmla="*/ 0 h 1098472"/>
              <a:gd name="connsiteX4" fmla="*/ 3489430 w 3489430"/>
              <a:gd name="connsiteY4" fmla="*/ 0 h 1098472"/>
              <a:gd name="connsiteX5" fmla="*/ 3485587 w 3489430"/>
              <a:gd name="connsiteY5" fmla="*/ 1098472 h 1098472"/>
              <a:gd name="connsiteX0" fmla="*/ 3485587 w 3489430"/>
              <a:gd name="connsiteY0" fmla="*/ 1098472 h 1098472"/>
              <a:gd name="connsiteX1" fmla="*/ 1694556 w 3489430"/>
              <a:gd name="connsiteY1" fmla="*/ 1077931 h 1098472"/>
              <a:gd name="connsiteX2" fmla="*/ 0 w 3489430"/>
              <a:gd name="connsiteY2" fmla="*/ 622852 h 1098472"/>
              <a:gd name="connsiteX3" fmla="*/ 264646 w 3489430"/>
              <a:gd name="connsiteY3" fmla="*/ 6096 h 1098472"/>
              <a:gd name="connsiteX4" fmla="*/ 3489430 w 3489430"/>
              <a:gd name="connsiteY4" fmla="*/ 0 h 1098472"/>
              <a:gd name="connsiteX5" fmla="*/ 3485587 w 3489430"/>
              <a:gd name="connsiteY5" fmla="*/ 1098472 h 1098472"/>
              <a:gd name="connsiteX0" fmla="*/ 3510987 w 3514830"/>
              <a:gd name="connsiteY0" fmla="*/ 1098472 h 1098472"/>
              <a:gd name="connsiteX1" fmla="*/ 1719956 w 3514830"/>
              <a:gd name="connsiteY1" fmla="*/ 1077931 h 1098472"/>
              <a:gd name="connsiteX2" fmla="*/ 0 w 3514830"/>
              <a:gd name="connsiteY2" fmla="*/ 630472 h 1098472"/>
              <a:gd name="connsiteX3" fmla="*/ 290046 w 3514830"/>
              <a:gd name="connsiteY3" fmla="*/ 6096 h 1098472"/>
              <a:gd name="connsiteX4" fmla="*/ 3514830 w 3514830"/>
              <a:gd name="connsiteY4" fmla="*/ 0 h 1098472"/>
              <a:gd name="connsiteX5" fmla="*/ 3510987 w 3514830"/>
              <a:gd name="connsiteY5" fmla="*/ 1098472 h 1098472"/>
              <a:gd name="connsiteX0" fmla="*/ 4924151 w 4924151"/>
              <a:gd name="connsiteY0" fmla="*/ 1116945 h 1116945"/>
              <a:gd name="connsiteX1" fmla="*/ 1719956 w 4924151"/>
              <a:gd name="connsiteY1" fmla="*/ 1077931 h 1116945"/>
              <a:gd name="connsiteX2" fmla="*/ 0 w 4924151"/>
              <a:gd name="connsiteY2" fmla="*/ 630472 h 1116945"/>
              <a:gd name="connsiteX3" fmla="*/ 290046 w 4924151"/>
              <a:gd name="connsiteY3" fmla="*/ 6096 h 1116945"/>
              <a:gd name="connsiteX4" fmla="*/ 3514830 w 4924151"/>
              <a:gd name="connsiteY4" fmla="*/ 0 h 1116945"/>
              <a:gd name="connsiteX5" fmla="*/ 4924151 w 4924151"/>
              <a:gd name="connsiteY5" fmla="*/ 1116945 h 1116945"/>
              <a:gd name="connsiteX0" fmla="*/ 4924151 w 4927993"/>
              <a:gd name="connsiteY0" fmla="*/ 1116945 h 1116945"/>
              <a:gd name="connsiteX1" fmla="*/ 1719956 w 4927993"/>
              <a:gd name="connsiteY1" fmla="*/ 1077931 h 1116945"/>
              <a:gd name="connsiteX2" fmla="*/ 0 w 4927993"/>
              <a:gd name="connsiteY2" fmla="*/ 630472 h 1116945"/>
              <a:gd name="connsiteX3" fmla="*/ 290046 w 4927993"/>
              <a:gd name="connsiteY3" fmla="*/ 6096 h 1116945"/>
              <a:gd name="connsiteX4" fmla="*/ 4927993 w 4927993"/>
              <a:gd name="connsiteY4" fmla="*/ 0 h 1116945"/>
              <a:gd name="connsiteX5" fmla="*/ 4924151 w 4927993"/>
              <a:gd name="connsiteY5" fmla="*/ 1116945 h 1116945"/>
              <a:gd name="connsiteX0" fmla="*/ 4924151 w 4927993"/>
              <a:gd name="connsiteY0" fmla="*/ 1118106 h 1118106"/>
              <a:gd name="connsiteX1" fmla="*/ 1719956 w 4927993"/>
              <a:gd name="connsiteY1" fmla="*/ 1079092 h 1118106"/>
              <a:gd name="connsiteX2" fmla="*/ 0 w 4927993"/>
              <a:gd name="connsiteY2" fmla="*/ 631633 h 1118106"/>
              <a:gd name="connsiteX3" fmla="*/ 228396 w 4927993"/>
              <a:gd name="connsiteY3" fmla="*/ 0 h 1118106"/>
              <a:gd name="connsiteX4" fmla="*/ 4927993 w 4927993"/>
              <a:gd name="connsiteY4" fmla="*/ 1161 h 1118106"/>
              <a:gd name="connsiteX5" fmla="*/ 4924151 w 4927993"/>
              <a:gd name="connsiteY5" fmla="*/ 1118106 h 1118106"/>
              <a:gd name="connsiteX0" fmla="*/ 4924151 w 4927993"/>
              <a:gd name="connsiteY0" fmla="*/ 1123549 h 1123549"/>
              <a:gd name="connsiteX1" fmla="*/ 1719956 w 4927993"/>
              <a:gd name="connsiteY1" fmla="*/ 1084535 h 1123549"/>
              <a:gd name="connsiteX2" fmla="*/ 0 w 4927993"/>
              <a:gd name="connsiteY2" fmla="*/ 637076 h 1123549"/>
              <a:gd name="connsiteX3" fmla="*/ 1254031 w 4927993"/>
              <a:gd name="connsiteY3" fmla="*/ 0 h 1123549"/>
              <a:gd name="connsiteX4" fmla="*/ 4927993 w 4927993"/>
              <a:gd name="connsiteY4" fmla="*/ 6604 h 1123549"/>
              <a:gd name="connsiteX5" fmla="*/ 4924151 w 4927993"/>
              <a:gd name="connsiteY5" fmla="*/ 1123549 h 1123549"/>
              <a:gd name="connsiteX0" fmla="*/ 3856482 w 3860324"/>
              <a:gd name="connsiteY0" fmla="*/ 1123549 h 1123549"/>
              <a:gd name="connsiteX1" fmla="*/ 652287 w 3860324"/>
              <a:gd name="connsiteY1" fmla="*/ 1084535 h 1123549"/>
              <a:gd name="connsiteX2" fmla="*/ 0 w 3860324"/>
              <a:gd name="connsiteY2" fmla="*/ 620748 h 1123549"/>
              <a:gd name="connsiteX3" fmla="*/ 186362 w 3860324"/>
              <a:gd name="connsiteY3" fmla="*/ 0 h 1123549"/>
              <a:gd name="connsiteX4" fmla="*/ 3860324 w 3860324"/>
              <a:gd name="connsiteY4" fmla="*/ 6604 h 1123549"/>
              <a:gd name="connsiteX5" fmla="*/ 3856482 w 3860324"/>
              <a:gd name="connsiteY5" fmla="*/ 1123549 h 1123549"/>
              <a:gd name="connsiteX0" fmla="*/ 3856482 w 3860324"/>
              <a:gd name="connsiteY0" fmla="*/ 1123549 h 1123549"/>
              <a:gd name="connsiteX1" fmla="*/ 1757787 w 3860324"/>
              <a:gd name="connsiteY1" fmla="*/ 1100863 h 1123549"/>
              <a:gd name="connsiteX2" fmla="*/ 0 w 3860324"/>
              <a:gd name="connsiteY2" fmla="*/ 620748 h 1123549"/>
              <a:gd name="connsiteX3" fmla="*/ 186362 w 3860324"/>
              <a:gd name="connsiteY3" fmla="*/ 0 h 1123549"/>
              <a:gd name="connsiteX4" fmla="*/ 3860324 w 3860324"/>
              <a:gd name="connsiteY4" fmla="*/ 6604 h 1123549"/>
              <a:gd name="connsiteX5" fmla="*/ 3856482 w 3860324"/>
              <a:gd name="connsiteY5" fmla="*/ 1123549 h 1123549"/>
              <a:gd name="connsiteX0" fmla="*/ 3878900 w 3882742"/>
              <a:gd name="connsiteY0" fmla="*/ 1123549 h 1123549"/>
              <a:gd name="connsiteX1" fmla="*/ 1780205 w 3882742"/>
              <a:gd name="connsiteY1" fmla="*/ 1100863 h 1123549"/>
              <a:gd name="connsiteX2" fmla="*/ 0 w 3882742"/>
              <a:gd name="connsiteY2" fmla="*/ 642519 h 1123549"/>
              <a:gd name="connsiteX3" fmla="*/ 208780 w 3882742"/>
              <a:gd name="connsiteY3" fmla="*/ 0 h 1123549"/>
              <a:gd name="connsiteX4" fmla="*/ 3882742 w 3882742"/>
              <a:gd name="connsiteY4" fmla="*/ 6604 h 1123549"/>
              <a:gd name="connsiteX5" fmla="*/ 3878900 w 3882742"/>
              <a:gd name="connsiteY5" fmla="*/ 1123549 h 1123549"/>
              <a:gd name="connsiteX0" fmla="*/ 4512035 w 4512036"/>
              <a:gd name="connsiteY0" fmla="*/ 1134434 h 1134434"/>
              <a:gd name="connsiteX1" fmla="*/ 1780205 w 4512036"/>
              <a:gd name="connsiteY1" fmla="*/ 1100863 h 1134434"/>
              <a:gd name="connsiteX2" fmla="*/ 0 w 4512036"/>
              <a:gd name="connsiteY2" fmla="*/ 642519 h 1134434"/>
              <a:gd name="connsiteX3" fmla="*/ 208780 w 4512036"/>
              <a:gd name="connsiteY3" fmla="*/ 0 h 1134434"/>
              <a:gd name="connsiteX4" fmla="*/ 3882742 w 4512036"/>
              <a:gd name="connsiteY4" fmla="*/ 6604 h 1134434"/>
              <a:gd name="connsiteX5" fmla="*/ 4512035 w 4512036"/>
              <a:gd name="connsiteY5" fmla="*/ 1134434 h 1134434"/>
              <a:gd name="connsiteX0" fmla="*/ 4512035 w 4582135"/>
              <a:gd name="connsiteY0" fmla="*/ 1134434 h 1134434"/>
              <a:gd name="connsiteX1" fmla="*/ 1780205 w 4582135"/>
              <a:gd name="connsiteY1" fmla="*/ 1100863 h 1134434"/>
              <a:gd name="connsiteX2" fmla="*/ 0 w 4582135"/>
              <a:gd name="connsiteY2" fmla="*/ 642519 h 1134434"/>
              <a:gd name="connsiteX3" fmla="*/ 208780 w 4582135"/>
              <a:gd name="connsiteY3" fmla="*/ 0 h 1134434"/>
              <a:gd name="connsiteX4" fmla="*/ 4582135 w 4582135"/>
              <a:gd name="connsiteY4" fmla="*/ 6604 h 1134434"/>
              <a:gd name="connsiteX5" fmla="*/ 4512035 w 4582135"/>
              <a:gd name="connsiteY5" fmla="*/ 1134434 h 113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135" h="1134434">
                <a:moveTo>
                  <a:pt x="4512035" y="1134434"/>
                </a:moveTo>
                <a:lnTo>
                  <a:pt x="1780205" y="1100863"/>
                </a:lnTo>
                <a:lnTo>
                  <a:pt x="0" y="642519"/>
                </a:lnTo>
                <a:lnTo>
                  <a:pt x="208780" y="0"/>
                </a:lnTo>
                <a:lnTo>
                  <a:pt x="4582135" y="6604"/>
                </a:lnTo>
                <a:cubicBezTo>
                  <a:pt x="4580854" y="378919"/>
                  <a:pt x="4513316" y="762119"/>
                  <a:pt x="4512035" y="1134434"/>
                </a:cubicBezTo>
                <a:close/>
              </a:path>
            </a:pathLst>
          </a:custGeom>
          <a:solidFill>
            <a:srgbClr val="F79646">
              <a:alpha val="30000"/>
            </a:srgbClr>
          </a:solidFill>
          <a:ln w="254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Forma libre 282"/>
          <p:cNvSpPr/>
          <p:nvPr/>
        </p:nvSpPr>
        <p:spPr>
          <a:xfrm>
            <a:off x="6574123" y="1412902"/>
            <a:ext cx="2392879" cy="401574"/>
          </a:xfrm>
          <a:custGeom>
            <a:avLst/>
            <a:gdLst>
              <a:gd name="connsiteX0" fmla="*/ 640080 w 640080"/>
              <a:gd name="connsiteY0" fmla="*/ 140970 h 140970"/>
              <a:gd name="connsiteX1" fmla="*/ 0 w 640080"/>
              <a:gd name="connsiteY1" fmla="*/ 139065 h 140970"/>
              <a:gd name="connsiteX2" fmla="*/ 66675 w 640080"/>
              <a:gd name="connsiteY2" fmla="*/ 0 h 140970"/>
              <a:gd name="connsiteX3" fmla="*/ 640080 w 640080"/>
              <a:gd name="connsiteY3" fmla="*/ 140970 h 140970"/>
              <a:gd name="connsiteX0" fmla="*/ 640080 w 640080"/>
              <a:gd name="connsiteY0" fmla="*/ 159502 h 159502"/>
              <a:gd name="connsiteX1" fmla="*/ 0 w 640080"/>
              <a:gd name="connsiteY1" fmla="*/ 157597 h 159502"/>
              <a:gd name="connsiteX2" fmla="*/ 43893 w 640080"/>
              <a:gd name="connsiteY2" fmla="*/ 0 h 159502"/>
              <a:gd name="connsiteX3" fmla="*/ 640080 w 640080"/>
              <a:gd name="connsiteY3" fmla="*/ 159502 h 159502"/>
              <a:gd name="connsiteX0" fmla="*/ 669371 w 669371"/>
              <a:gd name="connsiteY0" fmla="*/ 159502 h 215510"/>
              <a:gd name="connsiteX1" fmla="*/ 0 w 669371"/>
              <a:gd name="connsiteY1" fmla="*/ 215510 h 215510"/>
              <a:gd name="connsiteX2" fmla="*/ 73184 w 669371"/>
              <a:gd name="connsiteY2" fmla="*/ 0 h 215510"/>
              <a:gd name="connsiteX3" fmla="*/ 669371 w 669371"/>
              <a:gd name="connsiteY3" fmla="*/ 159502 h 215510"/>
              <a:gd name="connsiteX0" fmla="*/ 871157 w 871157"/>
              <a:gd name="connsiteY0" fmla="*/ 212782 h 215510"/>
              <a:gd name="connsiteX1" fmla="*/ 0 w 871157"/>
              <a:gd name="connsiteY1" fmla="*/ 215510 h 215510"/>
              <a:gd name="connsiteX2" fmla="*/ 73184 w 871157"/>
              <a:gd name="connsiteY2" fmla="*/ 0 h 215510"/>
              <a:gd name="connsiteX3" fmla="*/ 871157 w 871157"/>
              <a:gd name="connsiteY3" fmla="*/ 212782 h 215510"/>
              <a:gd name="connsiteX0" fmla="*/ 909905 w 909905"/>
              <a:gd name="connsiteY0" fmla="*/ 212782 h 215510"/>
              <a:gd name="connsiteX1" fmla="*/ 0 w 909905"/>
              <a:gd name="connsiteY1" fmla="*/ 215510 h 215510"/>
              <a:gd name="connsiteX2" fmla="*/ 111932 w 909905"/>
              <a:gd name="connsiteY2" fmla="*/ 0 h 215510"/>
              <a:gd name="connsiteX3" fmla="*/ 909905 w 909905"/>
              <a:gd name="connsiteY3" fmla="*/ 212782 h 215510"/>
              <a:gd name="connsiteX0" fmla="*/ 1336132 w 1336132"/>
              <a:gd name="connsiteY0" fmla="*/ 212782 h 215510"/>
              <a:gd name="connsiteX1" fmla="*/ 0 w 1336132"/>
              <a:gd name="connsiteY1" fmla="*/ 215510 h 215510"/>
              <a:gd name="connsiteX2" fmla="*/ 111932 w 1336132"/>
              <a:gd name="connsiteY2" fmla="*/ 0 h 215510"/>
              <a:gd name="connsiteX3" fmla="*/ 1336132 w 1336132"/>
              <a:gd name="connsiteY3" fmla="*/ 212782 h 215510"/>
              <a:gd name="connsiteX0" fmla="*/ 1594451 w 1594451"/>
              <a:gd name="connsiteY0" fmla="*/ 216131 h 216131"/>
              <a:gd name="connsiteX1" fmla="*/ 0 w 1594451"/>
              <a:gd name="connsiteY1" fmla="*/ 215510 h 216131"/>
              <a:gd name="connsiteX2" fmla="*/ 111932 w 1594451"/>
              <a:gd name="connsiteY2" fmla="*/ 0 h 216131"/>
              <a:gd name="connsiteX3" fmla="*/ 1594451 w 1594451"/>
              <a:gd name="connsiteY3" fmla="*/ 216131 h 216131"/>
              <a:gd name="connsiteX0" fmla="*/ 1430849 w 1430849"/>
              <a:gd name="connsiteY0" fmla="*/ 208403 h 215510"/>
              <a:gd name="connsiteX1" fmla="*/ 0 w 1430849"/>
              <a:gd name="connsiteY1" fmla="*/ 215510 h 215510"/>
              <a:gd name="connsiteX2" fmla="*/ 111932 w 1430849"/>
              <a:gd name="connsiteY2" fmla="*/ 0 h 215510"/>
              <a:gd name="connsiteX3" fmla="*/ 1430849 w 1430849"/>
              <a:gd name="connsiteY3" fmla="*/ 208403 h 2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849" h="215510">
                <a:moveTo>
                  <a:pt x="1430849" y="208403"/>
                </a:moveTo>
                <a:lnTo>
                  <a:pt x="0" y="215510"/>
                </a:lnTo>
                <a:lnTo>
                  <a:pt x="111932" y="0"/>
                </a:lnTo>
                <a:lnTo>
                  <a:pt x="1430849" y="208403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ln w="254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-733914" y="768936"/>
            <a:ext cx="7784201" cy="1818912"/>
          </a:xfrm>
          <a:custGeom>
            <a:avLst/>
            <a:gdLst>
              <a:gd name="connsiteX0" fmla="*/ 0 w 7195616"/>
              <a:gd name="connsiteY0" fmla="*/ 0 h 1620000"/>
              <a:gd name="connsiteX1" fmla="*/ 7195616 w 7195616"/>
              <a:gd name="connsiteY1" fmla="*/ 0 h 1620000"/>
              <a:gd name="connsiteX2" fmla="*/ 7195616 w 7195616"/>
              <a:gd name="connsiteY2" fmla="*/ 1620000 h 1620000"/>
              <a:gd name="connsiteX3" fmla="*/ 0 w 7195616"/>
              <a:gd name="connsiteY3" fmla="*/ 1620000 h 1620000"/>
              <a:gd name="connsiteX4" fmla="*/ 0 w 7195616"/>
              <a:gd name="connsiteY4" fmla="*/ 0 h 1620000"/>
              <a:gd name="connsiteX0" fmla="*/ 0 w 7205555"/>
              <a:gd name="connsiteY0" fmla="*/ 0 h 1620000"/>
              <a:gd name="connsiteX1" fmla="*/ 7205555 w 7205555"/>
              <a:gd name="connsiteY1" fmla="*/ 109330 h 1620000"/>
              <a:gd name="connsiteX2" fmla="*/ 7195616 w 7205555"/>
              <a:gd name="connsiteY2" fmla="*/ 1620000 h 1620000"/>
              <a:gd name="connsiteX3" fmla="*/ 0 w 7205555"/>
              <a:gd name="connsiteY3" fmla="*/ 1620000 h 1620000"/>
              <a:gd name="connsiteX4" fmla="*/ 0 w 7205555"/>
              <a:gd name="connsiteY4" fmla="*/ 0 h 1620000"/>
              <a:gd name="connsiteX0" fmla="*/ 9939 w 7205555"/>
              <a:gd name="connsiteY0" fmla="*/ 0 h 1540487"/>
              <a:gd name="connsiteX1" fmla="*/ 7205555 w 7205555"/>
              <a:gd name="connsiteY1" fmla="*/ 29817 h 1540487"/>
              <a:gd name="connsiteX2" fmla="*/ 7195616 w 7205555"/>
              <a:gd name="connsiteY2" fmla="*/ 1540487 h 1540487"/>
              <a:gd name="connsiteX3" fmla="*/ 0 w 7205555"/>
              <a:gd name="connsiteY3" fmla="*/ 1540487 h 1540487"/>
              <a:gd name="connsiteX4" fmla="*/ 9939 w 7205555"/>
              <a:gd name="connsiteY4" fmla="*/ 0 h 1540487"/>
              <a:gd name="connsiteX0" fmla="*/ 9939 w 7205555"/>
              <a:gd name="connsiteY0" fmla="*/ 9940 h 1510670"/>
              <a:gd name="connsiteX1" fmla="*/ 7205555 w 7205555"/>
              <a:gd name="connsiteY1" fmla="*/ 0 h 1510670"/>
              <a:gd name="connsiteX2" fmla="*/ 7195616 w 7205555"/>
              <a:gd name="connsiteY2" fmla="*/ 1510670 h 1510670"/>
              <a:gd name="connsiteX3" fmla="*/ 0 w 7205555"/>
              <a:gd name="connsiteY3" fmla="*/ 1510670 h 1510670"/>
              <a:gd name="connsiteX4" fmla="*/ 9939 w 7205555"/>
              <a:gd name="connsiteY4" fmla="*/ 9940 h 1510670"/>
              <a:gd name="connsiteX0" fmla="*/ 0 w 7205555"/>
              <a:gd name="connsiteY0" fmla="*/ 0 h 1938052"/>
              <a:gd name="connsiteX1" fmla="*/ 7205555 w 7205555"/>
              <a:gd name="connsiteY1" fmla="*/ 427382 h 1938052"/>
              <a:gd name="connsiteX2" fmla="*/ 7195616 w 7205555"/>
              <a:gd name="connsiteY2" fmla="*/ 1938052 h 1938052"/>
              <a:gd name="connsiteX3" fmla="*/ 0 w 7205555"/>
              <a:gd name="connsiteY3" fmla="*/ 1938052 h 1938052"/>
              <a:gd name="connsiteX4" fmla="*/ 0 w 7205555"/>
              <a:gd name="connsiteY4" fmla="*/ 0 h 1938052"/>
              <a:gd name="connsiteX0" fmla="*/ 0 w 7195616"/>
              <a:gd name="connsiteY0" fmla="*/ 39758 h 1977810"/>
              <a:gd name="connsiteX1" fmla="*/ 5237607 w 7195616"/>
              <a:gd name="connsiteY1" fmla="*/ 0 h 1977810"/>
              <a:gd name="connsiteX2" fmla="*/ 7195616 w 7195616"/>
              <a:gd name="connsiteY2" fmla="*/ 1977810 h 1977810"/>
              <a:gd name="connsiteX3" fmla="*/ 0 w 7195616"/>
              <a:gd name="connsiteY3" fmla="*/ 1977810 h 1977810"/>
              <a:gd name="connsiteX4" fmla="*/ 0 w 7195616"/>
              <a:gd name="connsiteY4" fmla="*/ 39758 h 1977810"/>
              <a:gd name="connsiteX0" fmla="*/ 0 w 7205555"/>
              <a:gd name="connsiteY0" fmla="*/ 1 h 1977810"/>
              <a:gd name="connsiteX1" fmla="*/ 5247546 w 7205555"/>
              <a:gd name="connsiteY1" fmla="*/ 0 h 1977810"/>
              <a:gd name="connsiteX2" fmla="*/ 7205555 w 7205555"/>
              <a:gd name="connsiteY2" fmla="*/ 1977810 h 1977810"/>
              <a:gd name="connsiteX3" fmla="*/ 9939 w 7205555"/>
              <a:gd name="connsiteY3" fmla="*/ 1977810 h 1977810"/>
              <a:gd name="connsiteX4" fmla="*/ 0 w 7205555"/>
              <a:gd name="connsiteY4" fmla="*/ 1 h 1977810"/>
              <a:gd name="connsiteX0" fmla="*/ 0 w 5247546"/>
              <a:gd name="connsiteY0" fmla="*/ 1 h 1987749"/>
              <a:gd name="connsiteX1" fmla="*/ 5247546 w 5247546"/>
              <a:gd name="connsiteY1" fmla="*/ 0 h 1987749"/>
              <a:gd name="connsiteX2" fmla="*/ 4472294 w 5247546"/>
              <a:gd name="connsiteY2" fmla="*/ 1987749 h 1987749"/>
              <a:gd name="connsiteX3" fmla="*/ 9939 w 5247546"/>
              <a:gd name="connsiteY3" fmla="*/ 1977810 h 1987749"/>
              <a:gd name="connsiteX4" fmla="*/ 0 w 5247546"/>
              <a:gd name="connsiteY4" fmla="*/ 1 h 1987749"/>
              <a:gd name="connsiteX0" fmla="*/ 0 w 5247546"/>
              <a:gd name="connsiteY0" fmla="*/ 1 h 1987749"/>
              <a:gd name="connsiteX1" fmla="*/ 5247546 w 5247546"/>
              <a:gd name="connsiteY1" fmla="*/ 0 h 1987749"/>
              <a:gd name="connsiteX2" fmla="*/ 4442476 w 5247546"/>
              <a:gd name="connsiteY2" fmla="*/ 1987749 h 1987749"/>
              <a:gd name="connsiteX3" fmla="*/ 9939 w 5247546"/>
              <a:gd name="connsiteY3" fmla="*/ 1977810 h 1987749"/>
              <a:gd name="connsiteX4" fmla="*/ 0 w 5247546"/>
              <a:gd name="connsiteY4" fmla="*/ 1 h 1987749"/>
              <a:gd name="connsiteX0" fmla="*/ 0 w 5346937"/>
              <a:gd name="connsiteY0" fmla="*/ 1 h 1987749"/>
              <a:gd name="connsiteX1" fmla="*/ 5346937 w 5346937"/>
              <a:gd name="connsiteY1" fmla="*/ 0 h 1987749"/>
              <a:gd name="connsiteX2" fmla="*/ 4442476 w 5346937"/>
              <a:gd name="connsiteY2" fmla="*/ 1987749 h 1987749"/>
              <a:gd name="connsiteX3" fmla="*/ 9939 w 5346937"/>
              <a:gd name="connsiteY3" fmla="*/ 1977810 h 1987749"/>
              <a:gd name="connsiteX4" fmla="*/ 0 w 5346937"/>
              <a:gd name="connsiteY4" fmla="*/ 1 h 1987749"/>
              <a:gd name="connsiteX0" fmla="*/ 0 w 5346937"/>
              <a:gd name="connsiteY0" fmla="*/ 1 h 1987749"/>
              <a:gd name="connsiteX1" fmla="*/ 5346937 w 5346937"/>
              <a:gd name="connsiteY1" fmla="*/ 0 h 1987749"/>
              <a:gd name="connsiteX2" fmla="*/ 4442476 w 5346937"/>
              <a:gd name="connsiteY2" fmla="*/ 1987749 h 1987749"/>
              <a:gd name="connsiteX3" fmla="*/ 9939 w 5346937"/>
              <a:gd name="connsiteY3" fmla="*/ 1977810 h 1987749"/>
              <a:gd name="connsiteX4" fmla="*/ 0 w 5346937"/>
              <a:gd name="connsiteY4" fmla="*/ 1 h 1987749"/>
              <a:gd name="connsiteX0" fmla="*/ 0 w 5317120"/>
              <a:gd name="connsiteY0" fmla="*/ 1 h 1987749"/>
              <a:gd name="connsiteX1" fmla="*/ 5317120 w 5317120"/>
              <a:gd name="connsiteY1" fmla="*/ 0 h 1987749"/>
              <a:gd name="connsiteX2" fmla="*/ 4442476 w 5317120"/>
              <a:gd name="connsiteY2" fmla="*/ 1987749 h 1987749"/>
              <a:gd name="connsiteX3" fmla="*/ 9939 w 5317120"/>
              <a:gd name="connsiteY3" fmla="*/ 1977810 h 1987749"/>
              <a:gd name="connsiteX4" fmla="*/ 0 w 5317120"/>
              <a:gd name="connsiteY4" fmla="*/ 1 h 1987749"/>
              <a:gd name="connsiteX0" fmla="*/ 0 w 5317120"/>
              <a:gd name="connsiteY0" fmla="*/ 1 h 1987749"/>
              <a:gd name="connsiteX1" fmla="*/ 5317120 w 5317120"/>
              <a:gd name="connsiteY1" fmla="*/ 0 h 1987749"/>
              <a:gd name="connsiteX2" fmla="*/ 4462354 w 5317120"/>
              <a:gd name="connsiteY2" fmla="*/ 1987749 h 1987749"/>
              <a:gd name="connsiteX3" fmla="*/ 9939 w 5317120"/>
              <a:gd name="connsiteY3" fmla="*/ 1977810 h 1987749"/>
              <a:gd name="connsiteX4" fmla="*/ 0 w 5317120"/>
              <a:gd name="connsiteY4" fmla="*/ 1 h 1987749"/>
              <a:gd name="connsiteX0" fmla="*/ 10381 w 5307181"/>
              <a:gd name="connsiteY0" fmla="*/ 0 h 1997908"/>
              <a:gd name="connsiteX1" fmla="*/ 5307181 w 5307181"/>
              <a:gd name="connsiteY1" fmla="*/ 10159 h 1997908"/>
              <a:gd name="connsiteX2" fmla="*/ 4452415 w 5307181"/>
              <a:gd name="connsiteY2" fmla="*/ 1997908 h 1997908"/>
              <a:gd name="connsiteX3" fmla="*/ 0 w 5307181"/>
              <a:gd name="connsiteY3" fmla="*/ 1987969 h 1997908"/>
              <a:gd name="connsiteX4" fmla="*/ 10381 w 5307181"/>
              <a:gd name="connsiteY4" fmla="*/ 0 h 1997908"/>
              <a:gd name="connsiteX0" fmla="*/ 470 w 5317590"/>
              <a:gd name="connsiteY0" fmla="*/ 0 h 1997908"/>
              <a:gd name="connsiteX1" fmla="*/ 5317590 w 5317590"/>
              <a:gd name="connsiteY1" fmla="*/ 10159 h 1997908"/>
              <a:gd name="connsiteX2" fmla="*/ 4462824 w 5317590"/>
              <a:gd name="connsiteY2" fmla="*/ 1997908 h 1997908"/>
              <a:gd name="connsiteX3" fmla="*/ 10409 w 5317590"/>
              <a:gd name="connsiteY3" fmla="*/ 1987969 h 1997908"/>
              <a:gd name="connsiteX4" fmla="*/ 470 w 5317590"/>
              <a:gd name="connsiteY4" fmla="*/ 0 h 1997908"/>
              <a:gd name="connsiteX0" fmla="*/ 20541 w 5307181"/>
              <a:gd name="connsiteY0" fmla="*/ 0 h 1997908"/>
              <a:gd name="connsiteX1" fmla="*/ 5307181 w 5307181"/>
              <a:gd name="connsiteY1" fmla="*/ 10159 h 1997908"/>
              <a:gd name="connsiteX2" fmla="*/ 4452415 w 5307181"/>
              <a:gd name="connsiteY2" fmla="*/ 1997908 h 1997908"/>
              <a:gd name="connsiteX3" fmla="*/ 0 w 5307181"/>
              <a:gd name="connsiteY3" fmla="*/ 1987969 h 1997908"/>
              <a:gd name="connsiteX4" fmla="*/ 20541 w 5307181"/>
              <a:gd name="connsiteY4" fmla="*/ 0 h 1997908"/>
              <a:gd name="connsiteX0" fmla="*/ 543 w 5315123"/>
              <a:gd name="connsiteY0" fmla="*/ 0 h 1997908"/>
              <a:gd name="connsiteX1" fmla="*/ 5315123 w 5315123"/>
              <a:gd name="connsiteY1" fmla="*/ 10159 h 1997908"/>
              <a:gd name="connsiteX2" fmla="*/ 4460357 w 5315123"/>
              <a:gd name="connsiteY2" fmla="*/ 1997908 h 1997908"/>
              <a:gd name="connsiteX3" fmla="*/ 7942 w 5315123"/>
              <a:gd name="connsiteY3" fmla="*/ 1987969 h 1997908"/>
              <a:gd name="connsiteX4" fmla="*/ 543 w 5315123"/>
              <a:gd name="connsiteY4" fmla="*/ 0 h 1997908"/>
              <a:gd name="connsiteX0" fmla="*/ 1025 w 5307985"/>
              <a:gd name="connsiteY0" fmla="*/ 0 h 2002988"/>
              <a:gd name="connsiteX1" fmla="*/ 5307985 w 5307985"/>
              <a:gd name="connsiteY1" fmla="*/ 15239 h 2002988"/>
              <a:gd name="connsiteX2" fmla="*/ 4453219 w 5307985"/>
              <a:gd name="connsiteY2" fmla="*/ 2002988 h 2002988"/>
              <a:gd name="connsiteX3" fmla="*/ 804 w 5307985"/>
              <a:gd name="connsiteY3" fmla="*/ 1993049 h 2002988"/>
              <a:gd name="connsiteX4" fmla="*/ 1025 w 5307985"/>
              <a:gd name="connsiteY4" fmla="*/ 0 h 2002988"/>
              <a:gd name="connsiteX0" fmla="*/ 471 w 5307431"/>
              <a:gd name="connsiteY0" fmla="*/ 0 h 2002988"/>
              <a:gd name="connsiteX1" fmla="*/ 5307431 w 5307431"/>
              <a:gd name="connsiteY1" fmla="*/ 15239 h 2002988"/>
              <a:gd name="connsiteX2" fmla="*/ 4452665 w 5307431"/>
              <a:gd name="connsiteY2" fmla="*/ 2002988 h 2002988"/>
              <a:gd name="connsiteX3" fmla="*/ 10410 w 5307431"/>
              <a:gd name="connsiteY3" fmla="*/ 1637449 h 2002988"/>
              <a:gd name="connsiteX4" fmla="*/ 471 w 5307431"/>
              <a:gd name="connsiteY4" fmla="*/ 0 h 2002988"/>
              <a:gd name="connsiteX0" fmla="*/ 471 w 5307431"/>
              <a:gd name="connsiteY0" fmla="*/ 0 h 1647388"/>
              <a:gd name="connsiteX1" fmla="*/ 5307431 w 5307431"/>
              <a:gd name="connsiteY1" fmla="*/ 15239 h 1647388"/>
              <a:gd name="connsiteX2" fmla="*/ 4584745 w 5307431"/>
              <a:gd name="connsiteY2" fmla="*/ 1647388 h 1647388"/>
              <a:gd name="connsiteX3" fmla="*/ 10410 w 5307431"/>
              <a:gd name="connsiteY3" fmla="*/ 1637449 h 1647388"/>
              <a:gd name="connsiteX4" fmla="*/ 471 w 5307431"/>
              <a:gd name="connsiteY4" fmla="*/ 0 h 1647388"/>
              <a:gd name="connsiteX0" fmla="*/ 695 w 5307655"/>
              <a:gd name="connsiteY0" fmla="*/ 0 h 1647388"/>
              <a:gd name="connsiteX1" fmla="*/ 5307655 w 5307655"/>
              <a:gd name="connsiteY1" fmla="*/ 15239 h 1647388"/>
              <a:gd name="connsiteX2" fmla="*/ 4584969 w 5307655"/>
              <a:gd name="connsiteY2" fmla="*/ 1647388 h 1647388"/>
              <a:gd name="connsiteX3" fmla="*/ 4538 w 5307655"/>
              <a:gd name="connsiteY3" fmla="*/ 1637449 h 1647388"/>
              <a:gd name="connsiteX4" fmla="*/ 695 w 5307655"/>
              <a:gd name="connsiteY4" fmla="*/ 0 h 1647388"/>
              <a:gd name="connsiteX0" fmla="*/ 8349 w 5315309"/>
              <a:gd name="connsiteY0" fmla="*/ 0 h 1647388"/>
              <a:gd name="connsiteX1" fmla="*/ 5315309 w 5315309"/>
              <a:gd name="connsiteY1" fmla="*/ 15239 h 1647388"/>
              <a:gd name="connsiteX2" fmla="*/ 4592623 w 5315309"/>
              <a:gd name="connsiteY2" fmla="*/ 1647388 h 1647388"/>
              <a:gd name="connsiteX3" fmla="*/ 0 w 5315309"/>
              <a:gd name="connsiteY3" fmla="*/ 1637449 h 1647388"/>
              <a:gd name="connsiteX4" fmla="*/ 8349 w 5315309"/>
              <a:gd name="connsiteY4" fmla="*/ 0 h 1647388"/>
              <a:gd name="connsiteX0" fmla="*/ 696 w 5307656"/>
              <a:gd name="connsiteY0" fmla="*/ 0 h 1647388"/>
              <a:gd name="connsiteX1" fmla="*/ 5307656 w 5307656"/>
              <a:gd name="connsiteY1" fmla="*/ 15239 h 1647388"/>
              <a:gd name="connsiteX2" fmla="*/ 4584970 w 5307656"/>
              <a:gd name="connsiteY2" fmla="*/ 1647388 h 1647388"/>
              <a:gd name="connsiteX3" fmla="*/ 4539 w 5307656"/>
              <a:gd name="connsiteY3" fmla="*/ 1637449 h 1647388"/>
              <a:gd name="connsiteX4" fmla="*/ 696 w 5307656"/>
              <a:gd name="connsiteY4" fmla="*/ 0 h 1647388"/>
              <a:gd name="connsiteX0" fmla="*/ 1872 w 5308832"/>
              <a:gd name="connsiteY0" fmla="*/ 0 h 1647388"/>
              <a:gd name="connsiteX1" fmla="*/ 5308832 w 5308832"/>
              <a:gd name="connsiteY1" fmla="*/ 15239 h 1647388"/>
              <a:gd name="connsiteX2" fmla="*/ 4586146 w 5308832"/>
              <a:gd name="connsiteY2" fmla="*/ 1647388 h 1647388"/>
              <a:gd name="connsiteX3" fmla="*/ 0 w 5308832"/>
              <a:gd name="connsiteY3" fmla="*/ 1639354 h 1647388"/>
              <a:gd name="connsiteX4" fmla="*/ 1872 w 5308832"/>
              <a:gd name="connsiteY4" fmla="*/ 0 h 1647388"/>
              <a:gd name="connsiteX0" fmla="*/ 1872 w 5308832"/>
              <a:gd name="connsiteY0" fmla="*/ 0 h 1800025"/>
              <a:gd name="connsiteX1" fmla="*/ 5308832 w 5308832"/>
              <a:gd name="connsiteY1" fmla="*/ 15239 h 1800025"/>
              <a:gd name="connsiteX2" fmla="*/ 4586146 w 5308832"/>
              <a:gd name="connsiteY2" fmla="*/ 1647388 h 1800025"/>
              <a:gd name="connsiteX3" fmla="*/ 0 w 5308832"/>
              <a:gd name="connsiteY3" fmla="*/ 1799992 h 1800025"/>
              <a:gd name="connsiteX4" fmla="*/ 1872 w 5308832"/>
              <a:gd name="connsiteY4" fmla="*/ 0 h 1800025"/>
              <a:gd name="connsiteX0" fmla="*/ 1872 w 5308832"/>
              <a:gd name="connsiteY0" fmla="*/ 0 h 1808026"/>
              <a:gd name="connsiteX1" fmla="*/ 5308832 w 5308832"/>
              <a:gd name="connsiteY1" fmla="*/ 15239 h 1808026"/>
              <a:gd name="connsiteX2" fmla="*/ 4512005 w 5308832"/>
              <a:gd name="connsiteY2" fmla="*/ 1808026 h 1808026"/>
              <a:gd name="connsiteX3" fmla="*/ 0 w 5308832"/>
              <a:gd name="connsiteY3" fmla="*/ 1799992 h 1808026"/>
              <a:gd name="connsiteX4" fmla="*/ 1872 w 5308832"/>
              <a:gd name="connsiteY4" fmla="*/ 0 h 1808026"/>
              <a:gd name="connsiteX0" fmla="*/ 1872 w 5308832"/>
              <a:gd name="connsiteY0" fmla="*/ 0 h 1808026"/>
              <a:gd name="connsiteX1" fmla="*/ 5308832 w 5308832"/>
              <a:gd name="connsiteY1" fmla="*/ 15239 h 1808026"/>
              <a:gd name="connsiteX2" fmla="*/ 4649723 w 5308832"/>
              <a:gd name="connsiteY2" fmla="*/ 1808026 h 1808026"/>
              <a:gd name="connsiteX3" fmla="*/ 0 w 5308832"/>
              <a:gd name="connsiteY3" fmla="*/ 1799992 h 1808026"/>
              <a:gd name="connsiteX4" fmla="*/ 1872 w 5308832"/>
              <a:gd name="connsiteY4" fmla="*/ 0 h 1808026"/>
              <a:gd name="connsiteX0" fmla="*/ 1872 w 6422540"/>
              <a:gd name="connsiteY0" fmla="*/ 0 h 1808026"/>
              <a:gd name="connsiteX1" fmla="*/ 6422540 w 6422540"/>
              <a:gd name="connsiteY1" fmla="*/ 6530 h 1808026"/>
              <a:gd name="connsiteX2" fmla="*/ 4649723 w 6422540"/>
              <a:gd name="connsiteY2" fmla="*/ 1808026 h 1808026"/>
              <a:gd name="connsiteX3" fmla="*/ 0 w 6422540"/>
              <a:gd name="connsiteY3" fmla="*/ 1799992 h 1808026"/>
              <a:gd name="connsiteX4" fmla="*/ 1872 w 6422540"/>
              <a:gd name="connsiteY4" fmla="*/ 0 h 1808026"/>
              <a:gd name="connsiteX0" fmla="*/ 1872 w 6422540"/>
              <a:gd name="connsiteY0" fmla="*/ 0 h 1818912"/>
              <a:gd name="connsiteX1" fmla="*/ 6422540 w 6422540"/>
              <a:gd name="connsiteY1" fmla="*/ 6530 h 1818912"/>
              <a:gd name="connsiteX2" fmla="*/ 5763431 w 6422540"/>
              <a:gd name="connsiteY2" fmla="*/ 1818912 h 1818912"/>
              <a:gd name="connsiteX3" fmla="*/ 0 w 6422540"/>
              <a:gd name="connsiteY3" fmla="*/ 1799992 h 1818912"/>
              <a:gd name="connsiteX4" fmla="*/ 1872 w 6422540"/>
              <a:gd name="connsiteY4" fmla="*/ 0 h 181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540" h="1818912">
                <a:moveTo>
                  <a:pt x="1872" y="0"/>
                </a:moveTo>
                <a:lnTo>
                  <a:pt x="6422540" y="6530"/>
                </a:lnTo>
                <a:lnTo>
                  <a:pt x="5763431" y="1818912"/>
                </a:lnTo>
                <a:lnTo>
                  <a:pt x="0" y="1799992"/>
                </a:lnTo>
                <a:cubicBezTo>
                  <a:pt x="3460" y="1137336"/>
                  <a:pt x="-1588" y="662656"/>
                  <a:pt x="1872" y="0"/>
                </a:cubicBezTo>
                <a:close/>
              </a:path>
            </a:pathLst>
          </a:custGeom>
          <a:solidFill>
            <a:srgbClr val="F79646">
              <a:alpha val="30000"/>
            </a:srgbClr>
          </a:solidFill>
          <a:ln w="254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-1053957" y="3421072"/>
            <a:ext cx="14521244" cy="4294338"/>
          </a:xfrm>
          <a:custGeom>
            <a:avLst/>
            <a:gdLst>
              <a:gd name="connsiteX0" fmla="*/ 0 w 8522469"/>
              <a:gd name="connsiteY0" fmla="*/ 0 h 1867706"/>
              <a:gd name="connsiteX1" fmla="*/ 8522469 w 8522469"/>
              <a:gd name="connsiteY1" fmla="*/ 0 h 1867706"/>
              <a:gd name="connsiteX2" fmla="*/ 8522469 w 8522469"/>
              <a:gd name="connsiteY2" fmla="*/ 1867706 h 1867706"/>
              <a:gd name="connsiteX3" fmla="*/ 0 w 8522469"/>
              <a:gd name="connsiteY3" fmla="*/ 1867706 h 1867706"/>
              <a:gd name="connsiteX4" fmla="*/ 0 w 8522469"/>
              <a:gd name="connsiteY4" fmla="*/ 0 h 1867706"/>
              <a:gd name="connsiteX0" fmla="*/ 4293704 w 8522469"/>
              <a:gd name="connsiteY0" fmla="*/ 0 h 1867706"/>
              <a:gd name="connsiteX1" fmla="*/ 8522469 w 8522469"/>
              <a:gd name="connsiteY1" fmla="*/ 0 h 1867706"/>
              <a:gd name="connsiteX2" fmla="*/ 8522469 w 8522469"/>
              <a:gd name="connsiteY2" fmla="*/ 1867706 h 1867706"/>
              <a:gd name="connsiteX3" fmla="*/ 0 w 8522469"/>
              <a:gd name="connsiteY3" fmla="*/ 1867706 h 1867706"/>
              <a:gd name="connsiteX4" fmla="*/ 4293704 w 8522469"/>
              <a:gd name="connsiteY4" fmla="*/ 0 h 1867706"/>
              <a:gd name="connsiteX0" fmla="*/ 815008 w 5043773"/>
              <a:gd name="connsiteY0" fmla="*/ 0 h 1877645"/>
              <a:gd name="connsiteX1" fmla="*/ 5043773 w 5043773"/>
              <a:gd name="connsiteY1" fmla="*/ 0 h 1877645"/>
              <a:gd name="connsiteX2" fmla="*/ 5043773 w 5043773"/>
              <a:gd name="connsiteY2" fmla="*/ 1867706 h 1877645"/>
              <a:gd name="connsiteX3" fmla="*/ 0 w 5043773"/>
              <a:gd name="connsiteY3" fmla="*/ 1877645 h 1877645"/>
              <a:gd name="connsiteX4" fmla="*/ 815008 w 5043773"/>
              <a:gd name="connsiteY4" fmla="*/ 0 h 1877645"/>
              <a:gd name="connsiteX0" fmla="*/ 1003851 w 5043773"/>
              <a:gd name="connsiteY0" fmla="*/ 0 h 2354723"/>
              <a:gd name="connsiteX1" fmla="*/ 5043773 w 5043773"/>
              <a:gd name="connsiteY1" fmla="*/ 477078 h 2354723"/>
              <a:gd name="connsiteX2" fmla="*/ 5043773 w 5043773"/>
              <a:gd name="connsiteY2" fmla="*/ 2344784 h 2354723"/>
              <a:gd name="connsiteX3" fmla="*/ 0 w 5043773"/>
              <a:gd name="connsiteY3" fmla="*/ 2354723 h 2354723"/>
              <a:gd name="connsiteX4" fmla="*/ 1003851 w 5043773"/>
              <a:gd name="connsiteY4" fmla="*/ 0 h 2354723"/>
              <a:gd name="connsiteX0" fmla="*/ 1003851 w 5043773"/>
              <a:gd name="connsiteY0" fmla="*/ 0 h 2354723"/>
              <a:gd name="connsiteX1" fmla="*/ 5033834 w 5043773"/>
              <a:gd name="connsiteY1" fmla="*/ 9939 h 2354723"/>
              <a:gd name="connsiteX2" fmla="*/ 5043773 w 5043773"/>
              <a:gd name="connsiteY2" fmla="*/ 2344784 h 2354723"/>
              <a:gd name="connsiteX3" fmla="*/ 0 w 5043773"/>
              <a:gd name="connsiteY3" fmla="*/ 2354723 h 2354723"/>
              <a:gd name="connsiteX4" fmla="*/ 1003851 w 5043773"/>
              <a:gd name="connsiteY4" fmla="*/ 0 h 2354723"/>
              <a:gd name="connsiteX0" fmla="*/ 1520686 w 5560608"/>
              <a:gd name="connsiteY0" fmla="*/ 0 h 2374602"/>
              <a:gd name="connsiteX1" fmla="*/ 5550669 w 5560608"/>
              <a:gd name="connsiteY1" fmla="*/ 9939 h 2374602"/>
              <a:gd name="connsiteX2" fmla="*/ 5560608 w 5560608"/>
              <a:gd name="connsiteY2" fmla="*/ 2344784 h 2374602"/>
              <a:gd name="connsiteX3" fmla="*/ 0 w 5560608"/>
              <a:gd name="connsiteY3" fmla="*/ 2374602 h 2374602"/>
              <a:gd name="connsiteX4" fmla="*/ 1520686 w 5560608"/>
              <a:gd name="connsiteY4" fmla="*/ 0 h 2374602"/>
              <a:gd name="connsiteX0" fmla="*/ 1023730 w 5560608"/>
              <a:gd name="connsiteY0" fmla="*/ 1 h 2364663"/>
              <a:gd name="connsiteX1" fmla="*/ 5550669 w 5560608"/>
              <a:gd name="connsiteY1" fmla="*/ 0 h 2364663"/>
              <a:gd name="connsiteX2" fmla="*/ 5560608 w 5560608"/>
              <a:gd name="connsiteY2" fmla="*/ 2334845 h 2364663"/>
              <a:gd name="connsiteX3" fmla="*/ 0 w 5560608"/>
              <a:gd name="connsiteY3" fmla="*/ 2364663 h 2364663"/>
              <a:gd name="connsiteX4" fmla="*/ 1023730 w 5560608"/>
              <a:gd name="connsiteY4" fmla="*/ 1 h 2364663"/>
              <a:gd name="connsiteX0" fmla="*/ 1023730 w 5560608"/>
              <a:gd name="connsiteY0" fmla="*/ 1 h 2344784"/>
              <a:gd name="connsiteX1" fmla="*/ 5550669 w 5560608"/>
              <a:gd name="connsiteY1" fmla="*/ 0 h 2344784"/>
              <a:gd name="connsiteX2" fmla="*/ 5560608 w 5560608"/>
              <a:gd name="connsiteY2" fmla="*/ 2334845 h 2344784"/>
              <a:gd name="connsiteX3" fmla="*/ 0 w 5560608"/>
              <a:gd name="connsiteY3" fmla="*/ 2344784 h 2344784"/>
              <a:gd name="connsiteX4" fmla="*/ 1023730 w 5560608"/>
              <a:gd name="connsiteY4" fmla="*/ 1 h 2344784"/>
              <a:gd name="connsiteX0" fmla="*/ 1023730 w 5562244"/>
              <a:gd name="connsiteY0" fmla="*/ 358816 h 2703599"/>
              <a:gd name="connsiteX1" fmla="*/ 5562244 w 5562244"/>
              <a:gd name="connsiteY1" fmla="*/ 0 h 2703599"/>
              <a:gd name="connsiteX2" fmla="*/ 5560608 w 5562244"/>
              <a:gd name="connsiteY2" fmla="*/ 2693660 h 2703599"/>
              <a:gd name="connsiteX3" fmla="*/ 0 w 5562244"/>
              <a:gd name="connsiteY3" fmla="*/ 2703599 h 2703599"/>
              <a:gd name="connsiteX4" fmla="*/ 1023730 w 5562244"/>
              <a:gd name="connsiteY4" fmla="*/ 358816 h 2703599"/>
              <a:gd name="connsiteX0" fmla="*/ 1139477 w 5562244"/>
              <a:gd name="connsiteY0" fmla="*/ 1 h 2703599"/>
              <a:gd name="connsiteX1" fmla="*/ 5562244 w 5562244"/>
              <a:gd name="connsiteY1" fmla="*/ 0 h 2703599"/>
              <a:gd name="connsiteX2" fmla="*/ 5560608 w 5562244"/>
              <a:gd name="connsiteY2" fmla="*/ 2693660 h 2703599"/>
              <a:gd name="connsiteX3" fmla="*/ 0 w 5562244"/>
              <a:gd name="connsiteY3" fmla="*/ 2703599 h 2703599"/>
              <a:gd name="connsiteX4" fmla="*/ 1139477 w 5562244"/>
              <a:gd name="connsiteY4" fmla="*/ 1 h 2703599"/>
              <a:gd name="connsiteX0" fmla="*/ 1139477 w 5562244"/>
              <a:gd name="connsiteY0" fmla="*/ 1 h 2703599"/>
              <a:gd name="connsiteX1" fmla="*/ 5562244 w 5562244"/>
              <a:gd name="connsiteY1" fmla="*/ 0 h 2703599"/>
              <a:gd name="connsiteX2" fmla="*/ 5560608 w 5562244"/>
              <a:gd name="connsiteY2" fmla="*/ 2693660 h 2703599"/>
              <a:gd name="connsiteX3" fmla="*/ 0 w 5562244"/>
              <a:gd name="connsiteY3" fmla="*/ 2703599 h 2703599"/>
              <a:gd name="connsiteX4" fmla="*/ 1139477 w 5562244"/>
              <a:gd name="connsiteY4" fmla="*/ 1 h 2703599"/>
              <a:gd name="connsiteX0" fmla="*/ 1160432 w 5562244"/>
              <a:gd name="connsiteY0" fmla="*/ 1 h 2703599"/>
              <a:gd name="connsiteX1" fmla="*/ 5562244 w 5562244"/>
              <a:gd name="connsiteY1" fmla="*/ 0 h 2703599"/>
              <a:gd name="connsiteX2" fmla="*/ 5560608 w 5562244"/>
              <a:gd name="connsiteY2" fmla="*/ 2693660 h 2703599"/>
              <a:gd name="connsiteX3" fmla="*/ 0 w 5562244"/>
              <a:gd name="connsiteY3" fmla="*/ 2703599 h 2703599"/>
              <a:gd name="connsiteX4" fmla="*/ 1160432 w 5562244"/>
              <a:gd name="connsiteY4" fmla="*/ 1 h 2703599"/>
              <a:gd name="connsiteX0" fmla="*/ 1160432 w 7040062"/>
              <a:gd name="connsiteY0" fmla="*/ 1 h 2703599"/>
              <a:gd name="connsiteX1" fmla="*/ 7040062 w 7040062"/>
              <a:gd name="connsiteY1" fmla="*/ 0 h 2703599"/>
              <a:gd name="connsiteX2" fmla="*/ 5560608 w 7040062"/>
              <a:gd name="connsiteY2" fmla="*/ 2693660 h 2703599"/>
              <a:gd name="connsiteX3" fmla="*/ 0 w 7040062"/>
              <a:gd name="connsiteY3" fmla="*/ 2703599 h 2703599"/>
              <a:gd name="connsiteX4" fmla="*/ 1160432 w 7040062"/>
              <a:gd name="connsiteY4" fmla="*/ 1 h 2703599"/>
              <a:gd name="connsiteX0" fmla="*/ 1160432 w 7066143"/>
              <a:gd name="connsiteY0" fmla="*/ 1 h 2703599"/>
              <a:gd name="connsiteX1" fmla="*/ 7040062 w 7066143"/>
              <a:gd name="connsiteY1" fmla="*/ 0 h 2703599"/>
              <a:gd name="connsiteX2" fmla="*/ 7066135 w 7066143"/>
              <a:gd name="connsiteY2" fmla="*/ 2684423 h 2703599"/>
              <a:gd name="connsiteX3" fmla="*/ 0 w 7066143"/>
              <a:gd name="connsiteY3" fmla="*/ 2703599 h 2703599"/>
              <a:gd name="connsiteX4" fmla="*/ 1160432 w 7066143"/>
              <a:gd name="connsiteY4" fmla="*/ 1 h 2703599"/>
              <a:gd name="connsiteX0" fmla="*/ 1160432 w 7040062"/>
              <a:gd name="connsiteY0" fmla="*/ 1 h 3543405"/>
              <a:gd name="connsiteX1" fmla="*/ 7040062 w 7040062"/>
              <a:gd name="connsiteY1" fmla="*/ 0 h 3543405"/>
              <a:gd name="connsiteX2" fmla="*/ 7038426 w 7040062"/>
              <a:gd name="connsiteY2" fmla="*/ 3543405 h 3543405"/>
              <a:gd name="connsiteX3" fmla="*/ 0 w 7040062"/>
              <a:gd name="connsiteY3" fmla="*/ 2703599 h 3543405"/>
              <a:gd name="connsiteX4" fmla="*/ 1160432 w 7040062"/>
              <a:gd name="connsiteY4" fmla="*/ 1 h 3543405"/>
              <a:gd name="connsiteX0" fmla="*/ 1437523 w 7317153"/>
              <a:gd name="connsiteY0" fmla="*/ 1 h 3617999"/>
              <a:gd name="connsiteX1" fmla="*/ 7317153 w 7317153"/>
              <a:gd name="connsiteY1" fmla="*/ 0 h 3617999"/>
              <a:gd name="connsiteX2" fmla="*/ 7315517 w 7317153"/>
              <a:gd name="connsiteY2" fmla="*/ 3543405 h 3617999"/>
              <a:gd name="connsiteX3" fmla="*/ 0 w 7317153"/>
              <a:gd name="connsiteY3" fmla="*/ 3617999 h 3617999"/>
              <a:gd name="connsiteX4" fmla="*/ 1437523 w 7317153"/>
              <a:gd name="connsiteY4" fmla="*/ 1 h 3617999"/>
              <a:gd name="connsiteX0" fmla="*/ 1437523 w 7317153"/>
              <a:gd name="connsiteY0" fmla="*/ 1 h 3617999"/>
              <a:gd name="connsiteX1" fmla="*/ 7317153 w 7317153"/>
              <a:gd name="connsiteY1" fmla="*/ 0 h 3617999"/>
              <a:gd name="connsiteX2" fmla="*/ 7315517 w 7317153"/>
              <a:gd name="connsiteY2" fmla="*/ 3543405 h 3617999"/>
              <a:gd name="connsiteX3" fmla="*/ 0 w 7317153"/>
              <a:gd name="connsiteY3" fmla="*/ 3617999 h 3617999"/>
              <a:gd name="connsiteX4" fmla="*/ 1198811 w 7317153"/>
              <a:gd name="connsiteY4" fmla="*/ 595557 h 3617999"/>
              <a:gd name="connsiteX5" fmla="*/ 1437523 w 7317153"/>
              <a:gd name="connsiteY5" fmla="*/ 1 h 3617999"/>
              <a:gd name="connsiteX0" fmla="*/ 238712 w 6118342"/>
              <a:gd name="connsiteY0" fmla="*/ 1 h 3543405"/>
              <a:gd name="connsiteX1" fmla="*/ 6118342 w 6118342"/>
              <a:gd name="connsiteY1" fmla="*/ 0 h 3543405"/>
              <a:gd name="connsiteX2" fmla="*/ 6116706 w 6118342"/>
              <a:gd name="connsiteY2" fmla="*/ 3543405 h 3543405"/>
              <a:gd name="connsiteX3" fmla="*/ 1784534 w 6118342"/>
              <a:gd name="connsiteY3" fmla="*/ 3534872 h 3543405"/>
              <a:gd name="connsiteX4" fmla="*/ 0 w 6118342"/>
              <a:gd name="connsiteY4" fmla="*/ 595557 h 3543405"/>
              <a:gd name="connsiteX5" fmla="*/ 238712 w 6118342"/>
              <a:gd name="connsiteY5" fmla="*/ 1 h 3543405"/>
              <a:gd name="connsiteX0" fmla="*/ 238712 w 6118342"/>
              <a:gd name="connsiteY0" fmla="*/ 1 h 3543405"/>
              <a:gd name="connsiteX1" fmla="*/ 6118342 w 6118342"/>
              <a:gd name="connsiteY1" fmla="*/ 0 h 3543405"/>
              <a:gd name="connsiteX2" fmla="*/ 6116706 w 6118342"/>
              <a:gd name="connsiteY2" fmla="*/ 3543405 h 3543405"/>
              <a:gd name="connsiteX3" fmla="*/ 1784534 w 6118342"/>
              <a:gd name="connsiteY3" fmla="*/ 3534872 h 3543405"/>
              <a:gd name="connsiteX4" fmla="*/ 110835 w 6118342"/>
              <a:gd name="connsiteY4" fmla="*/ 780284 h 3543405"/>
              <a:gd name="connsiteX5" fmla="*/ 0 w 6118342"/>
              <a:gd name="connsiteY5" fmla="*/ 595557 h 3543405"/>
              <a:gd name="connsiteX6" fmla="*/ 238712 w 6118342"/>
              <a:gd name="connsiteY6" fmla="*/ 1 h 3543405"/>
              <a:gd name="connsiteX0" fmla="*/ 515804 w 6395434"/>
              <a:gd name="connsiteY0" fmla="*/ 1 h 3543405"/>
              <a:gd name="connsiteX1" fmla="*/ 6395434 w 6395434"/>
              <a:gd name="connsiteY1" fmla="*/ 0 h 3543405"/>
              <a:gd name="connsiteX2" fmla="*/ 6393798 w 6395434"/>
              <a:gd name="connsiteY2" fmla="*/ 3543405 h 3543405"/>
              <a:gd name="connsiteX3" fmla="*/ 2061626 w 6395434"/>
              <a:gd name="connsiteY3" fmla="*/ 3534872 h 3543405"/>
              <a:gd name="connsiteX4" fmla="*/ 0 w 6395434"/>
              <a:gd name="connsiteY4" fmla="*/ 577084 h 3543405"/>
              <a:gd name="connsiteX5" fmla="*/ 277092 w 6395434"/>
              <a:gd name="connsiteY5" fmla="*/ 595557 h 3543405"/>
              <a:gd name="connsiteX6" fmla="*/ 515804 w 6395434"/>
              <a:gd name="connsiteY6" fmla="*/ 1 h 3543405"/>
              <a:gd name="connsiteX0" fmla="*/ 515804 w 6395434"/>
              <a:gd name="connsiteY0" fmla="*/ 1 h 3543405"/>
              <a:gd name="connsiteX1" fmla="*/ 6395434 w 6395434"/>
              <a:gd name="connsiteY1" fmla="*/ 0 h 3543405"/>
              <a:gd name="connsiteX2" fmla="*/ 6393798 w 6395434"/>
              <a:gd name="connsiteY2" fmla="*/ 3543405 h 3543405"/>
              <a:gd name="connsiteX3" fmla="*/ 2061626 w 6395434"/>
              <a:gd name="connsiteY3" fmla="*/ 3534872 h 3543405"/>
              <a:gd name="connsiteX4" fmla="*/ 0 w 6395434"/>
              <a:gd name="connsiteY4" fmla="*/ 577084 h 3543405"/>
              <a:gd name="connsiteX5" fmla="*/ 267855 w 6395434"/>
              <a:gd name="connsiteY5" fmla="*/ 567848 h 3543405"/>
              <a:gd name="connsiteX6" fmla="*/ 515804 w 6395434"/>
              <a:gd name="connsiteY6" fmla="*/ 1 h 3543405"/>
              <a:gd name="connsiteX0" fmla="*/ 488095 w 6367725"/>
              <a:gd name="connsiteY0" fmla="*/ 1 h 3543405"/>
              <a:gd name="connsiteX1" fmla="*/ 6367725 w 6367725"/>
              <a:gd name="connsiteY1" fmla="*/ 0 h 3543405"/>
              <a:gd name="connsiteX2" fmla="*/ 6366089 w 6367725"/>
              <a:gd name="connsiteY2" fmla="*/ 3543405 h 3543405"/>
              <a:gd name="connsiteX3" fmla="*/ 2033917 w 6367725"/>
              <a:gd name="connsiteY3" fmla="*/ 3534872 h 3543405"/>
              <a:gd name="connsiteX4" fmla="*/ 0 w 6367725"/>
              <a:gd name="connsiteY4" fmla="*/ 540138 h 3543405"/>
              <a:gd name="connsiteX5" fmla="*/ 240146 w 6367725"/>
              <a:gd name="connsiteY5" fmla="*/ 567848 h 3543405"/>
              <a:gd name="connsiteX6" fmla="*/ 488095 w 6367725"/>
              <a:gd name="connsiteY6" fmla="*/ 1 h 3543405"/>
              <a:gd name="connsiteX0" fmla="*/ 488095 w 6367725"/>
              <a:gd name="connsiteY0" fmla="*/ 1 h 3571818"/>
              <a:gd name="connsiteX1" fmla="*/ 6367725 w 6367725"/>
              <a:gd name="connsiteY1" fmla="*/ 0 h 3571818"/>
              <a:gd name="connsiteX2" fmla="*/ 6366089 w 6367725"/>
              <a:gd name="connsiteY2" fmla="*/ 3543405 h 3571818"/>
              <a:gd name="connsiteX3" fmla="*/ 1849189 w 6367725"/>
              <a:gd name="connsiteY3" fmla="*/ 3571818 h 3571818"/>
              <a:gd name="connsiteX4" fmla="*/ 0 w 6367725"/>
              <a:gd name="connsiteY4" fmla="*/ 540138 h 3571818"/>
              <a:gd name="connsiteX5" fmla="*/ 240146 w 6367725"/>
              <a:gd name="connsiteY5" fmla="*/ 567848 h 3571818"/>
              <a:gd name="connsiteX6" fmla="*/ 488095 w 6367725"/>
              <a:gd name="connsiteY6" fmla="*/ 1 h 3571818"/>
              <a:gd name="connsiteX0" fmla="*/ 488095 w 6367725"/>
              <a:gd name="connsiteY0" fmla="*/ 1 h 3571818"/>
              <a:gd name="connsiteX1" fmla="*/ 6367725 w 6367725"/>
              <a:gd name="connsiteY1" fmla="*/ 0 h 3571818"/>
              <a:gd name="connsiteX2" fmla="*/ 6366089 w 6367725"/>
              <a:gd name="connsiteY2" fmla="*/ 3543405 h 3571818"/>
              <a:gd name="connsiteX3" fmla="*/ 1849189 w 6367725"/>
              <a:gd name="connsiteY3" fmla="*/ 3571818 h 3571818"/>
              <a:gd name="connsiteX4" fmla="*/ 0 w 6367725"/>
              <a:gd name="connsiteY4" fmla="*/ 540138 h 3571818"/>
              <a:gd name="connsiteX5" fmla="*/ 243956 w 6367725"/>
              <a:gd name="connsiteY5" fmla="*/ 541178 h 3571818"/>
              <a:gd name="connsiteX6" fmla="*/ 488095 w 6367725"/>
              <a:gd name="connsiteY6" fmla="*/ 1 h 3571818"/>
              <a:gd name="connsiteX0" fmla="*/ 488095 w 6367725"/>
              <a:gd name="connsiteY0" fmla="*/ 1 h 3571818"/>
              <a:gd name="connsiteX1" fmla="*/ 6367725 w 6367725"/>
              <a:gd name="connsiteY1" fmla="*/ 0 h 3571818"/>
              <a:gd name="connsiteX2" fmla="*/ 6366089 w 6367725"/>
              <a:gd name="connsiteY2" fmla="*/ 3543405 h 3571818"/>
              <a:gd name="connsiteX3" fmla="*/ 1849189 w 6367725"/>
              <a:gd name="connsiteY3" fmla="*/ 3571818 h 3571818"/>
              <a:gd name="connsiteX4" fmla="*/ 0 w 6367725"/>
              <a:gd name="connsiteY4" fmla="*/ 547758 h 3571818"/>
              <a:gd name="connsiteX5" fmla="*/ 243956 w 6367725"/>
              <a:gd name="connsiteY5" fmla="*/ 541178 h 3571818"/>
              <a:gd name="connsiteX6" fmla="*/ 488095 w 6367725"/>
              <a:gd name="connsiteY6" fmla="*/ 1 h 3571818"/>
              <a:gd name="connsiteX0" fmla="*/ 488095 w 6367725"/>
              <a:gd name="connsiteY0" fmla="*/ 1 h 3543405"/>
              <a:gd name="connsiteX1" fmla="*/ 6367725 w 6367725"/>
              <a:gd name="connsiteY1" fmla="*/ 0 h 3543405"/>
              <a:gd name="connsiteX2" fmla="*/ 6366089 w 6367725"/>
              <a:gd name="connsiteY2" fmla="*/ 3543405 h 3543405"/>
              <a:gd name="connsiteX3" fmla="*/ 2007685 w 6367725"/>
              <a:gd name="connsiteY3" fmla="*/ 3523050 h 3543405"/>
              <a:gd name="connsiteX4" fmla="*/ 0 w 6367725"/>
              <a:gd name="connsiteY4" fmla="*/ 547758 h 3543405"/>
              <a:gd name="connsiteX5" fmla="*/ 243956 w 6367725"/>
              <a:gd name="connsiteY5" fmla="*/ 541178 h 3543405"/>
              <a:gd name="connsiteX6" fmla="*/ 488095 w 6367725"/>
              <a:gd name="connsiteY6" fmla="*/ 1 h 3543405"/>
              <a:gd name="connsiteX0" fmla="*/ 299119 w 6178749"/>
              <a:gd name="connsiteY0" fmla="*/ 1 h 3543405"/>
              <a:gd name="connsiteX1" fmla="*/ 6178749 w 6178749"/>
              <a:gd name="connsiteY1" fmla="*/ 0 h 3543405"/>
              <a:gd name="connsiteX2" fmla="*/ 6177113 w 6178749"/>
              <a:gd name="connsiteY2" fmla="*/ 3543405 h 3543405"/>
              <a:gd name="connsiteX3" fmla="*/ 1818709 w 6178749"/>
              <a:gd name="connsiteY3" fmla="*/ 3523050 h 3543405"/>
              <a:gd name="connsiteX4" fmla="*/ 0 w 6178749"/>
              <a:gd name="connsiteY4" fmla="*/ 553854 h 3543405"/>
              <a:gd name="connsiteX5" fmla="*/ 54980 w 6178749"/>
              <a:gd name="connsiteY5" fmla="*/ 541178 h 3543405"/>
              <a:gd name="connsiteX6" fmla="*/ 299119 w 6178749"/>
              <a:gd name="connsiteY6" fmla="*/ 1 h 3543405"/>
              <a:gd name="connsiteX0" fmla="*/ 396655 w 6178749"/>
              <a:gd name="connsiteY0" fmla="*/ 0 h 3768956"/>
              <a:gd name="connsiteX1" fmla="*/ 6178749 w 6178749"/>
              <a:gd name="connsiteY1" fmla="*/ 225551 h 3768956"/>
              <a:gd name="connsiteX2" fmla="*/ 6177113 w 6178749"/>
              <a:gd name="connsiteY2" fmla="*/ 3768956 h 3768956"/>
              <a:gd name="connsiteX3" fmla="*/ 1818709 w 6178749"/>
              <a:gd name="connsiteY3" fmla="*/ 3748601 h 3768956"/>
              <a:gd name="connsiteX4" fmla="*/ 0 w 6178749"/>
              <a:gd name="connsiteY4" fmla="*/ 779405 h 3768956"/>
              <a:gd name="connsiteX5" fmla="*/ 54980 w 6178749"/>
              <a:gd name="connsiteY5" fmla="*/ 766729 h 3768956"/>
              <a:gd name="connsiteX6" fmla="*/ 396655 w 6178749"/>
              <a:gd name="connsiteY6" fmla="*/ 0 h 3768956"/>
              <a:gd name="connsiteX0" fmla="*/ 396655 w 6178749"/>
              <a:gd name="connsiteY0" fmla="*/ 18289 h 3787245"/>
              <a:gd name="connsiteX1" fmla="*/ 6178749 w 6178749"/>
              <a:gd name="connsiteY1" fmla="*/ 0 h 3787245"/>
              <a:gd name="connsiteX2" fmla="*/ 6177113 w 6178749"/>
              <a:gd name="connsiteY2" fmla="*/ 3787245 h 3787245"/>
              <a:gd name="connsiteX3" fmla="*/ 1818709 w 6178749"/>
              <a:gd name="connsiteY3" fmla="*/ 3766890 h 3787245"/>
              <a:gd name="connsiteX4" fmla="*/ 0 w 6178749"/>
              <a:gd name="connsiteY4" fmla="*/ 797694 h 3787245"/>
              <a:gd name="connsiteX5" fmla="*/ 54980 w 6178749"/>
              <a:gd name="connsiteY5" fmla="*/ 785018 h 3787245"/>
              <a:gd name="connsiteX6" fmla="*/ 396655 w 6178749"/>
              <a:gd name="connsiteY6" fmla="*/ 18289 h 3787245"/>
              <a:gd name="connsiteX0" fmla="*/ 396655 w 6178749"/>
              <a:gd name="connsiteY0" fmla="*/ 18289 h 3787245"/>
              <a:gd name="connsiteX1" fmla="*/ 6178749 w 6178749"/>
              <a:gd name="connsiteY1" fmla="*/ 0 h 3787245"/>
              <a:gd name="connsiteX2" fmla="*/ 6177113 w 6178749"/>
              <a:gd name="connsiteY2" fmla="*/ 3787245 h 3787245"/>
              <a:gd name="connsiteX3" fmla="*/ 1818709 w 6178749"/>
              <a:gd name="connsiteY3" fmla="*/ 3766890 h 3787245"/>
              <a:gd name="connsiteX4" fmla="*/ 0 w 6178749"/>
              <a:gd name="connsiteY4" fmla="*/ 797694 h 3787245"/>
              <a:gd name="connsiteX5" fmla="*/ 54980 w 6178749"/>
              <a:gd name="connsiteY5" fmla="*/ 785018 h 3787245"/>
              <a:gd name="connsiteX6" fmla="*/ 396655 w 6178749"/>
              <a:gd name="connsiteY6" fmla="*/ 18289 h 3787245"/>
              <a:gd name="connsiteX0" fmla="*/ 396655 w 6178749"/>
              <a:gd name="connsiteY0" fmla="*/ 18289 h 3787245"/>
              <a:gd name="connsiteX1" fmla="*/ 6178749 w 6178749"/>
              <a:gd name="connsiteY1" fmla="*/ 0 h 3787245"/>
              <a:gd name="connsiteX2" fmla="*/ 6177113 w 6178749"/>
              <a:gd name="connsiteY2" fmla="*/ 3787245 h 3787245"/>
              <a:gd name="connsiteX3" fmla="*/ 1826329 w 6178749"/>
              <a:gd name="connsiteY3" fmla="*/ 3774510 h 3787245"/>
              <a:gd name="connsiteX4" fmla="*/ 0 w 6178749"/>
              <a:gd name="connsiteY4" fmla="*/ 797694 h 3787245"/>
              <a:gd name="connsiteX5" fmla="*/ 54980 w 6178749"/>
              <a:gd name="connsiteY5" fmla="*/ 785018 h 3787245"/>
              <a:gd name="connsiteX6" fmla="*/ 396655 w 6178749"/>
              <a:gd name="connsiteY6" fmla="*/ 18289 h 3787245"/>
              <a:gd name="connsiteX0" fmla="*/ 396655 w 6178749"/>
              <a:gd name="connsiteY0" fmla="*/ 18289 h 3774510"/>
              <a:gd name="connsiteX1" fmla="*/ 6178749 w 6178749"/>
              <a:gd name="connsiteY1" fmla="*/ 0 h 3774510"/>
              <a:gd name="connsiteX2" fmla="*/ 6154253 w 6178749"/>
              <a:gd name="connsiteY2" fmla="*/ 3764385 h 3774510"/>
              <a:gd name="connsiteX3" fmla="*/ 1826329 w 6178749"/>
              <a:gd name="connsiteY3" fmla="*/ 3774510 h 3774510"/>
              <a:gd name="connsiteX4" fmla="*/ 0 w 6178749"/>
              <a:gd name="connsiteY4" fmla="*/ 797694 h 3774510"/>
              <a:gd name="connsiteX5" fmla="*/ 54980 w 6178749"/>
              <a:gd name="connsiteY5" fmla="*/ 785018 h 3774510"/>
              <a:gd name="connsiteX6" fmla="*/ 396655 w 6178749"/>
              <a:gd name="connsiteY6" fmla="*/ 18289 h 3774510"/>
              <a:gd name="connsiteX0" fmla="*/ 396655 w 6178749"/>
              <a:gd name="connsiteY0" fmla="*/ 18289 h 3764385"/>
              <a:gd name="connsiteX1" fmla="*/ 6178749 w 6178749"/>
              <a:gd name="connsiteY1" fmla="*/ 0 h 3764385"/>
              <a:gd name="connsiteX2" fmla="*/ 6154253 w 6178749"/>
              <a:gd name="connsiteY2" fmla="*/ 3764385 h 3764385"/>
              <a:gd name="connsiteX3" fmla="*/ 1818709 w 6178749"/>
              <a:gd name="connsiteY3" fmla="*/ 3759270 h 3764385"/>
              <a:gd name="connsiteX4" fmla="*/ 0 w 6178749"/>
              <a:gd name="connsiteY4" fmla="*/ 797694 h 3764385"/>
              <a:gd name="connsiteX5" fmla="*/ 54980 w 6178749"/>
              <a:gd name="connsiteY5" fmla="*/ 785018 h 3764385"/>
              <a:gd name="connsiteX6" fmla="*/ 396655 w 6178749"/>
              <a:gd name="connsiteY6" fmla="*/ 18289 h 3764385"/>
              <a:gd name="connsiteX0" fmla="*/ 396655 w 7557606"/>
              <a:gd name="connsiteY0" fmla="*/ 11032 h 3757128"/>
              <a:gd name="connsiteX1" fmla="*/ 7557606 w 7557606"/>
              <a:gd name="connsiteY1" fmla="*/ 0 h 3757128"/>
              <a:gd name="connsiteX2" fmla="*/ 6154253 w 7557606"/>
              <a:gd name="connsiteY2" fmla="*/ 3757128 h 3757128"/>
              <a:gd name="connsiteX3" fmla="*/ 1818709 w 7557606"/>
              <a:gd name="connsiteY3" fmla="*/ 3752013 h 3757128"/>
              <a:gd name="connsiteX4" fmla="*/ 0 w 7557606"/>
              <a:gd name="connsiteY4" fmla="*/ 790437 h 3757128"/>
              <a:gd name="connsiteX5" fmla="*/ 54980 w 7557606"/>
              <a:gd name="connsiteY5" fmla="*/ 777761 h 3757128"/>
              <a:gd name="connsiteX6" fmla="*/ 396655 w 7557606"/>
              <a:gd name="connsiteY6" fmla="*/ 11032 h 3757128"/>
              <a:gd name="connsiteX0" fmla="*/ 396655 w 7557606"/>
              <a:gd name="connsiteY0" fmla="*/ 11032 h 3752013"/>
              <a:gd name="connsiteX1" fmla="*/ 7557606 w 7557606"/>
              <a:gd name="connsiteY1" fmla="*/ 0 h 3752013"/>
              <a:gd name="connsiteX2" fmla="*/ 7518596 w 7557606"/>
              <a:gd name="connsiteY2" fmla="*/ 3749870 h 3752013"/>
              <a:gd name="connsiteX3" fmla="*/ 1818709 w 7557606"/>
              <a:gd name="connsiteY3" fmla="*/ 3752013 h 3752013"/>
              <a:gd name="connsiteX4" fmla="*/ 0 w 7557606"/>
              <a:gd name="connsiteY4" fmla="*/ 790437 h 3752013"/>
              <a:gd name="connsiteX5" fmla="*/ 54980 w 7557606"/>
              <a:gd name="connsiteY5" fmla="*/ 777761 h 3752013"/>
              <a:gd name="connsiteX6" fmla="*/ 396655 w 7557606"/>
              <a:gd name="connsiteY6" fmla="*/ 11032 h 3752013"/>
              <a:gd name="connsiteX0" fmla="*/ 5751830 w 12912781"/>
              <a:gd name="connsiteY0" fmla="*/ 11032 h 3752013"/>
              <a:gd name="connsiteX1" fmla="*/ 12912781 w 12912781"/>
              <a:gd name="connsiteY1" fmla="*/ 0 h 3752013"/>
              <a:gd name="connsiteX2" fmla="*/ 12873771 w 12912781"/>
              <a:gd name="connsiteY2" fmla="*/ 3749870 h 3752013"/>
              <a:gd name="connsiteX3" fmla="*/ 0 w 12912781"/>
              <a:gd name="connsiteY3" fmla="*/ 3752013 h 3752013"/>
              <a:gd name="connsiteX4" fmla="*/ 5355175 w 12912781"/>
              <a:gd name="connsiteY4" fmla="*/ 790437 h 3752013"/>
              <a:gd name="connsiteX5" fmla="*/ 5410155 w 12912781"/>
              <a:gd name="connsiteY5" fmla="*/ 777761 h 3752013"/>
              <a:gd name="connsiteX6" fmla="*/ 5751830 w 12912781"/>
              <a:gd name="connsiteY6" fmla="*/ 11032 h 3752013"/>
              <a:gd name="connsiteX0" fmla="*/ 5751830 w 12912781"/>
              <a:gd name="connsiteY0" fmla="*/ 11032 h 3752013"/>
              <a:gd name="connsiteX1" fmla="*/ 12912781 w 12912781"/>
              <a:gd name="connsiteY1" fmla="*/ 0 h 3752013"/>
              <a:gd name="connsiteX2" fmla="*/ 12873771 w 12912781"/>
              <a:gd name="connsiteY2" fmla="*/ 3749870 h 3752013"/>
              <a:gd name="connsiteX3" fmla="*/ 0 w 12912781"/>
              <a:gd name="connsiteY3" fmla="*/ 3752013 h 3752013"/>
              <a:gd name="connsiteX4" fmla="*/ 1512518 w 12912781"/>
              <a:gd name="connsiteY4" fmla="*/ 714237 h 3752013"/>
              <a:gd name="connsiteX5" fmla="*/ 5410155 w 12912781"/>
              <a:gd name="connsiteY5" fmla="*/ 777761 h 3752013"/>
              <a:gd name="connsiteX6" fmla="*/ 5751830 w 12912781"/>
              <a:gd name="connsiteY6" fmla="*/ 11032 h 3752013"/>
              <a:gd name="connsiteX0" fmla="*/ 5751830 w 12912781"/>
              <a:gd name="connsiteY0" fmla="*/ 11032 h 3752013"/>
              <a:gd name="connsiteX1" fmla="*/ 12912781 w 12912781"/>
              <a:gd name="connsiteY1" fmla="*/ 0 h 3752013"/>
              <a:gd name="connsiteX2" fmla="*/ 12873771 w 12912781"/>
              <a:gd name="connsiteY2" fmla="*/ 3749870 h 3752013"/>
              <a:gd name="connsiteX3" fmla="*/ 0 w 12912781"/>
              <a:gd name="connsiteY3" fmla="*/ 3752013 h 3752013"/>
              <a:gd name="connsiteX4" fmla="*/ 367718 w 12912781"/>
              <a:gd name="connsiteY4" fmla="*/ 743037 h 3752013"/>
              <a:gd name="connsiteX5" fmla="*/ 5410155 w 12912781"/>
              <a:gd name="connsiteY5" fmla="*/ 777761 h 3752013"/>
              <a:gd name="connsiteX6" fmla="*/ 5751830 w 12912781"/>
              <a:gd name="connsiteY6" fmla="*/ 11032 h 3752013"/>
              <a:gd name="connsiteX0" fmla="*/ 5751830 w 12912781"/>
              <a:gd name="connsiteY0" fmla="*/ 11032 h 3752013"/>
              <a:gd name="connsiteX1" fmla="*/ 12912781 w 12912781"/>
              <a:gd name="connsiteY1" fmla="*/ 0 h 3752013"/>
              <a:gd name="connsiteX2" fmla="*/ 12873771 w 12912781"/>
              <a:gd name="connsiteY2" fmla="*/ 3749870 h 3752013"/>
              <a:gd name="connsiteX3" fmla="*/ 0 w 12912781"/>
              <a:gd name="connsiteY3" fmla="*/ 3752013 h 3752013"/>
              <a:gd name="connsiteX4" fmla="*/ 367718 w 12912781"/>
              <a:gd name="connsiteY4" fmla="*/ 743037 h 3752013"/>
              <a:gd name="connsiteX5" fmla="*/ 5410155 w 12912781"/>
              <a:gd name="connsiteY5" fmla="*/ 756161 h 3752013"/>
              <a:gd name="connsiteX6" fmla="*/ 5751830 w 12912781"/>
              <a:gd name="connsiteY6" fmla="*/ 11032 h 3752013"/>
              <a:gd name="connsiteX0" fmla="*/ 5599430 w 12760381"/>
              <a:gd name="connsiteY0" fmla="*/ 11032 h 4339842"/>
              <a:gd name="connsiteX1" fmla="*/ 12760381 w 12760381"/>
              <a:gd name="connsiteY1" fmla="*/ 0 h 4339842"/>
              <a:gd name="connsiteX2" fmla="*/ 12721371 w 12760381"/>
              <a:gd name="connsiteY2" fmla="*/ 3749870 h 4339842"/>
              <a:gd name="connsiteX3" fmla="*/ 0 w 12760381"/>
              <a:gd name="connsiteY3" fmla="*/ 4339842 h 4339842"/>
              <a:gd name="connsiteX4" fmla="*/ 215318 w 12760381"/>
              <a:gd name="connsiteY4" fmla="*/ 743037 h 4339842"/>
              <a:gd name="connsiteX5" fmla="*/ 5257755 w 12760381"/>
              <a:gd name="connsiteY5" fmla="*/ 756161 h 4339842"/>
              <a:gd name="connsiteX6" fmla="*/ 5599430 w 12760381"/>
              <a:gd name="connsiteY6" fmla="*/ 11032 h 4339842"/>
              <a:gd name="connsiteX0" fmla="*/ 5599430 w 12793949"/>
              <a:gd name="connsiteY0" fmla="*/ 11032 h 4366727"/>
              <a:gd name="connsiteX1" fmla="*/ 12760381 w 12793949"/>
              <a:gd name="connsiteY1" fmla="*/ 0 h 4366727"/>
              <a:gd name="connsiteX2" fmla="*/ 12793943 w 12793949"/>
              <a:gd name="connsiteY2" fmla="*/ 4366727 h 4366727"/>
              <a:gd name="connsiteX3" fmla="*/ 0 w 12793949"/>
              <a:gd name="connsiteY3" fmla="*/ 4339842 h 4366727"/>
              <a:gd name="connsiteX4" fmla="*/ 215318 w 12793949"/>
              <a:gd name="connsiteY4" fmla="*/ 743037 h 4366727"/>
              <a:gd name="connsiteX5" fmla="*/ 5257755 w 12793949"/>
              <a:gd name="connsiteY5" fmla="*/ 756161 h 4366727"/>
              <a:gd name="connsiteX6" fmla="*/ 5599430 w 12793949"/>
              <a:gd name="connsiteY6" fmla="*/ 11032 h 4366727"/>
              <a:gd name="connsiteX0" fmla="*/ 5599430 w 12793949"/>
              <a:gd name="connsiteY0" fmla="*/ 11032 h 4366727"/>
              <a:gd name="connsiteX1" fmla="*/ 12760381 w 12793949"/>
              <a:gd name="connsiteY1" fmla="*/ 0 h 4366727"/>
              <a:gd name="connsiteX2" fmla="*/ 12793943 w 12793949"/>
              <a:gd name="connsiteY2" fmla="*/ 4366727 h 4366727"/>
              <a:gd name="connsiteX3" fmla="*/ 0 w 12793949"/>
              <a:gd name="connsiteY3" fmla="*/ 4339842 h 4366727"/>
              <a:gd name="connsiteX4" fmla="*/ 215318 w 12793949"/>
              <a:gd name="connsiteY4" fmla="*/ 743037 h 4366727"/>
              <a:gd name="connsiteX5" fmla="*/ 6636612 w 12793949"/>
              <a:gd name="connsiteY5" fmla="*/ 763419 h 4366727"/>
              <a:gd name="connsiteX6" fmla="*/ 5599430 w 12793949"/>
              <a:gd name="connsiteY6" fmla="*/ 11032 h 4366727"/>
              <a:gd name="connsiteX0" fmla="*/ 6942001 w 12793949"/>
              <a:gd name="connsiteY0" fmla="*/ 11032 h 4366727"/>
              <a:gd name="connsiteX1" fmla="*/ 12760381 w 12793949"/>
              <a:gd name="connsiteY1" fmla="*/ 0 h 4366727"/>
              <a:gd name="connsiteX2" fmla="*/ 12793943 w 12793949"/>
              <a:gd name="connsiteY2" fmla="*/ 4366727 h 4366727"/>
              <a:gd name="connsiteX3" fmla="*/ 0 w 12793949"/>
              <a:gd name="connsiteY3" fmla="*/ 4339842 h 4366727"/>
              <a:gd name="connsiteX4" fmla="*/ 215318 w 12793949"/>
              <a:gd name="connsiteY4" fmla="*/ 743037 h 4366727"/>
              <a:gd name="connsiteX5" fmla="*/ 6636612 w 12793949"/>
              <a:gd name="connsiteY5" fmla="*/ 763419 h 4366727"/>
              <a:gd name="connsiteX6" fmla="*/ 6942001 w 12793949"/>
              <a:gd name="connsiteY6" fmla="*/ 11032 h 4366727"/>
              <a:gd name="connsiteX0" fmla="*/ 6942001 w 12793949"/>
              <a:gd name="connsiteY0" fmla="*/ 11032 h 4366727"/>
              <a:gd name="connsiteX1" fmla="*/ 12760381 w 12793949"/>
              <a:gd name="connsiteY1" fmla="*/ 0 h 4366727"/>
              <a:gd name="connsiteX2" fmla="*/ 12793943 w 12793949"/>
              <a:gd name="connsiteY2" fmla="*/ 4366727 h 4366727"/>
              <a:gd name="connsiteX3" fmla="*/ 0 w 12793949"/>
              <a:gd name="connsiteY3" fmla="*/ 4339842 h 4366727"/>
              <a:gd name="connsiteX4" fmla="*/ 215318 w 12793949"/>
              <a:gd name="connsiteY4" fmla="*/ 743037 h 4366727"/>
              <a:gd name="connsiteX5" fmla="*/ 6614840 w 12793949"/>
              <a:gd name="connsiteY5" fmla="*/ 741648 h 4366727"/>
              <a:gd name="connsiteX6" fmla="*/ 6942001 w 12793949"/>
              <a:gd name="connsiteY6" fmla="*/ 11032 h 4366727"/>
              <a:gd name="connsiteX0" fmla="*/ 6942001 w 12793949"/>
              <a:gd name="connsiteY0" fmla="*/ 11032 h 4366727"/>
              <a:gd name="connsiteX1" fmla="*/ 12760381 w 12793949"/>
              <a:gd name="connsiteY1" fmla="*/ 0 h 4366727"/>
              <a:gd name="connsiteX2" fmla="*/ 12793943 w 12793949"/>
              <a:gd name="connsiteY2" fmla="*/ 4366727 h 4366727"/>
              <a:gd name="connsiteX3" fmla="*/ 0 w 12793949"/>
              <a:gd name="connsiteY3" fmla="*/ 4339842 h 4366727"/>
              <a:gd name="connsiteX4" fmla="*/ 215318 w 12793949"/>
              <a:gd name="connsiteY4" fmla="*/ 743037 h 4366727"/>
              <a:gd name="connsiteX5" fmla="*/ 6636612 w 12793949"/>
              <a:gd name="connsiteY5" fmla="*/ 741648 h 4366727"/>
              <a:gd name="connsiteX6" fmla="*/ 6942001 w 12793949"/>
              <a:gd name="connsiteY6" fmla="*/ 11032 h 4366727"/>
              <a:gd name="connsiteX0" fmla="*/ 6942001 w 13533464"/>
              <a:gd name="connsiteY0" fmla="*/ 19344 h 4375039"/>
              <a:gd name="connsiteX1" fmla="*/ 13533464 w 13533464"/>
              <a:gd name="connsiteY1" fmla="*/ 0 h 4375039"/>
              <a:gd name="connsiteX2" fmla="*/ 12793943 w 13533464"/>
              <a:gd name="connsiteY2" fmla="*/ 4375039 h 4375039"/>
              <a:gd name="connsiteX3" fmla="*/ 0 w 13533464"/>
              <a:gd name="connsiteY3" fmla="*/ 4348154 h 4375039"/>
              <a:gd name="connsiteX4" fmla="*/ 215318 w 13533464"/>
              <a:gd name="connsiteY4" fmla="*/ 751349 h 4375039"/>
              <a:gd name="connsiteX5" fmla="*/ 6636612 w 13533464"/>
              <a:gd name="connsiteY5" fmla="*/ 749960 h 4375039"/>
              <a:gd name="connsiteX6" fmla="*/ 6942001 w 13533464"/>
              <a:gd name="connsiteY6" fmla="*/ 19344 h 4375039"/>
              <a:gd name="connsiteX0" fmla="*/ 6942001 w 13533464"/>
              <a:gd name="connsiteY0" fmla="*/ 19344 h 4391664"/>
              <a:gd name="connsiteX1" fmla="*/ 13533464 w 13533464"/>
              <a:gd name="connsiteY1" fmla="*/ 0 h 4391664"/>
              <a:gd name="connsiteX2" fmla="*/ 13508838 w 13533464"/>
              <a:gd name="connsiteY2" fmla="*/ 4391664 h 4391664"/>
              <a:gd name="connsiteX3" fmla="*/ 0 w 13533464"/>
              <a:gd name="connsiteY3" fmla="*/ 4348154 h 4391664"/>
              <a:gd name="connsiteX4" fmla="*/ 215318 w 13533464"/>
              <a:gd name="connsiteY4" fmla="*/ 751349 h 4391664"/>
              <a:gd name="connsiteX5" fmla="*/ 6636612 w 13533464"/>
              <a:gd name="connsiteY5" fmla="*/ 749960 h 4391664"/>
              <a:gd name="connsiteX6" fmla="*/ 6942001 w 13533464"/>
              <a:gd name="connsiteY6" fmla="*/ 19344 h 4391664"/>
              <a:gd name="connsiteX0" fmla="*/ 6942001 w 14491407"/>
              <a:gd name="connsiteY0" fmla="*/ 30230 h 4402550"/>
              <a:gd name="connsiteX1" fmla="*/ 14491407 w 14491407"/>
              <a:gd name="connsiteY1" fmla="*/ 0 h 4402550"/>
              <a:gd name="connsiteX2" fmla="*/ 13508838 w 14491407"/>
              <a:gd name="connsiteY2" fmla="*/ 4402550 h 4402550"/>
              <a:gd name="connsiteX3" fmla="*/ 0 w 14491407"/>
              <a:gd name="connsiteY3" fmla="*/ 4359040 h 4402550"/>
              <a:gd name="connsiteX4" fmla="*/ 215318 w 14491407"/>
              <a:gd name="connsiteY4" fmla="*/ 762235 h 4402550"/>
              <a:gd name="connsiteX5" fmla="*/ 6636612 w 14491407"/>
              <a:gd name="connsiteY5" fmla="*/ 760846 h 4402550"/>
              <a:gd name="connsiteX6" fmla="*/ 6942001 w 14491407"/>
              <a:gd name="connsiteY6" fmla="*/ 30230 h 4402550"/>
              <a:gd name="connsiteX0" fmla="*/ 6942001 w 14521216"/>
              <a:gd name="connsiteY0" fmla="*/ 30230 h 4424321"/>
              <a:gd name="connsiteX1" fmla="*/ 14491407 w 14521216"/>
              <a:gd name="connsiteY1" fmla="*/ 0 h 4424321"/>
              <a:gd name="connsiteX2" fmla="*/ 14521209 w 14521216"/>
              <a:gd name="connsiteY2" fmla="*/ 4424321 h 4424321"/>
              <a:gd name="connsiteX3" fmla="*/ 0 w 14521216"/>
              <a:gd name="connsiteY3" fmla="*/ 4359040 h 4424321"/>
              <a:gd name="connsiteX4" fmla="*/ 215318 w 14521216"/>
              <a:gd name="connsiteY4" fmla="*/ 762235 h 4424321"/>
              <a:gd name="connsiteX5" fmla="*/ 6636612 w 14521216"/>
              <a:gd name="connsiteY5" fmla="*/ 760846 h 4424321"/>
              <a:gd name="connsiteX6" fmla="*/ 6942001 w 14521216"/>
              <a:gd name="connsiteY6" fmla="*/ 30230 h 4424321"/>
              <a:gd name="connsiteX0" fmla="*/ 6942001 w 14521244"/>
              <a:gd name="connsiteY0" fmla="*/ 0 h 4394091"/>
              <a:gd name="connsiteX1" fmla="*/ 14516345 w 14521244"/>
              <a:gd name="connsiteY1" fmla="*/ 69523 h 4394091"/>
              <a:gd name="connsiteX2" fmla="*/ 14521209 w 14521244"/>
              <a:gd name="connsiteY2" fmla="*/ 4394091 h 4394091"/>
              <a:gd name="connsiteX3" fmla="*/ 0 w 14521244"/>
              <a:gd name="connsiteY3" fmla="*/ 4328810 h 4394091"/>
              <a:gd name="connsiteX4" fmla="*/ 215318 w 14521244"/>
              <a:gd name="connsiteY4" fmla="*/ 732005 h 4394091"/>
              <a:gd name="connsiteX5" fmla="*/ 6636612 w 14521244"/>
              <a:gd name="connsiteY5" fmla="*/ 730616 h 4394091"/>
              <a:gd name="connsiteX6" fmla="*/ 6942001 w 14521244"/>
              <a:gd name="connsiteY6" fmla="*/ 0 h 4394091"/>
              <a:gd name="connsiteX0" fmla="*/ 6917062 w 14521244"/>
              <a:gd name="connsiteY0" fmla="*/ 0 h 4327589"/>
              <a:gd name="connsiteX1" fmla="*/ 14516345 w 14521244"/>
              <a:gd name="connsiteY1" fmla="*/ 3021 h 4327589"/>
              <a:gd name="connsiteX2" fmla="*/ 14521209 w 14521244"/>
              <a:gd name="connsiteY2" fmla="*/ 4327589 h 4327589"/>
              <a:gd name="connsiteX3" fmla="*/ 0 w 14521244"/>
              <a:gd name="connsiteY3" fmla="*/ 4262308 h 4327589"/>
              <a:gd name="connsiteX4" fmla="*/ 215318 w 14521244"/>
              <a:gd name="connsiteY4" fmla="*/ 665503 h 4327589"/>
              <a:gd name="connsiteX5" fmla="*/ 6636612 w 14521244"/>
              <a:gd name="connsiteY5" fmla="*/ 664114 h 4327589"/>
              <a:gd name="connsiteX6" fmla="*/ 6917062 w 14521244"/>
              <a:gd name="connsiteY6" fmla="*/ 0 h 4327589"/>
              <a:gd name="connsiteX0" fmla="*/ 6917062 w 14521244"/>
              <a:gd name="connsiteY0" fmla="*/ 0 h 4327589"/>
              <a:gd name="connsiteX1" fmla="*/ 14516345 w 14521244"/>
              <a:gd name="connsiteY1" fmla="*/ 61210 h 4327589"/>
              <a:gd name="connsiteX2" fmla="*/ 14521209 w 14521244"/>
              <a:gd name="connsiteY2" fmla="*/ 4327589 h 4327589"/>
              <a:gd name="connsiteX3" fmla="*/ 0 w 14521244"/>
              <a:gd name="connsiteY3" fmla="*/ 4262308 h 4327589"/>
              <a:gd name="connsiteX4" fmla="*/ 215318 w 14521244"/>
              <a:gd name="connsiteY4" fmla="*/ 665503 h 4327589"/>
              <a:gd name="connsiteX5" fmla="*/ 6636612 w 14521244"/>
              <a:gd name="connsiteY5" fmla="*/ 664114 h 4327589"/>
              <a:gd name="connsiteX6" fmla="*/ 6917062 w 14521244"/>
              <a:gd name="connsiteY6" fmla="*/ 0 h 4327589"/>
              <a:gd name="connsiteX0" fmla="*/ 6892123 w 14521244"/>
              <a:gd name="connsiteY0" fmla="*/ 0 h 4294338"/>
              <a:gd name="connsiteX1" fmla="*/ 14516345 w 14521244"/>
              <a:gd name="connsiteY1" fmla="*/ 27959 h 4294338"/>
              <a:gd name="connsiteX2" fmla="*/ 14521209 w 14521244"/>
              <a:gd name="connsiteY2" fmla="*/ 4294338 h 4294338"/>
              <a:gd name="connsiteX3" fmla="*/ 0 w 14521244"/>
              <a:gd name="connsiteY3" fmla="*/ 4229057 h 4294338"/>
              <a:gd name="connsiteX4" fmla="*/ 215318 w 14521244"/>
              <a:gd name="connsiteY4" fmla="*/ 632252 h 4294338"/>
              <a:gd name="connsiteX5" fmla="*/ 6636612 w 14521244"/>
              <a:gd name="connsiteY5" fmla="*/ 630863 h 4294338"/>
              <a:gd name="connsiteX6" fmla="*/ 6892123 w 14521244"/>
              <a:gd name="connsiteY6" fmla="*/ 0 h 4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1244" h="4294338">
                <a:moveTo>
                  <a:pt x="6892123" y="0"/>
                </a:moveTo>
                <a:lnTo>
                  <a:pt x="14516345" y="27959"/>
                </a:lnTo>
                <a:cubicBezTo>
                  <a:pt x="14515800" y="925846"/>
                  <a:pt x="14521754" y="3396451"/>
                  <a:pt x="14521209" y="4294338"/>
                </a:cubicBezTo>
                <a:lnTo>
                  <a:pt x="0" y="4229057"/>
                </a:lnTo>
                <a:lnTo>
                  <a:pt x="215318" y="632252"/>
                </a:lnTo>
                <a:lnTo>
                  <a:pt x="6636612" y="630863"/>
                </a:lnTo>
                <a:lnTo>
                  <a:pt x="6892123" y="0"/>
                </a:lnTo>
                <a:close/>
              </a:path>
            </a:pathLst>
          </a:custGeom>
          <a:solidFill>
            <a:sysClr val="window" lastClr="FFFFFF">
              <a:lumMod val="75000"/>
              <a:alpha val="30000"/>
            </a:sysClr>
          </a:solidFill>
          <a:ln w="254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8" name="Conector recto 287"/>
          <p:cNvCxnSpPr/>
          <p:nvPr/>
        </p:nvCxnSpPr>
        <p:spPr>
          <a:xfrm flipV="1">
            <a:off x="5586150" y="795110"/>
            <a:ext cx="1448717" cy="3241350"/>
          </a:xfrm>
          <a:prstGeom prst="line">
            <a:avLst/>
          </a:prstGeom>
          <a:noFill/>
          <a:ln w="635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9" name="Conector recto 288"/>
          <p:cNvCxnSpPr>
            <a:cxnSpLocks noChangeAspect="1"/>
          </p:cNvCxnSpPr>
          <p:nvPr/>
        </p:nvCxnSpPr>
        <p:spPr>
          <a:xfrm>
            <a:off x="4838203" y="4043234"/>
            <a:ext cx="1805641" cy="2942766"/>
          </a:xfrm>
          <a:prstGeom prst="line">
            <a:avLst/>
          </a:prstGeom>
          <a:noFill/>
          <a:ln w="63500" cap="flat" cmpd="sng" algn="ctr">
            <a:solidFill>
              <a:srgbClr val="00485F"/>
            </a:solidFill>
            <a:prstDash val="solid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6712858" y="43542"/>
            <a:ext cx="364066" cy="720000"/>
            <a:chOff x="5968812" y="104497"/>
            <a:chExt cx="314451" cy="672138"/>
          </a:xfrm>
        </p:grpSpPr>
        <p:cxnSp>
          <p:nvCxnSpPr>
            <p:cNvPr id="11" name="Conector recto 312"/>
            <p:cNvCxnSpPr/>
            <p:nvPr/>
          </p:nvCxnSpPr>
          <p:spPr>
            <a:xfrm flipV="1">
              <a:off x="6057120" y="477643"/>
              <a:ext cx="0" cy="2989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Conector recto 313"/>
            <p:cNvCxnSpPr/>
            <p:nvPr/>
          </p:nvCxnSpPr>
          <p:spPr>
            <a:xfrm flipV="1">
              <a:off x="6185670" y="477643"/>
              <a:ext cx="0" cy="2989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Rectángulo 314"/>
            <p:cNvSpPr/>
            <p:nvPr/>
          </p:nvSpPr>
          <p:spPr>
            <a:xfrm>
              <a:off x="5968812" y="310151"/>
              <a:ext cx="310670" cy="180000"/>
            </a:xfrm>
            <a:prstGeom prst="rect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cxnSp>
          <p:nvCxnSpPr>
            <p:cNvPr id="14" name="Conector recto 315"/>
            <p:cNvCxnSpPr/>
            <p:nvPr/>
          </p:nvCxnSpPr>
          <p:spPr>
            <a:xfrm>
              <a:off x="5968812" y="374243"/>
              <a:ext cx="285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Conector recto 318"/>
            <p:cNvCxnSpPr/>
            <p:nvPr/>
          </p:nvCxnSpPr>
          <p:spPr>
            <a:xfrm>
              <a:off x="5997894" y="429107"/>
              <a:ext cx="285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Triángulo isósceles 319"/>
            <p:cNvSpPr/>
            <p:nvPr/>
          </p:nvSpPr>
          <p:spPr>
            <a:xfrm>
              <a:off x="6186598" y="104497"/>
              <a:ext cx="61468" cy="369997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21" name="34 CuadroTexto"/>
          <p:cNvSpPr txBox="1">
            <a:spLocks noChangeArrowheads="1"/>
          </p:cNvSpPr>
          <p:nvPr/>
        </p:nvSpPr>
        <p:spPr bwMode="auto">
          <a:xfrm>
            <a:off x="4061618" y="1514017"/>
            <a:ext cx="2442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rgbClr val="F79646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Amposta</a:t>
            </a:r>
            <a:r>
              <a:rPr lang="es-ES" sz="2400" b="1" dirty="0">
                <a:solidFill>
                  <a:srgbClr val="F79646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F79646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Fault</a:t>
            </a:r>
            <a:endParaRPr lang="es-ES" sz="2400" b="1" dirty="0" smtClean="0">
              <a:solidFill>
                <a:srgbClr val="F79646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Known and active, </a:t>
            </a:r>
            <a:r>
              <a:rPr lang="en-US" sz="2000" dirty="0" smtClean="0">
                <a:solidFill>
                  <a:srgbClr val="F79646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1-km offset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34 CuadroTexto"/>
          <p:cNvSpPr txBox="1">
            <a:spLocks noChangeArrowheads="1"/>
          </p:cNvSpPr>
          <p:nvPr/>
        </p:nvSpPr>
        <p:spPr bwMode="auto">
          <a:xfrm>
            <a:off x="7027357" y="1764468"/>
            <a:ext cx="2125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Gas </a:t>
            </a:r>
            <a:r>
              <a:rPr lang="es-ES" sz="24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storage</a:t>
            </a:r>
            <a:endParaRPr lang="es-E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34 CuadroTexto"/>
          <p:cNvSpPr txBox="1">
            <a:spLocks noChangeArrowheads="1"/>
          </p:cNvSpPr>
          <p:nvPr/>
        </p:nvSpPr>
        <p:spPr bwMode="auto">
          <a:xfrm>
            <a:off x="7108807" y="50824"/>
            <a:ext cx="2518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Castor platform </a:t>
            </a:r>
            <a:endParaRPr lang="en-US" sz="24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34 CuadroTexto"/>
          <p:cNvSpPr txBox="1">
            <a:spLocks noChangeArrowheads="1"/>
          </p:cNvSpPr>
          <p:nvPr/>
        </p:nvSpPr>
        <p:spPr bwMode="auto">
          <a:xfrm>
            <a:off x="6487288" y="5295252"/>
            <a:ext cx="4255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Deep </a:t>
            </a:r>
            <a:r>
              <a:rPr lang="es-ES" sz="2400" b="1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fault</a:t>
            </a:r>
            <a:endParaRPr lang="es-ES" sz="2400" b="1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mapped, </a:t>
            </a:r>
            <a:r>
              <a:rPr lang="en-US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critically stressed</a:t>
            </a:r>
            <a:endParaRPr lang="en-US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73282" y="508000"/>
            <a:ext cx="391735" cy="6965142"/>
            <a:chOff x="304836" y="552148"/>
            <a:chExt cx="273719" cy="630585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15023" y="552148"/>
              <a:ext cx="0" cy="63058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5023" y="558427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5023" y="1678392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15023" y="2798357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6555" y="3918322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6555" y="5038287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4836" y="6158252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4984806" y="5831331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Oval 53"/>
          <p:cNvSpPr/>
          <p:nvPr/>
        </p:nvSpPr>
        <p:spPr>
          <a:xfrm>
            <a:off x="4874193" y="472654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34 CuadroTexto"/>
          <p:cNvSpPr txBox="1">
            <a:spLocks noChangeArrowheads="1"/>
          </p:cNvSpPr>
          <p:nvPr/>
        </p:nvSpPr>
        <p:spPr bwMode="auto">
          <a:xfrm>
            <a:off x="547278" y="1543811"/>
            <a:ext cx="1035263" cy="4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km</a:t>
            </a:r>
            <a:endParaRPr lang="es-E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34 CuadroTexto"/>
          <p:cNvSpPr txBox="1">
            <a:spLocks noChangeArrowheads="1"/>
          </p:cNvSpPr>
          <p:nvPr/>
        </p:nvSpPr>
        <p:spPr bwMode="auto">
          <a:xfrm>
            <a:off x="553232" y="2787460"/>
            <a:ext cx="1035263" cy="4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km</a:t>
            </a:r>
            <a:endParaRPr lang="es-E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34 CuadroTexto"/>
          <p:cNvSpPr txBox="1">
            <a:spLocks noChangeArrowheads="1"/>
          </p:cNvSpPr>
          <p:nvPr/>
        </p:nvSpPr>
        <p:spPr bwMode="auto">
          <a:xfrm>
            <a:off x="547278" y="4016677"/>
            <a:ext cx="1035263" cy="4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 km</a:t>
            </a:r>
            <a:endParaRPr lang="es-E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34 CuadroTexto"/>
          <p:cNvSpPr txBox="1">
            <a:spLocks noChangeArrowheads="1"/>
          </p:cNvSpPr>
          <p:nvPr/>
        </p:nvSpPr>
        <p:spPr bwMode="auto">
          <a:xfrm>
            <a:off x="559502" y="5234723"/>
            <a:ext cx="1035263" cy="4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 km</a:t>
            </a:r>
            <a:endParaRPr lang="es-E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34 CuadroTexto"/>
          <p:cNvSpPr txBox="1">
            <a:spLocks noChangeArrowheads="1"/>
          </p:cNvSpPr>
          <p:nvPr/>
        </p:nvSpPr>
        <p:spPr bwMode="auto">
          <a:xfrm>
            <a:off x="547278" y="6450232"/>
            <a:ext cx="1035263" cy="4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 km</a:t>
            </a:r>
            <a:endParaRPr lang="es-E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4875" y="4286228"/>
            <a:ext cx="538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induced earthquakes are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aligned along a deep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fault</a:t>
            </a:r>
            <a:endParaRPr lang="es-E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5665" y="2976129"/>
            <a:ext cx="578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>
                <a:solidFill>
                  <a:srgbClr val="C00000"/>
                </a:solidFill>
              </a:rPr>
              <a:t>How could gas injection at </a:t>
            </a:r>
            <a:r>
              <a:rPr lang="en-US" sz="2400" b="1" dirty="0" smtClean="0">
                <a:solidFill>
                  <a:srgbClr val="C00000"/>
                </a:solidFill>
              </a:rPr>
              <a:t>1.7-km </a:t>
            </a:r>
            <a:r>
              <a:rPr lang="en-US" sz="2400" b="1" dirty="0">
                <a:solidFill>
                  <a:srgbClr val="C00000"/>
                </a:solidFill>
              </a:rPr>
              <a:t>depth </a:t>
            </a:r>
            <a:r>
              <a:rPr lang="en-US" sz="2400" b="1" dirty="0" smtClean="0">
                <a:solidFill>
                  <a:srgbClr val="C00000"/>
                </a:solidFill>
              </a:rPr>
              <a:t>cause </a:t>
            </a:r>
            <a:r>
              <a:rPr lang="en-US" sz="2400" b="1" dirty="0">
                <a:solidFill>
                  <a:srgbClr val="C00000"/>
                </a:solidFill>
              </a:rPr>
              <a:t>earthquakes several </a:t>
            </a:r>
            <a:r>
              <a:rPr lang="en-US" sz="2400" b="1" dirty="0" smtClean="0">
                <a:solidFill>
                  <a:srgbClr val="C00000"/>
                </a:solidFill>
              </a:rPr>
              <a:t>kilometers </a:t>
            </a:r>
            <a:r>
              <a:rPr lang="en-US" sz="2400" b="1" dirty="0">
                <a:solidFill>
                  <a:srgbClr val="C00000"/>
                </a:solidFill>
              </a:rPr>
              <a:t>below with no hydraulic connection?</a:t>
            </a:r>
            <a:endParaRPr lang="es-ES" sz="2400" b="1" dirty="0">
              <a:solidFill>
                <a:srgbClr val="C0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505643" y="1535952"/>
            <a:ext cx="1422729" cy="3179413"/>
          </a:xfrm>
          <a:prstGeom prst="straightConnector1">
            <a:avLst/>
          </a:prstGeom>
          <a:ln w="101600">
            <a:solidFill>
              <a:srgbClr val="C00000">
                <a:alpha val="70000"/>
              </a:srgbClr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34 CuadroTexto"/>
          <p:cNvSpPr txBox="1">
            <a:spLocks noChangeArrowheads="1"/>
          </p:cNvSpPr>
          <p:nvPr/>
        </p:nvSpPr>
        <p:spPr bwMode="auto">
          <a:xfrm>
            <a:off x="3355776" y="6096489"/>
            <a:ext cx="2734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i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Earthquakes</a:t>
            </a:r>
            <a:endParaRPr lang="es-ES" sz="2400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34 CuadroTexto"/>
          <p:cNvSpPr txBox="1">
            <a:spLocks noChangeArrowheads="1"/>
          </p:cNvSpPr>
          <p:nvPr/>
        </p:nvSpPr>
        <p:spPr bwMode="auto">
          <a:xfrm>
            <a:off x="6963933" y="932573"/>
            <a:ext cx="225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Injection wells</a:t>
            </a:r>
            <a:endParaRPr lang="en-GB" sz="2400" i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34 CuadroTexto"/>
          <p:cNvSpPr txBox="1">
            <a:spLocks noChangeArrowheads="1"/>
          </p:cNvSpPr>
          <p:nvPr/>
        </p:nvSpPr>
        <p:spPr bwMode="auto">
          <a:xfrm>
            <a:off x="1430798" y="437994"/>
            <a:ext cx="2727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Mediterranean Sea</a:t>
            </a:r>
            <a:endParaRPr lang="en-US" sz="2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3" name="Conector recto 287"/>
          <p:cNvCxnSpPr>
            <a:cxnSpLocks noChangeAspect="1"/>
          </p:cNvCxnSpPr>
          <p:nvPr/>
        </p:nvCxnSpPr>
        <p:spPr>
          <a:xfrm flipV="1">
            <a:off x="5547062" y="763237"/>
            <a:ext cx="1480294" cy="3312000"/>
          </a:xfrm>
          <a:prstGeom prst="line">
            <a:avLst/>
          </a:prstGeom>
          <a:noFill/>
          <a:ln w="1143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56" name="Conector recto 293"/>
          <p:cNvCxnSpPr>
            <a:endCxn id="13" idx="2"/>
          </p:cNvCxnSpPr>
          <p:nvPr/>
        </p:nvCxnSpPr>
        <p:spPr>
          <a:xfrm flipH="1" flipV="1">
            <a:off x="6892702" y="456658"/>
            <a:ext cx="179844" cy="114354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Conector recto 293"/>
          <p:cNvCxnSpPr/>
          <p:nvPr/>
        </p:nvCxnSpPr>
        <p:spPr>
          <a:xfrm flipV="1">
            <a:off x="6874557" y="474697"/>
            <a:ext cx="24232" cy="112550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4" name="Conector recto 288"/>
          <p:cNvCxnSpPr>
            <a:cxnSpLocks noChangeAspect="1"/>
          </p:cNvCxnSpPr>
          <p:nvPr/>
        </p:nvCxnSpPr>
        <p:spPr>
          <a:xfrm>
            <a:off x="4831878" y="4043234"/>
            <a:ext cx="1805641" cy="2942766"/>
          </a:xfrm>
          <a:prstGeom prst="line">
            <a:avLst/>
          </a:prstGeom>
          <a:noFill/>
          <a:ln w="114300" cap="flat" cmpd="sng" algn="ctr">
            <a:solidFill>
              <a:srgbClr val="00485F"/>
            </a:solidFill>
            <a:prstDash val="solid"/>
          </a:ln>
          <a:effectLst/>
        </p:spPr>
      </p:cxnSp>
      <p:sp>
        <p:nvSpPr>
          <p:cNvPr id="53" name="Oval 52"/>
          <p:cNvSpPr/>
          <p:nvPr/>
        </p:nvSpPr>
        <p:spPr>
          <a:xfrm>
            <a:off x="5195435" y="4697205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Oval 51"/>
          <p:cNvSpPr/>
          <p:nvPr/>
        </p:nvSpPr>
        <p:spPr>
          <a:xfrm>
            <a:off x="5397043" y="4697205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Oval 54"/>
          <p:cNvSpPr/>
          <p:nvPr/>
        </p:nvSpPr>
        <p:spPr>
          <a:xfrm>
            <a:off x="4904930" y="3886645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Oval 50"/>
          <p:cNvSpPr/>
          <p:nvPr/>
        </p:nvSpPr>
        <p:spPr>
          <a:xfrm>
            <a:off x="5734699" y="5242098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Oval 48"/>
          <p:cNvSpPr/>
          <p:nvPr/>
        </p:nvSpPr>
        <p:spPr>
          <a:xfrm>
            <a:off x="5734699" y="5947245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Imagen 3"/>
          <p:cNvPicPr>
            <a:picLocks noChangeAspect="1"/>
          </p:cNvPicPr>
          <p:nvPr/>
        </p:nvPicPr>
        <p:blipFill rotWithShape="1">
          <a:blip r:embed="rId2"/>
          <a:srcRect l="4753" t="18927" r="57429" b="28089"/>
          <a:stretch/>
        </p:blipFill>
        <p:spPr>
          <a:xfrm>
            <a:off x="1637934" y="2662835"/>
            <a:ext cx="2940204" cy="2316026"/>
          </a:xfrm>
          <a:prstGeom prst="rect">
            <a:avLst/>
          </a:prstGeom>
        </p:spPr>
      </p:pic>
      <p:cxnSp>
        <p:nvCxnSpPr>
          <p:cNvPr id="68" name="195 Conector recto de flecha"/>
          <p:cNvCxnSpPr/>
          <p:nvPr/>
        </p:nvCxnSpPr>
        <p:spPr>
          <a:xfrm flipH="1">
            <a:off x="3489228" y="3513521"/>
            <a:ext cx="2245470" cy="394890"/>
          </a:xfrm>
          <a:prstGeom prst="straightConnector1">
            <a:avLst/>
          </a:prstGeom>
          <a:noFill/>
          <a:ln w="50800" cap="flat" cmpd="sng" algn="ctr">
            <a:solidFill>
              <a:srgbClr val="984807"/>
            </a:solidFill>
            <a:prstDash val="solid"/>
            <a:headEnd type="stealth" w="med" len="lg"/>
            <a:tailEnd type="none" w="med" len="lg"/>
          </a:ln>
          <a:effectLst/>
        </p:spPr>
      </p:cxnSp>
      <p:cxnSp>
        <p:nvCxnSpPr>
          <p:cNvPr id="69" name="195 Conector recto de flecha"/>
          <p:cNvCxnSpPr/>
          <p:nvPr/>
        </p:nvCxnSpPr>
        <p:spPr>
          <a:xfrm flipH="1" flipV="1">
            <a:off x="2288010" y="3461206"/>
            <a:ext cx="3210122" cy="2053411"/>
          </a:xfrm>
          <a:prstGeom prst="straightConnector1">
            <a:avLst/>
          </a:prstGeom>
          <a:noFill/>
          <a:ln w="50800" cap="flat" cmpd="sng" algn="ctr">
            <a:solidFill>
              <a:srgbClr val="1F497D"/>
            </a:solidFill>
            <a:prstDash val="solid"/>
            <a:headEnd type="stealth" w="med" len="lg"/>
            <a:tailEnd type="none" w="med" len="lg"/>
          </a:ln>
          <a:effectLst/>
        </p:spPr>
      </p:cxnSp>
      <p:sp>
        <p:nvSpPr>
          <p:cNvPr id="70" name="21 CuadroTexto"/>
          <p:cNvSpPr txBox="1">
            <a:spLocks noChangeArrowheads="1"/>
          </p:cNvSpPr>
          <p:nvPr/>
        </p:nvSpPr>
        <p:spPr bwMode="auto">
          <a:xfrm>
            <a:off x="8910606" y="1231952"/>
            <a:ext cx="2711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dirty="0">
                <a:solidFill>
                  <a:srgbClr val="1F497D"/>
                </a:solidFill>
              </a:rPr>
              <a:t>Δ</a:t>
            </a:r>
            <a:r>
              <a:rPr lang="es-ES" altLang="en-US" i="1" dirty="0" err="1" smtClean="0">
                <a:solidFill>
                  <a:srgbClr val="1F497D"/>
                </a:solidFill>
              </a:rPr>
              <a:t>P</a:t>
            </a:r>
            <a:r>
              <a:rPr lang="es-ES" altLang="en-US" baseline="-25000" dirty="0" err="1" smtClean="0">
                <a:solidFill>
                  <a:srgbClr val="1F497D"/>
                </a:solidFill>
              </a:rPr>
              <a:t>max</a:t>
            </a:r>
            <a:r>
              <a:rPr lang="es-ES" altLang="en-US" dirty="0" smtClean="0">
                <a:solidFill>
                  <a:srgbClr val="1F497D"/>
                </a:solidFill>
              </a:rPr>
              <a:t>=0.8 </a:t>
            </a:r>
            <a:r>
              <a:rPr lang="es-ES" altLang="en-US" dirty="0" err="1" smtClean="0">
                <a:solidFill>
                  <a:srgbClr val="1F497D"/>
                </a:solidFill>
              </a:rPr>
              <a:t>MPa</a:t>
            </a:r>
            <a:endParaRPr lang="es-ES" altLang="en-US" baseline="-25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0" grpId="0" animBg="1"/>
      <p:bldP spid="54" grpId="0" animBg="1"/>
      <p:bldP spid="62" grpId="0"/>
      <p:bldP spid="62" grpId="1"/>
      <p:bldP spid="63" grpId="0"/>
      <p:bldP spid="72" grpId="0"/>
      <p:bldP spid="53" grpId="0" animBg="1"/>
      <p:bldP spid="52" grpId="0" animBg="1"/>
      <p:bldP spid="55" grpId="0" animBg="1"/>
      <p:bldP spid="51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9629" y="47054"/>
            <a:ext cx="11853949" cy="6810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Video_gas_injection_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5705" y="0"/>
            <a:ext cx="15468181" cy="703368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568826" y="2352491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87268" y="1781182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6887" y="1447454"/>
            <a:ext cx="789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>
                <a:solidFill>
                  <a:schemeClr val="bg1"/>
                </a:solidFill>
              </a:rPr>
              <a:t>During the 15 days of injection, the increase in pore pressure was the main cause of the </a:t>
            </a:r>
            <a:r>
              <a:rPr lang="en-US" sz="2400" b="1" dirty="0" err="1">
                <a:solidFill>
                  <a:schemeClr val="bg1"/>
                </a:solidFill>
              </a:rPr>
              <a:t>Amposta</a:t>
            </a:r>
            <a:r>
              <a:rPr lang="en-US" sz="2400" b="1" dirty="0">
                <a:solidFill>
                  <a:schemeClr val="bg1"/>
                </a:solidFill>
              </a:rPr>
              <a:t> fault movement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47154" y="2783335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65596" y="2212026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62756" y="3159769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81198" y="2588460"/>
            <a:ext cx="751114" cy="424542"/>
          </a:xfrm>
          <a:prstGeom prst="straightConnector1">
            <a:avLst/>
          </a:prstGeom>
          <a:ln w="88900">
            <a:solidFill>
              <a:srgbClr val="0000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565428" y="2430461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81613" y="2187366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370414" y="3049699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299586" y="2338733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83003" y="2473089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489151" y="2576750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65140" y="2724744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961682" y="2879696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334" y="3863570"/>
            <a:ext cx="99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gas </a:t>
            </a:r>
            <a:r>
              <a:rPr lang="en-US" sz="2400" b="1" dirty="0">
                <a:solidFill>
                  <a:schemeClr val="bg1"/>
                </a:solidFill>
              </a:rPr>
              <a:t>continued to destabilize the </a:t>
            </a:r>
            <a:r>
              <a:rPr lang="en-US" sz="2400" b="1" dirty="0" err="1">
                <a:solidFill>
                  <a:schemeClr val="bg1"/>
                </a:solidFill>
              </a:rPr>
              <a:t>Amposta</a:t>
            </a:r>
            <a:r>
              <a:rPr lang="en-US" sz="2400" b="1" dirty="0">
                <a:solidFill>
                  <a:schemeClr val="bg1"/>
                </a:solidFill>
              </a:rPr>
              <a:t> fault after </a:t>
            </a:r>
            <a:r>
              <a:rPr lang="en-US" sz="2400" b="1" dirty="0" smtClean="0">
                <a:solidFill>
                  <a:schemeClr val="bg1"/>
                </a:solidFill>
              </a:rPr>
              <a:t>the stop of injection because </a:t>
            </a:r>
            <a:r>
              <a:rPr lang="en-US" sz="2400" b="1" dirty="0">
                <a:solidFill>
                  <a:schemeClr val="bg1"/>
                </a:solidFill>
              </a:rPr>
              <a:t>its low density exerts a vertical buoyancy force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743554" y="3262729"/>
            <a:ext cx="3398" cy="923996"/>
          </a:xfrm>
          <a:prstGeom prst="straightConnector1">
            <a:avLst/>
          </a:prstGeom>
          <a:ln w="88900">
            <a:solidFill>
              <a:srgbClr val="0099F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8000000">
            <a:off x="-4497329" y="2304987"/>
            <a:ext cx="11826404" cy="23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34 CuadroTexto"/>
          <p:cNvSpPr txBox="1">
            <a:spLocks noChangeArrowheads="1"/>
          </p:cNvSpPr>
          <p:nvPr/>
        </p:nvSpPr>
        <p:spPr bwMode="auto">
          <a:xfrm rot="17954703">
            <a:off x="-343607" y="2839139"/>
            <a:ext cx="2692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i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Amposta</a:t>
            </a:r>
            <a:r>
              <a:rPr lang="es-ES" sz="240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fault</a:t>
            </a:r>
            <a:endParaRPr lang="es-ES" sz="24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054"/>
            <a:ext cx="1210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Gas injection accelerated the movement of the </a:t>
            </a:r>
            <a:r>
              <a:rPr lang="en-US" sz="2800" b="1" dirty="0" smtClean="0">
                <a:solidFill>
                  <a:schemeClr val="bg1"/>
                </a:solidFill>
              </a:rPr>
              <a:t>critically stressed </a:t>
            </a:r>
            <a:r>
              <a:rPr lang="en-US" sz="2800" b="1" dirty="0" err="1" smtClean="0">
                <a:solidFill>
                  <a:schemeClr val="bg1"/>
                </a:solidFill>
              </a:rPr>
              <a:t>Amposta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fault, producing progressive </a:t>
            </a:r>
            <a:r>
              <a:rPr lang="en-US" sz="2800" b="1" dirty="0" smtClean="0">
                <a:solidFill>
                  <a:schemeClr val="bg1"/>
                </a:solidFill>
              </a:rPr>
              <a:t>aseismic slip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6" name="Rectángulo 3"/>
          <p:cNvSpPr/>
          <p:nvPr/>
        </p:nvSpPr>
        <p:spPr>
          <a:xfrm>
            <a:off x="1743227" y="1465186"/>
            <a:ext cx="334847" cy="476327"/>
          </a:xfrm>
          <a:prstGeom prst="rect">
            <a:avLst/>
          </a:prstGeom>
          <a:solidFill>
            <a:srgbClr val="00485F"/>
          </a:solidFill>
          <a:ln>
            <a:solidFill>
              <a:srgbClr val="004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195 Conector recto de flecha"/>
          <p:cNvCxnSpPr/>
          <p:nvPr/>
        </p:nvCxnSpPr>
        <p:spPr>
          <a:xfrm>
            <a:off x="1913738" y="1964418"/>
            <a:ext cx="0" cy="403155"/>
          </a:xfrm>
          <a:prstGeom prst="straightConnector1">
            <a:avLst/>
          </a:prstGeom>
          <a:ln w="38100">
            <a:solidFill>
              <a:srgbClr val="00485F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95 Conector recto de flecha"/>
          <p:cNvCxnSpPr/>
          <p:nvPr/>
        </p:nvCxnSpPr>
        <p:spPr>
          <a:xfrm flipH="1">
            <a:off x="1915200" y="1128693"/>
            <a:ext cx="12938" cy="340107"/>
          </a:xfrm>
          <a:prstGeom prst="straightConnector1">
            <a:avLst/>
          </a:prstGeom>
          <a:ln w="38100">
            <a:solidFill>
              <a:srgbClr val="00485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4 CuadroTexto"/>
          <p:cNvSpPr txBox="1">
            <a:spLocks noChangeArrowheads="1"/>
          </p:cNvSpPr>
          <p:nvPr/>
        </p:nvSpPr>
        <p:spPr bwMode="auto">
          <a:xfrm>
            <a:off x="2014618" y="1002257"/>
            <a:ext cx="2163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Vertical </a:t>
            </a:r>
            <a:r>
              <a:rPr lang="es-ES" sz="2400" b="1" dirty="0" err="1">
                <a:solidFill>
                  <a:schemeClr val="bg1"/>
                </a:solidFill>
              </a:rPr>
              <a:t>loading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40" name="195 Conector recto de flecha"/>
          <p:cNvCxnSpPr/>
          <p:nvPr/>
        </p:nvCxnSpPr>
        <p:spPr>
          <a:xfrm flipV="1">
            <a:off x="2096670" y="1722925"/>
            <a:ext cx="269436" cy="0"/>
          </a:xfrm>
          <a:prstGeom prst="straightConnector1">
            <a:avLst/>
          </a:prstGeom>
          <a:ln w="34925">
            <a:solidFill>
              <a:srgbClr val="00485F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195 Conector recto de flecha"/>
          <p:cNvCxnSpPr/>
          <p:nvPr/>
        </p:nvCxnSpPr>
        <p:spPr>
          <a:xfrm flipV="1">
            <a:off x="1450322" y="1736440"/>
            <a:ext cx="269436" cy="0"/>
          </a:xfrm>
          <a:prstGeom prst="straightConnector1">
            <a:avLst/>
          </a:prstGeom>
          <a:ln w="34925">
            <a:solidFill>
              <a:srgbClr val="00485F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34 CuadroTexto"/>
          <p:cNvSpPr txBox="1">
            <a:spLocks noChangeArrowheads="1"/>
          </p:cNvSpPr>
          <p:nvPr/>
        </p:nvSpPr>
        <p:spPr bwMode="auto">
          <a:xfrm>
            <a:off x="2279950" y="1483458"/>
            <a:ext cx="2915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Horizontal </a:t>
            </a:r>
            <a:r>
              <a:rPr lang="es-ES" sz="2400" b="1" dirty="0" err="1">
                <a:solidFill>
                  <a:schemeClr val="bg1"/>
                </a:solidFill>
              </a:rPr>
              <a:t>unloading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774" t="6484" r="59158" b="58623"/>
          <a:stretch/>
        </p:blipFill>
        <p:spPr>
          <a:xfrm>
            <a:off x="5958372" y="669540"/>
            <a:ext cx="2613669" cy="1895222"/>
          </a:xfrm>
          <a:prstGeom prst="rect">
            <a:avLst/>
          </a:prstGeom>
        </p:spPr>
      </p:pic>
      <p:cxnSp>
        <p:nvCxnSpPr>
          <p:cNvPr id="43" name="195 Conector recto de flecha"/>
          <p:cNvCxnSpPr/>
          <p:nvPr/>
        </p:nvCxnSpPr>
        <p:spPr>
          <a:xfrm flipH="1" flipV="1">
            <a:off x="1913739" y="1879652"/>
            <a:ext cx="4631061" cy="217003"/>
          </a:xfrm>
          <a:prstGeom prst="straightConnector1">
            <a:avLst/>
          </a:prstGeom>
          <a:noFill/>
          <a:ln w="50800" cap="flat" cmpd="sng" algn="ctr">
            <a:solidFill>
              <a:srgbClr val="1F497D"/>
            </a:solidFill>
            <a:prstDash val="solid"/>
            <a:headEnd type="stealth" w="med" len="lg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0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1" grpId="0"/>
      <p:bldP spid="11" grpId="1"/>
      <p:bldP spid="27" grpId="0"/>
      <p:bldP spid="36" grpId="0" animBg="1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82"/>
          <p:cNvSpPr/>
          <p:nvPr/>
        </p:nvSpPr>
        <p:spPr>
          <a:xfrm>
            <a:off x="3737429" y="3302000"/>
            <a:ext cx="3309257" cy="2772229"/>
          </a:xfrm>
          <a:custGeom>
            <a:avLst/>
            <a:gdLst>
              <a:gd name="connsiteX0" fmla="*/ 0 w 3309257"/>
              <a:gd name="connsiteY0" fmla="*/ 696686 h 2772229"/>
              <a:gd name="connsiteX1" fmla="*/ 885371 w 3309257"/>
              <a:gd name="connsiteY1" fmla="*/ 2772229 h 2772229"/>
              <a:gd name="connsiteX2" fmla="*/ 3309257 w 3309257"/>
              <a:gd name="connsiteY2" fmla="*/ 2082800 h 2772229"/>
              <a:gd name="connsiteX3" fmla="*/ 2402114 w 3309257"/>
              <a:gd name="connsiteY3" fmla="*/ 0 h 2772229"/>
              <a:gd name="connsiteX4" fmla="*/ 0 w 3309257"/>
              <a:gd name="connsiteY4" fmla="*/ 696686 h 277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2772229">
                <a:moveTo>
                  <a:pt x="0" y="696686"/>
                </a:moveTo>
                <a:lnTo>
                  <a:pt x="885371" y="2772229"/>
                </a:lnTo>
                <a:lnTo>
                  <a:pt x="3309257" y="2082800"/>
                </a:lnTo>
                <a:lnTo>
                  <a:pt x="2402114" y="0"/>
                </a:lnTo>
                <a:lnTo>
                  <a:pt x="0" y="696686"/>
                </a:lnTo>
                <a:close/>
              </a:path>
            </a:pathLst>
          </a:custGeom>
          <a:solidFill>
            <a:schemeClr val="accent5">
              <a:lumMod val="50000"/>
              <a:alpha val="3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Freeform 83"/>
          <p:cNvSpPr/>
          <p:nvPr/>
        </p:nvSpPr>
        <p:spPr>
          <a:xfrm>
            <a:off x="1734457" y="3744686"/>
            <a:ext cx="2895600" cy="2336800"/>
          </a:xfrm>
          <a:custGeom>
            <a:avLst/>
            <a:gdLst>
              <a:gd name="connsiteX0" fmla="*/ 7257 w 2895600"/>
              <a:gd name="connsiteY0" fmla="*/ 0 h 2336800"/>
              <a:gd name="connsiteX1" fmla="*/ 0 w 2895600"/>
              <a:gd name="connsiteY1" fmla="*/ 1959428 h 2336800"/>
              <a:gd name="connsiteX2" fmla="*/ 2895600 w 2895600"/>
              <a:gd name="connsiteY2" fmla="*/ 2336800 h 2336800"/>
              <a:gd name="connsiteX3" fmla="*/ 2010229 w 2895600"/>
              <a:gd name="connsiteY3" fmla="*/ 254000 h 2336800"/>
              <a:gd name="connsiteX4" fmla="*/ 7257 w 2895600"/>
              <a:gd name="connsiteY4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2336800">
                <a:moveTo>
                  <a:pt x="7257" y="0"/>
                </a:moveTo>
                <a:lnTo>
                  <a:pt x="0" y="1959428"/>
                </a:lnTo>
                <a:lnTo>
                  <a:pt x="2895600" y="2336800"/>
                </a:lnTo>
                <a:lnTo>
                  <a:pt x="2010229" y="254000"/>
                </a:lnTo>
                <a:lnTo>
                  <a:pt x="7257" y="0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Freeform 68"/>
          <p:cNvSpPr/>
          <p:nvPr/>
        </p:nvSpPr>
        <p:spPr>
          <a:xfrm>
            <a:off x="1715346" y="1831834"/>
            <a:ext cx="3768271" cy="2220686"/>
          </a:xfrm>
          <a:custGeom>
            <a:avLst/>
            <a:gdLst>
              <a:gd name="connsiteX0" fmla="*/ 0 w 3751943"/>
              <a:gd name="connsiteY0" fmla="*/ 0 h 2220686"/>
              <a:gd name="connsiteX1" fmla="*/ 29028 w 3751943"/>
              <a:gd name="connsiteY1" fmla="*/ 1908628 h 2220686"/>
              <a:gd name="connsiteX2" fmla="*/ 2438400 w 3751943"/>
              <a:gd name="connsiteY2" fmla="*/ 2220686 h 2220686"/>
              <a:gd name="connsiteX3" fmla="*/ 3751943 w 3751943"/>
              <a:gd name="connsiteY3" fmla="*/ 464457 h 2220686"/>
              <a:gd name="connsiteX4" fmla="*/ 0 w 3751943"/>
              <a:gd name="connsiteY4" fmla="*/ 0 h 2220686"/>
              <a:gd name="connsiteX0" fmla="*/ 0 w 3768271"/>
              <a:gd name="connsiteY0" fmla="*/ 0 h 2220686"/>
              <a:gd name="connsiteX1" fmla="*/ 29028 w 3768271"/>
              <a:gd name="connsiteY1" fmla="*/ 1908628 h 2220686"/>
              <a:gd name="connsiteX2" fmla="*/ 2438400 w 3768271"/>
              <a:gd name="connsiteY2" fmla="*/ 2220686 h 2220686"/>
              <a:gd name="connsiteX3" fmla="*/ 3768271 w 3768271"/>
              <a:gd name="connsiteY3" fmla="*/ 453571 h 2220686"/>
              <a:gd name="connsiteX4" fmla="*/ 0 w 3768271"/>
              <a:gd name="connsiteY4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271" h="2220686">
                <a:moveTo>
                  <a:pt x="0" y="0"/>
                </a:moveTo>
                <a:lnTo>
                  <a:pt x="29028" y="1908628"/>
                </a:lnTo>
                <a:lnTo>
                  <a:pt x="2438400" y="2220686"/>
                </a:lnTo>
                <a:lnTo>
                  <a:pt x="3768271" y="453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Freeform 69"/>
          <p:cNvSpPr/>
          <p:nvPr/>
        </p:nvSpPr>
        <p:spPr>
          <a:xfrm>
            <a:off x="1732644" y="1124857"/>
            <a:ext cx="6097814" cy="1153886"/>
          </a:xfrm>
          <a:custGeom>
            <a:avLst/>
            <a:gdLst>
              <a:gd name="connsiteX0" fmla="*/ 0 w 6103257"/>
              <a:gd name="connsiteY0" fmla="*/ 667657 h 1153886"/>
              <a:gd name="connsiteX1" fmla="*/ 2394857 w 6103257"/>
              <a:gd name="connsiteY1" fmla="*/ 0 h 1153886"/>
              <a:gd name="connsiteX2" fmla="*/ 6103257 w 6103257"/>
              <a:gd name="connsiteY2" fmla="*/ 478972 h 1153886"/>
              <a:gd name="connsiteX3" fmla="*/ 3751943 w 6103257"/>
              <a:gd name="connsiteY3" fmla="*/ 1153886 h 1153886"/>
              <a:gd name="connsiteX4" fmla="*/ 0 w 6103257"/>
              <a:gd name="connsiteY4" fmla="*/ 667657 h 1153886"/>
              <a:gd name="connsiteX0" fmla="*/ 0 w 6097814"/>
              <a:gd name="connsiteY0" fmla="*/ 697592 h 1153886"/>
              <a:gd name="connsiteX1" fmla="*/ 2389414 w 6097814"/>
              <a:gd name="connsiteY1" fmla="*/ 0 h 1153886"/>
              <a:gd name="connsiteX2" fmla="*/ 6097814 w 6097814"/>
              <a:gd name="connsiteY2" fmla="*/ 478972 h 1153886"/>
              <a:gd name="connsiteX3" fmla="*/ 3746500 w 6097814"/>
              <a:gd name="connsiteY3" fmla="*/ 1153886 h 1153886"/>
              <a:gd name="connsiteX4" fmla="*/ 0 w 6097814"/>
              <a:gd name="connsiteY4" fmla="*/ 697592 h 11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7814" h="1153886">
                <a:moveTo>
                  <a:pt x="0" y="697592"/>
                </a:moveTo>
                <a:lnTo>
                  <a:pt x="2389414" y="0"/>
                </a:lnTo>
                <a:lnTo>
                  <a:pt x="6097814" y="478972"/>
                </a:lnTo>
                <a:lnTo>
                  <a:pt x="3746500" y="1153886"/>
                </a:lnTo>
                <a:lnTo>
                  <a:pt x="0" y="697592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432260" y="47054"/>
            <a:ext cx="1138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800" b="1" dirty="0"/>
              <a:t>The slow, aseismic slip of the </a:t>
            </a:r>
            <a:r>
              <a:rPr lang="en-US" sz="2800" b="1" dirty="0" err="1"/>
              <a:t>Amposta</a:t>
            </a:r>
            <a:r>
              <a:rPr lang="en-US" sz="2800" b="1" dirty="0"/>
              <a:t> fault caused the movement of another, deeper fault that produced the earthquakes felt by the population</a:t>
            </a:r>
            <a:endParaRPr lang="es-E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56772" y="2747535"/>
            <a:ext cx="0" cy="1533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0" idx="3"/>
            <a:endCxn id="71" idx="1"/>
          </p:cNvCxnSpPr>
          <p:nvPr/>
        </p:nvCxnSpPr>
        <p:spPr>
          <a:xfrm flipH="1">
            <a:off x="4137309" y="2278743"/>
            <a:ext cx="1341835" cy="1758916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59221" y="1608784"/>
            <a:ext cx="1277697" cy="1762027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45653" y="1608784"/>
            <a:ext cx="2391266" cy="689727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9" idx="2"/>
          </p:cNvCxnSpPr>
          <p:nvPr/>
        </p:nvCxnSpPr>
        <p:spPr>
          <a:xfrm flipH="1">
            <a:off x="4153746" y="3389071"/>
            <a:ext cx="2417146" cy="66344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241913">
            <a:off x="6197929" y="1723130"/>
            <a:ext cx="720000" cy="322445"/>
            <a:chOff x="7783425" y="2446951"/>
            <a:chExt cx="720000" cy="322445"/>
          </a:xfrm>
        </p:grpSpPr>
        <p:cxnSp>
          <p:nvCxnSpPr>
            <p:cNvPr id="21" name="Conector recto 97"/>
            <p:cNvCxnSpPr>
              <a:cxnSpLocks noChangeAspect="1"/>
            </p:cNvCxnSpPr>
            <p:nvPr/>
          </p:nvCxnSpPr>
          <p:spPr>
            <a:xfrm rot="2775702" flipH="1">
              <a:off x="7982202" y="2248174"/>
              <a:ext cx="322445" cy="72000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rma libre 96"/>
            <p:cNvSpPr/>
            <p:nvPr/>
          </p:nvSpPr>
          <p:spPr>
            <a:xfrm rot="2775702">
              <a:off x="7875238" y="2536296"/>
              <a:ext cx="71186" cy="242414"/>
            </a:xfrm>
            <a:custGeom>
              <a:avLst/>
              <a:gdLst>
                <a:gd name="connsiteX0" fmla="*/ 17145 w 104775"/>
                <a:gd name="connsiteY0" fmla="*/ 323850 h 323850"/>
                <a:gd name="connsiteX1" fmla="*/ 0 w 104775"/>
                <a:gd name="connsiteY1" fmla="*/ 0 h 323850"/>
                <a:gd name="connsiteX2" fmla="*/ 104775 w 104775"/>
                <a:gd name="connsiteY2" fmla="*/ 148590 h 323850"/>
                <a:gd name="connsiteX3" fmla="*/ 17145 w 104775"/>
                <a:gd name="connsiteY3" fmla="*/ 323850 h 323850"/>
                <a:gd name="connsiteX0" fmla="*/ 32385 w 120015"/>
                <a:gd name="connsiteY0" fmla="*/ 312420 h 312420"/>
                <a:gd name="connsiteX1" fmla="*/ 0 w 120015"/>
                <a:gd name="connsiteY1" fmla="*/ 0 h 312420"/>
                <a:gd name="connsiteX2" fmla="*/ 120015 w 120015"/>
                <a:gd name="connsiteY2" fmla="*/ 137160 h 312420"/>
                <a:gd name="connsiteX3" fmla="*/ 32385 w 120015"/>
                <a:gd name="connsiteY3" fmla="*/ 312420 h 312420"/>
                <a:gd name="connsiteX0" fmla="*/ 20955 w 108585"/>
                <a:gd name="connsiteY0" fmla="*/ 316230 h 316230"/>
                <a:gd name="connsiteX1" fmla="*/ 0 w 108585"/>
                <a:gd name="connsiteY1" fmla="*/ 0 h 316230"/>
                <a:gd name="connsiteX2" fmla="*/ 108585 w 108585"/>
                <a:gd name="connsiteY2" fmla="*/ 140970 h 316230"/>
                <a:gd name="connsiteX3" fmla="*/ 20955 w 108585"/>
                <a:gd name="connsiteY3" fmla="*/ 316230 h 316230"/>
                <a:gd name="connsiteX0" fmla="*/ 0 w 146448"/>
                <a:gd name="connsiteY0" fmla="*/ 338773 h 338773"/>
                <a:gd name="connsiteX1" fmla="*/ 37863 w 146448"/>
                <a:gd name="connsiteY1" fmla="*/ 0 h 338773"/>
                <a:gd name="connsiteX2" fmla="*/ 146448 w 146448"/>
                <a:gd name="connsiteY2" fmla="*/ 140970 h 338773"/>
                <a:gd name="connsiteX3" fmla="*/ 0 w 146448"/>
                <a:gd name="connsiteY3" fmla="*/ 338773 h 338773"/>
                <a:gd name="connsiteX0" fmla="*/ 0 w 146448"/>
                <a:gd name="connsiteY0" fmla="*/ 321240 h 321240"/>
                <a:gd name="connsiteX1" fmla="*/ 33339 w 146448"/>
                <a:gd name="connsiteY1" fmla="*/ 0 h 321240"/>
                <a:gd name="connsiteX2" fmla="*/ 146448 w 146448"/>
                <a:gd name="connsiteY2" fmla="*/ 123437 h 321240"/>
                <a:gd name="connsiteX3" fmla="*/ 0 w 146448"/>
                <a:gd name="connsiteY3" fmla="*/ 321240 h 321240"/>
                <a:gd name="connsiteX0" fmla="*/ 0 w 196217"/>
                <a:gd name="connsiteY0" fmla="*/ 318735 h 318735"/>
                <a:gd name="connsiteX1" fmla="*/ 83108 w 196217"/>
                <a:gd name="connsiteY1" fmla="*/ 0 h 318735"/>
                <a:gd name="connsiteX2" fmla="*/ 196217 w 196217"/>
                <a:gd name="connsiteY2" fmla="*/ 123437 h 318735"/>
                <a:gd name="connsiteX3" fmla="*/ 0 w 196217"/>
                <a:gd name="connsiteY3" fmla="*/ 318735 h 318735"/>
                <a:gd name="connsiteX0" fmla="*/ 0 w 169070"/>
                <a:gd name="connsiteY0" fmla="*/ 318735 h 318735"/>
                <a:gd name="connsiteX1" fmla="*/ 83108 w 169070"/>
                <a:gd name="connsiteY1" fmla="*/ 0 h 318735"/>
                <a:gd name="connsiteX2" fmla="*/ 169070 w 169070"/>
                <a:gd name="connsiteY2" fmla="*/ 103399 h 318735"/>
                <a:gd name="connsiteX3" fmla="*/ 0 w 169070"/>
                <a:gd name="connsiteY3" fmla="*/ 318735 h 31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70" h="318735">
                  <a:moveTo>
                    <a:pt x="0" y="318735"/>
                  </a:moveTo>
                  <a:lnTo>
                    <a:pt x="83108" y="0"/>
                  </a:lnTo>
                  <a:lnTo>
                    <a:pt x="169070" y="103399"/>
                  </a:lnTo>
                  <a:lnTo>
                    <a:pt x="0" y="31873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>
            <a:cxnSpLocks noChangeAspect="1"/>
          </p:cNvCxnSpPr>
          <p:nvPr/>
        </p:nvCxnSpPr>
        <p:spPr>
          <a:xfrm flipH="1" flipV="1">
            <a:off x="4440817" y="3689128"/>
            <a:ext cx="4715955" cy="597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rot="241913">
            <a:off x="4682562" y="3376895"/>
            <a:ext cx="720000" cy="322445"/>
            <a:chOff x="7783425" y="2446951"/>
            <a:chExt cx="720000" cy="322445"/>
          </a:xfrm>
        </p:grpSpPr>
        <p:cxnSp>
          <p:nvCxnSpPr>
            <p:cNvPr id="31" name="Conector recto 97"/>
            <p:cNvCxnSpPr>
              <a:cxnSpLocks noChangeAspect="1"/>
            </p:cNvCxnSpPr>
            <p:nvPr/>
          </p:nvCxnSpPr>
          <p:spPr>
            <a:xfrm rot="2775702" flipH="1">
              <a:off x="7982202" y="2248174"/>
              <a:ext cx="322445" cy="720000"/>
            </a:xfrm>
            <a:prstGeom prst="line">
              <a:avLst/>
            </a:prstGeom>
            <a:ln w="38100">
              <a:solidFill>
                <a:srgbClr val="004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a libre 96"/>
            <p:cNvSpPr/>
            <p:nvPr/>
          </p:nvSpPr>
          <p:spPr>
            <a:xfrm rot="2775702">
              <a:off x="7875238" y="2536296"/>
              <a:ext cx="71186" cy="242414"/>
            </a:xfrm>
            <a:custGeom>
              <a:avLst/>
              <a:gdLst>
                <a:gd name="connsiteX0" fmla="*/ 17145 w 104775"/>
                <a:gd name="connsiteY0" fmla="*/ 323850 h 323850"/>
                <a:gd name="connsiteX1" fmla="*/ 0 w 104775"/>
                <a:gd name="connsiteY1" fmla="*/ 0 h 323850"/>
                <a:gd name="connsiteX2" fmla="*/ 104775 w 104775"/>
                <a:gd name="connsiteY2" fmla="*/ 148590 h 323850"/>
                <a:gd name="connsiteX3" fmla="*/ 17145 w 104775"/>
                <a:gd name="connsiteY3" fmla="*/ 323850 h 323850"/>
                <a:gd name="connsiteX0" fmla="*/ 32385 w 120015"/>
                <a:gd name="connsiteY0" fmla="*/ 312420 h 312420"/>
                <a:gd name="connsiteX1" fmla="*/ 0 w 120015"/>
                <a:gd name="connsiteY1" fmla="*/ 0 h 312420"/>
                <a:gd name="connsiteX2" fmla="*/ 120015 w 120015"/>
                <a:gd name="connsiteY2" fmla="*/ 137160 h 312420"/>
                <a:gd name="connsiteX3" fmla="*/ 32385 w 120015"/>
                <a:gd name="connsiteY3" fmla="*/ 312420 h 312420"/>
                <a:gd name="connsiteX0" fmla="*/ 20955 w 108585"/>
                <a:gd name="connsiteY0" fmla="*/ 316230 h 316230"/>
                <a:gd name="connsiteX1" fmla="*/ 0 w 108585"/>
                <a:gd name="connsiteY1" fmla="*/ 0 h 316230"/>
                <a:gd name="connsiteX2" fmla="*/ 108585 w 108585"/>
                <a:gd name="connsiteY2" fmla="*/ 140970 h 316230"/>
                <a:gd name="connsiteX3" fmla="*/ 20955 w 108585"/>
                <a:gd name="connsiteY3" fmla="*/ 316230 h 316230"/>
                <a:gd name="connsiteX0" fmla="*/ 0 w 146448"/>
                <a:gd name="connsiteY0" fmla="*/ 338773 h 338773"/>
                <a:gd name="connsiteX1" fmla="*/ 37863 w 146448"/>
                <a:gd name="connsiteY1" fmla="*/ 0 h 338773"/>
                <a:gd name="connsiteX2" fmla="*/ 146448 w 146448"/>
                <a:gd name="connsiteY2" fmla="*/ 140970 h 338773"/>
                <a:gd name="connsiteX3" fmla="*/ 0 w 146448"/>
                <a:gd name="connsiteY3" fmla="*/ 338773 h 338773"/>
                <a:gd name="connsiteX0" fmla="*/ 0 w 146448"/>
                <a:gd name="connsiteY0" fmla="*/ 321240 h 321240"/>
                <a:gd name="connsiteX1" fmla="*/ 33339 w 146448"/>
                <a:gd name="connsiteY1" fmla="*/ 0 h 321240"/>
                <a:gd name="connsiteX2" fmla="*/ 146448 w 146448"/>
                <a:gd name="connsiteY2" fmla="*/ 123437 h 321240"/>
                <a:gd name="connsiteX3" fmla="*/ 0 w 146448"/>
                <a:gd name="connsiteY3" fmla="*/ 321240 h 321240"/>
                <a:gd name="connsiteX0" fmla="*/ 0 w 196217"/>
                <a:gd name="connsiteY0" fmla="*/ 318735 h 318735"/>
                <a:gd name="connsiteX1" fmla="*/ 83108 w 196217"/>
                <a:gd name="connsiteY1" fmla="*/ 0 h 318735"/>
                <a:gd name="connsiteX2" fmla="*/ 196217 w 196217"/>
                <a:gd name="connsiteY2" fmla="*/ 123437 h 318735"/>
                <a:gd name="connsiteX3" fmla="*/ 0 w 196217"/>
                <a:gd name="connsiteY3" fmla="*/ 318735 h 318735"/>
                <a:gd name="connsiteX0" fmla="*/ 0 w 169070"/>
                <a:gd name="connsiteY0" fmla="*/ 318735 h 318735"/>
                <a:gd name="connsiteX1" fmla="*/ 83108 w 169070"/>
                <a:gd name="connsiteY1" fmla="*/ 0 h 318735"/>
                <a:gd name="connsiteX2" fmla="*/ 169070 w 169070"/>
                <a:gd name="connsiteY2" fmla="*/ 103399 h 318735"/>
                <a:gd name="connsiteX3" fmla="*/ 0 w 169070"/>
                <a:gd name="connsiteY3" fmla="*/ 318735 h 31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70" h="318735">
                  <a:moveTo>
                    <a:pt x="0" y="318735"/>
                  </a:moveTo>
                  <a:lnTo>
                    <a:pt x="83108" y="0"/>
                  </a:lnTo>
                  <a:lnTo>
                    <a:pt x="169070" y="103399"/>
                  </a:lnTo>
                  <a:lnTo>
                    <a:pt x="0" y="318735"/>
                  </a:lnTo>
                  <a:close/>
                </a:path>
              </a:pathLst>
            </a:custGeom>
            <a:solidFill>
              <a:srgbClr val="00485F"/>
            </a:solidFill>
            <a:ln>
              <a:solidFill>
                <a:srgbClr val="004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H="1" flipV="1">
            <a:off x="5445654" y="2286582"/>
            <a:ext cx="3711118" cy="470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</p:cNvCxnSpPr>
          <p:nvPr/>
        </p:nvCxnSpPr>
        <p:spPr>
          <a:xfrm flipH="1" flipV="1">
            <a:off x="7836916" y="1604276"/>
            <a:ext cx="3711118" cy="470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156772" y="2071849"/>
            <a:ext cx="2391266" cy="689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 rot="247455">
            <a:off x="6267617" y="1905379"/>
            <a:ext cx="720000" cy="322445"/>
            <a:chOff x="7830157" y="2578612"/>
            <a:chExt cx="720000" cy="322445"/>
          </a:xfrm>
        </p:grpSpPr>
        <p:cxnSp>
          <p:nvCxnSpPr>
            <p:cNvPr id="44" name="Conector recto 93"/>
            <p:cNvCxnSpPr>
              <a:cxnSpLocks noChangeAspect="1"/>
            </p:cNvCxnSpPr>
            <p:nvPr/>
          </p:nvCxnSpPr>
          <p:spPr>
            <a:xfrm rot="13575702" flipH="1">
              <a:off x="8028934" y="2379835"/>
              <a:ext cx="322445" cy="72000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orma libre 92"/>
            <p:cNvSpPr/>
            <p:nvPr/>
          </p:nvSpPr>
          <p:spPr>
            <a:xfrm rot="13575702">
              <a:off x="8387157" y="2569299"/>
              <a:ext cx="71186" cy="242414"/>
            </a:xfrm>
            <a:custGeom>
              <a:avLst/>
              <a:gdLst>
                <a:gd name="connsiteX0" fmla="*/ 17145 w 104775"/>
                <a:gd name="connsiteY0" fmla="*/ 323850 h 323850"/>
                <a:gd name="connsiteX1" fmla="*/ 0 w 104775"/>
                <a:gd name="connsiteY1" fmla="*/ 0 h 323850"/>
                <a:gd name="connsiteX2" fmla="*/ 104775 w 104775"/>
                <a:gd name="connsiteY2" fmla="*/ 148590 h 323850"/>
                <a:gd name="connsiteX3" fmla="*/ 17145 w 104775"/>
                <a:gd name="connsiteY3" fmla="*/ 323850 h 323850"/>
                <a:gd name="connsiteX0" fmla="*/ 32385 w 120015"/>
                <a:gd name="connsiteY0" fmla="*/ 312420 h 312420"/>
                <a:gd name="connsiteX1" fmla="*/ 0 w 120015"/>
                <a:gd name="connsiteY1" fmla="*/ 0 h 312420"/>
                <a:gd name="connsiteX2" fmla="*/ 120015 w 120015"/>
                <a:gd name="connsiteY2" fmla="*/ 137160 h 312420"/>
                <a:gd name="connsiteX3" fmla="*/ 32385 w 120015"/>
                <a:gd name="connsiteY3" fmla="*/ 312420 h 312420"/>
                <a:gd name="connsiteX0" fmla="*/ 20955 w 108585"/>
                <a:gd name="connsiteY0" fmla="*/ 316230 h 316230"/>
                <a:gd name="connsiteX1" fmla="*/ 0 w 108585"/>
                <a:gd name="connsiteY1" fmla="*/ 0 h 316230"/>
                <a:gd name="connsiteX2" fmla="*/ 108585 w 108585"/>
                <a:gd name="connsiteY2" fmla="*/ 140970 h 316230"/>
                <a:gd name="connsiteX3" fmla="*/ 20955 w 108585"/>
                <a:gd name="connsiteY3" fmla="*/ 316230 h 316230"/>
                <a:gd name="connsiteX0" fmla="*/ 0 w 146448"/>
                <a:gd name="connsiteY0" fmla="*/ 338773 h 338773"/>
                <a:gd name="connsiteX1" fmla="*/ 37863 w 146448"/>
                <a:gd name="connsiteY1" fmla="*/ 0 h 338773"/>
                <a:gd name="connsiteX2" fmla="*/ 146448 w 146448"/>
                <a:gd name="connsiteY2" fmla="*/ 140970 h 338773"/>
                <a:gd name="connsiteX3" fmla="*/ 0 w 146448"/>
                <a:gd name="connsiteY3" fmla="*/ 338773 h 338773"/>
                <a:gd name="connsiteX0" fmla="*/ 0 w 146448"/>
                <a:gd name="connsiteY0" fmla="*/ 321240 h 321240"/>
                <a:gd name="connsiteX1" fmla="*/ 33339 w 146448"/>
                <a:gd name="connsiteY1" fmla="*/ 0 h 321240"/>
                <a:gd name="connsiteX2" fmla="*/ 146448 w 146448"/>
                <a:gd name="connsiteY2" fmla="*/ 123437 h 321240"/>
                <a:gd name="connsiteX3" fmla="*/ 0 w 146448"/>
                <a:gd name="connsiteY3" fmla="*/ 321240 h 321240"/>
                <a:gd name="connsiteX0" fmla="*/ 0 w 196217"/>
                <a:gd name="connsiteY0" fmla="*/ 318735 h 318735"/>
                <a:gd name="connsiteX1" fmla="*/ 83108 w 196217"/>
                <a:gd name="connsiteY1" fmla="*/ 0 h 318735"/>
                <a:gd name="connsiteX2" fmla="*/ 196217 w 196217"/>
                <a:gd name="connsiteY2" fmla="*/ 123437 h 318735"/>
                <a:gd name="connsiteX3" fmla="*/ 0 w 196217"/>
                <a:gd name="connsiteY3" fmla="*/ 318735 h 318735"/>
                <a:gd name="connsiteX0" fmla="*/ 0 w 169070"/>
                <a:gd name="connsiteY0" fmla="*/ 318735 h 318735"/>
                <a:gd name="connsiteX1" fmla="*/ 83108 w 169070"/>
                <a:gd name="connsiteY1" fmla="*/ 0 h 318735"/>
                <a:gd name="connsiteX2" fmla="*/ 169070 w 169070"/>
                <a:gd name="connsiteY2" fmla="*/ 103399 h 318735"/>
                <a:gd name="connsiteX3" fmla="*/ 0 w 169070"/>
                <a:gd name="connsiteY3" fmla="*/ 318735 h 31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70" h="318735">
                  <a:moveTo>
                    <a:pt x="0" y="318735"/>
                  </a:moveTo>
                  <a:lnTo>
                    <a:pt x="83108" y="0"/>
                  </a:lnTo>
                  <a:lnTo>
                    <a:pt x="169070" y="103399"/>
                  </a:lnTo>
                  <a:lnTo>
                    <a:pt x="0" y="31873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247455">
            <a:off x="4817468" y="3516105"/>
            <a:ext cx="720000" cy="322445"/>
            <a:chOff x="7830157" y="2578612"/>
            <a:chExt cx="720000" cy="322445"/>
          </a:xfrm>
        </p:grpSpPr>
        <p:cxnSp>
          <p:nvCxnSpPr>
            <p:cNvPr id="48" name="Conector recto 93"/>
            <p:cNvCxnSpPr>
              <a:cxnSpLocks noChangeAspect="1"/>
            </p:cNvCxnSpPr>
            <p:nvPr/>
          </p:nvCxnSpPr>
          <p:spPr>
            <a:xfrm rot="13575702" flipH="1">
              <a:off x="8028934" y="2379835"/>
              <a:ext cx="322445" cy="720000"/>
            </a:xfrm>
            <a:prstGeom prst="line">
              <a:avLst/>
            </a:prstGeom>
            <a:ln w="38100">
              <a:solidFill>
                <a:srgbClr val="004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orma libre 92"/>
            <p:cNvSpPr/>
            <p:nvPr/>
          </p:nvSpPr>
          <p:spPr>
            <a:xfrm rot="13575702">
              <a:off x="8387157" y="2569299"/>
              <a:ext cx="71186" cy="242414"/>
            </a:xfrm>
            <a:custGeom>
              <a:avLst/>
              <a:gdLst>
                <a:gd name="connsiteX0" fmla="*/ 17145 w 104775"/>
                <a:gd name="connsiteY0" fmla="*/ 323850 h 323850"/>
                <a:gd name="connsiteX1" fmla="*/ 0 w 104775"/>
                <a:gd name="connsiteY1" fmla="*/ 0 h 323850"/>
                <a:gd name="connsiteX2" fmla="*/ 104775 w 104775"/>
                <a:gd name="connsiteY2" fmla="*/ 148590 h 323850"/>
                <a:gd name="connsiteX3" fmla="*/ 17145 w 104775"/>
                <a:gd name="connsiteY3" fmla="*/ 323850 h 323850"/>
                <a:gd name="connsiteX0" fmla="*/ 32385 w 120015"/>
                <a:gd name="connsiteY0" fmla="*/ 312420 h 312420"/>
                <a:gd name="connsiteX1" fmla="*/ 0 w 120015"/>
                <a:gd name="connsiteY1" fmla="*/ 0 h 312420"/>
                <a:gd name="connsiteX2" fmla="*/ 120015 w 120015"/>
                <a:gd name="connsiteY2" fmla="*/ 137160 h 312420"/>
                <a:gd name="connsiteX3" fmla="*/ 32385 w 120015"/>
                <a:gd name="connsiteY3" fmla="*/ 312420 h 312420"/>
                <a:gd name="connsiteX0" fmla="*/ 20955 w 108585"/>
                <a:gd name="connsiteY0" fmla="*/ 316230 h 316230"/>
                <a:gd name="connsiteX1" fmla="*/ 0 w 108585"/>
                <a:gd name="connsiteY1" fmla="*/ 0 h 316230"/>
                <a:gd name="connsiteX2" fmla="*/ 108585 w 108585"/>
                <a:gd name="connsiteY2" fmla="*/ 140970 h 316230"/>
                <a:gd name="connsiteX3" fmla="*/ 20955 w 108585"/>
                <a:gd name="connsiteY3" fmla="*/ 316230 h 316230"/>
                <a:gd name="connsiteX0" fmla="*/ 0 w 146448"/>
                <a:gd name="connsiteY0" fmla="*/ 338773 h 338773"/>
                <a:gd name="connsiteX1" fmla="*/ 37863 w 146448"/>
                <a:gd name="connsiteY1" fmla="*/ 0 h 338773"/>
                <a:gd name="connsiteX2" fmla="*/ 146448 w 146448"/>
                <a:gd name="connsiteY2" fmla="*/ 140970 h 338773"/>
                <a:gd name="connsiteX3" fmla="*/ 0 w 146448"/>
                <a:gd name="connsiteY3" fmla="*/ 338773 h 338773"/>
                <a:gd name="connsiteX0" fmla="*/ 0 w 146448"/>
                <a:gd name="connsiteY0" fmla="*/ 321240 h 321240"/>
                <a:gd name="connsiteX1" fmla="*/ 33339 w 146448"/>
                <a:gd name="connsiteY1" fmla="*/ 0 h 321240"/>
                <a:gd name="connsiteX2" fmla="*/ 146448 w 146448"/>
                <a:gd name="connsiteY2" fmla="*/ 123437 h 321240"/>
                <a:gd name="connsiteX3" fmla="*/ 0 w 146448"/>
                <a:gd name="connsiteY3" fmla="*/ 321240 h 321240"/>
                <a:gd name="connsiteX0" fmla="*/ 0 w 196217"/>
                <a:gd name="connsiteY0" fmla="*/ 318735 h 318735"/>
                <a:gd name="connsiteX1" fmla="*/ 83108 w 196217"/>
                <a:gd name="connsiteY1" fmla="*/ 0 h 318735"/>
                <a:gd name="connsiteX2" fmla="*/ 196217 w 196217"/>
                <a:gd name="connsiteY2" fmla="*/ 123437 h 318735"/>
                <a:gd name="connsiteX3" fmla="*/ 0 w 196217"/>
                <a:gd name="connsiteY3" fmla="*/ 318735 h 318735"/>
                <a:gd name="connsiteX0" fmla="*/ 0 w 169070"/>
                <a:gd name="connsiteY0" fmla="*/ 318735 h 318735"/>
                <a:gd name="connsiteX1" fmla="*/ 83108 w 169070"/>
                <a:gd name="connsiteY1" fmla="*/ 0 h 318735"/>
                <a:gd name="connsiteX2" fmla="*/ 169070 w 169070"/>
                <a:gd name="connsiteY2" fmla="*/ 103399 h 318735"/>
                <a:gd name="connsiteX3" fmla="*/ 0 w 169070"/>
                <a:gd name="connsiteY3" fmla="*/ 318735 h 31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70" h="318735">
                  <a:moveTo>
                    <a:pt x="0" y="318735"/>
                  </a:moveTo>
                  <a:lnTo>
                    <a:pt x="83108" y="0"/>
                  </a:lnTo>
                  <a:lnTo>
                    <a:pt x="169070" y="103399"/>
                  </a:lnTo>
                  <a:lnTo>
                    <a:pt x="0" y="318735"/>
                  </a:lnTo>
                  <a:close/>
                </a:path>
              </a:pathLst>
            </a:custGeom>
            <a:solidFill>
              <a:srgbClr val="00485F"/>
            </a:solidFill>
            <a:ln>
              <a:solidFill>
                <a:srgbClr val="0048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H="1">
            <a:off x="9162745" y="3591687"/>
            <a:ext cx="2391266" cy="689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43389" y="2074727"/>
            <a:ext cx="0" cy="1533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36512" y="3988044"/>
            <a:ext cx="899050" cy="2098949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156772" y="4281414"/>
            <a:ext cx="0" cy="237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Aspect="1"/>
          </p:cNvCxnSpPr>
          <p:nvPr/>
        </p:nvCxnSpPr>
        <p:spPr>
          <a:xfrm flipH="1" flipV="1">
            <a:off x="4635563" y="6081351"/>
            <a:ext cx="4521209" cy="5731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543389" y="3605854"/>
            <a:ext cx="0" cy="237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139913" y="5964769"/>
            <a:ext cx="2391266" cy="689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751660" y="3316934"/>
            <a:ext cx="2391266" cy="689727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647090" y="5368660"/>
            <a:ext cx="2391266" cy="689727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132859" y="3295880"/>
            <a:ext cx="899050" cy="2098949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34 CuadroTexto"/>
          <p:cNvSpPr txBox="1">
            <a:spLocks noChangeArrowheads="1"/>
          </p:cNvSpPr>
          <p:nvPr/>
        </p:nvSpPr>
        <p:spPr bwMode="auto">
          <a:xfrm rot="20906946">
            <a:off x="4699258" y="2591519"/>
            <a:ext cx="269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Amposta</a:t>
            </a:r>
            <a:r>
              <a:rPr lang="es-ES" sz="2000" i="1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fault</a:t>
            </a:r>
            <a:endParaRPr lang="es-ES" sz="2000" i="1" dirty="0">
              <a:solidFill>
                <a:schemeClr val="accent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3" name="Conector recto 293"/>
          <p:cNvCxnSpPr/>
          <p:nvPr/>
        </p:nvCxnSpPr>
        <p:spPr>
          <a:xfrm flipV="1">
            <a:off x="6921697" y="1603689"/>
            <a:ext cx="11778" cy="78391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6779013" y="1233489"/>
            <a:ext cx="314451" cy="672138"/>
            <a:chOff x="5968812" y="104497"/>
            <a:chExt cx="314451" cy="672138"/>
          </a:xfrm>
        </p:grpSpPr>
        <p:cxnSp>
          <p:nvCxnSpPr>
            <p:cNvPr id="75" name="Conector recto 312"/>
            <p:cNvCxnSpPr/>
            <p:nvPr/>
          </p:nvCxnSpPr>
          <p:spPr>
            <a:xfrm flipV="1">
              <a:off x="6057120" y="477643"/>
              <a:ext cx="0" cy="2989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6" name="Conector recto 313"/>
            <p:cNvCxnSpPr/>
            <p:nvPr/>
          </p:nvCxnSpPr>
          <p:spPr>
            <a:xfrm flipV="1">
              <a:off x="6185670" y="477643"/>
              <a:ext cx="0" cy="2989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7" name="Rectángulo 314"/>
            <p:cNvSpPr/>
            <p:nvPr/>
          </p:nvSpPr>
          <p:spPr>
            <a:xfrm>
              <a:off x="5968812" y="310151"/>
              <a:ext cx="310670" cy="180000"/>
            </a:xfrm>
            <a:prstGeom prst="rect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cxnSp>
          <p:nvCxnSpPr>
            <p:cNvPr id="78" name="Conector recto 315"/>
            <p:cNvCxnSpPr/>
            <p:nvPr/>
          </p:nvCxnSpPr>
          <p:spPr>
            <a:xfrm>
              <a:off x="5968812" y="374243"/>
              <a:ext cx="285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Conector recto 318"/>
            <p:cNvCxnSpPr/>
            <p:nvPr/>
          </p:nvCxnSpPr>
          <p:spPr>
            <a:xfrm>
              <a:off x="5997894" y="429107"/>
              <a:ext cx="285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0" name="Triángulo isósceles 319"/>
            <p:cNvSpPr/>
            <p:nvPr/>
          </p:nvSpPr>
          <p:spPr>
            <a:xfrm>
              <a:off x="6186598" y="104497"/>
              <a:ext cx="61468" cy="369997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82" name="34 CuadroTexto"/>
          <p:cNvSpPr txBox="1">
            <a:spLocks noChangeArrowheads="1"/>
          </p:cNvSpPr>
          <p:nvPr/>
        </p:nvSpPr>
        <p:spPr bwMode="auto">
          <a:xfrm rot="20906946">
            <a:off x="3777226" y="3826335"/>
            <a:ext cx="269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Deep </a:t>
            </a:r>
            <a:r>
              <a:rPr lang="es-ES" sz="2000" i="1" dirty="0" err="1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fault</a:t>
            </a:r>
            <a:endParaRPr lang="es-ES" sz="2000" i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 rot="20092170">
            <a:off x="5266601" y="4524487"/>
            <a:ext cx="774617" cy="856691"/>
          </a:xfrm>
          <a:prstGeom prst="ellipse">
            <a:avLst/>
          </a:prstGeom>
          <a:noFill/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rot="20092170">
            <a:off x="5125835" y="4384208"/>
            <a:ext cx="1041634" cy="1152000"/>
          </a:xfrm>
          <a:prstGeom prst="ellipse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 rot="20092170">
            <a:off x="5017440" y="4277929"/>
            <a:ext cx="1260000" cy="1393501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 rot="20092170">
            <a:off x="5411226" y="4671606"/>
            <a:ext cx="504000" cy="557403"/>
          </a:xfrm>
          <a:prstGeom prst="ellipse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 rot="20092170">
            <a:off x="5526305" y="4792111"/>
            <a:ext cx="288000" cy="318516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9" name="Straight Connector 98"/>
          <p:cNvCxnSpPr>
            <a:cxnSpLocks noChangeAspect="1"/>
          </p:cNvCxnSpPr>
          <p:nvPr/>
        </p:nvCxnSpPr>
        <p:spPr>
          <a:xfrm flipH="1" flipV="1">
            <a:off x="7046686" y="5386078"/>
            <a:ext cx="4521209" cy="573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 noChangeAspect="1"/>
          </p:cNvCxnSpPr>
          <p:nvPr/>
        </p:nvCxnSpPr>
        <p:spPr>
          <a:xfrm flipH="1" flipV="1">
            <a:off x="6822786" y="2993775"/>
            <a:ext cx="4715955" cy="5978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34 CuadroTexto"/>
          <p:cNvSpPr txBox="1">
            <a:spLocks noChangeArrowheads="1"/>
          </p:cNvSpPr>
          <p:nvPr/>
        </p:nvSpPr>
        <p:spPr bwMode="auto">
          <a:xfrm rot="449594">
            <a:off x="1649241" y="4852389"/>
            <a:ext cx="2565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Stiff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rocks, generate earthquakes when they break</a:t>
            </a:r>
            <a:endParaRPr lang="es-ES" sz="2000" i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" name="34 CuadroTexto"/>
          <p:cNvSpPr txBox="1">
            <a:spLocks noChangeArrowheads="1"/>
          </p:cNvSpPr>
          <p:nvPr/>
        </p:nvSpPr>
        <p:spPr bwMode="auto">
          <a:xfrm rot="449594">
            <a:off x="1468009" y="2878708"/>
            <a:ext cx="28034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000" i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rocks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ES" sz="2000" i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progressively</a:t>
            </a:r>
            <a:r>
              <a:rPr lang="es-ES" sz="2000" i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000" i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deformed</a:t>
            </a:r>
            <a:endParaRPr lang="es-ES" sz="2000" i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 rot="20092170">
            <a:off x="4012085" y="4626870"/>
            <a:ext cx="774617" cy="856691"/>
          </a:xfrm>
          <a:prstGeom prst="ellipse">
            <a:avLst/>
          </a:prstGeom>
          <a:noFill/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rot="20092170">
            <a:off x="3871319" y="4486591"/>
            <a:ext cx="1041634" cy="1152000"/>
          </a:xfrm>
          <a:prstGeom prst="ellipse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20092170">
            <a:off x="3762924" y="4380312"/>
            <a:ext cx="1260000" cy="1393501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rot="20092170">
            <a:off x="4156710" y="4773989"/>
            <a:ext cx="504000" cy="557403"/>
          </a:xfrm>
          <a:prstGeom prst="ellipse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 rot="20092170">
            <a:off x="4271789" y="4894494"/>
            <a:ext cx="288000" cy="318516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Freeform 70"/>
          <p:cNvSpPr/>
          <p:nvPr/>
        </p:nvSpPr>
        <p:spPr>
          <a:xfrm>
            <a:off x="4137309" y="1624658"/>
            <a:ext cx="3711847" cy="2413001"/>
          </a:xfrm>
          <a:custGeom>
            <a:avLst/>
            <a:gdLst>
              <a:gd name="connsiteX0" fmla="*/ 1291772 w 3664858"/>
              <a:gd name="connsiteY0" fmla="*/ 667657 h 2423886"/>
              <a:gd name="connsiteX1" fmla="*/ 0 w 3664858"/>
              <a:gd name="connsiteY1" fmla="*/ 2423886 h 2423886"/>
              <a:gd name="connsiteX2" fmla="*/ 2402115 w 3664858"/>
              <a:gd name="connsiteY2" fmla="*/ 1741714 h 2423886"/>
              <a:gd name="connsiteX3" fmla="*/ 3664858 w 3664858"/>
              <a:gd name="connsiteY3" fmla="*/ 0 h 2423886"/>
              <a:gd name="connsiteX4" fmla="*/ 1291772 w 3664858"/>
              <a:gd name="connsiteY4" fmla="*/ 667657 h 2423886"/>
              <a:gd name="connsiteX0" fmla="*/ 1320800 w 3693886"/>
              <a:gd name="connsiteY0" fmla="*/ 667657 h 2423886"/>
              <a:gd name="connsiteX1" fmla="*/ 0 w 3693886"/>
              <a:gd name="connsiteY1" fmla="*/ 2423886 h 2423886"/>
              <a:gd name="connsiteX2" fmla="*/ 2431143 w 3693886"/>
              <a:gd name="connsiteY2" fmla="*/ 1741714 h 2423886"/>
              <a:gd name="connsiteX3" fmla="*/ 3693886 w 3693886"/>
              <a:gd name="connsiteY3" fmla="*/ 0 h 2423886"/>
              <a:gd name="connsiteX4" fmla="*/ 1320800 w 3693886"/>
              <a:gd name="connsiteY4" fmla="*/ 667657 h 2423886"/>
              <a:gd name="connsiteX0" fmla="*/ 1325154 w 3698240"/>
              <a:gd name="connsiteY0" fmla="*/ 667657 h 2423886"/>
              <a:gd name="connsiteX1" fmla="*/ 0 w 3698240"/>
              <a:gd name="connsiteY1" fmla="*/ 2423886 h 2423886"/>
              <a:gd name="connsiteX2" fmla="*/ 2435497 w 3698240"/>
              <a:gd name="connsiteY2" fmla="*/ 1741714 h 2423886"/>
              <a:gd name="connsiteX3" fmla="*/ 3698240 w 3698240"/>
              <a:gd name="connsiteY3" fmla="*/ 0 h 2423886"/>
              <a:gd name="connsiteX4" fmla="*/ 1325154 w 3698240"/>
              <a:gd name="connsiteY4" fmla="*/ 667657 h 2423886"/>
              <a:gd name="connsiteX0" fmla="*/ 1338761 w 3711847"/>
              <a:gd name="connsiteY0" fmla="*/ 667657 h 2413001"/>
              <a:gd name="connsiteX1" fmla="*/ 0 w 3711847"/>
              <a:gd name="connsiteY1" fmla="*/ 2413001 h 2413001"/>
              <a:gd name="connsiteX2" fmla="*/ 2449104 w 3711847"/>
              <a:gd name="connsiteY2" fmla="*/ 1741714 h 2413001"/>
              <a:gd name="connsiteX3" fmla="*/ 3711847 w 3711847"/>
              <a:gd name="connsiteY3" fmla="*/ 0 h 2413001"/>
              <a:gd name="connsiteX4" fmla="*/ 1338761 w 3711847"/>
              <a:gd name="connsiteY4" fmla="*/ 667657 h 2413001"/>
              <a:gd name="connsiteX0" fmla="*/ 1306104 w 3711847"/>
              <a:gd name="connsiteY0" fmla="*/ 667657 h 2413001"/>
              <a:gd name="connsiteX1" fmla="*/ 0 w 3711847"/>
              <a:gd name="connsiteY1" fmla="*/ 2413001 h 2413001"/>
              <a:gd name="connsiteX2" fmla="*/ 2449104 w 3711847"/>
              <a:gd name="connsiteY2" fmla="*/ 1741714 h 2413001"/>
              <a:gd name="connsiteX3" fmla="*/ 3711847 w 3711847"/>
              <a:gd name="connsiteY3" fmla="*/ 0 h 2413001"/>
              <a:gd name="connsiteX4" fmla="*/ 1306104 w 3711847"/>
              <a:gd name="connsiteY4" fmla="*/ 667657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847" h="2413001">
                <a:moveTo>
                  <a:pt x="1306104" y="667657"/>
                </a:moveTo>
                <a:lnTo>
                  <a:pt x="0" y="2413001"/>
                </a:lnTo>
                <a:lnTo>
                  <a:pt x="2449104" y="1741714"/>
                </a:lnTo>
                <a:lnTo>
                  <a:pt x="3711847" y="0"/>
                </a:lnTo>
                <a:lnTo>
                  <a:pt x="1306104" y="667657"/>
                </a:lnTo>
                <a:close/>
              </a:path>
            </a:pathLst>
          </a:custGeom>
          <a:solidFill>
            <a:schemeClr val="accent2">
              <a:lumMod val="50000"/>
              <a:alpha val="3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Freeform 86"/>
          <p:cNvSpPr/>
          <p:nvPr/>
        </p:nvSpPr>
        <p:spPr>
          <a:xfrm>
            <a:off x="1723645" y="1651149"/>
            <a:ext cx="7444015" cy="1113971"/>
          </a:xfrm>
          <a:custGeom>
            <a:avLst/>
            <a:gdLst>
              <a:gd name="connsiteX0" fmla="*/ 0 w 7451272"/>
              <a:gd name="connsiteY0" fmla="*/ 0 h 1115785"/>
              <a:gd name="connsiteX1" fmla="*/ 10886 w 7451272"/>
              <a:gd name="connsiteY1" fmla="*/ 157843 h 1115785"/>
              <a:gd name="connsiteX2" fmla="*/ 7451272 w 7451272"/>
              <a:gd name="connsiteY2" fmla="*/ 1115785 h 1115785"/>
              <a:gd name="connsiteX3" fmla="*/ 7445829 w 7451272"/>
              <a:gd name="connsiteY3" fmla="*/ 925285 h 1115785"/>
              <a:gd name="connsiteX4" fmla="*/ 0 w 7451272"/>
              <a:gd name="connsiteY4" fmla="*/ 0 h 1115785"/>
              <a:gd name="connsiteX0" fmla="*/ 0 w 7451272"/>
              <a:gd name="connsiteY0" fmla="*/ 0 h 1115785"/>
              <a:gd name="connsiteX1" fmla="*/ 3629 w 7451272"/>
              <a:gd name="connsiteY1" fmla="*/ 177800 h 1115785"/>
              <a:gd name="connsiteX2" fmla="*/ 7451272 w 7451272"/>
              <a:gd name="connsiteY2" fmla="*/ 1115785 h 1115785"/>
              <a:gd name="connsiteX3" fmla="*/ 7445829 w 7451272"/>
              <a:gd name="connsiteY3" fmla="*/ 925285 h 1115785"/>
              <a:gd name="connsiteX4" fmla="*/ 0 w 7451272"/>
              <a:gd name="connsiteY4" fmla="*/ 0 h 1115785"/>
              <a:gd name="connsiteX0" fmla="*/ 3789 w 7447804"/>
              <a:gd name="connsiteY0" fmla="*/ 0 h 1113971"/>
              <a:gd name="connsiteX1" fmla="*/ 161 w 7447804"/>
              <a:gd name="connsiteY1" fmla="*/ 175986 h 1113971"/>
              <a:gd name="connsiteX2" fmla="*/ 7447804 w 7447804"/>
              <a:gd name="connsiteY2" fmla="*/ 1113971 h 1113971"/>
              <a:gd name="connsiteX3" fmla="*/ 7442361 w 7447804"/>
              <a:gd name="connsiteY3" fmla="*/ 923471 h 1113971"/>
              <a:gd name="connsiteX4" fmla="*/ 3789 w 7447804"/>
              <a:gd name="connsiteY4" fmla="*/ 0 h 1113971"/>
              <a:gd name="connsiteX0" fmla="*/ 0 w 7444015"/>
              <a:gd name="connsiteY0" fmla="*/ 0 h 1113971"/>
              <a:gd name="connsiteX1" fmla="*/ 1815 w 7444015"/>
              <a:gd name="connsiteY1" fmla="*/ 175986 h 1113971"/>
              <a:gd name="connsiteX2" fmla="*/ 7444015 w 7444015"/>
              <a:gd name="connsiteY2" fmla="*/ 1113971 h 1113971"/>
              <a:gd name="connsiteX3" fmla="*/ 7438572 w 7444015"/>
              <a:gd name="connsiteY3" fmla="*/ 923471 h 1113971"/>
              <a:gd name="connsiteX4" fmla="*/ 0 w 7444015"/>
              <a:gd name="connsiteY4" fmla="*/ 0 h 111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015" h="1113971">
                <a:moveTo>
                  <a:pt x="0" y="0"/>
                </a:moveTo>
                <a:cubicBezTo>
                  <a:pt x="1210" y="59267"/>
                  <a:pt x="605" y="116719"/>
                  <a:pt x="1815" y="175986"/>
                </a:cubicBezTo>
                <a:lnTo>
                  <a:pt x="7444015" y="1113971"/>
                </a:lnTo>
                <a:lnTo>
                  <a:pt x="7438572" y="923471"/>
                </a:lnTo>
                <a:lnTo>
                  <a:pt x="0" y="0"/>
                </a:lnTo>
                <a:close/>
              </a:path>
            </a:pathLst>
          </a:custGeom>
          <a:solidFill>
            <a:srgbClr val="4BACC6">
              <a:alpha val="30000"/>
            </a:srgbClr>
          </a:solidFill>
          <a:ln w="127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400" ker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9157607" y="1883229"/>
            <a:ext cx="2386693" cy="881742"/>
          </a:xfrm>
          <a:custGeom>
            <a:avLst/>
            <a:gdLst>
              <a:gd name="connsiteX0" fmla="*/ 0 w 2386693"/>
              <a:gd name="connsiteY0" fmla="*/ 693964 h 881742"/>
              <a:gd name="connsiteX1" fmla="*/ 0 w 2386693"/>
              <a:gd name="connsiteY1" fmla="*/ 881742 h 881742"/>
              <a:gd name="connsiteX2" fmla="*/ 2386693 w 2386693"/>
              <a:gd name="connsiteY2" fmla="*/ 190500 h 881742"/>
              <a:gd name="connsiteX3" fmla="*/ 2381250 w 2386693"/>
              <a:gd name="connsiteY3" fmla="*/ 0 h 881742"/>
              <a:gd name="connsiteX4" fmla="*/ 0 w 2386693"/>
              <a:gd name="connsiteY4" fmla="*/ 693964 h 88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693" h="881742">
                <a:moveTo>
                  <a:pt x="0" y="693964"/>
                </a:moveTo>
                <a:lnTo>
                  <a:pt x="0" y="881742"/>
                </a:lnTo>
                <a:lnTo>
                  <a:pt x="2386693" y="190500"/>
                </a:lnTo>
                <a:lnTo>
                  <a:pt x="2381250" y="0"/>
                </a:lnTo>
                <a:lnTo>
                  <a:pt x="0" y="693964"/>
                </a:lnTo>
                <a:close/>
              </a:path>
            </a:pathLst>
          </a:custGeom>
          <a:solidFill>
            <a:srgbClr val="4BACC6">
              <a:alpha val="30000"/>
            </a:srgbClr>
          </a:solidFill>
          <a:ln w="127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400" ker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1714499" y="959304"/>
            <a:ext cx="9822997" cy="1619250"/>
          </a:xfrm>
          <a:custGeom>
            <a:avLst/>
            <a:gdLst>
              <a:gd name="connsiteX0" fmla="*/ 9840686 w 9840686"/>
              <a:gd name="connsiteY0" fmla="*/ 908957 h 1600200"/>
              <a:gd name="connsiteX1" fmla="*/ 7451271 w 9840686"/>
              <a:gd name="connsiteY1" fmla="*/ 1600200 h 1600200"/>
              <a:gd name="connsiteX2" fmla="*/ 0 w 9840686"/>
              <a:gd name="connsiteY2" fmla="*/ 674914 h 1600200"/>
              <a:gd name="connsiteX3" fmla="*/ 2411186 w 9840686"/>
              <a:gd name="connsiteY3" fmla="*/ 0 h 1600200"/>
              <a:gd name="connsiteX4" fmla="*/ 9840686 w 9840686"/>
              <a:gd name="connsiteY4" fmla="*/ 908957 h 1600200"/>
              <a:gd name="connsiteX0" fmla="*/ 9822997 w 9822997"/>
              <a:gd name="connsiteY0" fmla="*/ 911679 h 1600200"/>
              <a:gd name="connsiteX1" fmla="*/ 7451271 w 9822997"/>
              <a:gd name="connsiteY1" fmla="*/ 1600200 h 1600200"/>
              <a:gd name="connsiteX2" fmla="*/ 0 w 9822997"/>
              <a:gd name="connsiteY2" fmla="*/ 674914 h 1600200"/>
              <a:gd name="connsiteX3" fmla="*/ 2411186 w 9822997"/>
              <a:gd name="connsiteY3" fmla="*/ 0 h 1600200"/>
              <a:gd name="connsiteX4" fmla="*/ 9822997 w 9822997"/>
              <a:gd name="connsiteY4" fmla="*/ 911679 h 1600200"/>
              <a:gd name="connsiteX0" fmla="*/ 9822997 w 9822997"/>
              <a:gd name="connsiteY0" fmla="*/ 921204 h 1609725"/>
              <a:gd name="connsiteX1" fmla="*/ 7451271 w 9822997"/>
              <a:gd name="connsiteY1" fmla="*/ 1609725 h 1609725"/>
              <a:gd name="connsiteX2" fmla="*/ 0 w 9822997"/>
              <a:gd name="connsiteY2" fmla="*/ 684439 h 1609725"/>
              <a:gd name="connsiteX3" fmla="*/ 2415268 w 9822997"/>
              <a:gd name="connsiteY3" fmla="*/ 0 h 1609725"/>
              <a:gd name="connsiteX4" fmla="*/ 9822997 w 9822997"/>
              <a:gd name="connsiteY4" fmla="*/ 921204 h 1609725"/>
              <a:gd name="connsiteX0" fmla="*/ 9822997 w 9822997"/>
              <a:gd name="connsiteY0" fmla="*/ 921204 h 1619250"/>
              <a:gd name="connsiteX1" fmla="*/ 7443107 w 9822997"/>
              <a:gd name="connsiteY1" fmla="*/ 1619250 h 1619250"/>
              <a:gd name="connsiteX2" fmla="*/ 0 w 9822997"/>
              <a:gd name="connsiteY2" fmla="*/ 684439 h 1619250"/>
              <a:gd name="connsiteX3" fmla="*/ 2415268 w 9822997"/>
              <a:gd name="connsiteY3" fmla="*/ 0 h 1619250"/>
              <a:gd name="connsiteX4" fmla="*/ 9822997 w 9822997"/>
              <a:gd name="connsiteY4" fmla="*/ 921204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2997" h="1619250">
                <a:moveTo>
                  <a:pt x="9822997" y="921204"/>
                </a:moveTo>
                <a:lnTo>
                  <a:pt x="7443107" y="1619250"/>
                </a:lnTo>
                <a:lnTo>
                  <a:pt x="0" y="684439"/>
                </a:lnTo>
                <a:lnTo>
                  <a:pt x="2415268" y="0"/>
                </a:lnTo>
                <a:lnTo>
                  <a:pt x="9822997" y="921204"/>
                </a:lnTo>
                <a:close/>
              </a:path>
            </a:pathLst>
          </a:custGeom>
          <a:solidFill>
            <a:srgbClr val="4BACC6">
              <a:alpha val="30000"/>
            </a:srgbClr>
          </a:solidFill>
          <a:ln w="12700" cap="flat" cmpd="sng" algn="ctr">
            <a:solidFill>
              <a:srgbClr val="00485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400" ker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98040" y="2066495"/>
            <a:ext cx="1759404" cy="538318"/>
            <a:chOff x="6301467" y="2169499"/>
            <a:chExt cx="1759404" cy="538318"/>
          </a:xfrm>
        </p:grpSpPr>
        <p:sp>
          <p:nvSpPr>
            <p:cNvPr id="86" name="Freeform 85"/>
            <p:cNvSpPr/>
            <p:nvPr/>
          </p:nvSpPr>
          <p:spPr>
            <a:xfrm>
              <a:off x="6306003" y="2170789"/>
              <a:ext cx="747939" cy="384175"/>
            </a:xfrm>
            <a:custGeom>
              <a:avLst/>
              <a:gdLst>
                <a:gd name="connsiteX0" fmla="*/ 43543 w 689428"/>
                <a:gd name="connsiteY0" fmla="*/ 181428 h 420914"/>
                <a:gd name="connsiteX1" fmla="*/ 689428 w 689428"/>
                <a:gd name="connsiteY1" fmla="*/ 0 h 420914"/>
                <a:gd name="connsiteX2" fmla="*/ 609600 w 689428"/>
                <a:gd name="connsiteY2" fmla="*/ 246742 h 420914"/>
                <a:gd name="connsiteX3" fmla="*/ 0 w 689428"/>
                <a:gd name="connsiteY3" fmla="*/ 420914 h 420914"/>
                <a:gd name="connsiteX4" fmla="*/ 43543 w 689428"/>
                <a:gd name="connsiteY4" fmla="*/ 181428 h 420914"/>
                <a:gd name="connsiteX0" fmla="*/ 96611 w 742496"/>
                <a:gd name="connsiteY0" fmla="*/ 181428 h 414110"/>
                <a:gd name="connsiteX1" fmla="*/ 742496 w 742496"/>
                <a:gd name="connsiteY1" fmla="*/ 0 h 414110"/>
                <a:gd name="connsiteX2" fmla="*/ 662668 w 742496"/>
                <a:gd name="connsiteY2" fmla="*/ 246742 h 414110"/>
                <a:gd name="connsiteX3" fmla="*/ 0 w 742496"/>
                <a:gd name="connsiteY3" fmla="*/ 414110 h 414110"/>
                <a:gd name="connsiteX4" fmla="*/ 96611 w 742496"/>
                <a:gd name="connsiteY4" fmla="*/ 181428 h 414110"/>
                <a:gd name="connsiteX0" fmla="*/ 96611 w 747939"/>
                <a:gd name="connsiteY0" fmla="*/ 151493 h 384175"/>
                <a:gd name="connsiteX1" fmla="*/ 747939 w 747939"/>
                <a:gd name="connsiteY1" fmla="*/ 0 h 384175"/>
                <a:gd name="connsiteX2" fmla="*/ 662668 w 747939"/>
                <a:gd name="connsiteY2" fmla="*/ 216807 h 384175"/>
                <a:gd name="connsiteX3" fmla="*/ 0 w 747939"/>
                <a:gd name="connsiteY3" fmla="*/ 384175 h 384175"/>
                <a:gd name="connsiteX4" fmla="*/ 96611 w 747939"/>
                <a:gd name="connsiteY4" fmla="*/ 151493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939" h="384175">
                  <a:moveTo>
                    <a:pt x="96611" y="151493"/>
                  </a:moveTo>
                  <a:lnTo>
                    <a:pt x="747939" y="0"/>
                  </a:lnTo>
                  <a:lnTo>
                    <a:pt x="662668" y="216807"/>
                  </a:lnTo>
                  <a:lnTo>
                    <a:pt x="0" y="384175"/>
                  </a:lnTo>
                  <a:lnTo>
                    <a:pt x="96611" y="15149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01467" y="2334981"/>
              <a:ext cx="1053646" cy="362857"/>
            </a:xfrm>
            <a:custGeom>
              <a:avLst/>
              <a:gdLst>
                <a:gd name="connsiteX0" fmla="*/ 0 w 986971"/>
                <a:gd name="connsiteY0" fmla="*/ 224972 h 362857"/>
                <a:gd name="connsiteX1" fmla="*/ 986971 w 986971"/>
                <a:gd name="connsiteY1" fmla="*/ 362857 h 362857"/>
                <a:gd name="connsiteX2" fmla="*/ 21771 w 986971"/>
                <a:gd name="connsiteY2" fmla="*/ 0 h 362857"/>
                <a:gd name="connsiteX3" fmla="*/ 0 w 986971"/>
                <a:gd name="connsiteY3" fmla="*/ 224972 h 362857"/>
                <a:gd name="connsiteX0" fmla="*/ 0 w 1053646"/>
                <a:gd name="connsiteY0" fmla="*/ 220890 h 362857"/>
                <a:gd name="connsiteX1" fmla="*/ 1053646 w 1053646"/>
                <a:gd name="connsiteY1" fmla="*/ 362857 h 362857"/>
                <a:gd name="connsiteX2" fmla="*/ 88446 w 1053646"/>
                <a:gd name="connsiteY2" fmla="*/ 0 h 362857"/>
                <a:gd name="connsiteX3" fmla="*/ 0 w 1053646"/>
                <a:gd name="connsiteY3" fmla="*/ 220890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646" h="362857">
                  <a:moveTo>
                    <a:pt x="0" y="220890"/>
                  </a:moveTo>
                  <a:lnTo>
                    <a:pt x="1053646" y="362857"/>
                  </a:lnTo>
                  <a:lnTo>
                    <a:pt x="88446" y="0"/>
                  </a:lnTo>
                  <a:lnTo>
                    <a:pt x="0" y="22089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967442" y="2169499"/>
              <a:ext cx="1053646" cy="362857"/>
            </a:xfrm>
            <a:custGeom>
              <a:avLst/>
              <a:gdLst>
                <a:gd name="connsiteX0" fmla="*/ 0 w 986971"/>
                <a:gd name="connsiteY0" fmla="*/ 224972 h 362857"/>
                <a:gd name="connsiteX1" fmla="*/ 986971 w 986971"/>
                <a:gd name="connsiteY1" fmla="*/ 362857 h 362857"/>
                <a:gd name="connsiteX2" fmla="*/ 21771 w 986971"/>
                <a:gd name="connsiteY2" fmla="*/ 0 h 362857"/>
                <a:gd name="connsiteX3" fmla="*/ 0 w 986971"/>
                <a:gd name="connsiteY3" fmla="*/ 224972 h 362857"/>
                <a:gd name="connsiteX0" fmla="*/ 0 w 1053646"/>
                <a:gd name="connsiteY0" fmla="*/ 220890 h 362857"/>
                <a:gd name="connsiteX1" fmla="*/ 1053646 w 1053646"/>
                <a:gd name="connsiteY1" fmla="*/ 362857 h 362857"/>
                <a:gd name="connsiteX2" fmla="*/ 88446 w 1053646"/>
                <a:gd name="connsiteY2" fmla="*/ 0 h 362857"/>
                <a:gd name="connsiteX3" fmla="*/ 0 w 1053646"/>
                <a:gd name="connsiteY3" fmla="*/ 220890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646" h="362857">
                  <a:moveTo>
                    <a:pt x="0" y="220890"/>
                  </a:moveTo>
                  <a:lnTo>
                    <a:pt x="1053646" y="362857"/>
                  </a:lnTo>
                  <a:lnTo>
                    <a:pt x="88446" y="0"/>
                  </a:lnTo>
                  <a:lnTo>
                    <a:pt x="0" y="22089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392635" y="2174417"/>
              <a:ext cx="1668236" cy="533400"/>
            </a:xfrm>
            <a:custGeom>
              <a:avLst/>
              <a:gdLst>
                <a:gd name="connsiteX0" fmla="*/ 0 w 1668236"/>
                <a:gd name="connsiteY0" fmla="*/ 157843 h 533400"/>
                <a:gd name="connsiteX1" fmla="*/ 658586 w 1668236"/>
                <a:gd name="connsiteY1" fmla="*/ 0 h 533400"/>
                <a:gd name="connsiteX2" fmla="*/ 1668236 w 1668236"/>
                <a:gd name="connsiteY2" fmla="*/ 374196 h 533400"/>
                <a:gd name="connsiteX3" fmla="*/ 997403 w 1668236"/>
                <a:gd name="connsiteY3" fmla="*/ 533400 h 533400"/>
                <a:gd name="connsiteX4" fmla="*/ 0 w 1668236"/>
                <a:gd name="connsiteY4" fmla="*/ 157843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236" h="533400">
                  <a:moveTo>
                    <a:pt x="0" y="157843"/>
                  </a:moveTo>
                  <a:lnTo>
                    <a:pt x="658586" y="0"/>
                  </a:lnTo>
                  <a:lnTo>
                    <a:pt x="1668236" y="374196"/>
                  </a:lnTo>
                  <a:lnTo>
                    <a:pt x="997403" y="533400"/>
                  </a:lnTo>
                  <a:lnTo>
                    <a:pt x="0" y="157843"/>
                  </a:lnTo>
                  <a:close/>
                </a:path>
              </a:pathLst>
            </a:custGeom>
            <a:solidFill>
              <a:schemeClr val="accent4">
                <a:lumMod val="75000"/>
                <a:alpha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8" name="34 CuadroTexto"/>
          <p:cNvSpPr txBox="1">
            <a:spLocks noChangeArrowheads="1"/>
          </p:cNvSpPr>
          <p:nvPr/>
        </p:nvSpPr>
        <p:spPr bwMode="auto">
          <a:xfrm>
            <a:off x="7160932" y="1979301"/>
            <a:ext cx="2503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Injected gas</a:t>
            </a:r>
            <a:endParaRPr lang="en-US" i="1" dirty="0">
              <a:solidFill>
                <a:schemeClr val="accent4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59237" y="4264210"/>
            <a:ext cx="4192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deep fault was destabilized by shear-slip stress transfer and transient slip-driven pore pressure changes</a:t>
            </a:r>
            <a:endParaRPr lang="es-E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000896" y="6243658"/>
            <a:ext cx="2992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fr-FR" sz="2000" dirty="0" smtClean="0"/>
              <a:t>Vilarrasa </a:t>
            </a:r>
            <a:r>
              <a:rPr lang="es-ES" altLang="fr-FR" sz="2000" i="1" dirty="0"/>
              <a:t>et al</a:t>
            </a:r>
            <a:r>
              <a:rPr lang="es-ES" altLang="fr-FR" sz="2000" dirty="0"/>
              <a:t>. (</a:t>
            </a:r>
            <a:r>
              <a:rPr lang="es-ES" altLang="fr-FR" sz="2000" dirty="0" smtClean="0"/>
              <a:t>2021) </a:t>
            </a:r>
            <a:r>
              <a:rPr lang="es-ES" altLang="fr-FR" sz="2000" i="1" dirty="0" smtClean="0"/>
              <a:t>GRL</a:t>
            </a:r>
            <a:endParaRPr lang="es-E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0916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1.85185E-6 L -0.04284 0.02291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29167E-6 4.81481E-6 L -0.03958 0.0199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6.25E-7 1.48148E-6 L -0.03685 0.0175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54167E-6 -1.48148E-6 L -0.03828 0.01875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0 L -0.04271 0.01574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7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4.44444E-6 L -0.03645 0.0132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29167E-6 4.81481E-6 L -0.02943 0.0152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5E-6 -4.81481E-6 L -0.03008 0.0159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1.66667E-6 -7.40741E-7 L -0.03112 0.0155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7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4.79167E-6 -1.48148E-6 L -0.02421 0.0152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29167E-6 2.96296E-6 L -0.02982 0.01088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5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2982 0.01088 L -0.0526 0.0199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4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2421 0.01528 L -0.04648 0.02755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60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2943 0.01527 L -0.04141 0.02175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32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3008 0.01598 L -0.03946 0.02038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3112 0.01551 L -0.04948 0.0236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3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4.16667E-6 -7.40741E-7 L -0.02369 0.01134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5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3.125E-6 7.40741E-7 L -0.02304 0.01157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57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875E-6 -2.22222E-6 L -0.02226 0.01111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04167E-6 1.85185E-6 L -0.02174 0.01018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50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04167E-6 -2.96296E-6 L -0.02174 0.00787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69" grpId="0" animBg="1"/>
      <p:bldP spid="70" grpId="0" animBg="1"/>
      <p:bldP spid="72" grpId="0"/>
      <p:bldP spid="82" grpId="0"/>
      <p:bldP spid="82" grpId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1" grpId="0"/>
      <p:bldP spid="101" grpId="1"/>
      <p:bldP spid="102" grpId="0"/>
      <p:bldP spid="60" grpId="0" animBg="1"/>
      <p:bldP spid="61" grpId="0" animBg="1"/>
      <p:bldP spid="62" grpId="0" animBg="1"/>
      <p:bldP spid="63" grpId="0" animBg="1"/>
      <p:bldP spid="81" grpId="0" animBg="1"/>
      <p:bldP spid="71" grpId="0" animBg="1"/>
      <p:bldP spid="98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91" y="2197220"/>
            <a:ext cx="3898579" cy="1980000"/>
          </a:xfrm>
          <a:prstGeom prst="rect">
            <a:avLst/>
          </a:prstGeom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23222" r="6886" b="24161"/>
          <a:stretch>
            <a:fillRect/>
          </a:stretch>
        </p:blipFill>
        <p:spPr bwMode="auto">
          <a:xfrm>
            <a:off x="5826543" y="2197220"/>
            <a:ext cx="4560033" cy="19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32471" y="4191003"/>
            <a:ext cx="899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This project has received funding from the European Research Council (ERC) under the European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Union’s Horizon 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2020 research and innovation </a:t>
            </a: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programme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(grant agreement No 801809)</a:t>
            </a:r>
            <a:endParaRPr lang="es-ES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1423686"/>
          </a:xfrm>
          <a:prstGeom prst="rect">
            <a:avLst/>
          </a:prstGeom>
        </p:spPr>
        <p:txBody>
          <a:bodyPr lIns="144000" tIns="144000" rIns="14400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Questions?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34039" y="4837903"/>
            <a:ext cx="899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This presentation reflects only the author's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view and the 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Agency and the Commission are not responsible for any use that may be made of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the information 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it contains.</a:t>
            </a:r>
            <a:endParaRPr lang="es-ES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9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6445</TotalTime>
  <Words>294</Words>
  <Application>Microsoft Office PowerPoint</Application>
  <PresentationFormat>Widescreen</PresentationFormat>
  <Paragraphs>45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Tema de Office</vt:lpstr>
      <vt:lpstr>Triggering mechanisms of the induced seismicity at the Underground Gas Storage of Castor, Spain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fault width evolution in induced seismicity analogous to that of natural seismicity?</dc:title>
  <dc:creator>VV</dc:creator>
  <cp:lastModifiedBy>Victor Vilarrasa</cp:lastModifiedBy>
  <cp:revision>345</cp:revision>
  <dcterms:created xsi:type="dcterms:W3CDTF">2019-03-30T06:47:54Z</dcterms:created>
  <dcterms:modified xsi:type="dcterms:W3CDTF">2022-05-21T21:08:23Z</dcterms:modified>
</cp:coreProperties>
</file>