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87" r:id="rId3"/>
    <p:sldId id="297" r:id="rId4"/>
    <p:sldId id="322" r:id="rId5"/>
    <p:sldId id="301" r:id="rId6"/>
    <p:sldId id="300" r:id="rId7"/>
    <p:sldId id="327" r:id="rId8"/>
    <p:sldId id="328" r:id="rId9"/>
    <p:sldId id="326" r:id="rId10"/>
    <p:sldId id="28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BDE"/>
    <a:srgbClr val="8C0000"/>
    <a:srgbClr val="FFD9D9"/>
    <a:srgbClr val="365FA8"/>
    <a:srgbClr val="E3EAF6"/>
    <a:srgbClr val="617256"/>
    <a:srgbClr val="E1E6DE"/>
    <a:srgbClr val="FF2D2D"/>
    <a:srgbClr val="00EF00"/>
    <a:srgbClr val="00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3"/>
    <p:restoredTop sz="93473" autoAdjust="0"/>
  </p:normalViewPr>
  <p:slideViewPr>
    <p:cSldViewPr snapToGrid="0">
      <p:cViewPr>
        <p:scale>
          <a:sx n="125" d="100"/>
          <a:sy n="125" d="100"/>
        </p:scale>
        <p:origin x="287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C2945-A566-432C-9D7D-4D0A1B6E8006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C810E-EBD2-4258-B59A-8240AA97DC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58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FC1C3-321C-4082-A6A0-3BF87FFEFD2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31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FC1C3-321C-4082-A6A0-3BF87FFEFD2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69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C810E-EBD2-4258-B59A-8240AA97DCB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92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FC1C3-321C-4082-A6A0-3BF87FFEFD2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625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FC1C3-321C-4082-A6A0-3BF87FFEFD2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236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FC1C3-321C-4082-A6A0-3BF87FFEFD2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192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FC1C3-321C-4082-A6A0-3BF87FFEFD2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777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FC1C3-321C-4082-A6A0-3BF87FFEFD2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697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77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45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3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992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30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08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545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30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94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64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11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CB8DF-6517-470F-8380-7ACA425482CB}" type="datetimeFigureOut">
              <a:rPr lang="ko-KR" altLang="en-US" smtClean="0"/>
              <a:t>2022-05-23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97CD9-4CB9-4873-A50C-8DA2E82039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742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0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pn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png"/><Relationship Id="rId3" Type="http://schemas.openxmlformats.org/officeDocument/2006/relationships/image" Target="../media/image44.png"/><Relationship Id="rId21" Type="http://schemas.openxmlformats.org/officeDocument/2006/relationships/image" Target="../media/image59.png"/><Relationship Id="rId34" Type="http://schemas.openxmlformats.org/officeDocument/2006/relationships/image" Target="../media/image72.jpeg"/><Relationship Id="rId7" Type="http://schemas.openxmlformats.org/officeDocument/2006/relationships/image" Target="../media/image48.png"/><Relationship Id="rId12" Type="http://schemas.microsoft.com/office/2007/relationships/hdphoto" Target="../media/hdphoto9.wdp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sv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jpe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microsoft.com/office/2007/relationships/hdphoto" Target="../media/hdphoto8.wdp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2.sv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0.png"/><Relationship Id="rId21" Type="http://schemas.openxmlformats.org/officeDocument/2006/relationships/image" Target="../media/image90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0.png"/><Relationship Id="rId11" Type="http://schemas.openxmlformats.org/officeDocument/2006/relationships/image" Target="../media/image80.png"/><Relationship Id="rId5" Type="http://schemas.openxmlformats.org/officeDocument/2006/relationships/image" Target="../media/image740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0.png"/><Relationship Id="rId9" Type="http://schemas.openxmlformats.org/officeDocument/2006/relationships/image" Target="../media/image780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53.png"/><Relationship Id="rId18" Type="http://schemas.openxmlformats.org/officeDocument/2006/relationships/image" Target="../media/image49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52.svg"/><Relationship Id="rId17" Type="http://schemas.microsoft.com/office/2007/relationships/hdphoto" Target="../media/hdphoto7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11" Type="http://schemas.openxmlformats.org/officeDocument/2006/relationships/image" Target="../media/image51.png"/><Relationship Id="rId5" Type="http://schemas.openxmlformats.org/officeDocument/2006/relationships/image" Target="../media/image95.png"/><Relationship Id="rId15" Type="http://schemas.openxmlformats.org/officeDocument/2006/relationships/image" Target="../media/image47.png"/><Relationship Id="rId10" Type="http://schemas.openxmlformats.org/officeDocument/2006/relationships/image" Target="../media/image100.png"/><Relationship Id="rId19" Type="http://schemas.microsoft.com/office/2007/relationships/hdphoto" Target="../media/hdphoto8.wdp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90.png"/><Relationship Id="rId21" Type="http://schemas.openxmlformats.org/officeDocument/2006/relationships/image" Target="../media/image118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6BD422C6-DBC2-4850-AA0D-82B230FFF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1113"/>
            <a:ext cx="9144000" cy="1902375"/>
          </a:xfrm>
          <a:solidFill>
            <a:schemeClr val="tx1">
              <a:lumMod val="75000"/>
              <a:lumOff val="25000"/>
            </a:schemeClr>
          </a:solidFill>
        </p:spPr>
        <p:txBody>
          <a:bodyPr tIns="72000" anchor="ctr" anchorCtr="0">
            <a:normAutofit/>
          </a:bodyPr>
          <a:lstStyle/>
          <a:p>
            <a:r>
              <a:rPr lang="en-US" altLang="ko-KR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Frost Heave and Thaw Settlement of Permafrost Using Timeseries InSAR Measurements</a:t>
            </a:r>
            <a:endParaRPr lang="ko-KR" altLang="en-US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부제목 2">
            <a:extLst>
              <a:ext uri="{FF2B5EF4-FFF2-40B4-BE49-F238E27FC236}">
                <a16:creationId xmlns:a16="http://schemas.microsoft.com/office/drawing/2014/main" id="{3DEF6638-53AE-4DC3-B9AD-8223F152A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4049140"/>
            <a:ext cx="9144000" cy="1745078"/>
          </a:xfrm>
        </p:spPr>
        <p:txBody>
          <a:bodyPr anchor="ctr" anchorCtr="0">
            <a:norm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Yoon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Taek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Jung</a:t>
            </a:r>
            <a:r>
              <a:rPr lang="en-US" altLang="ko-K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Sang-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Eun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Park</a:t>
            </a:r>
            <a:r>
              <a:rPr lang="en-US" altLang="ko-K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Geoinformation Engineering, Sejong</a:t>
            </a:r>
            <a:r>
              <a:rPr lang="ko-KR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University, Korea</a:t>
            </a:r>
          </a:p>
          <a:p>
            <a:r>
              <a:rPr lang="en-US" altLang="ko-KR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Energy and Mineral Resources Engineering, Sejong University, Korea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54FDB7-39C8-D170-1188-EB223F1EE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519" y="0"/>
            <a:ext cx="1239481" cy="16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CE1945-3EE8-CBBA-3309-8D7FD448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038" y="0"/>
            <a:ext cx="1239481" cy="16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2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2BC8B7-9526-4CB7-BDCA-6E2AF746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53" y="3081211"/>
            <a:ext cx="8406293" cy="695578"/>
          </a:xfrm>
        </p:spPr>
        <p:txBody>
          <a:bodyPr>
            <a:normAutofit/>
          </a:bodyPr>
          <a:lstStyle/>
          <a:p>
            <a:pPr algn="ctr"/>
            <a:r>
              <a:rPr lang="en-US" altLang="ko-KR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ko-KR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9BFEE1F-1F33-F26D-69D6-63F3A71C13E4}"/>
              </a:ext>
            </a:extLst>
          </p:cNvPr>
          <p:cNvSpPr/>
          <p:nvPr/>
        </p:nvSpPr>
        <p:spPr>
          <a:xfrm>
            <a:off x="190093" y="1399979"/>
            <a:ext cx="4410294" cy="1012638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A01795AC-14C3-46AE-A382-D436B076586B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&amp; Objective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C547F-1E5D-14A5-8B09-780C89A63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2587"/>
            <a:ext cx="4334314" cy="2645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569E7-C4ED-6925-EF27-B52C74424AE8}"/>
              </a:ext>
            </a:extLst>
          </p:cNvPr>
          <p:cNvSpPr txBox="1"/>
          <p:nvPr/>
        </p:nvSpPr>
        <p:spPr>
          <a:xfrm>
            <a:off x="-2" y="6396335"/>
            <a:ext cx="433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Permafrost melting in the arctic region of Svalbard, Norway.</a:t>
            </a:r>
          </a:p>
          <a:p>
            <a:pPr algn="r"/>
            <a:r>
              <a:rPr lang="en-US" altLang="ko-KR" sz="1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Jeff </a:t>
            </a:r>
            <a:r>
              <a:rPr lang="en-US" altLang="ko-KR" sz="1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Vanuga</a:t>
            </a:r>
            <a:r>
              <a:rPr lang="en-US" altLang="ko-KR" sz="1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/Getty</a:t>
            </a:r>
            <a:endParaRPr lang="ko-KR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4CF92730-4888-EB82-5282-6D66AEB8BF19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469156" y="3290730"/>
            <a:ext cx="756840" cy="19330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BC9A235F-4664-39C2-D531-0CE6029C3078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469156" y="3290730"/>
            <a:ext cx="3041087" cy="20790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6F45F7-DD8F-A623-6B9D-C9931B27D917}"/>
              </a:ext>
            </a:extLst>
          </p:cNvPr>
          <p:cNvSpPr txBox="1"/>
          <p:nvPr/>
        </p:nvSpPr>
        <p:spPr>
          <a:xfrm>
            <a:off x="1585340" y="3438727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Microwave</a:t>
            </a:r>
          </a:p>
          <a:p>
            <a:r>
              <a:rPr lang="en-US" altLang="ko-KR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Remote Sensing</a:t>
            </a:r>
            <a:endParaRPr lang="ko-KR" altLang="en-US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Oval 26">
            <a:extLst>
              <a:ext uri="{FF2B5EF4-FFF2-40B4-BE49-F238E27FC236}">
                <a16:creationId xmlns:a16="http://schemas.microsoft.com/office/drawing/2014/main" id="{362B911B-4A8D-7313-42A3-B72D44C936BB}"/>
              </a:ext>
            </a:extLst>
          </p:cNvPr>
          <p:cNvSpPr/>
          <p:nvPr/>
        </p:nvSpPr>
        <p:spPr>
          <a:xfrm rot="219364">
            <a:off x="1223667" y="4984743"/>
            <a:ext cx="2288905" cy="624084"/>
          </a:xfrm>
          <a:prstGeom prst="ellipse">
            <a:avLst/>
          </a:prstGeom>
          <a:solidFill>
            <a:schemeClr val="accent2">
              <a:alpha val="3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폭발: 14pt 9">
            <a:extLst>
              <a:ext uri="{FF2B5EF4-FFF2-40B4-BE49-F238E27FC236}">
                <a16:creationId xmlns:a16="http://schemas.microsoft.com/office/drawing/2014/main" id="{62012A19-A8E5-6EF5-9863-1C87BDD77A60}"/>
              </a:ext>
            </a:extLst>
          </p:cNvPr>
          <p:cNvSpPr/>
          <p:nvPr/>
        </p:nvSpPr>
        <p:spPr>
          <a:xfrm>
            <a:off x="1874391" y="5066605"/>
            <a:ext cx="747405" cy="37749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6780227E-1766-823C-E9BD-7B65FD0A1C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918802" flipH="1">
            <a:off x="440215" y="3389874"/>
            <a:ext cx="1407119" cy="12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왼쪽 중괄호 11">
            <a:extLst>
              <a:ext uri="{FF2B5EF4-FFF2-40B4-BE49-F238E27FC236}">
                <a16:creationId xmlns:a16="http://schemas.microsoft.com/office/drawing/2014/main" id="{34FB6FD7-ECAB-BCBB-64A2-B81C4AE76F71}"/>
              </a:ext>
            </a:extLst>
          </p:cNvPr>
          <p:cNvSpPr/>
          <p:nvPr/>
        </p:nvSpPr>
        <p:spPr>
          <a:xfrm flipH="1">
            <a:off x="4331665" y="5296786"/>
            <a:ext cx="333237" cy="512655"/>
          </a:xfrm>
          <a:prstGeom prst="leftBrace">
            <a:avLst>
              <a:gd name="adj1" fmla="val 0"/>
              <a:gd name="adj2" fmla="val 0"/>
            </a:avLst>
          </a:prstGeom>
          <a:ln w="57150">
            <a:solidFill>
              <a:srgbClr val="553A2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B3D45C-E090-1C32-A5B3-5E41D6A20F12}"/>
              </a:ext>
            </a:extLst>
          </p:cNvPr>
          <p:cNvSpPr txBox="1"/>
          <p:nvPr/>
        </p:nvSpPr>
        <p:spPr>
          <a:xfrm>
            <a:off x="4664901" y="5022488"/>
            <a:ext cx="1143115" cy="523220"/>
          </a:xfrm>
          <a:prstGeom prst="rect">
            <a:avLst/>
          </a:prstGeom>
          <a:solidFill>
            <a:srgbClr val="553A2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Layer</a:t>
            </a:r>
            <a:endParaRPr lang="ko-KR" alt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왼쪽 중괄호 13">
            <a:extLst>
              <a:ext uri="{FF2B5EF4-FFF2-40B4-BE49-F238E27FC236}">
                <a16:creationId xmlns:a16="http://schemas.microsoft.com/office/drawing/2014/main" id="{1270C711-A339-AE3B-89CA-A1AD6D80F870}"/>
              </a:ext>
            </a:extLst>
          </p:cNvPr>
          <p:cNvSpPr/>
          <p:nvPr/>
        </p:nvSpPr>
        <p:spPr>
          <a:xfrm flipH="1">
            <a:off x="4333710" y="5868809"/>
            <a:ext cx="333237" cy="851198"/>
          </a:xfrm>
          <a:prstGeom prst="leftBrace">
            <a:avLst>
              <a:gd name="adj1" fmla="val 0"/>
              <a:gd name="adj2" fmla="val 25324"/>
            </a:avLst>
          </a:prstGeom>
          <a:ln w="571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025653-6085-A280-E6B0-60B264EF26BB}"/>
              </a:ext>
            </a:extLst>
          </p:cNvPr>
          <p:cNvSpPr txBox="1"/>
          <p:nvPr/>
        </p:nvSpPr>
        <p:spPr>
          <a:xfrm>
            <a:off x="4667660" y="5809441"/>
            <a:ext cx="1140356" cy="307777"/>
          </a:xfrm>
          <a:prstGeom prst="rect">
            <a:avLst/>
          </a:prstGeom>
          <a:solidFill>
            <a:srgbClr val="2E75B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Permafrost</a:t>
            </a:r>
            <a:endParaRPr lang="ko-KR" alt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Image result for ALOS PALSAR">
            <a:extLst>
              <a:ext uri="{FF2B5EF4-FFF2-40B4-BE49-F238E27FC236}">
                <a16:creationId xmlns:a16="http://schemas.microsoft.com/office/drawing/2014/main" id="{DC9C7016-1DA3-D179-05F4-D7243FEA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0625">
            <a:off x="88977" y="2523247"/>
            <a:ext cx="922080" cy="72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D019D458-8198-829B-6AE0-18499BC55DCA}"/>
              </a:ext>
            </a:extLst>
          </p:cNvPr>
          <p:cNvSpPr/>
          <p:nvPr/>
        </p:nvSpPr>
        <p:spPr>
          <a:xfrm>
            <a:off x="266073" y="1570147"/>
            <a:ext cx="4197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and Quantification of Frost heave over Permafrost region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B80ECBA-5FBE-0590-BB14-0456DEF96FE3}"/>
              </a:ext>
            </a:extLst>
          </p:cNvPr>
          <p:cNvSpPr/>
          <p:nvPr/>
        </p:nvSpPr>
        <p:spPr>
          <a:xfrm>
            <a:off x="5808016" y="4867020"/>
            <a:ext cx="3115267" cy="1628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 marR="0" lvl="0" indent="-144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A layer above permafrost that 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freezes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and 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thaws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annually</a:t>
            </a:r>
          </a:p>
          <a:p>
            <a:pPr marL="144000" marR="0" lvl="0" indent="-144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144000" marR="0" lvl="0" indent="-144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permanently frozen ground in high latitudes</a:t>
            </a:r>
          </a:p>
        </p:txBody>
      </p:sp>
      <p:pic>
        <p:nvPicPr>
          <p:cNvPr id="19" name="Picture 4" descr="Birch forest in Siberia in winter, Siberia, Russia, Eurasia stock photo">
            <a:extLst>
              <a:ext uri="{FF2B5EF4-FFF2-40B4-BE49-F238E27FC236}">
                <a16:creationId xmlns:a16="http://schemas.microsoft.com/office/drawing/2014/main" id="{F1F7D51C-F289-E265-B3A4-1D9C52664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61907" y="1222826"/>
            <a:ext cx="792000" cy="13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Birch forest in Siberia in winter, Siberia, Russia, Eurasia stock photo">
            <a:extLst>
              <a:ext uri="{FF2B5EF4-FFF2-40B4-BE49-F238E27FC236}">
                <a16:creationId xmlns:a16="http://schemas.microsoft.com/office/drawing/2014/main" id="{05067FD2-C6C4-ABEA-D91D-114206B87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0782" y="1222826"/>
            <a:ext cx="792000" cy="139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 descr="잔디, 실외, 나무, 식물이(가) 표시된 사진&#10;&#10;자동 생성된 설명">
            <a:extLst>
              <a:ext uri="{FF2B5EF4-FFF2-40B4-BE49-F238E27FC236}">
                <a16:creationId xmlns:a16="http://schemas.microsoft.com/office/drawing/2014/main" id="{B9F7D162-FFE6-090F-E97A-AEEAA5E58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409" y="1222826"/>
            <a:ext cx="792000" cy="1399403"/>
          </a:xfrm>
          <a:prstGeom prst="rect">
            <a:avLst/>
          </a:prstGeom>
        </p:spPr>
      </p:pic>
      <p:pic>
        <p:nvPicPr>
          <p:cNvPr id="22" name="그림 21" descr="잔디, 실외, 나무, 식물이(가) 표시된 사진&#10;&#10;자동 생성된 설명">
            <a:extLst>
              <a:ext uri="{FF2B5EF4-FFF2-40B4-BE49-F238E27FC236}">
                <a16:creationId xmlns:a16="http://schemas.microsoft.com/office/drawing/2014/main" id="{4DB01B27-163E-C523-4B3F-FB4A32CA7B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533" y="1222826"/>
            <a:ext cx="792000" cy="1399403"/>
          </a:xfrm>
          <a:prstGeom prst="rect">
            <a:avLst/>
          </a:prstGeom>
        </p:spPr>
      </p:pic>
      <p:pic>
        <p:nvPicPr>
          <p:cNvPr id="23" name="그림 22" descr="잔디, 실외, 나무, 식물이(가) 표시된 사진&#10;&#10;자동 생성된 설명">
            <a:extLst>
              <a:ext uri="{FF2B5EF4-FFF2-40B4-BE49-F238E27FC236}">
                <a16:creationId xmlns:a16="http://schemas.microsoft.com/office/drawing/2014/main" id="{93E79643-3A10-A307-C07A-BE551196645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657" y="1222826"/>
            <a:ext cx="792000" cy="13994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5897C6-B442-6FC9-B665-CA2BCC0E424E}"/>
              </a:ext>
            </a:extLst>
          </p:cNvPr>
          <p:cNvSpPr txBox="1"/>
          <p:nvPr/>
        </p:nvSpPr>
        <p:spPr>
          <a:xfrm>
            <a:off x="5614250" y="2864996"/>
            <a:ext cx="61122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endParaRPr lang="ko-KR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B7508-DD46-CE96-B152-9A2B44661482}"/>
              </a:ext>
            </a:extLst>
          </p:cNvPr>
          <p:cNvSpPr txBox="1"/>
          <p:nvPr/>
        </p:nvSpPr>
        <p:spPr>
          <a:xfrm>
            <a:off x="6184533" y="3147831"/>
            <a:ext cx="61122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endParaRPr lang="ko-KR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3FD5A1-3835-5BFA-4833-8C289F19A3A9}"/>
              </a:ext>
            </a:extLst>
          </p:cNvPr>
          <p:cNvSpPr txBox="1"/>
          <p:nvPr/>
        </p:nvSpPr>
        <p:spPr>
          <a:xfrm>
            <a:off x="6716773" y="3206701"/>
            <a:ext cx="57691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winter</a:t>
            </a:r>
            <a:endParaRPr lang="ko-KR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4375EB-E486-B2E6-6EE5-7390ED00AA93}"/>
              </a:ext>
            </a:extLst>
          </p:cNvPr>
          <p:cNvSpPr txBox="1"/>
          <p:nvPr/>
        </p:nvSpPr>
        <p:spPr>
          <a:xfrm>
            <a:off x="7504611" y="2691719"/>
            <a:ext cx="52259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 winter</a:t>
            </a:r>
            <a:endParaRPr lang="ko-KR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64B396-56A1-5A5A-51D8-AA29857C4034}"/>
              </a:ext>
            </a:extLst>
          </p:cNvPr>
          <p:cNvSpPr txBox="1"/>
          <p:nvPr/>
        </p:nvSpPr>
        <p:spPr>
          <a:xfrm>
            <a:off x="8499439" y="2691719"/>
            <a:ext cx="52259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winter</a:t>
            </a:r>
            <a:endParaRPr lang="ko-KR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43BCA4BD-D323-2601-B8F2-8EFCE3CC43B7}"/>
              </a:ext>
            </a:extLst>
          </p:cNvPr>
          <p:cNvSpPr/>
          <p:nvPr/>
        </p:nvSpPr>
        <p:spPr>
          <a:xfrm>
            <a:off x="4993907" y="4513049"/>
            <a:ext cx="3960000" cy="271027"/>
          </a:xfrm>
          <a:prstGeom prst="rect">
            <a:avLst/>
          </a:prstGeom>
          <a:solidFill>
            <a:srgbClr val="8AB8C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Permafrost</a:t>
            </a:r>
            <a:endParaRPr lang="ko-KR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2EE21831-E8E3-EB27-35BA-29D6A380278A}"/>
              </a:ext>
            </a:extLst>
          </p:cNvPr>
          <p:cNvSpPr/>
          <p:nvPr/>
        </p:nvSpPr>
        <p:spPr>
          <a:xfrm>
            <a:off x="4993907" y="3117984"/>
            <a:ext cx="792000" cy="139940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9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solidFill>
              <a:srgbClr val="876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4E0BC05-8834-70B2-96E0-EBF5B1E22B24}"/>
              </a:ext>
            </a:extLst>
          </p:cNvPr>
          <p:cNvSpPr/>
          <p:nvPr/>
        </p:nvSpPr>
        <p:spPr>
          <a:xfrm>
            <a:off x="5785907" y="3331742"/>
            <a:ext cx="792000" cy="11856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9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solidFill>
              <a:srgbClr val="876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05796FE-BB8A-782E-B907-FAEE2D7F585A}"/>
              </a:ext>
            </a:extLst>
          </p:cNvPr>
          <p:cNvSpPr/>
          <p:nvPr/>
        </p:nvSpPr>
        <p:spPr>
          <a:xfrm>
            <a:off x="6584170" y="3637510"/>
            <a:ext cx="792000" cy="14558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C07C59A4-E3D6-E746-911B-33C4245490EC}"/>
              </a:ext>
            </a:extLst>
          </p:cNvPr>
          <p:cNvSpPr/>
          <p:nvPr/>
        </p:nvSpPr>
        <p:spPr>
          <a:xfrm>
            <a:off x="7369907" y="3325857"/>
            <a:ext cx="792000" cy="80486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9B95B93-7F93-66E7-24E1-E0C09FF88C44}"/>
              </a:ext>
            </a:extLst>
          </p:cNvPr>
          <p:cNvSpPr/>
          <p:nvPr/>
        </p:nvSpPr>
        <p:spPr>
          <a:xfrm>
            <a:off x="8161907" y="3117984"/>
            <a:ext cx="792000" cy="139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BB438A3E-CA03-7817-5108-76D0F0CBCCE2}"/>
              </a:ext>
            </a:extLst>
          </p:cNvPr>
          <p:cNvSpPr/>
          <p:nvPr/>
        </p:nvSpPr>
        <p:spPr>
          <a:xfrm>
            <a:off x="6577907" y="3789361"/>
            <a:ext cx="792000" cy="7280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9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solidFill>
              <a:srgbClr val="876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F9978AA3-F285-C9AF-D66C-921BB948845E}"/>
              </a:ext>
            </a:extLst>
          </p:cNvPr>
          <p:cNvSpPr/>
          <p:nvPr/>
        </p:nvSpPr>
        <p:spPr>
          <a:xfrm>
            <a:off x="7369907" y="4130719"/>
            <a:ext cx="792000" cy="38666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9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solidFill>
              <a:srgbClr val="876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9F57B4-4BCD-FF3B-3001-DC25BE5DA414}"/>
              </a:ext>
            </a:extLst>
          </p:cNvPr>
          <p:cNvSpPr txBox="1"/>
          <p:nvPr/>
        </p:nvSpPr>
        <p:spPr>
          <a:xfrm>
            <a:off x="7398028" y="3585235"/>
            <a:ext cx="1479656" cy="215444"/>
          </a:xfrm>
          <a:prstGeom prst="rect">
            <a:avLst/>
          </a:prstGeom>
          <a:gradFill>
            <a:gsLst>
              <a:gs pos="0">
                <a:srgbClr val="E7E7E7"/>
              </a:gs>
              <a:gs pos="50000">
                <a:srgbClr val="E2E2E2"/>
              </a:gs>
              <a:gs pos="100000">
                <a:srgbClr val="DCDCDC"/>
              </a:gs>
            </a:gsLst>
            <a:lin ang="5400000" scaled="0"/>
          </a:gra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Frozen active layer</a:t>
            </a:r>
            <a:endParaRPr kumimoji="0" lang="ko-KR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D8EBC1-7B6D-17DE-9F38-3D0E3ACE5364}"/>
              </a:ext>
            </a:extLst>
          </p:cNvPr>
          <p:cNvSpPr txBox="1"/>
          <p:nvPr/>
        </p:nvSpPr>
        <p:spPr>
          <a:xfrm>
            <a:off x="5002166" y="4059644"/>
            <a:ext cx="1826729" cy="215444"/>
          </a:xfrm>
          <a:prstGeom prst="rect">
            <a:avLst/>
          </a:prstGeom>
          <a:gradFill flip="none" rotWithShape="1">
            <a:gsLst>
              <a:gs pos="0">
                <a:srgbClr val="DCCEB6"/>
              </a:gs>
              <a:gs pos="50000">
                <a:srgbClr val="DFD2BB"/>
              </a:gs>
              <a:gs pos="100000">
                <a:srgbClr val="D2C3A4"/>
              </a:gs>
            </a:gsLst>
            <a:lin ang="5400000" scaled="1"/>
            <a:tileRect/>
          </a:gra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Thawed active layer</a:t>
            </a:r>
            <a:endParaRPr kumimoji="0" lang="ko-KR" alt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8F3E50BE-376C-7E30-481A-079F8C96B2F5}"/>
              </a:ext>
            </a:extLst>
          </p:cNvPr>
          <p:cNvSpPr/>
          <p:nvPr/>
        </p:nvSpPr>
        <p:spPr>
          <a:xfrm flipH="1" flipV="1">
            <a:off x="5782910" y="3624279"/>
            <a:ext cx="542043" cy="55433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자유형: 도형 39">
            <a:extLst>
              <a:ext uri="{FF2B5EF4-FFF2-40B4-BE49-F238E27FC236}">
                <a16:creationId xmlns:a16="http://schemas.microsoft.com/office/drawing/2014/main" id="{74656EAF-B4F0-3782-CC93-892641B73205}"/>
              </a:ext>
            </a:extLst>
          </p:cNvPr>
          <p:cNvSpPr/>
          <p:nvPr/>
        </p:nvSpPr>
        <p:spPr>
          <a:xfrm>
            <a:off x="6964259" y="3869239"/>
            <a:ext cx="414989" cy="77834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자유형: 도형 40">
            <a:extLst>
              <a:ext uri="{FF2B5EF4-FFF2-40B4-BE49-F238E27FC236}">
                <a16:creationId xmlns:a16="http://schemas.microsoft.com/office/drawing/2014/main" id="{775919C5-DE49-4DA8-82A3-C3884E779E8E}"/>
              </a:ext>
            </a:extLst>
          </p:cNvPr>
          <p:cNvSpPr/>
          <p:nvPr/>
        </p:nvSpPr>
        <p:spPr>
          <a:xfrm>
            <a:off x="7746918" y="4309198"/>
            <a:ext cx="414989" cy="77834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자유형: 도형 41">
            <a:extLst>
              <a:ext uri="{FF2B5EF4-FFF2-40B4-BE49-F238E27FC236}">
                <a16:creationId xmlns:a16="http://schemas.microsoft.com/office/drawing/2014/main" id="{5A84E5BA-25B6-0864-AA87-9F483388FA4D}"/>
              </a:ext>
            </a:extLst>
          </p:cNvPr>
          <p:cNvSpPr/>
          <p:nvPr/>
        </p:nvSpPr>
        <p:spPr>
          <a:xfrm>
            <a:off x="8654851" y="4327965"/>
            <a:ext cx="298288" cy="55946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화살표: 위쪽 42">
            <a:extLst>
              <a:ext uri="{FF2B5EF4-FFF2-40B4-BE49-F238E27FC236}">
                <a16:creationId xmlns:a16="http://schemas.microsoft.com/office/drawing/2014/main" id="{41238A26-7BB5-FA67-B9B0-150E3ADA0C62}"/>
              </a:ext>
            </a:extLst>
          </p:cNvPr>
          <p:cNvSpPr/>
          <p:nvPr/>
        </p:nvSpPr>
        <p:spPr>
          <a:xfrm flipV="1">
            <a:off x="6007905" y="365911"/>
            <a:ext cx="569935" cy="850357"/>
          </a:xfrm>
          <a:prstGeom prst="upArrow">
            <a:avLst/>
          </a:prstGeom>
          <a:solidFill>
            <a:srgbClr val="00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화살표: 위쪽 43">
            <a:extLst>
              <a:ext uri="{FF2B5EF4-FFF2-40B4-BE49-F238E27FC236}">
                <a16:creationId xmlns:a16="http://schemas.microsoft.com/office/drawing/2014/main" id="{FAA8BDAF-749D-2C2F-C7B5-B086DB475F80}"/>
              </a:ext>
            </a:extLst>
          </p:cNvPr>
          <p:cNvSpPr/>
          <p:nvPr/>
        </p:nvSpPr>
        <p:spPr>
          <a:xfrm>
            <a:off x="7803125" y="367018"/>
            <a:ext cx="569935" cy="850357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3937C-2D24-275E-0849-2C8D43A96039}"/>
              </a:ext>
            </a:extLst>
          </p:cNvPr>
          <p:cNvSpPr txBox="1"/>
          <p:nvPr/>
        </p:nvSpPr>
        <p:spPr>
          <a:xfrm>
            <a:off x="5513735" y="698396"/>
            <a:ext cx="61122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Thaw</a:t>
            </a:r>
            <a:endParaRPr lang="ko-KR" altLang="en-US" sz="13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F7E0EB-F245-C8D7-D66B-0CEB80DE74DF}"/>
              </a:ext>
            </a:extLst>
          </p:cNvPr>
          <p:cNvSpPr txBox="1"/>
          <p:nvPr/>
        </p:nvSpPr>
        <p:spPr>
          <a:xfrm>
            <a:off x="7217936" y="698396"/>
            <a:ext cx="61122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3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Freeze</a:t>
            </a:r>
            <a:endParaRPr lang="ko-KR" altLang="en-US" sz="13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C25F583D-2C84-8AE5-247E-9FFBB281CDB2}"/>
              </a:ext>
            </a:extLst>
          </p:cNvPr>
          <p:cNvCxnSpPr>
            <a:cxnSpLocks/>
          </p:cNvCxnSpPr>
          <p:nvPr/>
        </p:nvCxnSpPr>
        <p:spPr>
          <a:xfrm>
            <a:off x="4850064" y="3117984"/>
            <a:ext cx="4206749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AEDBFC8-E89E-C631-9E20-DE07797EB057}"/>
                  </a:ext>
                </a:extLst>
              </p:cNvPr>
              <p:cNvSpPr txBox="1"/>
              <p:nvPr/>
            </p:nvSpPr>
            <p:spPr>
              <a:xfrm>
                <a:off x="4433956" y="2796462"/>
                <a:ext cx="9202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80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AEDBFC8-E89E-C631-9E20-DE07797EB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956" y="2796462"/>
                <a:ext cx="920295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E2CCBBB-DD3F-1201-68F1-F0497DFD4EF6}"/>
                  </a:ext>
                </a:extLst>
              </p:cNvPr>
              <p:cNvSpPr txBox="1"/>
              <p:nvPr/>
            </p:nvSpPr>
            <p:spPr>
              <a:xfrm rot="16200000">
                <a:off x="4343293" y="3679237"/>
                <a:ext cx="9202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𝑒𝑝𝑡h</m:t>
                      </m:r>
                    </m:oMath>
                  </m:oMathPara>
                </a14:m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E2CCBBB-DD3F-1201-68F1-F0497DFD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43293" y="3679237"/>
                <a:ext cx="920295" cy="369332"/>
              </a:xfrm>
              <a:prstGeom prst="rect">
                <a:avLst/>
              </a:prstGeom>
              <a:blipFill>
                <a:blip r:embed="rId18"/>
                <a:stretch>
                  <a:fillRect r="-1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5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2"/>
    </mc:Choice>
    <mc:Fallback xmlns="">
      <p:transition spd="slow" advTm="630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제목 1">
            <a:extLst>
              <a:ext uri="{FF2B5EF4-FFF2-40B4-BE49-F238E27FC236}">
                <a16:creationId xmlns:a16="http://schemas.microsoft.com/office/drawing/2014/main" id="{DF563E9B-BBCD-2E85-192C-9CFC1C0270F5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&amp; Dataset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D6E81E70-FE5F-B1EA-A139-EEEDE016D531}"/>
              </a:ext>
            </a:extLst>
          </p:cNvPr>
          <p:cNvSpPr/>
          <p:nvPr/>
        </p:nvSpPr>
        <p:spPr>
          <a:xfrm>
            <a:off x="134822" y="1422356"/>
            <a:ext cx="4159441" cy="3653593"/>
          </a:xfrm>
          <a:prstGeom prst="rect">
            <a:avLst/>
          </a:prstGeom>
          <a:solidFill>
            <a:srgbClr val="004FF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A900BB2-3BE9-1B63-E391-0300DB87A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113" y="1411066"/>
            <a:ext cx="2208627" cy="365359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04091340-F7E9-355E-4168-7CEFC1A83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70" y="5182911"/>
            <a:ext cx="8386730" cy="13004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0CB8EEF-D1C7-33EF-FB0A-B6799F415A42}"/>
              </a:ext>
            </a:extLst>
          </p:cNvPr>
          <p:cNvSpPr txBox="1"/>
          <p:nvPr/>
        </p:nvSpPr>
        <p:spPr>
          <a:xfrm rot="16200000">
            <a:off x="-725848" y="5726250"/>
            <a:ext cx="1759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temperature [</a:t>
            </a:r>
            <a:r>
              <a:rPr lang="ko-KR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C]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C9F546-858F-9AE5-5A6D-6F2239CA873A}"/>
              </a:ext>
            </a:extLst>
          </p:cNvPr>
          <p:cNvSpPr txBox="1"/>
          <p:nvPr/>
        </p:nvSpPr>
        <p:spPr>
          <a:xfrm>
            <a:off x="138832" y="888989"/>
            <a:ext cx="6592166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Sentinel-1, 2018. 10.02 ~ 2019.04.12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(17 observations,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12-day repeat cycle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Interferometric Wide swath mode,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Descending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0E90422A-3231-4248-F9C8-630671DEAACB}"/>
              </a:ext>
            </a:extLst>
          </p:cNvPr>
          <p:cNvCxnSpPr>
            <a:cxnSpLocks/>
          </p:cNvCxnSpPr>
          <p:nvPr/>
        </p:nvCxnSpPr>
        <p:spPr>
          <a:xfrm>
            <a:off x="1120425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E054BF1E-F51C-2158-6857-29973E92A9A4}"/>
              </a:ext>
            </a:extLst>
          </p:cNvPr>
          <p:cNvCxnSpPr>
            <a:cxnSpLocks/>
          </p:cNvCxnSpPr>
          <p:nvPr/>
        </p:nvCxnSpPr>
        <p:spPr>
          <a:xfrm>
            <a:off x="1365049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74E4D9B6-7294-09A7-2752-CF0CEE50A89D}"/>
              </a:ext>
            </a:extLst>
          </p:cNvPr>
          <p:cNvCxnSpPr>
            <a:cxnSpLocks/>
          </p:cNvCxnSpPr>
          <p:nvPr/>
        </p:nvCxnSpPr>
        <p:spPr>
          <a:xfrm>
            <a:off x="1609673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EC03C231-6F14-29EC-AD54-A8AA91736EA1}"/>
              </a:ext>
            </a:extLst>
          </p:cNvPr>
          <p:cNvCxnSpPr>
            <a:cxnSpLocks/>
          </p:cNvCxnSpPr>
          <p:nvPr/>
        </p:nvCxnSpPr>
        <p:spPr>
          <a:xfrm>
            <a:off x="1854297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98F2AB98-4E7D-380E-F17F-73E9A1AC80CC}"/>
              </a:ext>
            </a:extLst>
          </p:cNvPr>
          <p:cNvCxnSpPr>
            <a:cxnSpLocks/>
          </p:cNvCxnSpPr>
          <p:nvPr/>
        </p:nvCxnSpPr>
        <p:spPr>
          <a:xfrm>
            <a:off x="2098921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5006318B-BB7F-E8C8-4B1A-7CAE1C812B34}"/>
              </a:ext>
            </a:extLst>
          </p:cNvPr>
          <p:cNvCxnSpPr>
            <a:cxnSpLocks/>
          </p:cNvCxnSpPr>
          <p:nvPr/>
        </p:nvCxnSpPr>
        <p:spPr>
          <a:xfrm>
            <a:off x="2343545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69EF3810-83B5-4583-F8E2-C191CC0C4ACB}"/>
              </a:ext>
            </a:extLst>
          </p:cNvPr>
          <p:cNvCxnSpPr>
            <a:cxnSpLocks/>
          </p:cNvCxnSpPr>
          <p:nvPr/>
        </p:nvCxnSpPr>
        <p:spPr>
          <a:xfrm>
            <a:off x="2588169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2AF7D09D-4348-6484-441F-98771A489380}"/>
              </a:ext>
            </a:extLst>
          </p:cNvPr>
          <p:cNvCxnSpPr>
            <a:cxnSpLocks/>
          </p:cNvCxnSpPr>
          <p:nvPr/>
        </p:nvCxnSpPr>
        <p:spPr>
          <a:xfrm>
            <a:off x="2832793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EA50C2FC-030D-7CC7-4E2B-8E0D582A162C}"/>
              </a:ext>
            </a:extLst>
          </p:cNvPr>
          <p:cNvCxnSpPr>
            <a:cxnSpLocks/>
          </p:cNvCxnSpPr>
          <p:nvPr/>
        </p:nvCxnSpPr>
        <p:spPr>
          <a:xfrm>
            <a:off x="3077417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3A59DCD1-E530-7B9D-A9E7-D68E17A528A4}"/>
              </a:ext>
            </a:extLst>
          </p:cNvPr>
          <p:cNvCxnSpPr>
            <a:cxnSpLocks/>
          </p:cNvCxnSpPr>
          <p:nvPr/>
        </p:nvCxnSpPr>
        <p:spPr>
          <a:xfrm>
            <a:off x="3322041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71D59C4D-53A3-710C-66DB-328CEA2D321C}"/>
              </a:ext>
            </a:extLst>
          </p:cNvPr>
          <p:cNvCxnSpPr>
            <a:cxnSpLocks/>
          </p:cNvCxnSpPr>
          <p:nvPr/>
        </p:nvCxnSpPr>
        <p:spPr>
          <a:xfrm>
            <a:off x="3566665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1FD04EC3-10C7-E4F5-33A8-79EE0CEACE2E}"/>
              </a:ext>
            </a:extLst>
          </p:cNvPr>
          <p:cNvCxnSpPr>
            <a:cxnSpLocks/>
          </p:cNvCxnSpPr>
          <p:nvPr/>
        </p:nvCxnSpPr>
        <p:spPr>
          <a:xfrm>
            <a:off x="3811289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5F977936-6BDA-21AE-B2F7-EE825AC3E4E2}"/>
              </a:ext>
            </a:extLst>
          </p:cNvPr>
          <p:cNvCxnSpPr>
            <a:cxnSpLocks/>
          </p:cNvCxnSpPr>
          <p:nvPr/>
        </p:nvCxnSpPr>
        <p:spPr>
          <a:xfrm>
            <a:off x="4055913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A2B519CF-9141-496E-E4E2-D5109A30F9BA}"/>
              </a:ext>
            </a:extLst>
          </p:cNvPr>
          <p:cNvCxnSpPr>
            <a:cxnSpLocks/>
          </p:cNvCxnSpPr>
          <p:nvPr/>
        </p:nvCxnSpPr>
        <p:spPr>
          <a:xfrm>
            <a:off x="4300537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AFE975B4-0F0D-2117-189E-CDD43842F6F9}"/>
              </a:ext>
            </a:extLst>
          </p:cNvPr>
          <p:cNvCxnSpPr>
            <a:cxnSpLocks/>
          </p:cNvCxnSpPr>
          <p:nvPr/>
        </p:nvCxnSpPr>
        <p:spPr>
          <a:xfrm>
            <a:off x="4545161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4C305315-765D-5A92-4E44-7041AFE7C6A0}"/>
              </a:ext>
            </a:extLst>
          </p:cNvPr>
          <p:cNvCxnSpPr>
            <a:cxnSpLocks/>
          </p:cNvCxnSpPr>
          <p:nvPr/>
        </p:nvCxnSpPr>
        <p:spPr>
          <a:xfrm>
            <a:off x="4789785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0E44F223-C353-CBF0-4C46-D9FF0861ACC1}"/>
              </a:ext>
            </a:extLst>
          </p:cNvPr>
          <p:cNvCxnSpPr>
            <a:cxnSpLocks/>
          </p:cNvCxnSpPr>
          <p:nvPr/>
        </p:nvCxnSpPr>
        <p:spPr>
          <a:xfrm>
            <a:off x="5034405" y="5148572"/>
            <a:ext cx="0" cy="133200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C211772B-E8D6-142E-ECCB-83CA84C8A4B3}"/>
              </a:ext>
            </a:extLst>
          </p:cNvPr>
          <p:cNvSpPr/>
          <p:nvPr/>
        </p:nvSpPr>
        <p:spPr>
          <a:xfrm>
            <a:off x="5359818" y="5296874"/>
            <a:ext cx="3315076" cy="440205"/>
          </a:xfrm>
          <a:prstGeom prst="rect">
            <a:avLst/>
          </a:prstGeom>
          <a:solidFill>
            <a:schemeClr val="accent4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0B06EE11-F2DD-3404-2C99-C54144BD7498}"/>
              </a:ext>
            </a:extLst>
          </p:cNvPr>
          <p:cNvSpPr/>
          <p:nvPr/>
        </p:nvSpPr>
        <p:spPr>
          <a:xfrm>
            <a:off x="1069750" y="5733007"/>
            <a:ext cx="4289650" cy="735991"/>
          </a:xfrm>
          <a:prstGeom prst="rect">
            <a:avLst/>
          </a:prstGeom>
          <a:solidFill>
            <a:srgbClr val="004FF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9AFA3CF4-3099-6D6A-9BD5-EC80D99E36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09" y="2830879"/>
            <a:ext cx="641820" cy="1080000"/>
          </a:xfrm>
          <a:prstGeom prst="rect">
            <a:avLst/>
          </a:prstGeom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2291B750-FB6B-236E-2355-495B44D1D8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09" y="1716258"/>
            <a:ext cx="644910" cy="1080000"/>
          </a:xfrm>
          <a:prstGeom prst="rect">
            <a:avLst/>
          </a:prstGeom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784F9AB1-2D3B-5D38-5454-0A65F689F2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9" y="1716258"/>
            <a:ext cx="645420" cy="1080000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FD72FF39-08B0-257B-E6D7-3246217C4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6019" y="1716258"/>
            <a:ext cx="643320" cy="1080000"/>
          </a:xfrm>
          <a:prstGeom prst="rect">
            <a:avLst/>
          </a:prstGeom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4A744CCB-D040-4382-E9DB-8A303A6F3B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579" y="1716258"/>
            <a:ext cx="642150" cy="1080000"/>
          </a:xfrm>
          <a:prstGeom prst="rect">
            <a:avLst/>
          </a:prstGeom>
        </p:spPr>
      </p:pic>
      <p:pic>
        <p:nvPicPr>
          <p:cNvPr id="86" name="그림 85">
            <a:extLst>
              <a:ext uri="{FF2B5EF4-FFF2-40B4-BE49-F238E27FC236}">
                <a16:creationId xmlns:a16="http://schemas.microsoft.com/office/drawing/2014/main" id="{D4CC63D9-FBE8-565A-A158-DC87A92DFB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5969" y="1716258"/>
            <a:ext cx="639840" cy="1080000"/>
          </a:xfrm>
          <a:prstGeom prst="rect">
            <a:avLst/>
          </a:prstGeom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id="{D7A3E563-4B80-0A94-BC9B-923A7B4770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049" y="1716258"/>
            <a:ext cx="641910" cy="1080000"/>
          </a:xfrm>
          <a:prstGeom prst="rect">
            <a:avLst/>
          </a:prstGeom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35DCA72F-0060-BC4F-4BD0-B8B36804DB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939" y="2830879"/>
            <a:ext cx="643050" cy="1080000"/>
          </a:xfrm>
          <a:prstGeom prst="rect">
            <a:avLst/>
          </a:prstGeom>
        </p:spPr>
      </p:pic>
      <p:pic>
        <p:nvPicPr>
          <p:cNvPr id="89" name="그림 88">
            <a:extLst>
              <a:ext uri="{FF2B5EF4-FFF2-40B4-BE49-F238E27FC236}">
                <a16:creationId xmlns:a16="http://schemas.microsoft.com/office/drawing/2014/main" id="{246460F9-DAE1-DD4E-3A81-4E9DC48479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5899" y="2830879"/>
            <a:ext cx="640260" cy="1080000"/>
          </a:xfrm>
          <a:prstGeom prst="rect">
            <a:avLst/>
          </a:prstGeom>
        </p:spPr>
      </p:pic>
      <p:pic>
        <p:nvPicPr>
          <p:cNvPr id="90" name="그림 89">
            <a:extLst>
              <a:ext uri="{FF2B5EF4-FFF2-40B4-BE49-F238E27FC236}">
                <a16:creationId xmlns:a16="http://schemas.microsoft.com/office/drawing/2014/main" id="{147F11B5-47C3-CB09-E850-59D2C2C791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069" y="2830879"/>
            <a:ext cx="639810" cy="1080000"/>
          </a:xfrm>
          <a:prstGeom prst="rect">
            <a:avLst/>
          </a:prstGeom>
        </p:spPr>
      </p:pic>
      <p:pic>
        <p:nvPicPr>
          <p:cNvPr id="91" name="그림 90">
            <a:extLst>
              <a:ext uri="{FF2B5EF4-FFF2-40B4-BE49-F238E27FC236}">
                <a16:creationId xmlns:a16="http://schemas.microsoft.com/office/drawing/2014/main" id="{FCE62ACE-DC13-C404-F8CF-614E5AD76C3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5789" y="2830879"/>
            <a:ext cx="638970" cy="1080000"/>
          </a:xfrm>
          <a:prstGeom prst="rect">
            <a:avLst/>
          </a:prstGeom>
        </p:spPr>
      </p:pic>
      <p:pic>
        <p:nvPicPr>
          <p:cNvPr id="92" name="그림 91">
            <a:extLst>
              <a:ext uri="{FF2B5EF4-FFF2-40B4-BE49-F238E27FC236}">
                <a16:creationId xmlns:a16="http://schemas.microsoft.com/office/drawing/2014/main" id="{67060E81-799A-0BF2-3FDB-1332311669E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669" y="2830879"/>
            <a:ext cx="640290" cy="1080000"/>
          </a:xfrm>
          <a:prstGeom prst="rect">
            <a:avLst/>
          </a:prstGeom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E8663CE0-46DA-FA11-4FA0-7207B408F3A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09" y="3945499"/>
            <a:ext cx="643050" cy="1080000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A902783F-5A38-D611-31D4-AB99D587720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109" y="3945499"/>
            <a:ext cx="640560" cy="1080000"/>
          </a:xfrm>
          <a:prstGeom prst="rect">
            <a:avLst/>
          </a:prstGeom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id="{5E20233A-4229-3048-0129-BE6955A56F8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519" y="3945499"/>
            <a:ext cx="644970" cy="1080000"/>
          </a:xfrm>
          <a:prstGeom prst="rect">
            <a:avLst/>
          </a:prstGeom>
        </p:spPr>
      </p:pic>
      <p:pic>
        <p:nvPicPr>
          <p:cNvPr id="96" name="그림 95">
            <a:extLst>
              <a:ext uri="{FF2B5EF4-FFF2-40B4-BE49-F238E27FC236}">
                <a16:creationId xmlns:a16="http://schemas.microsoft.com/office/drawing/2014/main" id="{F219D5DF-9224-25BE-F1AF-A37C5A23602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339" y="3945499"/>
            <a:ext cx="641220" cy="1080000"/>
          </a:xfrm>
          <a:prstGeom prst="rect">
            <a:avLst/>
          </a:prstGeom>
        </p:spPr>
      </p:pic>
      <p:pic>
        <p:nvPicPr>
          <p:cNvPr id="97" name="그림 96">
            <a:extLst>
              <a:ext uri="{FF2B5EF4-FFF2-40B4-BE49-F238E27FC236}">
                <a16:creationId xmlns:a16="http://schemas.microsoft.com/office/drawing/2014/main" id="{5F9A8CC3-3FBD-678C-419D-DAC61027CDA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409" y="3945499"/>
            <a:ext cx="644550" cy="10800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B9495D96-82CC-2C79-1098-5526403CBD4C}"/>
              </a:ext>
            </a:extLst>
          </p:cNvPr>
          <p:cNvSpPr txBox="1"/>
          <p:nvPr/>
        </p:nvSpPr>
        <p:spPr>
          <a:xfrm>
            <a:off x="6526025" y="5439421"/>
            <a:ext cx="811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thaw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11CCC16-6189-4D10-4345-A01834709A4B}"/>
              </a:ext>
            </a:extLst>
          </p:cNvPr>
          <p:cNvSpPr txBox="1"/>
          <p:nvPr/>
        </p:nvSpPr>
        <p:spPr>
          <a:xfrm>
            <a:off x="5367751" y="5843092"/>
            <a:ext cx="907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freeze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B64374-D5A5-D64E-A2FF-DF3F66C63D85}"/>
              </a:ext>
            </a:extLst>
          </p:cNvPr>
          <p:cNvSpPr txBox="1"/>
          <p:nvPr/>
        </p:nvSpPr>
        <p:spPr>
          <a:xfrm>
            <a:off x="1523797" y="1377704"/>
            <a:ext cx="1381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Freeze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season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F3A0BEA-BC39-9BDC-D891-A5290A19D272}"/>
              </a:ext>
            </a:extLst>
          </p:cNvPr>
          <p:cNvSpPr txBox="1"/>
          <p:nvPr/>
        </p:nvSpPr>
        <p:spPr>
          <a:xfrm>
            <a:off x="5348569" y="1597038"/>
            <a:ext cx="1228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Arctic </a:t>
            </a:r>
            <a:r>
              <a:rPr lang="en-US" altLang="ko-K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42556C3-901E-2BC4-B58A-1CB2422B0C5F}"/>
                  </a:ext>
                </a:extLst>
              </p:cNvPr>
              <p:cNvSpPr txBox="1"/>
              <p:nvPr/>
            </p:nvSpPr>
            <p:spPr>
              <a:xfrm>
                <a:off x="6106555" y="6173670"/>
                <a:ext cx="26892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𝐸𝑀𝐶𝑊𝐹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𝑅𝑒𝑎𝑛𝑎𝑙𝑦𝑠𝑖𝑠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 (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𝐸𝑅𝐴</m:t>
                      </m:r>
                      <m:r>
                        <a:rPr lang="en-US" altLang="ko-KR" sz="1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5)</m:t>
                      </m:r>
                    </m:oMath>
                  </m:oMathPara>
                </a14:m>
                <a:endParaRPr lang="ko-KR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42556C3-901E-2BC4-B58A-1CB2422B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555" y="6173670"/>
                <a:ext cx="2689253" cy="276999"/>
              </a:xfrm>
              <a:prstGeom prst="rect">
                <a:avLst/>
              </a:prstGeom>
              <a:blipFill>
                <a:blip r:embed="rId2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4" name="그림 103">
            <a:extLst>
              <a:ext uri="{FF2B5EF4-FFF2-40B4-BE49-F238E27FC236}">
                <a16:creationId xmlns:a16="http://schemas.microsoft.com/office/drawing/2014/main" id="{8449C27E-D016-2640-534D-9E3CF21B4FF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82911"/>
            <a:ext cx="681070" cy="1525366"/>
          </a:xfrm>
          <a:prstGeom prst="rect">
            <a:avLst/>
          </a:prstGeom>
        </p:spPr>
      </p:pic>
      <p:cxnSp>
        <p:nvCxnSpPr>
          <p:cNvPr id="105" name="직선 연결선 104">
            <a:extLst>
              <a:ext uri="{FF2B5EF4-FFF2-40B4-BE49-F238E27FC236}">
                <a16:creationId xmlns:a16="http://schemas.microsoft.com/office/drawing/2014/main" id="{3625AF7E-D668-D0AF-6307-10C8C53B360B}"/>
              </a:ext>
            </a:extLst>
          </p:cNvPr>
          <p:cNvCxnSpPr>
            <a:cxnSpLocks/>
          </p:cNvCxnSpPr>
          <p:nvPr/>
        </p:nvCxnSpPr>
        <p:spPr>
          <a:xfrm>
            <a:off x="672719" y="5662613"/>
            <a:ext cx="10700" cy="5000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12A229A-A00B-0E42-6E0B-BCC961CE4F03}"/>
              </a:ext>
            </a:extLst>
          </p:cNvPr>
          <p:cNvSpPr txBox="1"/>
          <p:nvPr/>
        </p:nvSpPr>
        <p:spPr>
          <a:xfrm>
            <a:off x="438962" y="6451322"/>
            <a:ext cx="1228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18-10-01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1372229-3163-B346-8380-C92F2EA8FA20}"/>
              </a:ext>
            </a:extLst>
          </p:cNvPr>
          <p:cNvSpPr txBox="1"/>
          <p:nvPr/>
        </p:nvSpPr>
        <p:spPr>
          <a:xfrm>
            <a:off x="2346087" y="6451322"/>
            <a:ext cx="1228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19-01-01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268084E-EDF2-DD3F-3948-D6EDCA7CAC7C}"/>
              </a:ext>
            </a:extLst>
          </p:cNvPr>
          <p:cNvSpPr txBox="1"/>
          <p:nvPr/>
        </p:nvSpPr>
        <p:spPr>
          <a:xfrm>
            <a:off x="4253212" y="6451322"/>
            <a:ext cx="1228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19-04-01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804CD28-1D51-B64F-C0D7-F4F79B6D565B}"/>
              </a:ext>
            </a:extLst>
          </p:cNvPr>
          <p:cNvSpPr txBox="1"/>
          <p:nvPr/>
        </p:nvSpPr>
        <p:spPr>
          <a:xfrm>
            <a:off x="6160337" y="6451322"/>
            <a:ext cx="1228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19-07-01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14C0BE1-E0BF-1DDD-942C-82A24E77E08C}"/>
              </a:ext>
            </a:extLst>
          </p:cNvPr>
          <p:cNvSpPr txBox="1"/>
          <p:nvPr/>
        </p:nvSpPr>
        <p:spPr>
          <a:xfrm>
            <a:off x="8067463" y="6451322"/>
            <a:ext cx="1228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19-10-01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그림 113">
            <a:extLst>
              <a:ext uri="{FF2B5EF4-FFF2-40B4-BE49-F238E27FC236}">
                <a16:creationId xmlns:a16="http://schemas.microsoft.com/office/drawing/2014/main" id="{600C5756-3F57-55BE-CF37-DCD1F7BE99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65551" y="866987"/>
            <a:ext cx="2351745" cy="421159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E707B5F-DAC0-5B1C-ADB1-625EAA5DF324}"/>
              </a:ext>
            </a:extLst>
          </p:cNvPr>
          <p:cNvSpPr txBox="1"/>
          <p:nvPr/>
        </p:nvSpPr>
        <p:spPr>
          <a:xfrm>
            <a:off x="7430471" y="1963989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Eastern Siberia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AEB96B7F-2959-8794-652A-D50AF596C0C1}"/>
              </a:ext>
            </a:extLst>
          </p:cNvPr>
          <p:cNvCxnSpPr>
            <a:cxnSpLocks/>
          </p:cNvCxnSpPr>
          <p:nvPr/>
        </p:nvCxnSpPr>
        <p:spPr>
          <a:xfrm flipH="1" flipV="1">
            <a:off x="6648450" y="1554956"/>
            <a:ext cx="776288" cy="1200150"/>
          </a:xfrm>
          <a:prstGeom prst="line">
            <a:avLst/>
          </a:prstGeom>
          <a:ln w="19050">
            <a:solidFill>
              <a:srgbClr val="264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2A00E40B-8904-05D1-FA7B-19E7F26316F5}"/>
              </a:ext>
            </a:extLst>
          </p:cNvPr>
          <p:cNvCxnSpPr>
            <a:cxnSpLocks/>
          </p:cNvCxnSpPr>
          <p:nvPr/>
        </p:nvCxnSpPr>
        <p:spPr>
          <a:xfrm flipH="1">
            <a:off x="6646069" y="3019425"/>
            <a:ext cx="783431" cy="2024063"/>
          </a:xfrm>
          <a:prstGeom prst="line">
            <a:avLst/>
          </a:prstGeom>
          <a:ln w="19050">
            <a:solidFill>
              <a:srgbClr val="264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9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2"/>
    </mc:Choice>
    <mc:Fallback xmlns="">
      <p:transition spd="slow" advTm="630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785E8059-FE2B-4EF1-A2F8-F6F05D8F4B1D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Interferometry SAR processing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3" name="_x619101000">
            <a:extLst>
              <a:ext uri="{FF2B5EF4-FFF2-40B4-BE49-F238E27FC236}">
                <a16:creationId xmlns:a16="http://schemas.microsoft.com/office/drawing/2014/main" id="{5E1AEF5C-FA5C-B4DE-A217-B5FDA3109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0144" y="1295530"/>
            <a:ext cx="2650972" cy="2535332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그림 243">
            <a:extLst>
              <a:ext uri="{FF2B5EF4-FFF2-40B4-BE49-F238E27FC236}">
                <a16:creationId xmlns:a16="http://schemas.microsoft.com/office/drawing/2014/main" id="{58ED12EE-39C7-D9EF-279B-B3F540CC7E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595" y="2016807"/>
            <a:ext cx="2578500" cy="1803400"/>
          </a:xfrm>
          <a:prstGeom prst="rect">
            <a:avLst/>
          </a:prstGeom>
        </p:spPr>
      </p:pic>
      <p:sp>
        <p:nvSpPr>
          <p:cNvPr id="245" name="자유형: 도형 244">
            <a:extLst>
              <a:ext uri="{FF2B5EF4-FFF2-40B4-BE49-F238E27FC236}">
                <a16:creationId xmlns:a16="http://schemas.microsoft.com/office/drawing/2014/main" id="{17992164-2CF5-EE99-B6CA-97E789A1B2B5}"/>
              </a:ext>
            </a:extLst>
          </p:cNvPr>
          <p:cNvSpPr/>
          <p:nvPr/>
        </p:nvSpPr>
        <p:spPr>
          <a:xfrm>
            <a:off x="3419376" y="3398736"/>
            <a:ext cx="2705622" cy="417448"/>
          </a:xfrm>
          <a:custGeom>
            <a:avLst/>
            <a:gdLst>
              <a:gd name="connsiteX0" fmla="*/ 31315 w 2705622"/>
              <a:gd name="connsiteY0" fmla="*/ 162838 h 313151"/>
              <a:gd name="connsiteX1" fmla="*/ 31315 w 2705622"/>
              <a:gd name="connsiteY1" fmla="*/ 162838 h 313151"/>
              <a:gd name="connsiteX2" fmla="*/ 375781 w 2705622"/>
              <a:gd name="connsiteY2" fmla="*/ 112734 h 313151"/>
              <a:gd name="connsiteX3" fmla="*/ 663880 w 2705622"/>
              <a:gd name="connsiteY3" fmla="*/ 156575 h 313151"/>
              <a:gd name="connsiteX4" fmla="*/ 732773 w 2705622"/>
              <a:gd name="connsiteY4" fmla="*/ 200417 h 313151"/>
              <a:gd name="connsiteX5" fmla="*/ 839244 w 2705622"/>
              <a:gd name="connsiteY5" fmla="*/ 200417 h 313151"/>
              <a:gd name="connsiteX6" fmla="*/ 914400 w 2705622"/>
              <a:gd name="connsiteY6" fmla="*/ 169101 h 313151"/>
              <a:gd name="connsiteX7" fmla="*/ 1027135 w 2705622"/>
              <a:gd name="connsiteY7" fmla="*/ 150312 h 313151"/>
              <a:gd name="connsiteX8" fmla="*/ 1233814 w 2705622"/>
              <a:gd name="connsiteY8" fmla="*/ 112734 h 313151"/>
              <a:gd name="connsiteX9" fmla="*/ 1490598 w 2705622"/>
              <a:gd name="connsiteY9" fmla="*/ 112734 h 313151"/>
              <a:gd name="connsiteX10" fmla="*/ 1515650 w 2705622"/>
              <a:gd name="connsiteY10" fmla="*/ 37578 h 313151"/>
              <a:gd name="connsiteX11" fmla="*/ 1640910 w 2705622"/>
              <a:gd name="connsiteY11" fmla="*/ 12526 h 313151"/>
              <a:gd name="connsiteX12" fmla="*/ 1828800 w 2705622"/>
              <a:gd name="connsiteY12" fmla="*/ 0 h 313151"/>
              <a:gd name="connsiteX13" fmla="*/ 1991639 w 2705622"/>
              <a:gd name="connsiteY13" fmla="*/ 93945 h 313151"/>
              <a:gd name="connsiteX14" fmla="*/ 2198318 w 2705622"/>
              <a:gd name="connsiteY14" fmla="*/ 112734 h 313151"/>
              <a:gd name="connsiteX15" fmla="*/ 2361157 w 2705622"/>
              <a:gd name="connsiteY15" fmla="*/ 106471 h 313151"/>
              <a:gd name="connsiteX16" fmla="*/ 2423787 w 2705622"/>
              <a:gd name="connsiteY16" fmla="*/ 100208 h 313151"/>
              <a:gd name="connsiteX17" fmla="*/ 2423787 w 2705622"/>
              <a:gd name="connsiteY17" fmla="*/ 100208 h 313151"/>
              <a:gd name="connsiteX18" fmla="*/ 2542784 w 2705622"/>
              <a:gd name="connsiteY18" fmla="*/ 25052 h 313151"/>
              <a:gd name="connsiteX19" fmla="*/ 2705622 w 2705622"/>
              <a:gd name="connsiteY19" fmla="*/ 131523 h 313151"/>
              <a:gd name="connsiteX20" fmla="*/ 2705622 w 2705622"/>
              <a:gd name="connsiteY20" fmla="*/ 300625 h 313151"/>
              <a:gd name="connsiteX21" fmla="*/ 0 w 2705622"/>
              <a:gd name="connsiteY21" fmla="*/ 313151 h 313151"/>
              <a:gd name="connsiteX22" fmla="*/ 31315 w 2705622"/>
              <a:gd name="connsiteY22" fmla="*/ 162838 h 31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05622" h="313151">
                <a:moveTo>
                  <a:pt x="31315" y="162838"/>
                </a:moveTo>
                <a:lnTo>
                  <a:pt x="31315" y="162838"/>
                </a:lnTo>
                <a:lnTo>
                  <a:pt x="375781" y="112734"/>
                </a:lnTo>
                <a:lnTo>
                  <a:pt x="663880" y="156575"/>
                </a:lnTo>
                <a:lnTo>
                  <a:pt x="732773" y="200417"/>
                </a:lnTo>
                <a:lnTo>
                  <a:pt x="839244" y="200417"/>
                </a:lnTo>
                <a:lnTo>
                  <a:pt x="914400" y="169101"/>
                </a:lnTo>
                <a:lnTo>
                  <a:pt x="1027135" y="150312"/>
                </a:lnTo>
                <a:lnTo>
                  <a:pt x="1233814" y="112734"/>
                </a:lnTo>
                <a:lnTo>
                  <a:pt x="1490598" y="112734"/>
                </a:lnTo>
                <a:lnTo>
                  <a:pt x="1515650" y="37578"/>
                </a:lnTo>
                <a:lnTo>
                  <a:pt x="1640910" y="12526"/>
                </a:lnTo>
                <a:lnTo>
                  <a:pt x="1828800" y="0"/>
                </a:lnTo>
                <a:lnTo>
                  <a:pt x="1991639" y="93945"/>
                </a:lnTo>
                <a:lnTo>
                  <a:pt x="2198318" y="112734"/>
                </a:lnTo>
                <a:lnTo>
                  <a:pt x="2361157" y="106471"/>
                </a:lnTo>
                <a:lnTo>
                  <a:pt x="2423787" y="100208"/>
                </a:lnTo>
                <a:lnTo>
                  <a:pt x="2423787" y="100208"/>
                </a:lnTo>
                <a:lnTo>
                  <a:pt x="2542784" y="25052"/>
                </a:lnTo>
                <a:lnTo>
                  <a:pt x="2705622" y="131523"/>
                </a:lnTo>
                <a:lnTo>
                  <a:pt x="2705622" y="300625"/>
                </a:lnTo>
                <a:lnTo>
                  <a:pt x="0" y="313151"/>
                </a:lnTo>
                <a:lnTo>
                  <a:pt x="31315" y="162838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그림 245">
            <a:extLst>
              <a:ext uri="{FF2B5EF4-FFF2-40B4-BE49-F238E27FC236}">
                <a16:creationId xmlns:a16="http://schemas.microsoft.com/office/drawing/2014/main" id="{1E676B5D-DD92-696E-CB11-F7D6B6711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11" y="1771519"/>
            <a:ext cx="2578500" cy="2063454"/>
          </a:xfrm>
          <a:prstGeom prst="rect">
            <a:avLst/>
          </a:prstGeom>
        </p:spPr>
      </p:pic>
      <p:grpSp>
        <p:nvGrpSpPr>
          <p:cNvPr id="247" name="그룹 246">
            <a:extLst>
              <a:ext uri="{FF2B5EF4-FFF2-40B4-BE49-F238E27FC236}">
                <a16:creationId xmlns:a16="http://schemas.microsoft.com/office/drawing/2014/main" id="{33C465FF-2C79-A06F-F543-78A7A090DF61}"/>
              </a:ext>
            </a:extLst>
          </p:cNvPr>
          <p:cNvGrpSpPr/>
          <p:nvPr/>
        </p:nvGrpSpPr>
        <p:grpSpPr>
          <a:xfrm rot="20929217">
            <a:off x="853644" y="1614865"/>
            <a:ext cx="1383945" cy="1974991"/>
            <a:chOff x="2171700" y="1450239"/>
            <a:chExt cx="1622042" cy="2333190"/>
          </a:xfrm>
        </p:grpSpPr>
        <p:sp>
          <p:nvSpPr>
            <p:cNvPr id="248" name="자유형: 도형 247">
              <a:extLst>
                <a:ext uri="{FF2B5EF4-FFF2-40B4-BE49-F238E27FC236}">
                  <a16:creationId xmlns:a16="http://schemas.microsoft.com/office/drawing/2014/main" id="{7C569E58-BCD4-B6D7-F13C-758CAEFF3FC6}"/>
                </a:ext>
              </a:extLst>
            </p:cNvPr>
            <p:cNvSpPr/>
            <p:nvPr/>
          </p:nvSpPr>
          <p:spPr>
            <a:xfrm>
              <a:off x="2171700" y="1450239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자유형: 도형 248">
              <a:extLst>
                <a:ext uri="{FF2B5EF4-FFF2-40B4-BE49-F238E27FC236}">
                  <a16:creationId xmlns:a16="http://schemas.microsoft.com/office/drawing/2014/main" id="{22039228-CF0B-91BF-30B7-7609A9CD94A9}"/>
                </a:ext>
              </a:extLst>
            </p:cNvPr>
            <p:cNvSpPr/>
            <p:nvPr/>
          </p:nvSpPr>
          <p:spPr>
            <a:xfrm>
              <a:off x="2375982" y="173874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자유형: 도형 249">
              <a:extLst>
                <a:ext uri="{FF2B5EF4-FFF2-40B4-BE49-F238E27FC236}">
                  <a16:creationId xmlns:a16="http://schemas.microsoft.com/office/drawing/2014/main" id="{B367EEFB-B91F-8B95-D622-494F425DD5EE}"/>
                </a:ext>
              </a:extLst>
            </p:cNvPr>
            <p:cNvSpPr/>
            <p:nvPr/>
          </p:nvSpPr>
          <p:spPr>
            <a:xfrm>
              <a:off x="2574146" y="202779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자유형: 도형 250">
              <a:extLst>
                <a:ext uri="{FF2B5EF4-FFF2-40B4-BE49-F238E27FC236}">
                  <a16:creationId xmlns:a16="http://schemas.microsoft.com/office/drawing/2014/main" id="{7E6BBA39-9DC0-AE62-25F1-F99DE403BD39}"/>
                </a:ext>
              </a:extLst>
            </p:cNvPr>
            <p:cNvSpPr/>
            <p:nvPr/>
          </p:nvSpPr>
          <p:spPr>
            <a:xfrm>
              <a:off x="2760699" y="231994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자유형: 도형 251">
              <a:extLst>
                <a:ext uri="{FF2B5EF4-FFF2-40B4-BE49-F238E27FC236}">
                  <a16:creationId xmlns:a16="http://schemas.microsoft.com/office/drawing/2014/main" id="{3EBD3BEC-0C31-62FD-7D38-C482EAB20533}"/>
                </a:ext>
              </a:extLst>
            </p:cNvPr>
            <p:cNvSpPr/>
            <p:nvPr/>
          </p:nvSpPr>
          <p:spPr>
            <a:xfrm>
              <a:off x="2968858" y="261118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자유형: 도형 252">
              <a:extLst>
                <a:ext uri="{FF2B5EF4-FFF2-40B4-BE49-F238E27FC236}">
                  <a16:creationId xmlns:a16="http://schemas.microsoft.com/office/drawing/2014/main" id="{B0E27202-796E-9053-1BF4-31FE5FFB2237}"/>
                </a:ext>
              </a:extLst>
            </p:cNvPr>
            <p:cNvSpPr/>
            <p:nvPr/>
          </p:nvSpPr>
          <p:spPr>
            <a:xfrm>
              <a:off x="3163062" y="290046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자유형: 도형 253">
              <a:extLst>
                <a:ext uri="{FF2B5EF4-FFF2-40B4-BE49-F238E27FC236}">
                  <a16:creationId xmlns:a16="http://schemas.microsoft.com/office/drawing/2014/main" id="{17057EC4-6454-FCA1-5263-734D25CD57B5}"/>
                </a:ext>
              </a:extLst>
            </p:cNvPr>
            <p:cNvSpPr/>
            <p:nvPr/>
          </p:nvSpPr>
          <p:spPr>
            <a:xfrm>
              <a:off x="3361436" y="3191999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자유형: 도형 254">
              <a:extLst>
                <a:ext uri="{FF2B5EF4-FFF2-40B4-BE49-F238E27FC236}">
                  <a16:creationId xmlns:a16="http://schemas.microsoft.com/office/drawing/2014/main" id="{4E0DCF6A-F84C-4082-01D3-B4FE05AFA505}"/>
                </a:ext>
              </a:extLst>
            </p:cNvPr>
            <p:cNvSpPr/>
            <p:nvPr/>
          </p:nvSpPr>
          <p:spPr>
            <a:xfrm>
              <a:off x="3571492" y="3483533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6" name="그래픽 255" descr="위성">
            <a:extLst>
              <a:ext uri="{FF2B5EF4-FFF2-40B4-BE49-F238E27FC236}">
                <a16:creationId xmlns:a16="http://schemas.microsoft.com/office/drawing/2014/main" id="{FF1A02E3-3DD4-B1DF-1976-E346D337F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6566" y="1157595"/>
            <a:ext cx="711368" cy="711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4B70736D-8E7F-A8AB-327F-1AD18537C24A}"/>
                  </a:ext>
                </a:extLst>
              </p:cNvPr>
              <p:cNvSpPr txBox="1"/>
              <p:nvPr/>
            </p:nvSpPr>
            <p:spPr>
              <a:xfrm>
                <a:off x="122887" y="1312279"/>
                <a:ext cx="5661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1" i="1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1" i="1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1400" b="1" i="1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ko-KR" altLang="en-US" sz="1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4B70736D-8E7F-A8AB-327F-1AD18537C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87" y="1312279"/>
                <a:ext cx="566199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" name="Rectangle 9">
            <a:extLst>
              <a:ext uri="{FF2B5EF4-FFF2-40B4-BE49-F238E27FC236}">
                <a16:creationId xmlns:a16="http://schemas.microsoft.com/office/drawing/2014/main" id="{7874C374-575D-CCC2-A664-97289764614B}"/>
              </a:ext>
            </a:extLst>
          </p:cNvPr>
          <p:cNvSpPr/>
          <p:nvPr/>
        </p:nvSpPr>
        <p:spPr>
          <a:xfrm>
            <a:off x="426084" y="778354"/>
            <a:ext cx="4351894" cy="448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ko-K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Differential Interferometry SAR</a:t>
            </a:r>
          </a:p>
        </p:txBody>
      </p:sp>
      <p:sp>
        <p:nvSpPr>
          <p:cNvPr id="259" name="자유형: 도형 258">
            <a:extLst>
              <a:ext uri="{FF2B5EF4-FFF2-40B4-BE49-F238E27FC236}">
                <a16:creationId xmlns:a16="http://schemas.microsoft.com/office/drawing/2014/main" id="{386DF9F9-BD13-43C3-62F1-E01D362D990E}"/>
              </a:ext>
            </a:extLst>
          </p:cNvPr>
          <p:cNvSpPr/>
          <p:nvPr/>
        </p:nvSpPr>
        <p:spPr>
          <a:xfrm>
            <a:off x="625552" y="3417525"/>
            <a:ext cx="2705622" cy="417448"/>
          </a:xfrm>
          <a:custGeom>
            <a:avLst/>
            <a:gdLst>
              <a:gd name="connsiteX0" fmla="*/ 31315 w 2705622"/>
              <a:gd name="connsiteY0" fmla="*/ 162838 h 313151"/>
              <a:gd name="connsiteX1" fmla="*/ 31315 w 2705622"/>
              <a:gd name="connsiteY1" fmla="*/ 162838 h 313151"/>
              <a:gd name="connsiteX2" fmla="*/ 375781 w 2705622"/>
              <a:gd name="connsiteY2" fmla="*/ 112734 h 313151"/>
              <a:gd name="connsiteX3" fmla="*/ 663880 w 2705622"/>
              <a:gd name="connsiteY3" fmla="*/ 156575 h 313151"/>
              <a:gd name="connsiteX4" fmla="*/ 732773 w 2705622"/>
              <a:gd name="connsiteY4" fmla="*/ 200417 h 313151"/>
              <a:gd name="connsiteX5" fmla="*/ 839244 w 2705622"/>
              <a:gd name="connsiteY5" fmla="*/ 200417 h 313151"/>
              <a:gd name="connsiteX6" fmla="*/ 914400 w 2705622"/>
              <a:gd name="connsiteY6" fmla="*/ 169101 h 313151"/>
              <a:gd name="connsiteX7" fmla="*/ 1027135 w 2705622"/>
              <a:gd name="connsiteY7" fmla="*/ 150312 h 313151"/>
              <a:gd name="connsiteX8" fmla="*/ 1233814 w 2705622"/>
              <a:gd name="connsiteY8" fmla="*/ 112734 h 313151"/>
              <a:gd name="connsiteX9" fmla="*/ 1490598 w 2705622"/>
              <a:gd name="connsiteY9" fmla="*/ 112734 h 313151"/>
              <a:gd name="connsiteX10" fmla="*/ 1515650 w 2705622"/>
              <a:gd name="connsiteY10" fmla="*/ 37578 h 313151"/>
              <a:gd name="connsiteX11" fmla="*/ 1640910 w 2705622"/>
              <a:gd name="connsiteY11" fmla="*/ 12526 h 313151"/>
              <a:gd name="connsiteX12" fmla="*/ 1828800 w 2705622"/>
              <a:gd name="connsiteY12" fmla="*/ 0 h 313151"/>
              <a:gd name="connsiteX13" fmla="*/ 1991639 w 2705622"/>
              <a:gd name="connsiteY13" fmla="*/ 93945 h 313151"/>
              <a:gd name="connsiteX14" fmla="*/ 2198318 w 2705622"/>
              <a:gd name="connsiteY14" fmla="*/ 112734 h 313151"/>
              <a:gd name="connsiteX15" fmla="*/ 2361157 w 2705622"/>
              <a:gd name="connsiteY15" fmla="*/ 106471 h 313151"/>
              <a:gd name="connsiteX16" fmla="*/ 2423787 w 2705622"/>
              <a:gd name="connsiteY16" fmla="*/ 100208 h 313151"/>
              <a:gd name="connsiteX17" fmla="*/ 2423787 w 2705622"/>
              <a:gd name="connsiteY17" fmla="*/ 100208 h 313151"/>
              <a:gd name="connsiteX18" fmla="*/ 2542784 w 2705622"/>
              <a:gd name="connsiteY18" fmla="*/ 25052 h 313151"/>
              <a:gd name="connsiteX19" fmla="*/ 2705622 w 2705622"/>
              <a:gd name="connsiteY19" fmla="*/ 131523 h 313151"/>
              <a:gd name="connsiteX20" fmla="*/ 2705622 w 2705622"/>
              <a:gd name="connsiteY20" fmla="*/ 300625 h 313151"/>
              <a:gd name="connsiteX21" fmla="*/ 0 w 2705622"/>
              <a:gd name="connsiteY21" fmla="*/ 313151 h 313151"/>
              <a:gd name="connsiteX22" fmla="*/ 31315 w 2705622"/>
              <a:gd name="connsiteY22" fmla="*/ 162838 h 31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05622" h="313151">
                <a:moveTo>
                  <a:pt x="31315" y="162838"/>
                </a:moveTo>
                <a:lnTo>
                  <a:pt x="31315" y="162838"/>
                </a:lnTo>
                <a:lnTo>
                  <a:pt x="375781" y="112734"/>
                </a:lnTo>
                <a:lnTo>
                  <a:pt x="663880" y="156575"/>
                </a:lnTo>
                <a:lnTo>
                  <a:pt x="732773" y="200417"/>
                </a:lnTo>
                <a:lnTo>
                  <a:pt x="839244" y="200417"/>
                </a:lnTo>
                <a:lnTo>
                  <a:pt x="914400" y="169101"/>
                </a:lnTo>
                <a:lnTo>
                  <a:pt x="1027135" y="150312"/>
                </a:lnTo>
                <a:lnTo>
                  <a:pt x="1233814" y="112734"/>
                </a:lnTo>
                <a:lnTo>
                  <a:pt x="1490598" y="112734"/>
                </a:lnTo>
                <a:lnTo>
                  <a:pt x="1515650" y="37578"/>
                </a:lnTo>
                <a:lnTo>
                  <a:pt x="1640910" y="12526"/>
                </a:lnTo>
                <a:lnTo>
                  <a:pt x="1828800" y="0"/>
                </a:lnTo>
                <a:lnTo>
                  <a:pt x="1991639" y="93945"/>
                </a:lnTo>
                <a:lnTo>
                  <a:pt x="2198318" y="112734"/>
                </a:lnTo>
                <a:lnTo>
                  <a:pt x="2361157" y="106471"/>
                </a:lnTo>
                <a:lnTo>
                  <a:pt x="2423787" y="100208"/>
                </a:lnTo>
                <a:lnTo>
                  <a:pt x="2423787" y="100208"/>
                </a:lnTo>
                <a:lnTo>
                  <a:pt x="2542784" y="25052"/>
                </a:lnTo>
                <a:lnTo>
                  <a:pt x="2705622" y="131523"/>
                </a:lnTo>
                <a:lnTo>
                  <a:pt x="2705622" y="300625"/>
                </a:lnTo>
                <a:lnTo>
                  <a:pt x="0" y="313151"/>
                </a:lnTo>
                <a:lnTo>
                  <a:pt x="31315" y="162838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0" name="그룹 259">
            <a:extLst>
              <a:ext uri="{FF2B5EF4-FFF2-40B4-BE49-F238E27FC236}">
                <a16:creationId xmlns:a16="http://schemas.microsoft.com/office/drawing/2014/main" id="{A57CB03C-5A74-2F59-A14F-4FC68C6C12C5}"/>
              </a:ext>
            </a:extLst>
          </p:cNvPr>
          <p:cNvGrpSpPr/>
          <p:nvPr/>
        </p:nvGrpSpPr>
        <p:grpSpPr>
          <a:xfrm rot="20820580">
            <a:off x="3672647" y="1830190"/>
            <a:ext cx="1383945" cy="1974991"/>
            <a:chOff x="2171700" y="1450239"/>
            <a:chExt cx="1622042" cy="2333190"/>
          </a:xfrm>
        </p:grpSpPr>
        <p:sp>
          <p:nvSpPr>
            <p:cNvPr id="261" name="자유형: 도형 260">
              <a:extLst>
                <a:ext uri="{FF2B5EF4-FFF2-40B4-BE49-F238E27FC236}">
                  <a16:creationId xmlns:a16="http://schemas.microsoft.com/office/drawing/2014/main" id="{08EFC231-6E77-BAED-AFDE-08D6457961DA}"/>
                </a:ext>
              </a:extLst>
            </p:cNvPr>
            <p:cNvSpPr/>
            <p:nvPr/>
          </p:nvSpPr>
          <p:spPr>
            <a:xfrm>
              <a:off x="2171700" y="1450239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자유형: 도형 261">
              <a:extLst>
                <a:ext uri="{FF2B5EF4-FFF2-40B4-BE49-F238E27FC236}">
                  <a16:creationId xmlns:a16="http://schemas.microsoft.com/office/drawing/2014/main" id="{BFE7C1B8-DDAE-CF4F-5AA4-0CD6D83CD853}"/>
                </a:ext>
              </a:extLst>
            </p:cNvPr>
            <p:cNvSpPr/>
            <p:nvPr/>
          </p:nvSpPr>
          <p:spPr>
            <a:xfrm>
              <a:off x="2375982" y="173874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자유형: 도형 262">
              <a:extLst>
                <a:ext uri="{FF2B5EF4-FFF2-40B4-BE49-F238E27FC236}">
                  <a16:creationId xmlns:a16="http://schemas.microsoft.com/office/drawing/2014/main" id="{6296338E-AEA4-B7CB-B948-A09DC27C643D}"/>
                </a:ext>
              </a:extLst>
            </p:cNvPr>
            <p:cNvSpPr/>
            <p:nvPr/>
          </p:nvSpPr>
          <p:spPr>
            <a:xfrm>
              <a:off x="2574146" y="202779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자유형: 도형 263">
              <a:extLst>
                <a:ext uri="{FF2B5EF4-FFF2-40B4-BE49-F238E27FC236}">
                  <a16:creationId xmlns:a16="http://schemas.microsoft.com/office/drawing/2014/main" id="{AF656808-3C8E-770D-D027-2F79392310D9}"/>
                </a:ext>
              </a:extLst>
            </p:cNvPr>
            <p:cNvSpPr/>
            <p:nvPr/>
          </p:nvSpPr>
          <p:spPr>
            <a:xfrm>
              <a:off x="2760699" y="231994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자유형: 도형 264">
              <a:extLst>
                <a:ext uri="{FF2B5EF4-FFF2-40B4-BE49-F238E27FC236}">
                  <a16:creationId xmlns:a16="http://schemas.microsoft.com/office/drawing/2014/main" id="{9F1B467E-0D60-0F53-976A-A65B5C75D792}"/>
                </a:ext>
              </a:extLst>
            </p:cNvPr>
            <p:cNvSpPr/>
            <p:nvPr/>
          </p:nvSpPr>
          <p:spPr>
            <a:xfrm>
              <a:off x="2968858" y="261118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자유형: 도형 265">
              <a:extLst>
                <a:ext uri="{FF2B5EF4-FFF2-40B4-BE49-F238E27FC236}">
                  <a16:creationId xmlns:a16="http://schemas.microsoft.com/office/drawing/2014/main" id="{3260710D-A97E-DD35-70EC-F41E4F5EAE8D}"/>
                </a:ext>
              </a:extLst>
            </p:cNvPr>
            <p:cNvSpPr/>
            <p:nvPr/>
          </p:nvSpPr>
          <p:spPr>
            <a:xfrm>
              <a:off x="3163062" y="2900465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자유형: 도형 266">
              <a:extLst>
                <a:ext uri="{FF2B5EF4-FFF2-40B4-BE49-F238E27FC236}">
                  <a16:creationId xmlns:a16="http://schemas.microsoft.com/office/drawing/2014/main" id="{C9BA27FA-9ACB-CDC6-28EB-001465E852E0}"/>
                </a:ext>
              </a:extLst>
            </p:cNvPr>
            <p:cNvSpPr/>
            <p:nvPr/>
          </p:nvSpPr>
          <p:spPr>
            <a:xfrm>
              <a:off x="3361436" y="3191999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자유형: 도형 267">
              <a:extLst>
                <a:ext uri="{FF2B5EF4-FFF2-40B4-BE49-F238E27FC236}">
                  <a16:creationId xmlns:a16="http://schemas.microsoft.com/office/drawing/2014/main" id="{0418E593-D7A3-BEEA-0EED-08EF731832A6}"/>
                </a:ext>
              </a:extLst>
            </p:cNvPr>
            <p:cNvSpPr/>
            <p:nvPr/>
          </p:nvSpPr>
          <p:spPr>
            <a:xfrm>
              <a:off x="3571492" y="3483533"/>
              <a:ext cx="222250" cy="299896"/>
            </a:xfrm>
            <a:custGeom>
              <a:avLst/>
              <a:gdLst>
                <a:gd name="connsiteX0" fmla="*/ 0 w 222250"/>
                <a:gd name="connsiteY0" fmla="*/ 736 h 299896"/>
                <a:gd name="connsiteX1" fmla="*/ 168275 w 222250"/>
                <a:gd name="connsiteY1" fmla="*/ 42011 h 299896"/>
                <a:gd name="connsiteX2" fmla="*/ 79375 w 222250"/>
                <a:gd name="connsiteY2" fmla="*/ 270611 h 299896"/>
                <a:gd name="connsiteX3" fmla="*/ 222250 w 222250"/>
                <a:gd name="connsiteY3" fmla="*/ 289661 h 29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250" h="299896">
                  <a:moveTo>
                    <a:pt x="0" y="736"/>
                  </a:moveTo>
                  <a:cubicBezTo>
                    <a:pt x="77523" y="-1116"/>
                    <a:pt x="155046" y="-2968"/>
                    <a:pt x="168275" y="42011"/>
                  </a:cubicBezTo>
                  <a:cubicBezTo>
                    <a:pt x="181504" y="86990"/>
                    <a:pt x="70379" y="229336"/>
                    <a:pt x="79375" y="270611"/>
                  </a:cubicBezTo>
                  <a:cubicBezTo>
                    <a:pt x="88371" y="311886"/>
                    <a:pt x="155310" y="300773"/>
                    <a:pt x="222250" y="2896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9" name="그래픽 268" descr="위성">
            <a:extLst>
              <a:ext uri="{FF2B5EF4-FFF2-40B4-BE49-F238E27FC236}">
                <a16:creationId xmlns:a16="http://schemas.microsoft.com/office/drawing/2014/main" id="{12C96070-A103-9F68-16BB-32859F8CC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854354" y="1395577"/>
            <a:ext cx="711368" cy="711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1DB4ABF6-EBE0-9453-E1D2-23D8835F6CFD}"/>
                  </a:ext>
                </a:extLst>
              </p:cNvPr>
              <p:cNvSpPr txBox="1"/>
              <p:nvPr/>
            </p:nvSpPr>
            <p:spPr>
              <a:xfrm>
                <a:off x="2920675" y="1550261"/>
                <a:ext cx="5661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1" i="1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1" i="1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ko-KR" sz="1400" b="1" i="1" dirty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ko-KR" altLang="en-US" sz="1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1DB4ABF6-EBE0-9453-E1D2-23D8835F6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675" y="1550261"/>
                <a:ext cx="566199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1" name="자유형: 도형 270">
            <a:extLst>
              <a:ext uri="{FF2B5EF4-FFF2-40B4-BE49-F238E27FC236}">
                <a16:creationId xmlns:a16="http://schemas.microsoft.com/office/drawing/2014/main" id="{B74A2725-92DC-2C16-FF35-8B089DEBAEAD}"/>
              </a:ext>
            </a:extLst>
          </p:cNvPr>
          <p:cNvSpPr/>
          <p:nvPr/>
        </p:nvSpPr>
        <p:spPr>
          <a:xfrm>
            <a:off x="4710930" y="3590685"/>
            <a:ext cx="1533489" cy="289985"/>
          </a:xfrm>
          <a:custGeom>
            <a:avLst/>
            <a:gdLst>
              <a:gd name="connsiteX0" fmla="*/ 31315 w 2705622"/>
              <a:gd name="connsiteY0" fmla="*/ 162838 h 313151"/>
              <a:gd name="connsiteX1" fmla="*/ 31315 w 2705622"/>
              <a:gd name="connsiteY1" fmla="*/ 162838 h 313151"/>
              <a:gd name="connsiteX2" fmla="*/ 375781 w 2705622"/>
              <a:gd name="connsiteY2" fmla="*/ 112734 h 313151"/>
              <a:gd name="connsiteX3" fmla="*/ 663880 w 2705622"/>
              <a:gd name="connsiteY3" fmla="*/ 156575 h 313151"/>
              <a:gd name="connsiteX4" fmla="*/ 732773 w 2705622"/>
              <a:gd name="connsiteY4" fmla="*/ 200417 h 313151"/>
              <a:gd name="connsiteX5" fmla="*/ 839244 w 2705622"/>
              <a:gd name="connsiteY5" fmla="*/ 200417 h 313151"/>
              <a:gd name="connsiteX6" fmla="*/ 914400 w 2705622"/>
              <a:gd name="connsiteY6" fmla="*/ 169101 h 313151"/>
              <a:gd name="connsiteX7" fmla="*/ 1027135 w 2705622"/>
              <a:gd name="connsiteY7" fmla="*/ 150312 h 313151"/>
              <a:gd name="connsiteX8" fmla="*/ 1233814 w 2705622"/>
              <a:gd name="connsiteY8" fmla="*/ 112734 h 313151"/>
              <a:gd name="connsiteX9" fmla="*/ 1490598 w 2705622"/>
              <a:gd name="connsiteY9" fmla="*/ 112734 h 313151"/>
              <a:gd name="connsiteX10" fmla="*/ 1515650 w 2705622"/>
              <a:gd name="connsiteY10" fmla="*/ 37578 h 313151"/>
              <a:gd name="connsiteX11" fmla="*/ 1640910 w 2705622"/>
              <a:gd name="connsiteY11" fmla="*/ 12526 h 313151"/>
              <a:gd name="connsiteX12" fmla="*/ 1828800 w 2705622"/>
              <a:gd name="connsiteY12" fmla="*/ 0 h 313151"/>
              <a:gd name="connsiteX13" fmla="*/ 1991639 w 2705622"/>
              <a:gd name="connsiteY13" fmla="*/ 93945 h 313151"/>
              <a:gd name="connsiteX14" fmla="*/ 2198318 w 2705622"/>
              <a:gd name="connsiteY14" fmla="*/ 112734 h 313151"/>
              <a:gd name="connsiteX15" fmla="*/ 2361157 w 2705622"/>
              <a:gd name="connsiteY15" fmla="*/ 106471 h 313151"/>
              <a:gd name="connsiteX16" fmla="*/ 2423787 w 2705622"/>
              <a:gd name="connsiteY16" fmla="*/ 100208 h 313151"/>
              <a:gd name="connsiteX17" fmla="*/ 2423787 w 2705622"/>
              <a:gd name="connsiteY17" fmla="*/ 100208 h 313151"/>
              <a:gd name="connsiteX18" fmla="*/ 2542784 w 2705622"/>
              <a:gd name="connsiteY18" fmla="*/ 25052 h 313151"/>
              <a:gd name="connsiteX19" fmla="*/ 2705622 w 2705622"/>
              <a:gd name="connsiteY19" fmla="*/ 131523 h 313151"/>
              <a:gd name="connsiteX20" fmla="*/ 2705622 w 2705622"/>
              <a:gd name="connsiteY20" fmla="*/ 300625 h 313151"/>
              <a:gd name="connsiteX21" fmla="*/ 0 w 2705622"/>
              <a:gd name="connsiteY21" fmla="*/ 313151 h 313151"/>
              <a:gd name="connsiteX22" fmla="*/ 31315 w 2705622"/>
              <a:gd name="connsiteY22" fmla="*/ 162838 h 313151"/>
              <a:gd name="connsiteX0" fmla="*/ 0 w 2674307"/>
              <a:gd name="connsiteY0" fmla="*/ 162838 h 308453"/>
              <a:gd name="connsiteX1" fmla="*/ 0 w 2674307"/>
              <a:gd name="connsiteY1" fmla="*/ 162838 h 308453"/>
              <a:gd name="connsiteX2" fmla="*/ 344466 w 2674307"/>
              <a:gd name="connsiteY2" fmla="*/ 112734 h 308453"/>
              <a:gd name="connsiteX3" fmla="*/ 632565 w 2674307"/>
              <a:gd name="connsiteY3" fmla="*/ 156575 h 308453"/>
              <a:gd name="connsiteX4" fmla="*/ 701458 w 2674307"/>
              <a:gd name="connsiteY4" fmla="*/ 200417 h 308453"/>
              <a:gd name="connsiteX5" fmla="*/ 807929 w 2674307"/>
              <a:gd name="connsiteY5" fmla="*/ 200417 h 308453"/>
              <a:gd name="connsiteX6" fmla="*/ 883085 w 2674307"/>
              <a:gd name="connsiteY6" fmla="*/ 169101 h 308453"/>
              <a:gd name="connsiteX7" fmla="*/ 995820 w 2674307"/>
              <a:gd name="connsiteY7" fmla="*/ 150312 h 308453"/>
              <a:gd name="connsiteX8" fmla="*/ 1202499 w 2674307"/>
              <a:gd name="connsiteY8" fmla="*/ 112734 h 308453"/>
              <a:gd name="connsiteX9" fmla="*/ 1459283 w 2674307"/>
              <a:gd name="connsiteY9" fmla="*/ 112734 h 308453"/>
              <a:gd name="connsiteX10" fmla="*/ 1484335 w 2674307"/>
              <a:gd name="connsiteY10" fmla="*/ 37578 h 308453"/>
              <a:gd name="connsiteX11" fmla="*/ 1609595 w 2674307"/>
              <a:gd name="connsiteY11" fmla="*/ 12526 h 308453"/>
              <a:gd name="connsiteX12" fmla="*/ 1797485 w 2674307"/>
              <a:gd name="connsiteY12" fmla="*/ 0 h 308453"/>
              <a:gd name="connsiteX13" fmla="*/ 1960324 w 2674307"/>
              <a:gd name="connsiteY13" fmla="*/ 93945 h 308453"/>
              <a:gd name="connsiteX14" fmla="*/ 2167003 w 2674307"/>
              <a:gd name="connsiteY14" fmla="*/ 112734 h 308453"/>
              <a:gd name="connsiteX15" fmla="*/ 2329842 w 2674307"/>
              <a:gd name="connsiteY15" fmla="*/ 106471 h 308453"/>
              <a:gd name="connsiteX16" fmla="*/ 2392472 w 2674307"/>
              <a:gd name="connsiteY16" fmla="*/ 100208 h 308453"/>
              <a:gd name="connsiteX17" fmla="*/ 2392472 w 2674307"/>
              <a:gd name="connsiteY17" fmla="*/ 100208 h 308453"/>
              <a:gd name="connsiteX18" fmla="*/ 2511469 w 2674307"/>
              <a:gd name="connsiteY18" fmla="*/ 25052 h 308453"/>
              <a:gd name="connsiteX19" fmla="*/ 2674307 w 2674307"/>
              <a:gd name="connsiteY19" fmla="*/ 131523 h 308453"/>
              <a:gd name="connsiteX20" fmla="*/ 2674307 w 2674307"/>
              <a:gd name="connsiteY20" fmla="*/ 300625 h 308453"/>
              <a:gd name="connsiteX21" fmla="*/ 1308970 w 2674307"/>
              <a:gd name="connsiteY21" fmla="*/ 308453 h 308453"/>
              <a:gd name="connsiteX22" fmla="*/ 0 w 2674307"/>
              <a:gd name="connsiteY22" fmla="*/ 162838 h 308453"/>
              <a:gd name="connsiteX0" fmla="*/ 1139869 w 2674307"/>
              <a:gd name="connsiteY0" fmla="*/ 280294 h 308453"/>
              <a:gd name="connsiteX1" fmla="*/ 0 w 2674307"/>
              <a:gd name="connsiteY1" fmla="*/ 162838 h 308453"/>
              <a:gd name="connsiteX2" fmla="*/ 344466 w 2674307"/>
              <a:gd name="connsiteY2" fmla="*/ 112734 h 308453"/>
              <a:gd name="connsiteX3" fmla="*/ 632565 w 2674307"/>
              <a:gd name="connsiteY3" fmla="*/ 156575 h 308453"/>
              <a:gd name="connsiteX4" fmla="*/ 701458 w 2674307"/>
              <a:gd name="connsiteY4" fmla="*/ 200417 h 308453"/>
              <a:gd name="connsiteX5" fmla="*/ 807929 w 2674307"/>
              <a:gd name="connsiteY5" fmla="*/ 200417 h 308453"/>
              <a:gd name="connsiteX6" fmla="*/ 883085 w 2674307"/>
              <a:gd name="connsiteY6" fmla="*/ 169101 h 308453"/>
              <a:gd name="connsiteX7" fmla="*/ 995820 w 2674307"/>
              <a:gd name="connsiteY7" fmla="*/ 150312 h 308453"/>
              <a:gd name="connsiteX8" fmla="*/ 1202499 w 2674307"/>
              <a:gd name="connsiteY8" fmla="*/ 112734 h 308453"/>
              <a:gd name="connsiteX9" fmla="*/ 1459283 w 2674307"/>
              <a:gd name="connsiteY9" fmla="*/ 112734 h 308453"/>
              <a:gd name="connsiteX10" fmla="*/ 1484335 w 2674307"/>
              <a:gd name="connsiteY10" fmla="*/ 37578 h 308453"/>
              <a:gd name="connsiteX11" fmla="*/ 1609595 w 2674307"/>
              <a:gd name="connsiteY11" fmla="*/ 12526 h 308453"/>
              <a:gd name="connsiteX12" fmla="*/ 1797485 w 2674307"/>
              <a:gd name="connsiteY12" fmla="*/ 0 h 308453"/>
              <a:gd name="connsiteX13" fmla="*/ 1960324 w 2674307"/>
              <a:gd name="connsiteY13" fmla="*/ 93945 h 308453"/>
              <a:gd name="connsiteX14" fmla="*/ 2167003 w 2674307"/>
              <a:gd name="connsiteY14" fmla="*/ 112734 h 308453"/>
              <a:gd name="connsiteX15" fmla="*/ 2329842 w 2674307"/>
              <a:gd name="connsiteY15" fmla="*/ 106471 h 308453"/>
              <a:gd name="connsiteX16" fmla="*/ 2392472 w 2674307"/>
              <a:gd name="connsiteY16" fmla="*/ 100208 h 308453"/>
              <a:gd name="connsiteX17" fmla="*/ 2392472 w 2674307"/>
              <a:gd name="connsiteY17" fmla="*/ 100208 h 308453"/>
              <a:gd name="connsiteX18" fmla="*/ 2511469 w 2674307"/>
              <a:gd name="connsiteY18" fmla="*/ 25052 h 308453"/>
              <a:gd name="connsiteX19" fmla="*/ 2674307 w 2674307"/>
              <a:gd name="connsiteY19" fmla="*/ 131523 h 308453"/>
              <a:gd name="connsiteX20" fmla="*/ 2674307 w 2674307"/>
              <a:gd name="connsiteY20" fmla="*/ 300625 h 308453"/>
              <a:gd name="connsiteX21" fmla="*/ 1308970 w 2674307"/>
              <a:gd name="connsiteY21" fmla="*/ 308453 h 308453"/>
              <a:gd name="connsiteX22" fmla="*/ 1139869 w 2674307"/>
              <a:gd name="connsiteY22" fmla="*/ 280294 h 308453"/>
              <a:gd name="connsiteX0" fmla="*/ 795403 w 2329841"/>
              <a:gd name="connsiteY0" fmla="*/ 280294 h 308453"/>
              <a:gd name="connsiteX1" fmla="*/ 0 w 2329841"/>
              <a:gd name="connsiteY1" fmla="*/ 112734 h 308453"/>
              <a:gd name="connsiteX2" fmla="*/ 288099 w 2329841"/>
              <a:gd name="connsiteY2" fmla="*/ 156575 h 308453"/>
              <a:gd name="connsiteX3" fmla="*/ 356992 w 2329841"/>
              <a:gd name="connsiteY3" fmla="*/ 200417 h 308453"/>
              <a:gd name="connsiteX4" fmla="*/ 463463 w 2329841"/>
              <a:gd name="connsiteY4" fmla="*/ 200417 h 308453"/>
              <a:gd name="connsiteX5" fmla="*/ 538619 w 2329841"/>
              <a:gd name="connsiteY5" fmla="*/ 169101 h 308453"/>
              <a:gd name="connsiteX6" fmla="*/ 651354 w 2329841"/>
              <a:gd name="connsiteY6" fmla="*/ 150312 h 308453"/>
              <a:gd name="connsiteX7" fmla="*/ 858033 w 2329841"/>
              <a:gd name="connsiteY7" fmla="*/ 112734 h 308453"/>
              <a:gd name="connsiteX8" fmla="*/ 1114817 w 2329841"/>
              <a:gd name="connsiteY8" fmla="*/ 112734 h 308453"/>
              <a:gd name="connsiteX9" fmla="*/ 1139869 w 2329841"/>
              <a:gd name="connsiteY9" fmla="*/ 37578 h 308453"/>
              <a:gd name="connsiteX10" fmla="*/ 1265129 w 2329841"/>
              <a:gd name="connsiteY10" fmla="*/ 12526 h 308453"/>
              <a:gd name="connsiteX11" fmla="*/ 1453019 w 2329841"/>
              <a:gd name="connsiteY11" fmla="*/ 0 h 308453"/>
              <a:gd name="connsiteX12" fmla="*/ 1615858 w 2329841"/>
              <a:gd name="connsiteY12" fmla="*/ 93945 h 308453"/>
              <a:gd name="connsiteX13" fmla="*/ 1822537 w 2329841"/>
              <a:gd name="connsiteY13" fmla="*/ 112734 h 308453"/>
              <a:gd name="connsiteX14" fmla="*/ 1985376 w 2329841"/>
              <a:gd name="connsiteY14" fmla="*/ 106471 h 308453"/>
              <a:gd name="connsiteX15" fmla="*/ 2048006 w 2329841"/>
              <a:gd name="connsiteY15" fmla="*/ 100208 h 308453"/>
              <a:gd name="connsiteX16" fmla="*/ 2048006 w 2329841"/>
              <a:gd name="connsiteY16" fmla="*/ 100208 h 308453"/>
              <a:gd name="connsiteX17" fmla="*/ 2167003 w 2329841"/>
              <a:gd name="connsiteY17" fmla="*/ 25052 h 308453"/>
              <a:gd name="connsiteX18" fmla="*/ 2329841 w 2329841"/>
              <a:gd name="connsiteY18" fmla="*/ 131523 h 308453"/>
              <a:gd name="connsiteX19" fmla="*/ 2329841 w 2329841"/>
              <a:gd name="connsiteY19" fmla="*/ 300625 h 308453"/>
              <a:gd name="connsiteX20" fmla="*/ 964504 w 2329841"/>
              <a:gd name="connsiteY20" fmla="*/ 308453 h 308453"/>
              <a:gd name="connsiteX21" fmla="*/ 795403 w 2329841"/>
              <a:gd name="connsiteY21" fmla="*/ 280294 h 308453"/>
              <a:gd name="connsiteX0" fmla="*/ 507304 w 2041742"/>
              <a:gd name="connsiteY0" fmla="*/ 280294 h 308453"/>
              <a:gd name="connsiteX1" fmla="*/ 0 w 2041742"/>
              <a:gd name="connsiteY1" fmla="*/ 156575 h 308453"/>
              <a:gd name="connsiteX2" fmla="*/ 68893 w 2041742"/>
              <a:gd name="connsiteY2" fmla="*/ 200417 h 308453"/>
              <a:gd name="connsiteX3" fmla="*/ 175364 w 2041742"/>
              <a:gd name="connsiteY3" fmla="*/ 200417 h 308453"/>
              <a:gd name="connsiteX4" fmla="*/ 250520 w 2041742"/>
              <a:gd name="connsiteY4" fmla="*/ 169101 h 308453"/>
              <a:gd name="connsiteX5" fmla="*/ 363255 w 2041742"/>
              <a:gd name="connsiteY5" fmla="*/ 150312 h 308453"/>
              <a:gd name="connsiteX6" fmla="*/ 569934 w 2041742"/>
              <a:gd name="connsiteY6" fmla="*/ 112734 h 308453"/>
              <a:gd name="connsiteX7" fmla="*/ 826718 w 2041742"/>
              <a:gd name="connsiteY7" fmla="*/ 112734 h 308453"/>
              <a:gd name="connsiteX8" fmla="*/ 851770 w 2041742"/>
              <a:gd name="connsiteY8" fmla="*/ 37578 h 308453"/>
              <a:gd name="connsiteX9" fmla="*/ 977030 w 2041742"/>
              <a:gd name="connsiteY9" fmla="*/ 12526 h 308453"/>
              <a:gd name="connsiteX10" fmla="*/ 1164920 w 2041742"/>
              <a:gd name="connsiteY10" fmla="*/ 0 h 308453"/>
              <a:gd name="connsiteX11" fmla="*/ 1327759 w 2041742"/>
              <a:gd name="connsiteY11" fmla="*/ 93945 h 308453"/>
              <a:gd name="connsiteX12" fmla="*/ 1534438 w 2041742"/>
              <a:gd name="connsiteY12" fmla="*/ 112734 h 308453"/>
              <a:gd name="connsiteX13" fmla="*/ 1697277 w 2041742"/>
              <a:gd name="connsiteY13" fmla="*/ 106471 h 308453"/>
              <a:gd name="connsiteX14" fmla="*/ 1759907 w 2041742"/>
              <a:gd name="connsiteY14" fmla="*/ 100208 h 308453"/>
              <a:gd name="connsiteX15" fmla="*/ 1759907 w 2041742"/>
              <a:gd name="connsiteY15" fmla="*/ 100208 h 308453"/>
              <a:gd name="connsiteX16" fmla="*/ 1878904 w 2041742"/>
              <a:gd name="connsiteY16" fmla="*/ 25052 h 308453"/>
              <a:gd name="connsiteX17" fmla="*/ 2041742 w 2041742"/>
              <a:gd name="connsiteY17" fmla="*/ 131523 h 308453"/>
              <a:gd name="connsiteX18" fmla="*/ 2041742 w 2041742"/>
              <a:gd name="connsiteY18" fmla="*/ 300625 h 308453"/>
              <a:gd name="connsiteX19" fmla="*/ 676405 w 2041742"/>
              <a:gd name="connsiteY19" fmla="*/ 308453 h 308453"/>
              <a:gd name="connsiteX20" fmla="*/ 507304 w 2041742"/>
              <a:gd name="connsiteY20" fmla="*/ 280294 h 308453"/>
              <a:gd name="connsiteX0" fmla="*/ 438411 w 1972849"/>
              <a:gd name="connsiteY0" fmla="*/ 280294 h 308453"/>
              <a:gd name="connsiteX1" fmla="*/ 0 w 1972849"/>
              <a:gd name="connsiteY1" fmla="*/ 200417 h 308453"/>
              <a:gd name="connsiteX2" fmla="*/ 106471 w 1972849"/>
              <a:gd name="connsiteY2" fmla="*/ 200417 h 308453"/>
              <a:gd name="connsiteX3" fmla="*/ 181627 w 1972849"/>
              <a:gd name="connsiteY3" fmla="*/ 169101 h 308453"/>
              <a:gd name="connsiteX4" fmla="*/ 294362 w 1972849"/>
              <a:gd name="connsiteY4" fmla="*/ 150312 h 308453"/>
              <a:gd name="connsiteX5" fmla="*/ 501041 w 1972849"/>
              <a:gd name="connsiteY5" fmla="*/ 112734 h 308453"/>
              <a:gd name="connsiteX6" fmla="*/ 757825 w 1972849"/>
              <a:gd name="connsiteY6" fmla="*/ 112734 h 308453"/>
              <a:gd name="connsiteX7" fmla="*/ 782877 w 1972849"/>
              <a:gd name="connsiteY7" fmla="*/ 37578 h 308453"/>
              <a:gd name="connsiteX8" fmla="*/ 908137 w 1972849"/>
              <a:gd name="connsiteY8" fmla="*/ 12526 h 308453"/>
              <a:gd name="connsiteX9" fmla="*/ 1096027 w 1972849"/>
              <a:gd name="connsiteY9" fmla="*/ 0 h 308453"/>
              <a:gd name="connsiteX10" fmla="*/ 1258866 w 1972849"/>
              <a:gd name="connsiteY10" fmla="*/ 93945 h 308453"/>
              <a:gd name="connsiteX11" fmla="*/ 1465545 w 1972849"/>
              <a:gd name="connsiteY11" fmla="*/ 112734 h 308453"/>
              <a:gd name="connsiteX12" fmla="*/ 1628384 w 1972849"/>
              <a:gd name="connsiteY12" fmla="*/ 106471 h 308453"/>
              <a:gd name="connsiteX13" fmla="*/ 1691014 w 1972849"/>
              <a:gd name="connsiteY13" fmla="*/ 100208 h 308453"/>
              <a:gd name="connsiteX14" fmla="*/ 1691014 w 1972849"/>
              <a:gd name="connsiteY14" fmla="*/ 100208 h 308453"/>
              <a:gd name="connsiteX15" fmla="*/ 1810011 w 1972849"/>
              <a:gd name="connsiteY15" fmla="*/ 25052 h 308453"/>
              <a:gd name="connsiteX16" fmla="*/ 1972849 w 1972849"/>
              <a:gd name="connsiteY16" fmla="*/ 131523 h 308453"/>
              <a:gd name="connsiteX17" fmla="*/ 1972849 w 1972849"/>
              <a:gd name="connsiteY17" fmla="*/ 300625 h 308453"/>
              <a:gd name="connsiteX18" fmla="*/ 607512 w 1972849"/>
              <a:gd name="connsiteY18" fmla="*/ 308453 h 308453"/>
              <a:gd name="connsiteX19" fmla="*/ 438411 w 1972849"/>
              <a:gd name="connsiteY19" fmla="*/ 280294 h 308453"/>
              <a:gd name="connsiteX0" fmla="*/ 331940 w 1866378"/>
              <a:gd name="connsiteY0" fmla="*/ 280294 h 308453"/>
              <a:gd name="connsiteX1" fmla="*/ 0 w 1866378"/>
              <a:gd name="connsiteY1" fmla="*/ 200417 h 308453"/>
              <a:gd name="connsiteX2" fmla="*/ 75156 w 1866378"/>
              <a:gd name="connsiteY2" fmla="*/ 169101 h 308453"/>
              <a:gd name="connsiteX3" fmla="*/ 187891 w 1866378"/>
              <a:gd name="connsiteY3" fmla="*/ 150312 h 308453"/>
              <a:gd name="connsiteX4" fmla="*/ 394570 w 1866378"/>
              <a:gd name="connsiteY4" fmla="*/ 112734 h 308453"/>
              <a:gd name="connsiteX5" fmla="*/ 651354 w 1866378"/>
              <a:gd name="connsiteY5" fmla="*/ 112734 h 308453"/>
              <a:gd name="connsiteX6" fmla="*/ 676406 w 1866378"/>
              <a:gd name="connsiteY6" fmla="*/ 37578 h 308453"/>
              <a:gd name="connsiteX7" fmla="*/ 801666 w 1866378"/>
              <a:gd name="connsiteY7" fmla="*/ 12526 h 308453"/>
              <a:gd name="connsiteX8" fmla="*/ 989556 w 1866378"/>
              <a:gd name="connsiteY8" fmla="*/ 0 h 308453"/>
              <a:gd name="connsiteX9" fmla="*/ 1152395 w 1866378"/>
              <a:gd name="connsiteY9" fmla="*/ 93945 h 308453"/>
              <a:gd name="connsiteX10" fmla="*/ 1359074 w 1866378"/>
              <a:gd name="connsiteY10" fmla="*/ 112734 h 308453"/>
              <a:gd name="connsiteX11" fmla="*/ 1521913 w 1866378"/>
              <a:gd name="connsiteY11" fmla="*/ 106471 h 308453"/>
              <a:gd name="connsiteX12" fmla="*/ 1584543 w 1866378"/>
              <a:gd name="connsiteY12" fmla="*/ 100208 h 308453"/>
              <a:gd name="connsiteX13" fmla="*/ 1584543 w 1866378"/>
              <a:gd name="connsiteY13" fmla="*/ 100208 h 308453"/>
              <a:gd name="connsiteX14" fmla="*/ 1703540 w 1866378"/>
              <a:gd name="connsiteY14" fmla="*/ 25052 h 308453"/>
              <a:gd name="connsiteX15" fmla="*/ 1866378 w 1866378"/>
              <a:gd name="connsiteY15" fmla="*/ 131523 h 308453"/>
              <a:gd name="connsiteX16" fmla="*/ 1866378 w 1866378"/>
              <a:gd name="connsiteY16" fmla="*/ 300625 h 308453"/>
              <a:gd name="connsiteX17" fmla="*/ 501041 w 1866378"/>
              <a:gd name="connsiteY17" fmla="*/ 308453 h 308453"/>
              <a:gd name="connsiteX18" fmla="*/ 331940 w 1866378"/>
              <a:gd name="connsiteY18" fmla="*/ 280294 h 308453"/>
              <a:gd name="connsiteX0" fmla="*/ 256784 w 1791222"/>
              <a:gd name="connsiteY0" fmla="*/ 280294 h 308453"/>
              <a:gd name="connsiteX1" fmla="*/ 0 w 1791222"/>
              <a:gd name="connsiteY1" fmla="*/ 169101 h 308453"/>
              <a:gd name="connsiteX2" fmla="*/ 112735 w 1791222"/>
              <a:gd name="connsiteY2" fmla="*/ 150312 h 308453"/>
              <a:gd name="connsiteX3" fmla="*/ 319414 w 1791222"/>
              <a:gd name="connsiteY3" fmla="*/ 112734 h 308453"/>
              <a:gd name="connsiteX4" fmla="*/ 576198 w 1791222"/>
              <a:gd name="connsiteY4" fmla="*/ 112734 h 308453"/>
              <a:gd name="connsiteX5" fmla="*/ 601250 w 1791222"/>
              <a:gd name="connsiteY5" fmla="*/ 37578 h 308453"/>
              <a:gd name="connsiteX6" fmla="*/ 726510 w 1791222"/>
              <a:gd name="connsiteY6" fmla="*/ 12526 h 308453"/>
              <a:gd name="connsiteX7" fmla="*/ 914400 w 1791222"/>
              <a:gd name="connsiteY7" fmla="*/ 0 h 308453"/>
              <a:gd name="connsiteX8" fmla="*/ 1077239 w 1791222"/>
              <a:gd name="connsiteY8" fmla="*/ 93945 h 308453"/>
              <a:gd name="connsiteX9" fmla="*/ 1283918 w 1791222"/>
              <a:gd name="connsiteY9" fmla="*/ 112734 h 308453"/>
              <a:gd name="connsiteX10" fmla="*/ 1446757 w 1791222"/>
              <a:gd name="connsiteY10" fmla="*/ 106471 h 308453"/>
              <a:gd name="connsiteX11" fmla="*/ 1509387 w 1791222"/>
              <a:gd name="connsiteY11" fmla="*/ 100208 h 308453"/>
              <a:gd name="connsiteX12" fmla="*/ 1509387 w 1791222"/>
              <a:gd name="connsiteY12" fmla="*/ 100208 h 308453"/>
              <a:gd name="connsiteX13" fmla="*/ 1628384 w 1791222"/>
              <a:gd name="connsiteY13" fmla="*/ 25052 h 308453"/>
              <a:gd name="connsiteX14" fmla="*/ 1791222 w 1791222"/>
              <a:gd name="connsiteY14" fmla="*/ 131523 h 308453"/>
              <a:gd name="connsiteX15" fmla="*/ 1791222 w 1791222"/>
              <a:gd name="connsiteY15" fmla="*/ 300625 h 308453"/>
              <a:gd name="connsiteX16" fmla="*/ 425885 w 1791222"/>
              <a:gd name="connsiteY16" fmla="*/ 308453 h 308453"/>
              <a:gd name="connsiteX17" fmla="*/ 256784 w 1791222"/>
              <a:gd name="connsiteY17" fmla="*/ 280294 h 308453"/>
              <a:gd name="connsiteX0" fmla="*/ 144049 w 1678487"/>
              <a:gd name="connsiteY0" fmla="*/ 280294 h 308453"/>
              <a:gd name="connsiteX1" fmla="*/ 0 w 1678487"/>
              <a:gd name="connsiteY1" fmla="*/ 150312 h 308453"/>
              <a:gd name="connsiteX2" fmla="*/ 206679 w 1678487"/>
              <a:gd name="connsiteY2" fmla="*/ 112734 h 308453"/>
              <a:gd name="connsiteX3" fmla="*/ 463463 w 1678487"/>
              <a:gd name="connsiteY3" fmla="*/ 112734 h 308453"/>
              <a:gd name="connsiteX4" fmla="*/ 488515 w 1678487"/>
              <a:gd name="connsiteY4" fmla="*/ 37578 h 308453"/>
              <a:gd name="connsiteX5" fmla="*/ 613775 w 1678487"/>
              <a:gd name="connsiteY5" fmla="*/ 12526 h 308453"/>
              <a:gd name="connsiteX6" fmla="*/ 801665 w 1678487"/>
              <a:gd name="connsiteY6" fmla="*/ 0 h 308453"/>
              <a:gd name="connsiteX7" fmla="*/ 964504 w 1678487"/>
              <a:gd name="connsiteY7" fmla="*/ 93945 h 308453"/>
              <a:gd name="connsiteX8" fmla="*/ 1171183 w 1678487"/>
              <a:gd name="connsiteY8" fmla="*/ 112734 h 308453"/>
              <a:gd name="connsiteX9" fmla="*/ 1334022 w 1678487"/>
              <a:gd name="connsiteY9" fmla="*/ 106471 h 308453"/>
              <a:gd name="connsiteX10" fmla="*/ 1396652 w 1678487"/>
              <a:gd name="connsiteY10" fmla="*/ 100208 h 308453"/>
              <a:gd name="connsiteX11" fmla="*/ 1396652 w 1678487"/>
              <a:gd name="connsiteY11" fmla="*/ 100208 h 308453"/>
              <a:gd name="connsiteX12" fmla="*/ 1515649 w 1678487"/>
              <a:gd name="connsiteY12" fmla="*/ 25052 h 308453"/>
              <a:gd name="connsiteX13" fmla="*/ 1678487 w 1678487"/>
              <a:gd name="connsiteY13" fmla="*/ 131523 h 308453"/>
              <a:gd name="connsiteX14" fmla="*/ 1678487 w 1678487"/>
              <a:gd name="connsiteY14" fmla="*/ 300625 h 308453"/>
              <a:gd name="connsiteX15" fmla="*/ 313150 w 1678487"/>
              <a:gd name="connsiteY15" fmla="*/ 308453 h 308453"/>
              <a:gd name="connsiteX16" fmla="*/ 144049 w 1678487"/>
              <a:gd name="connsiteY16" fmla="*/ 280294 h 308453"/>
              <a:gd name="connsiteX0" fmla="*/ 0 w 1534438"/>
              <a:gd name="connsiteY0" fmla="*/ 280294 h 308453"/>
              <a:gd name="connsiteX1" fmla="*/ 6263 w 1534438"/>
              <a:gd name="connsiteY1" fmla="*/ 197294 h 308453"/>
              <a:gd name="connsiteX2" fmla="*/ 62630 w 1534438"/>
              <a:gd name="connsiteY2" fmla="*/ 112734 h 308453"/>
              <a:gd name="connsiteX3" fmla="*/ 319414 w 1534438"/>
              <a:gd name="connsiteY3" fmla="*/ 112734 h 308453"/>
              <a:gd name="connsiteX4" fmla="*/ 344466 w 1534438"/>
              <a:gd name="connsiteY4" fmla="*/ 37578 h 308453"/>
              <a:gd name="connsiteX5" fmla="*/ 469726 w 1534438"/>
              <a:gd name="connsiteY5" fmla="*/ 12526 h 308453"/>
              <a:gd name="connsiteX6" fmla="*/ 657616 w 1534438"/>
              <a:gd name="connsiteY6" fmla="*/ 0 h 308453"/>
              <a:gd name="connsiteX7" fmla="*/ 820455 w 1534438"/>
              <a:gd name="connsiteY7" fmla="*/ 93945 h 308453"/>
              <a:gd name="connsiteX8" fmla="*/ 1027134 w 1534438"/>
              <a:gd name="connsiteY8" fmla="*/ 112734 h 308453"/>
              <a:gd name="connsiteX9" fmla="*/ 1189973 w 1534438"/>
              <a:gd name="connsiteY9" fmla="*/ 106471 h 308453"/>
              <a:gd name="connsiteX10" fmla="*/ 1252603 w 1534438"/>
              <a:gd name="connsiteY10" fmla="*/ 100208 h 308453"/>
              <a:gd name="connsiteX11" fmla="*/ 1252603 w 1534438"/>
              <a:gd name="connsiteY11" fmla="*/ 100208 h 308453"/>
              <a:gd name="connsiteX12" fmla="*/ 1371600 w 1534438"/>
              <a:gd name="connsiteY12" fmla="*/ 25052 h 308453"/>
              <a:gd name="connsiteX13" fmla="*/ 1534438 w 1534438"/>
              <a:gd name="connsiteY13" fmla="*/ 131523 h 308453"/>
              <a:gd name="connsiteX14" fmla="*/ 1534438 w 1534438"/>
              <a:gd name="connsiteY14" fmla="*/ 300625 h 308453"/>
              <a:gd name="connsiteX15" fmla="*/ 169101 w 1534438"/>
              <a:gd name="connsiteY15" fmla="*/ 308453 h 308453"/>
              <a:gd name="connsiteX16" fmla="*/ 0 w 1534438"/>
              <a:gd name="connsiteY16" fmla="*/ 280294 h 308453"/>
              <a:gd name="connsiteX0" fmla="*/ 0 w 1534438"/>
              <a:gd name="connsiteY0" fmla="*/ 280294 h 308453"/>
              <a:gd name="connsiteX1" fmla="*/ 6263 w 1534438"/>
              <a:gd name="connsiteY1" fmla="*/ 197294 h 308453"/>
              <a:gd name="connsiteX2" fmla="*/ 62630 w 1534438"/>
              <a:gd name="connsiteY2" fmla="*/ 112734 h 308453"/>
              <a:gd name="connsiteX3" fmla="*/ 319414 w 1534438"/>
              <a:gd name="connsiteY3" fmla="*/ 112734 h 308453"/>
              <a:gd name="connsiteX4" fmla="*/ 344466 w 1534438"/>
              <a:gd name="connsiteY4" fmla="*/ 37578 h 308453"/>
              <a:gd name="connsiteX5" fmla="*/ 469726 w 1534438"/>
              <a:gd name="connsiteY5" fmla="*/ 12526 h 308453"/>
              <a:gd name="connsiteX6" fmla="*/ 657616 w 1534438"/>
              <a:gd name="connsiteY6" fmla="*/ 0 h 308453"/>
              <a:gd name="connsiteX7" fmla="*/ 820455 w 1534438"/>
              <a:gd name="connsiteY7" fmla="*/ 93945 h 308453"/>
              <a:gd name="connsiteX8" fmla="*/ 1027134 w 1534438"/>
              <a:gd name="connsiteY8" fmla="*/ 112734 h 308453"/>
              <a:gd name="connsiteX9" fmla="*/ 1189973 w 1534438"/>
              <a:gd name="connsiteY9" fmla="*/ 106471 h 308453"/>
              <a:gd name="connsiteX10" fmla="*/ 1252603 w 1534438"/>
              <a:gd name="connsiteY10" fmla="*/ 100208 h 308453"/>
              <a:gd name="connsiteX11" fmla="*/ 1252603 w 1534438"/>
              <a:gd name="connsiteY11" fmla="*/ 100208 h 308453"/>
              <a:gd name="connsiteX12" fmla="*/ 1371600 w 1534438"/>
              <a:gd name="connsiteY12" fmla="*/ 25052 h 308453"/>
              <a:gd name="connsiteX13" fmla="*/ 1534438 w 1534438"/>
              <a:gd name="connsiteY13" fmla="*/ 131523 h 308453"/>
              <a:gd name="connsiteX14" fmla="*/ 1534438 w 1534438"/>
              <a:gd name="connsiteY14" fmla="*/ 300625 h 308453"/>
              <a:gd name="connsiteX15" fmla="*/ 169101 w 1534438"/>
              <a:gd name="connsiteY15" fmla="*/ 308453 h 308453"/>
              <a:gd name="connsiteX16" fmla="*/ 0 w 1534438"/>
              <a:gd name="connsiteY16" fmla="*/ 280294 h 308453"/>
              <a:gd name="connsiteX0" fmla="*/ 31315 w 1528175"/>
              <a:gd name="connsiteY0" fmla="*/ 261501 h 308453"/>
              <a:gd name="connsiteX1" fmla="*/ 0 w 1528175"/>
              <a:gd name="connsiteY1" fmla="*/ 197294 h 308453"/>
              <a:gd name="connsiteX2" fmla="*/ 56367 w 1528175"/>
              <a:gd name="connsiteY2" fmla="*/ 112734 h 308453"/>
              <a:gd name="connsiteX3" fmla="*/ 313151 w 1528175"/>
              <a:gd name="connsiteY3" fmla="*/ 112734 h 308453"/>
              <a:gd name="connsiteX4" fmla="*/ 338203 w 1528175"/>
              <a:gd name="connsiteY4" fmla="*/ 37578 h 308453"/>
              <a:gd name="connsiteX5" fmla="*/ 463463 w 1528175"/>
              <a:gd name="connsiteY5" fmla="*/ 12526 h 308453"/>
              <a:gd name="connsiteX6" fmla="*/ 651353 w 1528175"/>
              <a:gd name="connsiteY6" fmla="*/ 0 h 308453"/>
              <a:gd name="connsiteX7" fmla="*/ 814192 w 1528175"/>
              <a:gd name="connsiteY7" fmla="*/ 93945 h 308453"/>
              <a:gd name="connsiteX8" fmla="*/ 1020871 w 1528175"/>
              <a:gd name="connsiteY8" fmla="*/ 112734 h 308453"/>
              <a:gd name="connsiteX9" fmla="*/ 1183710 w 1528175"/>
              <a:gd name="connsiteY9" fmla="*/ 106471 h 308453"/>
              <a:gd name="connsiteX10" fmla="*/ 1246340 w 1528175"/>
              <a:gd name="connsiteY10" fmla="*/ 100208 h 308453"/>
              <a:gd name="connsiteX11" fmla="*/ 1246340 w 1528175"/>
              <a:gd name="connsiteY11" fmla="*/ 100208 h 308453"/>
              <a:gd name="connsiteX12" fmla="*/ 1365337 w 1528175"/>
              <a:gd name="connsiteY12" fmla="*/ 25052 h 308453"/>
              <a:gd name="connsiteX13" fmla="*/ 1528175 w 1528175"/>
              <a:gd name="connsiteY13" fmla="*/ 131523 h 308453"/>
              <a:gd name="connsiteX14" fmla="*/ 1528175 w 1528175"/>
              <a:gd name="connsiteY14" fmla="*/ 300625 h 308453"/>
              <a:gd name="connsiteX15" fmla="*/ 162838 w 1528175"/>
              <a:gd name="connsiteY15" fmla="*/ 308453 h 308453"/>
              <a:gd name="connsiteX16" fmla="*/ 31315 w 1528175"/>
              <a:gd name="connsiteY16" fmla="*/ 261501 h 308453"/>
              <a:gd name="connsiteX0" fmla="*/ 31315 w 1528175"/>
              <a:gd name="connsiteY0" fmla="*/ 261501 h 300625"/>
              <a:gd name="connsiteX1" fmla="*/ 0 w 1528175"/>
              <a:gd name="connsiteY1" fmla="*/ 197294 h 300625"/>
              <a:gd name="connsiteX2" fmla="*/ 56367 w 1528175"/>
              <a:gd name="connsiteY2" fmla="*/ 112734 h 300625"/>
              <a:gd name="connsiteX3" fmla="*/ 313151 w 1528175"/>
              <a:gd name="connsiteY3" fmla="*/ 112734 h 300625"/>
              <a:gd name="connsiteX4" fmla="*/ 338203 w 1528175"/>
              <a:gd name="connsiteY4" fmla="*/ 37578 h 300625"/>
              <a:gd name="connsiteX5" fmla="*/ 463463 w 1528175"/>
              <a:gd name="connsiteY5" fmla="*/ 12526 h 300625"/>
              <a:gd name="connsiteX6" fmla="*/ 651353 w 1528175"/>
              <a:gd name="connsiteY6" fmla="*/ 0 h 300625"/>
              <a:gd name="connsiteX7" fmla="*/ 814192 w 1528175"/>
              <a:gd name="connsiteY7" fmla="*/ 93945 h 300625"/>
              <a:gd name="connsiteX8" fmla="*/ 1020871 w 1528175"/>
              <a:gd name="connsiteY8" fmla="*/ 112734 h 300625"/>
              <a:gd name="connsiteX9" fmla="*/ 1183710 w 1528175"/>
              <a:gd name="connsiteY9" fmla="*/ 106471 h 300625"/>
              <a:gd name="connsiteX10" fmla="*/ 1246340 w 1528175"/>
              <a:gd name="connsiteY10" fmla="*/ 100208 h 300625"/>
              <a:gd name="connsiteX11" fmla="*/ 1246340 w 1528175"/>
              <a:gd name="connsiteY11" fmla="*/ 100208 h 300625"/>
              <a:gd name="connsiteX12" fmla="*/ 1365337 w 1528175"/>
              <a:gd name="connsiteY12" fmla="*/ 25052 h 300625"/>
              <a:gd name="connsiteX13" fmla="*/ 1528175 w 1528175"/>
              <a:gd name="connsiteY13" fmla="*/ 131523 h 300625"/>
              <a:gd name="connsiteX14" fmla="*/ 1528175 w 1528175"/>
              <a:gd name="connsiteY14" fmla="*/ 300625 h 300625"/>
              <a:gd name="connsiteX15" fmla="*/ 77113 w 1528175"/>
              <a:gd name="connsiteY15" fmla="*/ 297736 h 300625"/>
              <a:gd name="connsiteX16" fmla="*/ 31315 w 1528175"/>
              <a:gd name="connsiteY16" fmla="*/ 261501 h 300625"/>
              <a:gd name="connsiteX0" fmla="*/ 31315 w 1528175"/>
              <a:gd name="connsiteY0" fmla="*/ 261501 h 300625"/>
              <a:gd name="connsiteX1" fmla="*/ 0 w 1528175"/>
              <a:gd name="connsiteY1" fmla="*/ 197294 h 300625"/>
              <a:gd name="connsiteX2" fmla="*/ 56367 w 1528175"/>
              <a:gd name="connsiteY2" fmla="*/ 112734 h 300625"/>
              <a:gd name="connsiteX3" fmla="*/ 313151 w 1528175"/>
              <a:gd name="connsiteY3" fmla="*/ 112734 h 300625"/>
              <a:gd name="connsiteX4" fmla="*/ 338203 w 1528175"/>
              <a:gd name="connsiteY4" fmla="*/ 37578 h 300625"/>
              <a:gd name="connsiteX5" fmla="*/ 463463 w 1528175"/>
              <a:gd name="connsiteY5" fmla="*/ 12526 h 300625"/>
              <a:gd name="connsiteX6" fmla="*/ 651353 w 1528175"/>
              <a:gd name="connsiteY6" fmla="*/ 0 h 300625"/>
              <a:gd name="connsiteX7" fmla="*/ 814192 w 1528175"/>
              <a:gd name="connsiteY7" fmla="*/ 93945 h 300625"/>
              <a:gd name="connsiteX8" fmla="*/ 1020871 w 1528175"/>
              <a:gd name="connsiteY8" fmla="*/ 112734 h 300625"/>
              <a:gd name="connsiteX9" fmla="*/ 1183710 w 1528175"/>
              <a:gd name="connsiteY9" fmla="*/ 106471 h 300625"/>
              <a:gd name="connsiteX10" fmla="*/ 1246340 w 1528175"/>
              <a:gd name="connsiteY10" fmla="*/ 100208 h 300625"/>
              <a:gd name="connsiteX11" fmla="*/ 1246340 w 1528175"/>
              <a:gd name="connsiteY11" fmla="*/ 100208 h 300625"/>
              <a:gd name="connsiteX12" fmla="*/ 1365337 w 1528175"/>
              <a:gd name="connsiteY12" fmla="*/ 25052 h 300625"/>
              <a:gd name="connsiteX13" fmla="*/ 1528175 w 1528175"/>
              <a:gd name="connsiteY13" fmla="*/ 131523 h 300625"/>
              <a:gd name="connsiteX14" fmla="*/ 1528175 w 1528175"/>
              <a:gd name="connsiteY14" fmla="*/ 300625 h 300625"/>
              <a:gd name="connsiteX15" fmla="*/ 74732 w 1528175"/>
              <a:gd name="connsiteY15" fmla="*/ 299522 h 300625"/>
              <a:gd name="connsiteX16" fmla="*/ 31315 w 1528175"/>
              <a:gd name="connsiteY16" fmla="*/ 261501 h 300625"/>
              <a:gd name="connsiteX0" fmla="*/ 31315 w 1528175"/>
              <a:gd name="connsiteY0" fmla="*/ 261501 h 300625"/>
              <a:gd name="connsiteX1" fmla="*/ 0 w 1528175"/>
              <a:gd name="connsiteY1" fmla="*/ 197294 h 300625"/>
              <a:gd name="connsiteX2" fmla="*/ 56367 w 1528175"/>
              <a:gd name="connsiteY2" fmla="*/ 112734 h 300625"/>
              <a:gd name="connsiteX3" fmla="*/ 313151 w 1528175"/>
              <a:gd name="connsiteY3" fmla="*/ 112734 h 300625"/>
              <a:gd name="connsiteX4" fmla="*/ 338203 w 1528175"/>
              <a:gd name="connsiteY4" fmla="*/ 37578 h 300625"/>
              <a:gd name="connsiteX5" fmla="*/ 463463 w 1528175"/>
              <a:gd name="connsiteY5" fmla="*/ 12526 h 300625"/>
              <a:gd name="connsiteX6" fmla="*/ 651353 w 1528175"/>
              <a:gd name="connsiteY6" fmla="*/ 0 h 300625"/>
              <a:gd name="connsiteX7" fmla="*/ 814192 w 1528175"/>
              <a:gd name="connsiteY7" fmla="*/ 93945 h 300625"/>
              <a:gd name="connsiteX8" fmla="*/ 1020871 w 1528175"/>
              <a:gd name="connsiteY8" fmla="*/ 112734 h 300625"/>
              <a:gd name="connsiteX9" fmla="*/ 1183710 w 1528175"/>
              <a:gd name="connsiteY9" fmla="*/ 106471 h 300625"/>
              <a:gd name="connsiteX10" fmla="*/ 1246340 w 1528175"/>
              <a:gd name="connsiteY10" fmla="*/ 100208 h 300625"/>
              <a:gd name="connsiteX11" fmla="*/ 1246340 w 1528175"/>
              <a:gd name="connsiteY11" fmla="*/ 100208 h 300625"/>
              <a:gd name="connsiteX12" fmla="*/ 1365337 w 1528175"/>
              <a:gd name="connsiteY12" fmla="*/ 25052 h 300625"/>
              <a:gd name="connsiteX13" fmla="*/ 1528175 w 1528175"/>
              <a:gd name="connsiteY13" fmla="*/ 131523 h 300625"/>
              <a:gd name="connsiteX14" fmla="*/ 1528175 w 1528175"/>
              <a:gd name="connsiteY14" fmla="*/ 300625 h 300625"/>
              <a:gd name="connsiteX15" fmla="*/ 74732 w 1528175"/>
              <a:gd name="connsiteY15" fmla="*/ 299522 h 300625"/>
              <a:gd name="connsiteX16" fmla="*/ 31315 w 1528175"/>
              <a:gd name="connsiteY16" fmla="*/ 261501 h 300625"/>
              <a:gd name="connsiteX0" fmla="*/ 57509 w 1528175"/>
              <a:gd name="connsiteY0" fmla="*/ 223989 h 300625"/>
              <a:gd name="connsiteX1" fmla="*/ 0 w 1528175"/>
              <a:gd name="connsiteY1" fmla="*/ 197294 h 300625"/>
              <a:gd name="connsiteX2" fmla="*/ 56367 w 1528175"/>
              <a:gd name="connsiteY2" fmla="*/ 112734 h 300625"/>
              <a:gd name="connsiteX3" fmla="*/ 313151 w 1528175"/>
              <a:gd name="connsiteY3" fmla="*/ 112734 h 300625"/>
              <a:gd name="connsiteX4" fmla="*/ 338203 w 1528175"/>
              <a:gd name="connsiteY4" fmla="*/ 37578 h 300625"/>
              <a:gd name="connsiteX5" fmla="*/ 463463 w 1528175"/>
              <a:gd name="connsiteY5" fmla="*/ 12526 h 300625"/>
              <a:gd name="connsiteX6" fmla="*/ 651353 w 1528175"/>
              <a:gd name="connsiteY6" fmla="*/ 0 h 300625"/>
              <a:gd name="connsiteX7" fmla="*/ 814192 w 1528175"/>
              <a:gd name="connsiteY7" fmla="*/ 93945 h 300625"/>
              <a:gd name="connsiteX8" fmla="*/ 1020871 w 1528175"/>
              <a:gd name="connsiteY8" fmla="*/ 112734 h 300625"/>
              <a:gd name="connsiteX9" fmla="*/ 1183710 w 1528175"/>
              <a:gd name="connsiteY9" fmla="*/ 106471 h 300625"/>
              <a:gd name="connsiteX10" fmla="*/ 1246340 w 1528175"/>
              <a:gd name="connsiteY10" fmla="*/ 100208 h 300625"/>
              <a:gd name="connsiteX11" fmla="*/ 1246340 w 1528175"/>
              <a:gd name="connsiteY11" fmla="*/ 100208 h 300625"/>
              <a:gd name="connsiteX12" fmla="*/ 1365337 w 1528175"/>
              <a:gd name="connsiteY12" fmla="*/ 25052 h 300625"/>
              <a:gd name="connsiteX13" fmla="*/ 1528175 w 1528175"/>
              <a:gd name="connsiteY13" fmla="*/ 131523 h 300625"/>
              <a:gd name="connsiteX14" fmla="*/ 1528175 w 1528175"/>
              <a:gd name="connsiteY14" fmla="*/ 300625 h 300625"/>
              <a:gd name="connsiteX15" fmla="*/ 74732 w 1528175"/>
              <a:gd name="connsiteY15" fmla="*/ 299522 h 300625"/>
              <a:gd name="connsiteX16" fmla="*/ 57509 w 1528175"/>
              <a:gd name="connsiteY16" fmla="*/ 223989 h 300625"/>
              <a:gd name="connsiteX0" fmla="*/ 20468 w 1491134"/>
              <a:gd name="connsiteY0" fmla="*/ 223989 h 300625"/>
              <a:gd name="connsiteX1" fmla="*/ 19326 w 1491134"/>
              <a:gd name="connsiteY1" fmla="*/ 112734 h 300625"/>
              <a:gd name="connsiteX2" fmla="*/ 276110 w 1491134"/>
              <a:gd name="connsiteY2" fmla="*/ 112734 h 300625"/>
              <a:gd name="connsiteX3" fmla="*/ 301162 w 1491134"/>
              <a:gd name="connsiteY3" fmla="*/ 37578 h 300625"/>
              <a:gd name="connsiteX4" fmla="*/ 426422 w 1491134"/>
              <a:gd name="connsiteY4" fmla="*/ 12526 h 300625"/>
              <a:gd name="connsiteX5" fmla="*/ 614312 w 1491134"/>
              <a:gd name="connsiteY5" fmla="*/ 0 h 300625"/>
              <a:gd name="connsiteX6" fmla="*/ 777151 w 1491134"/>
              <a:gd name="connsiteY6" fmla="*/ 93945 h 300625"/>
              <a:gd name="connsiteX7" fmla="*/ 983830 w 1491134"/>
              <a:gd name="connsiteY7" fmla="*/ 112734 h 300625"/>
              <a:gd name="connsiteX8" fmla="*/ 1146669 w 1491134"/>
              <a:gd name="connsiteY8" fmla="*/ 106471 h 300625"/>
              <a:gd name="connsiteX9" fmla="*/ 1209299 w 1491134"/>
              <a:gd name="connsiteY9" fmla="*/ 100208 h 300625"/>
              <a:gd name="connsiteX10" fmla="*/ 1209299 w 1491134"/>
              <a:gd name="connsiteY10" fmla="*/ 100208 h 300625"/>
              <a:gd name="connsiteX11" fmla="*/ 1328296 w 1491134"/>
              <a:gd name="connsiteY11" fmla="*/ 25052 h 300625"/>
              <a:gd name="connsiteX12" fmla="*/ 1491134 w 1491134"/>
              <a:gd name="connsiteY12" fmla="*/ 131523 h 300625"/>
              <a:gd name="connsiteX13" fmla="*/ 1491134 w 1491134"/>
              <a:gd name="connsiteY13" fmla="*/ 300625 h 300625"/>
              <a:gd name="connsiteX14" fmla="*/ 37691 w 1491134"/>
              <a:gd name="connsiteY14" fmla="*/ 299522 h 300625"/>
              <a:gd name="connsiteX15" fmla="*/ 20468 w 1491134"/>
              <a:gd name="connsiteY15" fmla="*/ 223989 h 300625"/>
              <a:gd name="connsiteX0" fmla="*/ 27735 w 1488876"/>
              <a:gd name="connsiteY0" fmla="*/ 213272 h 300625"/>
              <a:gd name="connsiteX1" fmla="*/ 17068 w 1488876"/>
              <a:gd name="connsiteY1" fmla="*/ 112734 h 300625"/>
              <a:gd name="connsiteX2" fmla="*/ 273852 w 1488876"/>
              <a:gd name="connsiteY2" fmla="*/ 112734 h 300625"/>
              <a:gd name="connsiteX3" fmla="*/ 298904 w 1488876"/>
              <a:gd name="connsiteY3" fmla="*/ 37578 h 300625"/>
              <a:gd name="connsiteX4" fmla="*/ 424164 w 1488876"/>
              <a:gd name="connsiteY4" fmla="*/ 12526 h 300625"/>
              <a:gd name="connsiteX5" fmla="*/ 612054 w 1488876"/>
              <a:gd name="connsiteY5" fmla="*/ 0 h 300625"/>
              <a:gd name="connsiteX6" fmla="*/ 774893 w 1488876"/>
              <a:gd name="connsiteY6" fmla="*/ 93945 h 300625"/>
              <a:gd name="connsiteX7" fmla="*/ 981572 w 1488876"/>
              <a:gd name="connsiteY7" fmla="*/ 112734 h 300625"/>
              <a:gd name="connsiteX8" fmla="*/ 1144411 w 1488876"/>
              <a:gd name="connsiteY8" fmla="*/ 106471 h 300625"/>
              <a:gd name="connsiteX9" fmla="*/ 1207041 w 1488876"/>
              <a:gd name="connsiteY9" fmla="*/ 100208 h 300625"/>
              <a:gd name="connsiteX10" fmla="*/ 1207041 w 1488876"/>
              <a:gd name="connsiteY10" fmla="*/ 100208 h 300625"/>
              <a:gd name="connsiteX11" fmla="*/ 1326038 w 1488876"/>
              <a:gd name="connsiteY11" fmla="*/ 25052 h 300625"/>
              <a:gd name="connsiteX12" fmla="*/ 1488876 w 1488876"/>
              <a:gd name="connsiteY12" fmla="*/ 131523 h 300625"/>
              <a:gd name="connsiteX13" fmla="*/ 1488876 w 1488876"/>
              <a:gd name="connsiteY13" fmla="*/ 300625 h 300625"/>
              <a:gd name="connsiteX14" fmla="*/ 35433 w 1488876"/>
              <a:gd name="connsiteY14" fmla="*/ 299522 h 300625"/>
              <a:gd name="connsiteX15" fmla="*/ 27735 w 1488876"/>
              <a:gd name="connsiteY15" fmla="*/ 213272 h 300625"/>
              <a:gd name="connsiteX0" fmla="*/ 35466 w 1487082"/>
              <a:gd name="connsiteY0" fmla="*/ 222204 h 300625"/>
              <a:gd name="connsiteX1" fmla="*/ 15274 w 1487082"/>
              <a:gd name="connsiteY1" fmla="*/ 112734 h 300625"/>
              <a:gd name="connsiteX2" fmla="*/ 272058 w 1487082"/>
              <a:gd name="connsiteY2" fmla="*/ 112734 h 300625"/>
              <a:gd name="connsiteX3" fmla="*/ 297110 w 1487082"/>
              <a:gd name="connsiteY3" fmla="*/ 37578 h 300625"/>
              <a:gd name="connsiteX4" fmla="*/ 422370 w 1487082"/>
              <a:gd name="connsiteY4" fmla="*/ 12526 h 300625"/>
              <a:gd name="connsiteX5" fmla="*/ 610260 w 1487082"/>
              <a:gd name="connsiteY5" fmla="*/ 0 h 300625"/>
              <a:gd name="connsiteX6" fmla="*/ 773099 w 1487082"/>
              <a:gd name="connsiteY6" fmla="*/ 93945 h 300625"/>
              <a:gd name="connsiteX7" fmla="*/ 979778 w 1487082"/>
              <a:gd name="connsiteY7" fmla="*/ 112734 h 300625"/>
              <a:gd name="connsiteX8" fmla="*/ 1142617 w 1487082"/>
              <a:gd name="connsiteY8" fmla="*/ 106471 h 300625"/>
              <a:gd name="connsiteX9" fmla="*/ 1205247 w 1487082"/>
              <a:gd name="connsiteY9" fmla="*/ 100208 h 300625"/>
              <a:gd name="connsiteX10" fmla="*/ 1205247 w 1487082"/>
              <a:gd name="connsiteY10" fmla="*/ 100208 h 300625"/>
              <a:gd name="connsiteX11" fmla="*/ 1324244 w 1487082"/>
              <a:gd name="connsiteY11" fmla="*/ 25052 h 300625"/>
              <a:gd name="connsiteX12" fmla="*/ 1487082 w 1487082"/>
              <a:gd name="connsiteY12" fmla="*/ 131523 h 300625"/>
              <a:gd name="connsiteX13" fmla="*/ 1487082 w 1487082"/>
              <a:gd name="connsiteY13" fmla="*/ 300625 h 300625"/>
              <a:gd name="connsiteX14" fmla="*/ 33639 w 1487082"/>
              <a:gd name="connsiteY14" fmla="*/ 299522 h 300625"/>
              <a:gd name="connsiteX15" fmla="*/ 35466 w 1487082"/>
              <a:gd name="connsiteY15" fmla="*/ 222204 h 300625"/>
              <a:gd name="connsiteX0" fmla="*/ 3938 w 1455554"/>
              <a:gd name="connsiteY0" fmla="*/ 222204 h 300625"/>
              <a:gd name="connsiteX1" fmla="*/ 31371 w 1455554"/>
              <a:gd name="connsiteY1" fmla="*/ 127025 h 300625"/>
              <a:gd name="connsiteX2" fmla="*/ 240530 w 1455554"/>
              <a:gd name="connsiteY2" fmla="*/ 112734 h 300625"/>
              <a:gd name="connsiteX3" fmla="*/ 265582 w 1455554"/>
              <a:gd name="connsiteY3" fmla="*/ 37578 h 300625"/>
              <a:gd name="connsiteX4" fmla="*/ 390842 w 1455554"/>
              <a:gd name="connsiteY4" fmla="*/ 12526 h 300625"/>
              <a:gd name="connsiteX5" fmla="*/ 578732 w 1455554"/>
              <a:gd name="connsiteY5" fmla="*/ 0 h 300625"/>
              <a:gd name="connsiteX6" fmla="*/ 741571 w 1455554"/>
              <a:gd name="connsiteY6" fmla="*/ 93945 h 300625"/>
              <a:gd name="connsiteX7" fmla="*/ 948250 w 1455554"/>
              <a:gd name="connsiteY7" fmla="*/ 112734 h 300625"/>
              <a:gd name="connsiteX8" fmla="*/ 1111089 w 1455554"/>
              <a:gd name="connsiteY8" fmla="*/ 106471 h 300625"/>
              <a:gd name="connsiteX9" fmla="*/ 1173719 w 1455554"/>
              <a:gd name="connsiteY9" fmla="*/ 100208 h 300625"/>
              <a:gd name="connsiteX10" fmla="*/ 1173719 w 1455554"/>
              <a:gd name="connsiteY10" fmla="*/ 100208 h 300625"/>
              <a:gd name="connsiteX11" fmla="*/ 1292716 w 1455554"/>
              <a:gd name="connsiteY11" fmla="*/ 25052 h 300625"/>
              <a:gd name="connsiteX12" fmla="*/ 1455554 w 1455554"/>
              <a:gd name="connsiteY12" fmla="*/ 131523 h 300625"/>
              <a:gd name="connsiteX13" fmla="*/ 1455554 w 1455554"/>
              <a:gd name="connsiteY13" fmla="*/ 300625 h 300625"/>
              <a:gd name="connsiteX14" fmla="*/ 2111 w 1455554"/>
              <a:gd name="connsiteY14" fmla="*/ 299522 h 300625"/>
              <a:gd name="connsiteX15" fmla="*/ 3938 w 1455554"/>
              <a:gd name="connsiteY15" fmla="*/ 222204 h 300625"/>
              <a:gd name="connsiteX0" fmla="*/ 3938 w 1455554"/>
              <a:gd name="connsiteY0" fmla="*/ 175760 h 300625"/>
              <a:gd name="connsiteX1" fmla="*/ 31371 w 1455554"/>
              <a:gd name="connsiteY1" fmla="*/ 127025 h 300625"/>
              <a:gd name="connsiteX2" fmla="*/ 240530 w 1455554"/>
              <a:gd name="connsiteY2" fmla="*/ 112734 h 300625"/>
              <a:gd name="connsiteX3" fmla="*/ 265582 w 1455554"/>
              <a:gd name="connsiteY3" fmla="*/ 37578 h 300625"/>
              <a:gd name="connsiteX4" fmla="*/ 390842 w 1455554"/>
              <a:gd name="connsiteY4" fmla="*/ 12526 h 300625"/>
              <a:gd name="connsiteX5" fmla="*/ 578732 w 1455554"/>
              <a:gd name="connsiteY5" fmla="*/ 0 h 300625"/>
              <a:gd name="connsiteX6" fmla="*/ 741571 w 1455554"/>
              <a:gd name="connsiteY6" fmla="*/ 93945 h 300625"/>
              <a:gd name="connsiteX7" fmla="*/ 948250 w 1455554"/>
              <a:gd name="connsiteY7" fmla="*/ 112734 h 300625"/>
              <a:gd name="connsiteX8" fmla="*/ 1111089 w 1455554"/>
              <a:gd name="connsiteY8" fmla="*/ 106471 h 300625"/>
              <a:gd name="connsiteX9" fmla="*/ 1173719 w 1455554"/>
              <a:gd name="connsiteY9" fmla="*/ 100208 h 300625"/>
              <a:gd name="connsiteX10" fmla="*/ 1173719 w 1455554"/>
              <a:gd name="connsiteY10" fmla="*/ 100208 h 300625"/>
              <a:gd name="connsiteX11" fmla="*/ 1292716 w 1455554"/>
              <a:gd name="connsiteY11" fmla="*/ 25052 h 300625"/>
              <a:gd name="connsiteX12" fmla="*/ 1455554 w 1455554"/>
              <a:gd name="connsiteY12" fmla="*/ 131523 h 300625"/>
              <a:gd name="connsiteX13" fmla="*/ 1455554 w 1455554"/>
              <a:gd name="connsiteY13" fmla="*/ 300625 h 300625"/>
              <a:gd name="connsiteX14" fmla="*/ 2111 w 1455554"/>
              <a:gd name="connsiteY14" fmla="*/ 299522 h 300625"/>
              <a:gd name="connsiteX15" fmla="*/ 3938 w 1455554"/>
              <a:gd name="connsiteY15" fmla="*/ 175760 h 300625"/>
              <a:gd name="connsiteX0" fmla="*/ 3938 w 1455554"/>
              <a:gd name="connsiteY0" fmla="*/ 175760 h 300625"/>
              <a:gd name="connsiteX1" fmla="*/ 31371 w 1455554"/>
              <a:gd name="connsiteY1" fmla="*/ 127025 h 300625"/>
              <a:gd name="connsiteX2" fmla="*/ 240530 w 1455554"/>
              <a:gd name="connsiteY2" fmla="*/ 112734 h 300625"/>
              <a:gd name="connsiteX3" fmla="*/ 265582 w 1455554"/>
              <a:gd name="connsiteY3" fmla="*/ 37578 h 300625"/>
              <a:gd name="connsiteX4" fmla="*/ 390842 w 1455554"/>
              <a:gd name="connsiteY4" fmla="*/ 12526 h 300625"/>
              <a:gd name="connsiteX5" fmla="*/ 578732 w 1455554"/>
              <a:gd name="connsiteY5" fmla="*/ 0 h 300625"/>
              <a:gd name="connsiteX6" fmla="*/ 741571 w 1455554"/>
              <a:gd name="connsiteY6" fmla="*/ 93945 h 300625"/>
              <a:gd name="connsiteX7" fmla="*/ 948250 w 1455554"/>
              <a:gd name="connsiteY7" fmla="*/ 112734 h 300625"/>
              <a:gd name="connsiteX8" fmla="*/ 1111089 w 1455554"/>
              <a:gd name="connsiteY8" fmla="*/ 106471 h 300625"/>
              <a:gd name="connsiteX9" fmla="*/ 1173719 w 1455554"/>
              <a:gd name="connsiteY9" fmla="*/ 100208 h 300625"/>
              <a:gd name="connsiteX10" fmla="*/ 1173719 w 1455554"/>
              <a:gd name="connsiteY10" fmla="*/ 100208 h 300625"/>
              <a:gd name="connsiteX11" fmla="*/ 1292716 w 1455554"/>
              <a:gd name="connsiteY11" fmla="*/ 25052 h 300625"/>
              <a:gd name="connsiteX12" fmla="*/ 1455554 w 1455554"/>
              <a:gd name="connsiteY12" fmla="*/ 131523 h 300625"/>
              <a:gd name="connsiteX13" fmla="*/ 1455554 w 1455554"/>
              <a:gd name="connsiteY13" fmla="*/ 300625 h 300625"/>
              <a:gd name="connsiteX14" fmla="*/ 2111 w 1455554"/>
              <a:gd name="connsiteY14" fmla="*/ 299522 h 300625"/>
              <a:gd name="connsiteX15" fmla="*/ 3938 w 1455554"/>
              <a:gd name="connsiteY15" fmla="*/ 175760 h 300625"/>
              <a:gd name="connsiteX0" fmla="*/ 1827 w 1453443"/>
              <a:gd name="connsiteY0" fmla="*/ 175760 h 300625"/>
              <a:gd name="connsiteX1" fmla="*/ 29260 w 1453443"/>
              <a:gd name="connsiteY1" fmla="*/ 127025 h 300625"/>
              <a:gd name="connsiteX2" fmla="*/ 238419 w 1453443"/>
              <a:gd name="connsiteY2" fmla="*/ 112734 h 300625"/>
              <a:gd name="connsiteX3" fmla="*/ 263471 w 1453443"/>
              <a:gd name="connsiteY3" fmla="*/ 37578 h 300625"/>
              <a:gd name="connsiteX4" fmla="*/ 388731 w 1453443"/>
              <a:gd name="connsiteY4" fmla="*/ 12526 h 300625"/>
              <a:gd name="connsiteX5" fmla="*/ 576621 w 1453443"/>
              <a:gd name="connsiteY5" fmla="*/ 0 h 300625"/>
              <a:gd name="connsiteX6" fmla="*/ 739460 w 1453443"/>
              <a:gd name="connsiteY6" fmla="*/ 93945 h 300625"/>
              <a:gd name="connsiteX7" fmla="*/ 946139 w 1453443"/>
              <a:gd name="connsiteY7" fmla="*/ 112734 h 300625"/>
              <a:gd name="connsiteX8" fmla="*/ 1108978 w 1453443"/>
              <a:gd name="connsiteY8" fmla="*/ 106471 h 300625"/>
              <a:gd name="connsiteX9" fmla="*/ 1171608 w 1453443"/>
              <a:gd name="connsiteY9" fmla="*/ 100208 h 300625"/>
              <a:gd name="connsiteX10" fmla="*/ 1171608 w 1453443"/>
              <a:gd name="connsiteY10" fmla="*/ 100208 h 300625"/>
              <a:gd name="connsiteX11" fmla="*/ 1290605 w 1453443"/>
              <a:gd name="connsiteY11" fmla="*/ 25052 h 300625"/>
              <a:gd name="connsiteX12" fmla="*/ 1453443 w 1453443"/>
              <a:gd name="connsiteY12" fmla="*/ 131523 h 300625"/>
              <a:gd name="connsiteX13" fmla="*/ 1453443 w 1453443"/>
              <a:gd name="connsiteY13" fmla="*/ 300625 h 300625"/>
              <a:gd name="connsiteX14" fmla="*/ 0 w 1453443"/>
              <a:gd name="connsiteY14" fmla="*/ 299522 h 300625"/>
              <a:gd name="connsiteX15" fmla="*/ 1827 w 1453443"/>
              <a:gd name="connsiteY15" fmla="*/ 175760 h 300625"/>
              <a:gd name="connsiteX0" fmla="*/ 0 w 1453997"/>
              <a:gd name="connsiteY0" fmla="*/ 188264 h 300625"/>
              <a:gd name="connsiteX1" fmla="*/ 29814 w 1453997"/>
              <a:gd name="connsiteY1" fmla="*/ 127025 h 300625"/>
              <a:gd name="connsiteX2" fmla="*/ 238973 w 1453997"/>
              <a:gd name="connsiteY2" fmla="*/ 112734 h 300625"/>
              <a:gd name="connsiteX3" fmla="*/ 264025 w 1453997"/>
              <a:gd name="connsiteY3" fmla="*/ 37578 h 300625"/>
              <a:gd name="connsiteX4" fmla="*/ 389285 w 1453997"/>
              <a:gd name="connsiteY4" fmla="*/ 12526 h 300625"/>
              <a:gd name="connsiteX5" fmla="*/ 577175 w 1453997"/>
              <a:gd name="connsiteY5" fmla="*/ 0 h 300625"/>
              <a:gd name="connsiteX6" fmla="*/ 740014 w 1453997"/>
              <a:gd name="connsiteY6" fmla="*/ 93945 h 300625"/>
              <a:gd name="connsiteX7" fmla="*/ 946693 w 1453997"/>
              <a:gd name="connsiteY7" fmla="*/ 112734 h 300625"/>
              <a:gd name="connsiteX8" fmla="*/ 1109532 w 1453997"/>
              <a:gd name="connsiteY8" fmla="*/ 106471 h 300625"/>
              <a:gd name="connsiteX9" fmla="*/ 1172162 w 1453997"/>
              <a:gd name="connsiteY9" fmla="*/ 100208 h 300625"/>
              <a:gd name="connsiteX10" fmla="*/ 1172162 w 1453997"/>
              <a:gd name="connsiteY10" fmla="*/ 100208 h 300625"/>
              <a:gd name="connsiteX11" fmla="*/ 1291159 w 1453997"/>
              <a:gd name="connsiteY11" fmla="*/ 25052 h 300625"/>
              <a:gd name="connsiteX12" fmla="*/ 1453997 w 1453997"/>
              <a:gd name="connsiteY12" fmla="*/ 131523 h 300625"/>
              <a:gd name="connsiteX13" fmla="*/ 1453997 w 1453997"/>
              <a:gd name="connsiteY13" fmla="*/ 300625 h 300625"/>
              <a:gd name="connsiteX14" fmla="*/ 554 w 1453997"/>
              <a:gd name="connsiteY14" fmla="*/ 299522 h 300625"/>
              <a:gd name="connsiteX15" fmla="*/ 0 w 1453997"/>
              <a:gd name="connsiteY15" fmla="*/ 188264 h 30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3997" h="300625">
                <a:moveTo>
                  <a:pt x="0" y="188264"/>
                </a:moveTo>
                <a:cubicBezTo>
                  <a:pt x="6464" y="171424"/>
                  <a:pt x="-12793" y="145567"/>
                  <a:pt x="29814" y="127025"/>
                </a:cubicBezTo>
                <a:lnTo>
                  <a:pt x="238973" y="112734"/>
                </a:lnTo>
                <a:lnTo>
                  <a:pt x="264025" y="37578"/>
                </a:lnTo>
                <a:lnTo>
                  <a:pt x="389285" y="12526"/>
                </a:lnTo>
                <a:lnTo>
                  <a:pt x="577175" y="0"/>
                </a:lnTo>
                <a:lnTo>
                  <a:pt x="740014" y="93945"/>
                </a:lnTo>
                <a:lnTo>
                  <a:pt x="946693" y="112734"/>
                </a:lnTo>
                <a:lnTo>
                  <a:pt x="1109532" y="106471"/>
                </a:lnTo>
                <a:lnTo>
                  <a:pt x="1172162" y="100208"/>
                </a:lnTo>
                <a:lnTo>
                  <a:pt x="1172162" y="100208"/>
                </a:lnTo>
                <a:lnTo>
                  <a:pt x="1291159" y="25052"/>
                </a:lnTo>
                <a:lnTo>
                  <a:pt x="1453997" y="131523"/>
                </a:lnTo>
                <a:lnTo>
                  <a:pt x="1453997" y="300625"/>
                </a:lnTo>
                <a:lnTo>
                  <a:pt x="554" y="299522"/>
                </a:lnTo>
                <a:cubicBezTo>
                  <a:pt x="7513" y="254695"/>
                  <a:pt x="4947" y="250955"/>
                  <a:pt x="0" y="188264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자유형: 도형 271">
            <a:extLst>
              <a:ext uri="{FF2B5EF4-FFF2-40B4-BE49-F238E27FC236}">
                <a16:creationId xmlns:a16="http://schemas.microsoft.com/office/drawing/2014/main" id="{C35913EC-A841-33BC-A294-DE443E38B5D6}"/>
              </a:ext>
            </a:extLst>
          </p:cNvPr>
          <p:cNvSpPr/>
          <p:nvPr/>
        </p:nvSpPr>
        <p:spPr>
          <a:xfrm>
            <a:off x="3419375" y="3544994"/>
            <a:ext cx="1713642" cy="267167"/>
          </a:xfrm>
          <a:custGeom>
            <a:avLst/>
            <a:gdLst>
              <a:gd name="connsiteX0" fmla="*/ 31315 w 2705622"/>
              <a:gd name="connsiteY0" fmla="*/ 162838 h 313151"/>
              <a:gd name="connsiteX1" fmla="*/ 31315 w 2705622"/>
              <a:gd name="connsiteY1" fmla="*/ 162838 h 313151"/>
              <a:gd name="connsiteX2" fmla="*/ 375781 w 2705622"/>
              <a:gd name="connsiteY2" fmla="*/ 112734 h 313151"/>
              <a:gd name="connsiteX3" fmla="*/ 663880 w 2705622"/>
              <a:gd name="connsiteY3" fmla="*/ 156575 h 313151"/>
              <a:gd name="connsiteX4" fmla="*/ 732773 w 2705622"/>
              <a:gd name="connsiteY4" fmla="*/ 200417 h 313151"/>
              <a:gd name="connsiteX5" fmla="*/ 839244 w 2705622"/>
              <a:gd name="connsiteY5" fmla="*/ 200417 h 313151"/>
              <a:gd name="connsiteX6" fmla="*/ 914400 w 2705622"/>
              <a:gd name="connsiteY6" fmla="*/ 169101 h 313151"/>
              <a:gd name="connsiteX7" fmla="*/ 1027135 w 2705622"/>
              <a:gd name="connsiteY7" fmla="*/ 150312 h 313151"/>
              <a:gd name="connsiteX8" fmla="*/ 1233814 w 2705622"/>
              <a:gd name="connsiteY8" fmla="*/ 112734 h 313151"/>
              <a:gd name="connsiteX9" fmla="*/ 1490598 w 2705622"/>
              <a:gd name="connsiteY9" fmla="*/ 112734 h 313151"/>
              <a:gd name="connsiteX10" fmla="*/ 1515650 w 2705622"/>
              <a:gd name="connsiteY10" fmla="*/ 37578 h 313151"/>
              <a:gd name="connsiteX11" fmla="*/ 1640910 w 2705622"/>
              <a:gd name="connsiteY11" fmla="*/ 12526 h 313151"/>
              <a:gd name="connsiteX12" fmla="*/ 1828800 w 2705622"/>
              <a:gd name="connsiteY12" fmla="*/ 0 h 313151"/>
              <a:gd name="connsiteX13" fmla="*/ 1991639 w 2705622"/>
              <a:gd name="connsiteY13" fmla="*/ 93945 h 313151"/>
              <a:gd name="connsiteX14" fmla="*/ 2198318 w 2705622"/>
              <a:gd name="connsiteY14" fmla="*/ 112734 h 313151"/>
              <a:gd name="connsiteX15" fmla="*/ 2361157 w 2705622"/>
              <a:gd name="connsiteY15" fmla="*/ 106471 h 313151"/>
              <a:gd name="connsiteX16" fmla="*/ 2423787 w 2705622"/>
              <a:gd name="connsiteY16" fmla="*/ 100208 h 313151"/>
              <a:gd name="connsiteX17" fmla="*/ 2423787 w 2705622"/>
              <a:gd name="connsiteY17" fmla="*/ 100208 h 313151"/>
              <a:gd name="connsiteX18" fmla="*/ 2542784 w 2705622"/>
              <a:gd name="connsiteY18" fmla="*/ 25052 h 313151"/>
              <a:gd name="connsiteX19" fmla="*/ 2705622 w 2705622"/>
              <a:gd name="connsiteY19" fmla="*/ 131523 h 313151"/>
              <a:gd name="connsiteX20" fmla="*/ 2705622 w 2705622"/>
              <a:gd name="connsiteY20" fmla="*/ 300625 h 313151"/>
              <a:gd name="connsiteX21" fmla="*/ 0 w 2705622"/>
              <a:gd name="connsiteY21" fmla="*/ 313151 h 313151"/>
              <a:gd name="connsiteX22" fmla="*/ 31315 w 2705622"/>
              <a:gd name="connsiteY22" fmla="*/ 162838 h 313151"/>
              <a:gd name="connsiteX0" fmla="*/ 31315 w 2705622"/>
              <a:gd name="connsiteY0" fmla="*/ 162838 h 313151"/>
              <a:gd name="connsiteX1" fmla="*/ 31315 w 2705622"/>
              <a:gd name="connsiteY1" fmla="*/ 162838 h 313151"/>
              <a:gd name="connsiteX2" fmla="*/ 375781 w 2705622"/>
              <a:gd name="connsiteY2" fmla="*/ 112734 h 313151"/>
              <a:gd name="connsiteX3" fmla="*/ 663880 w 2705622"/>
              <a:gd name="connsiteY3" fmla="*/ 156575 h 313151"/>
              <a:gd name="connsiteX4" fmla="*/ 732773 w 2705622"/>
              <a:gd name="connsiteY4" fmla="*/ 200417 h 313151"/>
              <a:gd name="connsiteX5" fmla="*/ 839244 w 2705622"/>
              <a:gd name="connsiteY5" fmla="*/ 200417 h 313151"/>
              <a:gd name="connsiteX6" fmla="*/ 914400 w 2705622"/>
              <a:gd name="connsiteY6" fmla="*/ 169101 h 313151"/>
              <a:gd name="connsiteX7" fmla="*/ 1027135 w 2705622"/>
              <a:gd name="connsiteY7" fmla="*/ 150312 h 313151"/>
              <a:gd name="connsiteX8" fmla="*/ 1233814 w 2705622"/>
              <a:gd name="connsiteY8" fmla="*/ 112734 h 313151"/>
              <a:gd name="connsiteX9" fmla="*/ 1490598 w 2705622"/>
              <a:gd name="connsiteY9" fmla="*/ 112734 h 313151"/>
              <a:gd name="connsiteX10" fmla="*/ 1515650 w 2705622"/>
              <a:gd name="connsiteY10" fmla="*/ 37578 h 313151"/>
              <a:gd name="connsiteX11" fmla="*/ 1640910 w 2705622"/>
              <a:gd name="connsiteY11" fmla="*/ 12526 h 313151"/>
              <a:gd name="connsiteX12" fmla="*/ 1828800 w 2705622"/>
              <a:gd name="connsiteY12" fmla="*/ 0 h 313151"/>
              <a:gd name="connsiteX13" fmla="*/ 1991639 w 2705622"/>
              <a:gd name="connsiteY13" fmla="*/ 93945 h 313151"/>
              <a:gd name="connsiteX14" fmla="*/ 2198318 w 2705622"/>
              <a:gd name="connsiteY14" fmla="*/ 112734 h 313151"/>
              <a:gd name="connsiteX15" fmla="*/ 2361157 w 2705622"/>
              <a:gd name="connsiteY15" fmla="*/ 106471 h 313151"/>
              <a:gd name="connsiteX16" fmla="*/ 2423787 w 2705622"/>
              <a:gd name="connsiteY16" fmla="*/ 100208 h 313151"/>
              <a:gd name="connsiteX17" fmla="*/ 2423787 w 2705622"/>
              <a:gd name="connsiteY17" fmla="*/ 100208 h 313151"/>
              <a:gd name="connsiteX18" fmla="*/ 2542784 w 2705622"/>
              <a:gd name="connsiteY18" fmla="*/ 25052 h 313151"/>
              <a:gd name="connsiteX19" fmla="*/ 2705622 w 2705622"/>
              <a:gd name="connsiteY19" fmla="*/ 131523 h 313151"/>
              <a:gd name="connsiteX20" fmla="*/ 1250678 w 2705622"/>
              <a:gd name="connsiteY20" fmla="*/ 309556 h 313151"/>
              <a:gd name="connsiteX21" fmla="*/ 0 w 2705622"/>
              <a:gd name="connsiteY21" fmla="*/ 313151 h 313151"/>
              <a:gd name="connsiteX22" fmla="*/ 31315 w 2705622"/>
              <a:gd name="connsiteY22" fmla="*/ 162838 h 313151"/>
              <a:gd name="connsiteX0" fmla="*/ 31315 w 2542784"/>
              <a:gd name="connsiteY0" fmla="*/ 162838 h 313151"/>
              <a:gd name="connsiteX1" fmla="*/ 31315 w 2542784"/>
              <a:gd name="connsiteY1" fmla="*/ 162838 h 313151"/>
              <a:gd name="connsiteX2" fmla="*/ 375781 w 2542784"/>
              <a:gd name="connsiteY2" fmla="*/ 112734 h 313151"/>
              <a:gd name="connsiteX3" fmla="*/ 663880 w 2542784"/>
              <a:gd name="connsiteY3" fmla="*/ 156575 h 313151"/>
              <a:gd name="connsiteX4" fmla="*/ 732773 w 2542784"/>
              <a:gd name="connsiteY4" fmla="*/ 200417 h 313151"/>
              <a:gd name="connsiteX5" fmla="*/ 839244 w 2542784"/>
              <a:gd name="connsiteY5" fmla="*/ 200417 h 313151"/>
              <a:gd name="connsiteX6" fmla="*/ 914400 w 2542784"/>
              <a:gd name="connsiteY6" fmla="*/ 169101 h 313151"/>
              <a:gd name="connsiteX7" fmla="*/ 1027135 w 2542784"/>
              <a:gd name="connsiteY7" fmla="*/ 150312 h 313151"/>
              <a:gd name="connsiteX8" fmla="*/ 1233814 w 2542784"/>
              <a:gd name="connsiteY8" fmla="*/ 112734 h 313151"/>
              <a:gd name="connsiteX9" fmla="*/ 1490598 w 2542784"/>
              <a:gd name="connsiteY9" fmla="*/ 112734 h 313151"/>
              <a:gd name="connsiteX10" fmla="*/ 1515650 w 2542784"/>
              <a:gd name="connsiteY10" fmla="*/ 37578 h 313151"/>
              <a:gd name="connsiteX11" fmla="*/ 1640910 w 2542784"/>
              <a:gd name="connsiteY11" fmla="*/ 12526 h 313151"/>
              <a:gd name="connsiteX12" fmla="*/ 1828800 w 2542784"/>
              <a:gd name="connsiteY12" fmla="*/ 0 h 313151"/>
              <a:gd name="connsiteX13" fmla="*/ 1991639 w 2542784"/>
              <a:gd name="connsiteY13" fmla="*/ 93945 h 313151"/>
              <a:gd name="connsiteX14" fmla="*/ 2198318 w 2542784"/>
              <a:gd name="connsiteY14" fmla="*/ 112734 h 313151"/>
              <a:gd name="connsiteX15" fmla="*/ 2361157 w 2542784"/>
              <a:gd name="connsiteY15" fmla="*/ 106471 h 313151"/>
              <a:gd name="connsiteX16" fmla="*/ 2423787 w 2542784"/>
              <a:gd name="connsiteY16" fmla="*/ 100208 h 313151"/>
              <a:gd name="connsiteX17" fmla="*/ 2423787 w 2542784"/>
              <a:gd name="connsiteY17" fmla="*/ 100208 h 313151"/>
              <a:gd name="connsiteX18" fmla="*/ 2542784 w 2542784"/>
              <a:gd name="connsiteY18" fmla="*/ 25052 h 313151"/>
              <a:gd name="connsiteX19" fmla="*/ 1250678 w 2542784"/>
              <a:gd name="connsiteY19" fmla="*/ 309556 h 313151"/>
              <a:gd name="connsiteX20" fmla="*/ 0 w 2542784"/>
              <a:gd name="connsiteY20" fmla="*/ 313151 h 313151"/>
              <a:gd name="connsiteX21" fmla="*/ 31315 w 2542784"/>
              <a:gd name="connsiteY21" fmla="*/ 162838 h 313151"/>
              <a:gd name="connsiteX0" fmla="*/ 31315 w 2423787"/>
              <a:gd name="connsiteY0" fmla="*/ 162838 h 313151"/>
              <a:gd name="connsiteX1" fmla="*/ 31315 w 2423787"/>
              <a:gd name="connsiteY1" fmla="*/ 162838 h 313151"/>
              <a:gd name="connsiteX2" fmla="*/ 375781 w 2423787"/>
              <a:gd name="connsiteY2" fmla="*/ 112734 h 313151"/>
              <a:gd name="connsiteX3" fmla="*/ 663880 w 2423787"/>
              <a:gd name="connsiteY3" fmla="*/ 156575 h 313151"/>
              <a:gd name="connsiteX4" fmla="*/ 732773 w 2423787"/>
              <a:gd name="connsiteY4" fmla="*/ 200417 h 313151"/>
              <a:gd name="connsiteX5" fmla="*/ 839244 w 2423787"/>
              <a:gd name="connsiteY5" fmla="*/ 200417 h 313151"/>
              <a:gd name="connsiteX6" fmla="*/ 914400 w 2423787"/>
              <a:gd name="connsiteY6" fmla="*/ 169101 h 313151"/>
              <a:gd name="connsiteX7" fmla="*/ 1027135 w 2423787"/>
              <a:gd name="connsiteY7" fmla="*/ 150312 h 313151"/>
              <a:gd name="connsiteX8" fmla="*/ 1233814 w 2423787"/>
              <a:gd name="connsiteY8" fmla="*/ 112734 h 313151"/>
              <a:gd name="connsiteX9" fmla="*/ 1490598 w 2423787"/>
              <a:gd name="connsiteY9" fmla="*/ 112734 h 313151"/>
              <a:gd name="connsiteX10" fmla="*/ 1515650 w 2423787"/>
              <a:gd name="connsiteY10" fmla="*/ 37578 h 313151"/>
              <a:gd name="connsiteX11" fmla="*/ 1640910 w 2423787"/>
              <a:gd name="connsiteY11" fmla="*/ 12526 h 313151"/>
              <a:gd name="connsiteX12" fmla="*/ 1828800 w 2423787"/>
              <a:gd name="connsiteY12" fmla="*/ 0 h 313151"/>
              <a:gd name="connsiteX13" fmla="*/ 1991639 w 2423787"/>
              <a:gd name="connsiteY13" fmla="*/ 93945 h 313151"/>
              <a:gd name="connsiteX14" fmla="*/ 2198318 w 2423787"/>
              <a:gd name="connsiteY14" fmla="*/ 112734 h 313151"/>
              <a:gd name="connsiteX15" fmla="*/ 2361157 w 2423787"/>
              <a:gd name="connsiteY15" fmla="*/ 106471 h 313151"/>
              <a:gd name="connsiteX16" fmla="*/ 2423787 w 2423787"/>
              <a:gd name="connsiteY16" fmla="*/ 100208 h 313151"/>
              <a:gd name="connsiteX17" fmla="*/ 2423787 w 2423787"/>
              <a:gd name="connsiteY17" fmla="*/ 100208 h 313151"/>
              <a:gd name="connsiteX18" fmla="*/ 1250678 w 2423787"/>
              <a:gd name="connsiteY18" fmla="*/ 309556 h 313151"/>
              <a:gd name="connsiteX19" fmla="*/ 0 w 2423787"/>
              <a:gd name="connsiteY19" fmla="*/ 313151 h 313151"/>
              <a:gd name="connsiteX20" fmla="*/ 31315 w 2423787"/>
              <a:gd name="connsiteY20" fmla="*/ 162838 h 313151"/>
              <a:gd name="connsiteX0" fmla="*/ 31315 w 2423787"/>
              <a:gd name="connsiteY0" fmla="*/ 162838 h 313151"/>
              <a:gd name="connsiteX1" fmla="*/ 31315 w 2423787"/>
              <a:gd name="connsiteY1" fmla="*/ 162838 h 313151"/>
              <a:gd name="connsiteX2" fmla="*/ 375781 w 2423787"/>
              <a:gd name="connsiteY2" fmla="*/ 112734 h 313151"/>
              <a:gd name="connsiteX3" fmla="*/ 663880 w 2423787"/>
              <a:gd name="connsiteY3" fmla="*/ 156575 h 313151"/>
              <a:gd name="connsiteX4" fmla="*/ 732773 w 2423787"/>
              <a:gd name="connsiteY4" fmla="*/ 200417 h 313151"/>
              <a:gd name="connsiteX5" fmla="*/ 839244 w 2423787"/>
              <a:gd name="connsiteY5" fmla="*/ 200417 h 313151"/>
              <a:gd name="connsiteX6" fmla="*/ 914400 w 2423787"/>
              <a:gd name="connsiteY6" fmla="*/ 169101 h 313151"/>
              <a:gd name="connsiteX7" fmla="*/ 1027135 w 2423787"/>
              <a:gd name="connsiteY7" fmla="*/ 150312 h 313151"/>
              <a:gd name="connsiteX8" fmla="*/ 1233814 w 2423787"/>
              <a:gd name="connsiteY8" fmla="*/ 112734 h 313151"/>
              <a:gd name="connsiteX9" fmla="*/ 1490598 w 2423787"/>
              <a:gd name="connsiteY9" fmla="*/ 112734 h 313151"/>
              <a:gd name="connsiteX10" fmla="*/ 1515650 w 2423787"/>
              <a:gd name="connsiteY10" fmla="*/ 37578 h 313151"/>
              <a:gd name="connsiteX11" fmla="*/ 1640910 w 2423787"/>
              <a:gd name="connsiteY11" fmla="*/ 12526 h 313151"/>
              <a:gd name="connsiteX12" fmla="*/ 1828800 w 2423787"/>
              <a:gd name="connsiteY12" fmla="*/ 0 h 313151"/>
              <a:gd name="connsiteX13" fmla="*/ 1991639 w 2423787"/>
              <a:gd name="connsiteY13" fmla="*/ 93945 h 313151"/>
              <a:gd name="connsiteX14" fmla="*/ 2198318 w 2423787"/>
              <a:gd name="connsiteY14" fmla="*/ 112734 h 313151"/>
              <a:gd name="connsiteX15" fmla="*/ 2361157 w 2423787"/>
              <a:gd name="connsiteY15" fmla="*/ 106471 h 313151"/>
              <a:gd name="connsiteX16" fmla="*/ 2423787 w 2423787"/>
              <a:gd name="connsiteY16" fmla="*/ 100208 h 313151"/>
              <a:gd name="connsiteX17" fmla="*/ 1250678 w 2423787"/>
              <a:gd name="connsiteY17" fmla="*/ 309556 h 313151"/>
              <a:gd name="connsiteX18" fmla="*/ 0 w 2423787"/>
              <a:gd name="connsiteY18" fmla="*/ 313151 h 313151"/>
              <a:gd name="connsiteX19" fmla="*/ 31315 w 2423787"/>
              <a:gd name="connsiteY19" fmla="*/ 162838 h 313151"/>
              <a:gd name="connsiteX0" fmla="*/ 31315 w 2423787"/>
              <a:gd name="connsiteY0" fmla="*/ 162838 h 313151"/>
              <a:gd name="connsiteX1" fmla="*/ 31315 w 2423787"/>
              <a:gd name="connsiteY1" fmla="*/ 162838 h 313151"/>
              <a:gd name="connsiteX2" fmla="*/ 375781 w 2423787"/>
              <a:gd name="connsiteY2" fmla="*/ 112734 h 313151"/>
              <a:gd name="connsiteX3" fmla="*/ 663880 w 2423787"/>
              <a:gd name="connsiteY3" fmla="*/ 156575 h 313151"/>
              <a:gd name="connsiteX4" fmla="*/ 732773 w 2423787"/>
              <a:gd name="connsiteY4" fmla="*/ 200417 h 313151"/>
              <a:gd name="connsiteX5" fmla="*/ 839244 w 2423787"/>
              <a:gd name="connsiteY5" fmla="*/ 200417 h 313151"/>
              <a:gd name="connsiteX6" fmla="*/ 914400 w 2423787"/>
              <a:gd name="connsiteY6" fmla="*/ 169101 h 313151"/>
              <a:gd name="connsiteX7" fmla="*/ 1027135 w 2423787"/>
              <a:gd name="connsiteY7" fmla="*/ 150312 h 313151"/>
              <a:gd name="connsiteX8" fmla="*/ 1233814 w 2423787"/>
              <a:gd name="connsiteY8" fmla="*/ 112734 h 313151"/>
              <a:gd name="connsiteX9" fmla="*/ 1490598 w 2423787"/>
              <a:gd name="connsiteY9" fmla="*/ 112734 h 313151"/>
              <a:gd name="connsiteX10" fmla="*/ 1515650 w 2423787"/>
              <a:gd name="connsiteY10" fmla="*/ 37578 h 313151"/>
              <a:gd name="connsiteX11" fmla="*/ 1640910 w 2423787"/>
              <a:gd name="connsiteY11" fmla="*/ 12526 h 313151"/>
              <a:gd name="connsiteX12" fmla="*/ 1828800 w 2423787"/>
              <a:gd name="connsiteY12" fmla="*/ 0 h 313151"/>
              <a:gd name="connsiteX13" fmla="*/ 1991639 w 2423787"/>
              <a:gd name="connsiteY13" fmla="*/ 93945 h 313151"/>
              <a:gd name="connsiteX14" fmla="*/ 2198318 w 2423787"/>
              <a:gd name="connsiteY14" fmla="*/ 112734 h 313151"/>
              <a:gd name="connsiteX15" fmla="*/ 2423787 w 2423787"/>
              <a:gd name="connsiteY15" fmla="*/ 100208 h 313151"/>
              <a:gd name="connsiteX16" fmla="*/ 1250678 w 2423787"/>
              <a:gd name="connsiteY16" fmla="*/ 309556 h 313151"/>
              <a:gd name="connsiteX17" fmla="*/ 0 w 2423787"/>
              <a:gd name="connsiteY17" fmla="*/ 313151 h 313151"/>
              <a:gd name="connsiteX18" fmla="*/ 31315 w 2423787"/>
              <a:gd name="connsiteY18" fmla="*/ 162838 h 313151"/>
              <a:gd name="connsiteX0" fmla="*/ 31315 w 2198318"/>
              <a:gd name="connsiteY0" fmla="*/ 162838 h 313151"/>
              <a:gd name="connsiteX1" fmla="*/ 31315 w 2198318"/>
              <a:gd name="connsiteY1" fmla="*/ 162838 h 313151"/>
              <a:gd name="connsiteX2" fmla="*/ 375781 w 2198318"/>
              <a:gd name="connsiteY2" fmla="*/ 112734 h 313151"/>
              <a:gd name="connsiteX3" fmla="*/ 663880 w 2198318"/>
              <a:gd name="connsiteY3" fmla="*/ 156575 h 313151"/>
              <a:gd name="connsiteX4" fmla="*/ 732773 w 2198318"/>
              <a:gd name="connsiteY4" fmla="*/ 200417 h 313151"/>
              <a:gd name="connsiteX5" fmla="*/ 839244 w 2198318"/>
              <a:gd name="connsiteY5" fmla="*/ 200417 h 313151"/>
              <a:gd name="connsiteX6" fmla="*/ 914400 w 2198318"/>
              <a:gd name="connsiteY6" fmla="*/ 169101 h 313151"/>
              <a:gd name="connsiteX7" fmla="*/ 1027135 w 2198318"/>
              <a:gd name="connsiteY7" fmla="*/ 150312 h 313151"/>
              <a:gd name="connsiteX8" fmla="*/ 1233814 w 2198318"/>
              <a:gd name="connsiteY8" fmla="*/ 112734 h 313151"/>
              <a:gd name="connsiteX9" fmla="*/ 1490598 w 2198318"/>
              <a:gd name="connsiteY9" fmla="*/ 112734 h 313151"/>
              <a:gd name="connsiteX10" fmla="*/ 1515650 w 2198318"/>
              <a:gd name="connsiteY10" fmla="*/ 37578 h 313151"/>
              <a:gd name="connsiteX11" fmla="*/ 1640910 w 2198318"/>
              <a:gd name="connsiteY11" fmla="*/ 12526 h 313151"/>
              <a:gd name="connsiteX12" fmla="*/ 1828800 w 2198318"/>
              <a:gd name="connsiteY12" fmla="*/ 0 h 313151"/>
              <a:gd name="connsiteX13" fmla="*/ 1991639 w 2198318"/>
              <a:gd name="connsiteY13" fmla="*/ 93945 h 313151"/>
              <a:gd name="connsiteX14" fmla="*/ 2198318 w 2198318"/>
              <a:gd name="connsiteY14" fmla="*/ 112734 h 313151"/>
              <a:gd name="connsiteX15" fmla="*/ 1250678 w 2198318"/>
              <a:gd name="connsiteY15" fmla="*/ 309556 h 313151"/>
              <a:gd name="connsiteX16" fmla="*/ 0 w 2198318"/>
              <a:gd name="connsiteY16" fmla="*/ 313151 h 313151"/>
              <a:gd name="connsiteX17" fmla="*/ 31315 w 2198318"/>
              <a:gd name="connsiteY17" fmla="*/ 162838 h 313151"/>
              <a:gd name="connsiteX0" fmla="*/ 31315 w 1991639"/>
              <a:gd name="connsiteY0" fmla="*/ 162838 h 313151"/>
              <a:gd name="connsiteX1" fmla="*/ 31315 w 1991639"/>
              <a:gd name="connsiteY1" fmla="*/ 162838 h 313151"/>
              <a:gd name="connsiteX2" fmla="*/ 375781 w 1991639"/>
              <a:gd name="connsiteY2" fmla="*/ 112734 h 313151"/>
              <a:gd name="connsiteX3" fmla="*/ 663880 w 1991639"/>
              <a:gd name="connsiteY3" fmla="*/ 156575 h 313151"/>
              <a:gd name="connsiteX4" fmla="*/ 732773 w 1991639"/>
              <a:gd name="connsiteY4" fmla="*/ 200417 h 313151"/>
              <a:gd name="connsiteX5" fmla="*/ 839244 w 1991639"/>
              <a:gd name="connsiteY5" fmla="*/ 200417 h 313151"/>
              <a:gd name="connsiteX6" fmla="*/ 914400 w 1991639"/>
              <a:gd name="connsiteY6" fmla="*/ 169101 h 313151"/>
              <a:gd name="connsiteX7" fmla="*/ 1027135 w 1991639"/>
              <a:gd name="connsiteY7" fmla="*/ 150312 h 313151"/>
              <a:gd name="connsiteX8" fmla="*/ 1233814 w 1991639"/>
              <a:gd name="connsiteY8" fmla="*/ 112734 h 313151"/>
              <a:gd name="connsiteX9" fmla="*/ 1490598 w 1991639"/>
              <a:gd name="connsiteY9" fmla="*/ 112734 h 313151"/>
              <a:gd name="connsiteX10" fmla="*/ 1515650 w 1991639"/>
              <a:gd name="connsiteY10" fmla="*/ 37578 h 313151"/>
              <a:gd name="connsiteX11" fmla="*/ 1640910 w 1991639"/>
              <a:gd name="connsiteY11" fmla="*/ 12526 h 313151"/>
              <a:gd name="connsiteX12" fmla="*/ 1828800 w 1991639"/>
              <a:gd name="connsiteY12" fmla="*/ 0 h 313151"/>
              <a:gd name="connsiteX13" fmla="*/ 1991639 w 1991639"/>
              <a:gd name="connsiteY13" fmla="*/ 93945 h 313151"/>
              <a:gd name="connsiteX14" fmla="*/ 1250678 w 1991639"/>
              <a:gd name="connsiteY14" fmla="*/ 309556 h 313151"/>
              <a:gd name="connsiteX15" fmla="*/ 0 w 1991639"/>
              <a:gd name="connsiteY15" fmla="*/ 313151 h 313151"/>
              <a:gd name="connsiteX16" fmla="*/ 31315 w 1991639"/>
              <a:gd name="connsiteY16" fmla="*/ 162838 h 313151"/>
              <a:gd name="connsiteX0" fmla="*/ 31315 w 1828800"/>
              <a:gd name="connsiteY0" fmla="*/ 162838 h 313151"/>
              <a:gd name="connsiteX1" fmla="*/ 31315 w 1828800"/>
              <a:gd name="connsiteY1" fmla="*/ 162838 h 313151"/>
              <a:gd name="connsiteX2" fmla="*/ 375781 w 1828800"/>
              <a:gd name="connsiteY2" fmla="*/ 112734 h 313151"/>
              <a:gd name="connsiteX3" fmla="*/ 663880 w 1828800"/>
              <a:gd name="connsiteY3" fmla="*/ 156575 h 313151"/>
              <a:gd name="connsiteX4" fmla="*/ 732773 w 1828800"/>
              <a:gd name="connsiteY4" fmla="*/ 200417 h 313151"/>
              <a:gd name="connsiteX5" fmla="*/ 839244 w 1828800"/>
              <a:gd name="connsiteY5" fmla="*/ 200417 h 313151"/>
              <a:gd name="connsiteX6" fmla="*/ 914400 w 1828800"/>
              <a:gd name="connsiteY6" fmla="*/ 169101 h 313151"/>
              <a:gd name="connsiteX7" fmla="*/ 1027135 w 1828800"/>
              <a:gd name="connsiteY7" fmla="*/ 150312 h 313151"/>
              <a:gd name="connsiteX8" fmla="*/ 1233814 w 1828800"/>
              <a:gd name="connsiteY8" fmla="*/ 112734 h 313151"/>
              <a:gd name="connsiteX9" fmla="*/ 1490598 w 1828800"/>
              <a:gd name="connsiteY9" fmla="*/ 112734 h 313151"/>
              <a:gd name="connsiteX10" fmla="*/ 1515650 w 1828800"/>
              <a:gd name="connsiteY10" fmla="*/ 37578 h 313151"/>
              <a:gd name="connsiteX11" fmla="*/ 1640910 w 1828800"/>
              <a:gd name="connsiteY11" fmla="*/ 12526 h 313151"/>
              <a:gd name="connsiteX12" fmla="*/ 1828800 w 1828800"/>
              <a:gd name="connsiteY12" fmla="*/ 0 h 313151"/>
              <a:gd name="connsiteX13" fmla="*/ 1250678 w 1828800"/>
              <a:gd name="connsiteY13" fmla="*/ 309556 h 313151"/>
              <a:gd name="connsiteX14" fmla="*/ 0 w 1828800"/>
              <a:gd name="connsiteY14" fmla="*/ 313151 h 313151"/>
              <a:gd name="connsiteX15" fmla="*/ 31315 w 1828800"/>
              <a:gd name="connsiteY15" fmla="*/ 162838 h 313151"/>
              <a:gd name="connsiteX0" fmla="*/ 31315 w 1640910"/>
              <a:gd name="connsiteY0" fmla="*/ 150312 h 300625"/>
              <a:gd name="connsiteX1" fmla="*/ 31315 w 1640910"/>
              <a:gd name="connsiteY1" fmla="*/ 150312 h 300625"/>
              <a:gd name="connsiteX2" fmla="*/ 375781 w 1640910"/>
              <a:gd name="connsiteY2" fmla="*/ 100208 h 300625"/>
              <a:gd name="connsiteX3" fmla="*/ 663880 w 1640910"/>
              <a:gd name="connsiteY3" fmla="*/ 144049 h 300625"/>
              <a:gd name="connsiteX4" fmla="*/ 732773 w 1640910"/>
              <a:gd name="connsiteY4" fmla="*/ 187891 h 300625"/>
              <a:gd name="connsiteX5" fmla="*/ 839244 w 1640910"/>
              <a:gd name="connsiteY5" fmla="*/ 187891 h 300625"/>
              <a:gd name="connsiteX6" fmla="*/ 914400 w 1640910"/>
              <a:gd name="connsiteY6" fmla="*/ 156575 h 300625"/>
              <a:gd name="connsiteX7" fmla="*/ 1027135 w 1640910"/>
              <a:gd name="connsiteY7" fmla="*/ 137786 h 300625"/>
              <a:gd name="connsiteX8" fmla="*/ 1233814 w 1640910"/>
              <a:gd name="connsiteY8" fmla="*/ 100208 h 300625"/>
              <a:gd name="connsiteX9" fmla="*/ 1490598 w 1640910"/>
              <a:gd name="connsiteY9" fmla="*/ 100208 h 300625"/>
              <a:gd name="connsiteX10" fmla="*/ 1515650 w 1640910"/>
              <a:gd name="connsiteY10" fmla="*/ 25052 h 300625"/>
              <a:gd name="connsiteX11" fmla="*/ 1640910 w 1640910"/>
              <a:gd name="connsiteY11" fmla="*/ 0 h 300625"/>
              <a:gd name="connsiteX12" fmla="*/ 1250678 w 1640910"/>
              <a:gd name="connsiteY12" fmla="*/ 297030 h 300625"/>
              <a:gd name="connsiteX13" fmla="*/ 0 w 1640910"/>
              <a:gd name="connsiteY13" fmla="*/ 300625 h 300625"/>
              <a:gd name="connsiteX14" fmla="*/ 31315 w 1640910"/>
              <a:gd name="connsiteY14" fmla="*/ 150312 h 300625"/>
              <a:gd name="connsiteX0" fmla="*/ 31315 w 1515650"/>
              <a:gd name="connsiteY0" fmla="*/ 125260 h 275573"/>
              <a:gd name="connsiteX1" fmla="*/ 31315 w 1515650"/>
              <a:gd name="connsiteY1" fmla="*/ 125260 h 275573"/>
              <a:gd name="connsiteX2" fmla="*/ 375781 w 1515650"/>
              <a:gd name="connsiteY2" fmla="*/ 75156 h 275573"/>
              <a:gd name="connsiteX3" fmla="*/ 663880 w 1515650"/>
              <a:gd name="connsiteY3" fmla="*/ 118997 h 275573"/>
              <a:gd name="connsiteX4" fmla="*/ 732773 w 1515650"/>
              <a:gd name="connsiteY4" fmla="*/ 162839 h 275573"/>
              <a:gd name="connsiteX5" fmla="*/ 839244 w 1515650"/>
              <a:gd name="connsiteY5" fmla="*/ 162839 h 275573"/>
              <a:gd name="connsiteX6" fmla="*/ 914400 w 1515650"/>
              <a:gd name="connsiteY6" fmla="*/ 131523 h 275573"/>
              <a:gd name="connsiteX7" fmla="*/ 1027135 w 1515650"/>
              <a:gd name="connsiteY7" fmla="*/ 112734 h 275573"/>
              <a:gd name="connsiteX8" fmla="*/ 1233814 w 1515650"/>
              <a:gd name="connsiteY8" fmla="*/ 75156 h 275573"/>
              <a:gd name="connsiteX9" fmla="*/ 1490598 w 1515650"/>
              <a:gd name="connsiteY9" fmla="*/ 75156 h 275573"/>
              <a:gd name="connsiteX10" fmla="*/ 1515650 w 1515650"/>
              <a:gd name="connsiteY10" fmla="*/ 0 h 275573"/>
              <a:gd name="connsiteX11" fmla="*/ 1250678 w 1515650"/>
              <a:gd name="connsiteY11" fmla="*/ 271978 h 275573"/>
              <a:gd name="connsiteX12" fmla="*/ 0 w 1515650"/>
              <a:gd name="connsiteY12" fmla="*/ 275573 h 275573"/>
              <a:gd name="connsiteX13" fmla="*/ 31315 w 1515650"/>
              <a:gd name="connsiteY13" fmla="*/ 125260 h 275573"/>
              <a:gd name="connsiteX0" fmla="*/ 31315 w 1490598"/>
              <a:gd name="connsiteY0" fmla="*/ 50104 h 200417"/>
              <a:gd name="connsiteX1" fmla="*/ 31315 w 1490598"/>
              <a:gd name="connsiteY1" fmla="*/ 50104 h 200417"/>
              <a:gd name="connsiteX2" fmla="*/ 375781 w 1490598"/>
              <a:gd name="connsiteY2" fmla="*/ 0 h 200417"/>
              <a:gd name="connsiteX3" fmla="*/ 663880 w 1490598"/>
              <a:gd name="connsiteY3" fmla="*/ 43841 h 200417"/>
              <a:gd name="connsiteX4" fmla="*/ 732773 w 1490598"/>
              <a:gd name="connsiteY4" fmla="*/ 87683 h 200417"/>
              <a:gd name="connsiteX5" fmla="*/ 839244 w 1490598"/>
              <a:gd name="connsiteY5" fmla="*/ 87683 h 200417"/>
              <a:gd name="connsiteX6" fmla="*/ 914400 w 1490598"/>
              <a:gd name="connsiteY6" fmla="*/ 56367 h 200417"/>
              <a:gd name="connsiteX7" fmla="*/ 1027135 w 1490598"/>
              <a:gd name="connsiteY7" fmla="*/ 37578 h 200417"/>
              <a:gd name="connsiteX8" fmla="*/ 1233814 w 1490598"/>
              <a:gd name="connsiteY8" fmla="*/ 0 h 200417"/>
              <a:gd name="connsiteX9" fmla="*/ 1490598 w 1490598"/>
              <a:gd name="connsiteY9" fmla="*/ 0 h 200417"/>
              <a:gd name="connsiteX10" fmla="*/ 1250678 w 1490598"/>
              <a:gd name="connsiteY10" fmla="*/ 196822 h 200417"/>
              <a:gd name="connsiteX11" fmla="*/ 0 w 1490598"/>
              <a:gd name="connsiteY11" fmla="*/ 200417 h 200417"/>
              <a:gd name="connsiteX12" fmla="*/ 31315 w 1490598"/>
              <a:gd name="connsiteY12" fmla="*/ 50104 h 200417"/>
              <a:gd name="connsiteX0" fmla="*/ 31315 w 1250678"/>
              <a:gd name="connsiteY0" fmla="*/ 50104 h 200417"/>
              <a:gd name="connsiteX1" fmla="*/ 31315 w 1250678"/>
              <a:gd name="connsiteY1" fmla="*/ 50104 h 200417"/>
              <a:gd name="connsiteX2" fmla="*/ 375781 w 1250678"/>
              <a:gd name="connsiteY2" fmla="*/ 0 h 200417"/>
              <a:gd name="connsiteX3" fmla="*/ 663880 w 1250678"/>
              <a:gd name="connsiteY3" fmla="*/ 43841 h 200417"/>
              <a:gd name="connsiteX4" fmla="*/ 732773 w 1250678"/>
              <a:gd name="connsiteY4" fmla="*/ 87683 h 200417"/>
              <a:gd name="connsiteX5" fmla="*/ 839244 w 1250678"/>
              <a:gd name="connsiteY5" fmla="*/ 87683 h 200417"/>
              <a:gd name="connsiteX6" fmla="*/ 914400 w 1250678"/>
              <a:gd name="connsiteY6" fmla="*/ 56367 h 200417"/>
              <a:gd name="connsiteX7" fmla="*/ 1027135 w 1250678"/>
              <a:gd name="connsiteY7" fmla="*/ 37578 h 200417"/>
              <a:gd name="connsiteX8" fmla="*/ 1233814 w 1250678"/>
              <a:gd name="connsiteY8" fmla="*/ 0 h 200417"/>
              <a:gd name="connsiteX9" fmla="*/ 1240567 w 1250678"/>
              <a:gd name="connsiteY9" fmla="*/ 28581 h 200417"/>
              <a:gd name="connsiteX10" fmla="*/ 1250678 w 1250678"/>
              <a:gd name="connsiteY10" fmla="*/ 196822 h 200417"/>
              <a:gd name="connsiteX11" fmla="*/ 0 w 1250678"/>
              <a:gd name="connsiteY11" fmla="*/ 200417 h 200417"/>
              <a:gd name="connsiteX12" fmla="*/ 31315 w 1250678"/>
              <a:gd name="connsiteY12" fmla="*/ 50104 h 200417"/>
              <a:gd name="connsiteX0" fmla="*/ 31315 w 1532667"/>
              <a:gd name="connsiteY0" fmla="*/ 50104 h 200417"/>
              <a:gd name="connsiteX1" fmla="*/ 31315 w 1532667"/>
              <a:gd name="connsiteY1" fmla="*/ 50104 h 200417"/>
              <a:gd name="connsiteX2" fmla="*/ 375781 w 1532667"/>
              <a:gd name="connsiteY2" fmla="*/ 0 h 200417"/>
              <a:gd name="connsiteX3" fmla="*/ 663880 w 1532667"/>
              <a:gd name="connsiteY3" fmla="*/ 43841 h 200417"/>
              <a:gd name="connsiteX4" fmla="*/ 732773 w 1532667"/>
              <a:gd name="connsiteY4" fmla="*/ 87683 h 200417"/>
              <a:gd name="connsiteX5" fmla="*/ 839244 w 1532667"/>
              <a:gd name="connsiteY5" fmla="*/ 87683 h 200417"/>
              <a:gd name="connsiteX6" fmla="*/ 914400 w 1532667"/>
              <a:gd name="connsiteY6" fmla="*/ 56367 h 200417"/>
              <a:gd name="connsiteX7" fmla="*/ 1027135 w 1532667"/>
              <a:gd name="connsiteY7" fmla="*/ 37578 h 200417"/>
              <a:gd name="connsiteX8" fmla="*/ 1233814 w 1532667"/>
              <a:gd name="connsiteY8" fmla="*/ 0 h 200417"/>
              <a:gd name="connsiteX9" fmla="*/ 1532667 w 1532667"/>
              <a:gd name="connsiteY9" fmla="*/ 150050 h 200417"/>
              <a:gd name="connsiteX10" fmla="*/ 1250678 w 1532667"/>
              <a:gd name="connsiteY10" fmla="*/ 196822 h 200417"/>
              <a:gd name="connsiteX11" fmla="*/ 0 w 1532667"/>
              <a:gd name="connsiteY11" fmla="*/ 200417 h 200417"/>
              <a:gd name="connsiteX12" fmla="*/ 31315 w 1532667"/>
              <a:gd name="connsiteY12" fmla="*/ 50104 h 200417"/>
              <a:gd name="connsiteX0" fmla="*/ 31315 w 1532667"/>
              <a:gd name="connsiteY0" fmla="*/ 50104 h 200417"/>
              <a:gd name="connsiteX1" fmla="*/ 31315 w 1532667"/>
              <a:gd name="connsiteY1" fmla="*/ 50104 h 200417"/>
              <a:gd name="connsiteX2" fmla="*/ 375781 w 1532667"/>
              <a:gd name="connsiteY2" fmla="*/ 0 h 200417"/>
              <a:gd name="connsiteX3" fmla="*/ 663880 w 1532667"/>
              <a:gd name="connsiteY3" fmla="*/ 43841 h 200417"/>
              <a:gd name="connsiteX4" fmla="*/ 732773 w 1532667"/>
              <a:gd name="connsiteY4" fmla="*/ 87683 h 200417"/>
              <a:gd name="connsiteX5" fmla="*/ 839244 w 1532667"/>
              <a:gd name="connsiteY5" fmla="*/ 87683 h 200417"/>
              <a:gd name="connsiteX6" fmla="*/ 914400 w 1532667"/>
              <a:gd name="connsiteY6" fmla="*/ 56367 h 200417"/>
              <a:gd name="connsiteX7" fmla="*/ 1027135 w 1532667"/>
              <a:gd name="connsiteY7" fmla="*/ 37578 h 200417"/>
              <a:gd name="connsiteX8" fmla="*/ 1233814 w 1532667"/>
              <a:gd name="connsiteY8" fmla="*/ 0 h 200417"/>
              <a:gd name="connsiteX9" fmla="*/ 1532667 w 1532667"/>
              <a:gd name="connsiteY9" fmla="*/ 150050 h 200417"/>
              <a:gd name="connsiteX10" fmla="*/ 1250678 w 1532667"/>
              <a:gd name="connsiteY10" fmla="*/ 196822 h 200417"/>
              <a:gd name="connsiteX11" fmla="*/ 0 w 1532667"/>
              <a:gd name="connsiteY11" fmla="*/ 200417 h 200417"/>
              <a:gd name="connsiteX12" fmla="*/ 31315 w 1532667"/>
              <a:gd name="connsiteY12" fmla="*/ 50104 h 200417"/>
              <a:gd name="connsiteX0" fmla="*/ 31315 w 1532667"/>
              <a:gd name="connsiteY0" fmla="*/ 50104 h 200417"/>
              <a:gd name="connsiteX1" fmla="*/ 31315 w 1532667"/>
              <a:gd name="connsiteY1" fmla="*/ 50104 h 200417"/>
              <a:gd name="connsiteX2" fmla="*/ 375781 w 1532667"/>
              <a:gd name="connsiteY2" fmla="*/ 0 h 200417"/>
              <a:gd name="connsiteX3" fmla="*/ 663880 w 1532667"/>
              <a:gd name="connsiteY3" fmla="*/ 43841 h 200417"/>
              <a:gd name="connsiteX4" fmla="*/ 732773 w 1532667"/>
              <a:gd name="connsiteY4" fmla="*/ 87683 h 200417"/>
              <a:gd name="connsiteX5" fmla="*/ 839244 w 1532667"/>
              <a:gd name="connsiteY5" fmla="*/ 87683 h 200417"/>
              <a:gd name="connsiteX6" fmla="*/ 914400 w 1532667"/>
              <a:gd name="connsiteY6" fmla="*/ 56367 h 200417"/>
              <a:gd name="connsiteX7" fmla="*/ 1027135 w 1532667"/>
              <a:gd name="connsiteY7" fmla="*/ 37578 h 200417"/>
              <a:gd name="connsiteX8" fmla="*/ 1233814 w 1532667"/>
              <a:gd name="connsiteY8" fmla="*/ 0 h 200417"/>
              <a:gd name="connsiteX9" fmla="*/ 1532667 w 1532667"/>
              <a:gd name="connsiteY9" fmla="*/ 150050 h 200417"/>
              <a:gd name="connsiteX10" fmla="*/ 1250678 w 1532667"/>
              <a:gd name="connsiteY10" fmla="*/ 196822 h 200417"/>
              <a:gd name="connsiteX11" fmla="*/ 0 w 1532667"/>
              <a:gd name="connsiteY11" fmla="*/ 200417 h 200417"/>
              <a:gd name="connsiteX12" fmla="*/ 31315 w 1532667"/>
              <a:gd name="connsiteY12" fmla="*/ 50104 h 200417"/>
              <a:gd name="connsiteX0" fmla="*/ 31315 w 1532667"/>
              <a:gd name="connsiteY0" fmla="*/ 50104 h 200417"/>
              <a:gd name="connsiteX1" fmla="*/ 31315 w 1532667"/>
              <a:gd name="connsiteY1" fmla="*/ 50104 h 200417"/>
              <a:gd name="connsiteX2" fmla="*/ 375781 w 1532667"/>
              <a:gd name="connsiteY2" fmla="*/ 0 h 200417"/>
              <a:gd name="connsiteX3" fmla="*/ 663880 w 1532667"/>
              <a:gd name="connsiteY3" fmla="*/ 43841 h 200417"/>
              <a:gd name="connsiteX4" fmla="*/ 732773 w 1532667"/>
              <a:gd name="connsiteY4" fmla="*/ 87683 h 200417"/>
              <a:gd name="connsiteX5" fmla="*/ 839244 w 1532667"/>
              <a:gd name="connsiteY5" fmla="*/ 87683 h 200417"/>
              <a:gd name="connsiteX6" fmla="*/ 914400 w 1532667"/>
              <a:gd name="connsiteY6" fmla="*/ 56367 h 200417"/>
              <a:gd name="connsiteX7" fmla="*/ 1027135 w 1532667"/>
              <a:gd name="connsiteY7" fmla="*/ 37578 h 200417"/>
              <a:gd name="connsiteX8" fmla="*/ 1233814 w 1532667"/>
              <a:gd name="connsiteY8" fmla="*/ 0 h 200417"/>
              <a:gd name="connsiteX9" fmla="*/ 1532667 w 1532667"/>
              <a:gd name="connsiteY9" fmla="*/ 150050 h 200417"/>
              <a:gd name="connsiteX10" fmla="*/ 1250678 w 1532667"/>
              <a:gd name="connsiteY10" fmla="*/ 196822 h 200417"/>
              <a:gd name="connsiteX11" fmla="*/ 0 w 1532667"/>
              <a:gd name="connsiteY11" fmla="*/ 200417 h 200417"/>
              <a:gd name="connsiteX12" fmla="*/ 31315 w 1532667"/>
              <a:gd name="connsiteY12" fmla="*/ 50104 h 200417"/>
              <a:gd name="connsiteX0" fmla="*/ 31315 w 1542086"/>
              <a:gd name="connsiteY0" fmla="*/ 54867 h 205180"/>
              <a:gd name="connsiteX1" fmla="*/ 31315 w 1542086"/>
              <a:gd name="connsiteY1" fmla="*/ 54867 h 205180"/>
              <a:gd name="connsiteX2" fmla="*/ 375781 w 1542086"/>
              <a:gd name="connsiteY2" fmla="*/ 4763 h 205180"/>
              <a:gd name="connsiteX3" fmla="*/ 663880 w 1542086"/>
              <a:gd name="connsiteY3" fmla="*/ 48604 h 205180"/>
              <a:gd name="connsiteX4" fmla="*/ 732773 w 1542086"/>
              <a:gd name="connsiteY4" fmla="*/ 92446 h 205180"/>
              <a:gd name="connsiteX5" fmla="*/ 839244 w 1542086"/>
              <a:gd name="connsiteY5" fmla="*/ 92446 h 205180"/>
              <a:gd name="connsiteX6" fmla="*/ 914400 w 1542086"/>
              <a:gd name="connsiteY6" fmla="*/ 61130 h 205180"/>
              <a:gd name="connsiteX7" fmla="*/ 1027135 w 1542086"/>
              <a:gd name="connsiteY7" fmla="*/ 42341 h 205180"/>
              <a:gd name="connsiteX8" fmla="*/ 1510039 w 1542086"/>
              <a:gd name="connsiteY8" fmla="*/ 0 h 205180"/>
              <a:gd name="connsiteX9" fmla="*/ 1532667 w 1542086"/>
              <a:gd name="connsiteY9" fmla="*/ 154813 h 205180"/>
              <a:gd name="connsiteX10" fmla="*/ 1250678 w 1542086"/>
              <a:gd name="connsiteY10" fmla="*/ 201585 h 205180"/>
              <a:gd name="connsiteX11" fmla="*/ 0 w 1542086"/>
              <a:gd name="connsiteY11" fmla="*/ 205180 h 205180"/>
              <a:gd name="connsiteX12" fmla="*/ 31315 w 1542086"/>
              <a:gd name="connsiteY12" fmla="*/ 54867 h 205180"/>
              <a:gd name="connsiteX0" fmla="*/ 31315 w 1542086"/>
              <a:gd name="connsiteY0" fmla="*/ 54867 h 205180"/>
              <a:gd name="connsiteX1" fmla="*/ 31315 w 1542086"/>
              <a:gd name="connsiteY1" fmla="*/ 54867 h 205180"/>
              <a:gd name="connsiteX2" fmla="*/ 375781 w 1542086"/>
              <a:gd name="connsiteY2" fmla="*/ 4763 h 205180"/>
              <a:gd name="connsiteX3" fmla="*/ 663880 w 1542086"/>
              <a:gd name="connsiteY3" fmla="*/ 48604 h 205180"/>
              <a:gd name="connsiteX4" fmla="*/ 732773 w 1542086"/>
              <a:gd name="connsiteY4" fmla="*/ 92446 h 205180"/>
              <a:gd name="connsiteX5" fmla="*/ 839244 w 1542086"/>
              <a:gd name="connsiteY5" fmla="*/ 92446 h 205180"/>
              <a:gd name="connsiteX6" fmla="*/ 914400 w 1542086"/>
              <a:gd name="connsiteY6" fmla="*/ 61130 h 205180"/>
              <a:gd name="connsiteX7" fmla="*/ 1027135 w 1542086"/>
              <a:gd name="connsiteY7" fmla="*/ 42341 h 205180"/>
              <a:gd name="connsiteX8" fmla="*/ 1510039 w 1542086"/>
              <a:gd name="connsiteY8" fmla="*/ 0 h 205180"/>
              <a:gd name="connsiteX9" fmla="*/ 1532667 w 1542086"/>
              <a:gd name="connsiteY9" fmla="*/ 154813 h 205180"/>
              <a:gd name="connsiteX10" fmla="*/ 1250678 w 1542086"/>
              <a:gd name="connsiteY10" fmla="*/ 201585 h 205180"/>
              <a:gd name="connsiteX11" fmla="*/ 0 w 1542086"/>
              <a:gd name="connsiteY11" fmla="*/ 205180 h 205180"/>
              <a:gd name="connsiteX12" fmla="*/ 31315 w 1542086"/>
              <a:gd name="connsiteY12" fmla="*/ 54867 h 205180"/>
              <a:gd name="connsiteX0" fmla="*/ 31315 w 1542086"/>
              <a:gd name="connsiteY0" fmla="*/ 56092 h 206405"/>
              <a:gd name="connsiteX1" fmla="*/ 31315 w 1542086"/>
              <a:gd name="connsiteY1" fmla="*/ 56092 h 206405"/>
              <a:gd name="connsiteX2" fmla="*/ 375781 w 1542086"/>
              <a:gd name="connsiteY2" fmla="*/ 5988 h 206405"/>
              <a:gd name="connsiteX3" fmla="*/ 663880 w 1542086"/>
              <a:gd name="connsiteY3" fmla="*/ 49829 h 206405"/>
              <a:gd name="connsiteX4" fmla="*/ 732773 w 1542086"/>
              <a:gd name="connsiteY4" fmla="*/ 93671 h 206405"/>
              <a:gd name="connsiteX5" fmla="*/ 839244 w 1542086"/>
              <a:gd name="connsiteY5" fmla="*/ 93671 h 206405"/>
              <a:gd name="connsiteX6" fmla="*/ 914400 w 1542086"/>
              <a:gd name="connsiteY6" fmla="*/ 62355 h 206405"/>
              <a:gd name="connsiteX7" fmla="*/ 1204935 w 1542086"/>
              <a:gd name="connsiteY7" fmla="*/ 7840 h 206405"/>
              <a:gd name="connsiteX8" fmla="*/ 1510039 w 1542086"/>
              <a:gd name="connsiteY8" fmla="*/ 1225 h 206405"/>
              <a:gd name="connsiteX9" fmla="*/ 1532667 w 1542086"/>
              <a:gd name="connsiteY9" fmla="*/ 156038 h 206405"/>
              <a:gd name="connsiteX10" fmla="*/ 1250678 w 1542086"/>
              <a:gd name="connsiteY10" fmla="*/ 202810 h 206405"/>
              <a:gd name="connsiteX11" fmla="*/ 0 w 1542086"/>
              <a:gd name="connsiteY11" fmla="*/ 206405 h 206405"/>
              <a:gd name="connsiteX12" fmla="*/ 31315 w 1542086"/>
              <a:gd name="connsiteY12" fmla="*/ 56092 h 206405"/>
              <a:gd name="connsiteX0" fmla="*/ 31315 w 1542086"/>
              <a:gd name="connsiteY0" fmla="*/ 54867 h 205180"/>
              <a:gd name="connsiteX1" fmla="*/ 31315 w 1542086"/>
              <a:gd name="connsiteY1" fmla="*/ 54867 h 205180"/>
              <a:gd name="connsiteX2" fmla="*/ 375781 w 1542086"/>
              <a:gd name="connsiteY2" fmla="*/ 4763 h 205180"/>
              <a:gd name="connsiteX3" fmla="*/ 663880 w 1542086"/>
              <a:gd name="connsiteY3" fmla="*/ 48604 h 205180"/>
              <a:gd name="connsiteX4" fmla="*/ 732773 w 1542086"/>
              <a:gd name="connsiteY4" fmla="*/ 92446 h 205180"/>
              <a:gd name="connsiteX5" fmla="*/ 839244 w 1542086"/>
              <a:gd name="connsiteY5" fmla="*/ 92446 h 205180"/>
              <a:gd name="connsiteX6" fmla="*/ 914400 w 1542086"/>
              <a:gd name="connsiteY6" fmla="*/ 61130 h 205180"/>
              <a:gd name="connsiteX7" fmla="*/ 1204935 w 1542086"/>
              <a:gd name="connsiteY7" fmla="*/ 6615 h 205180"/>
              <a:gd name="connsiteX8" fmla="*/ 1510039 w 1542086"/>
              <a:gd name="connsiteY8" fmla="*/ 0 h 205180"/>
              <a:gd name="connsiteX9" fmla="*/ 1532667 w 1542086"/>
              <a:gd name="connsiteY9" fmla="*/ 154813 h 205180"/>
              <a:gd name="connsiteX10" fmla="*/ 1250678 w 1542086"/>
              <a:gd name="connsiteY10" fmla="*/ 201585 h 205180"/>
              <a:gd name="connsiteX11" fmla="*/ 0 w 1542086"/>
              <a:gd name="connsiteY11" fmla="*/ 205180 h 205180"/>
              <a:gd name="connsiteX12" fmla="*/ 31315 w 1542086"/>
              <a:gd name="connsiteY12" fmla="*/ 54867 h 205180"/>
              <a:gd name="connsiteX0" fmla="*/ 31315 w 1542086"/>
              <a:gd name="connsiteY0" fmla="*/ 54867 h 205180"/>
              <a:gd name="connsiteX1" fmla="*/ 31315 w 1542086"/>
              <a:gd name="connsiteY1" fmla="*/ 54867 h 205180"/>
              <a:gd name="connsiteX2" fmla="*/ 375781 w 1542086"/>
              <a:gd name="connsiteY2" fmla="*/ 4763 h 205180"/>
              <a:gd name="connsiteX3" fmla="*/ 663880 w 1542086"/>
              <a:gd name="connsiteY3" fmla="*/ 48604 h 205180"/>
              <a:gd name="connsiteX4" fmla="*/ 732773 w 1542086"/>
              <a:gd name="connsiteY4" fmla="*/ 92446 h 205180"/>
              <a:gd name="connsiteX5" fmla="*/ 839244 w 1542086"/>
              <a:gd name="connsiteY5" fmla="*/ 92446 h 205180"/>
              <a:gd name="connsiteX6" fmla="*/ 914400 w 1542086"/>
              <a:gd name="connsiteY6" fmla="*/ 61130 h 205180"/>
              <a:gd name="connsiteX7" fmla="*/ 1204935 w 1542086"/>
              <a:gd name="connsiteY7" fmla="*/ 6615 h 205180"/>
              <a:gd name="connsiteX8" fmla="*/ 1510039 w 1542086"/>
              <a:gd name="connsiteY8" fmla="*/ 0 h 205180"/>
              <a:gd name="connsiteX9" fmla="*/ 1532667 w 1542086"/>
              <a:gd name="connsiteY9" fmla="*/ 154813 h 205180"/>
              <a:gd name="connsiteX10" fmla="*/ 1250678 w 1542086"/>
              <a:gd name="connsiteY10" fmla="*/ 201585 h 205180"/>
              <a:gd name="connsiteX11" fmla="*/ 0 w 1542086"/>
              <a:gd name="connsiteY11" fmla="*/ 205180 h 205180"/>
              <a:gd name="connsiteX12" fmla="*/ 31315 w 1542086"/>
              <a:gd name="connsiteY12" fmla="*/ 54867 h 205180"/>
              <a:gd name="connsiteX0" fmla="*/ 31315 w 1536682"/>
              <a:gd name="connsiteY0" fmla="*/ 50104 h 200417"/>
              <a:gd name="connsiteX1" fmla="*/ 31315 w 1536682"/>
              <a:gd name="connsiteY1" fmla="*/ 50104 h 200417"/>
              <a:gd name="connsiteX2" fmla="*/ 375781 w 1536682"/>
              <a:gd name="connsiteY2" fmla="*/ 0 h 200417"/>
              <a:gd name="connsiteX3" fmla="*/ 663880 w 1536682"/>
              <a:gd name="connsiteY3" fmla="*/ 43841 h 200417"/>
              <a:gd name="connsiteX4" fmla="*/ 732773 w 1536682"/>
              <a:gd name="connsiteY4" fmla="*/ 87683 h 200417"/>
              <a:gd name="connsiteX5" fmla="*/ 839244 w 1536682"/>
              <a:gd name="connsiteY5" fmla="*/ 87683 h 200417"/>
              <a:gd name="connsiteX6" fmla="*/ 914400 w 1536682"/>
              <a:gd name="connsiteY6" fmla="*/ 56367 h 200417"/>
              <a:gd name="connsiteX7" fmla="*/ 1204935 w 1536682"/>
              <a:gd name="connsiteY7" fmla="*/ 1852 h 200417"/>
              <a:gd name="connsiteX8" fmla="*/ 1503689 w 1536682"/>
              <a:gd name="connsiteY8" fmla="*/ 9527 h 200417"/>
              <a:gd name="connsiteX9" fmla="*/ 1532667 w 1536682"/>
              <a:gd name="connsiteY9" fmla="*/ 150050 h 200417"/>
              <a:gd name="connsiteX10" fmla="*/ 1250678 w 1536682"/>
              <a:gd name="connsiteY10" fmla="*/ 196822 h 200417"/>
              <a:gd name="connsiteX11" fmla="*/ 0 w 1536682"/>
              <a:gd name="connsiteY11" fmla="*/ 200417 h 200417"/>
              <a:gd name="connsiteX12" fmla="*/ 31315 w 1536682"/>
              <a:gd name="connsiteY12" fmla="*/ 50104 h 200417"/>
              <a:gd name="connsiteX0" fmla="*/ 31315 w 1713642"/>
              <a:gd name="connsiteY0" fmla="*/ 50104 h 200417"/>
              <a:gd name="connsiteX1" fmla="*/ 31315 w 1713642"/>
              <a:gd name="connsiteY1" fmla="*/ 50104 h 200417"/>
              <a:gd name="connsiteX2" fmla="*/ 375781 w 1713642"/>
              <a:gd name="connsiteY2" fmla="*/ 0 h 200417"/>
              <a:gd name="connsiteX3" fmla="*/ 663880 w 1713642"/>
              <a:gd name="connsiteY3" fmla="*/ 43841 h 200417"/>
              <a:gd name="connsiteX4" fmla="*/ 732773 w 1713642"/>
              <a:gd name="connsiteY4" fmla="*/ 87683 h 200417"/>
              <a:gd name="connsiteX5" fmla="*/ 839244 w 1713642"/>
              <a:gd name="connsiteY5" fmla="*/ 87683 h 200417"/>
              <a:gd name="connsiteX6" fmla="*/ 914400 w 1713642"/>
              <a:gd name="connsiteY6" fmla="*/ 56367 h 200417"/>
              <a:gd name="connsiteX7" fmla="*/ 1204935 w 1713642"/>
              <a:gd name="connsiteY7" fmla="*/ 1852 h 200417"/>
              <a:gd name="connsiteX8" fmla="*/ 1503689 w 1713642"/>
              <a:gd name="connsiteY8" fmla="*/ 9527 h 200417"/>
              <a:gd name="connsiteX9" fmla="*/ 1713642 w 1713642"/>
              <a:gd name="connsiteY9" fmla="*/ 135760 h 200417"/>
              <a:gd name="connsiteX10" fmla="*/ 1250678 w 1713642"/>
              <a:gd name="connsiteY10" fmla="*/ 196822 h 200417"/>
              <a:gd name="connsiteX11" fmla="*/ 0 w 1713642"/>
              <a:gd name="connsiteY11" fmla="*/ 200417 h 200417"/>
              <a:gd name="connsiteX12" fmla="*/ 31315 w 1713642"/>
              <a:gd name="connsiteY12" fmla="*/ 50104 h 200417"/>
              <a:gd name="connsiteX0" fmla="*/ 31315 w 1713642"/>
              <a:gd name="connsiteY0" fmla="*/ 50104 h 200417"/>
              <a:gd name="connsiteX1" fmla="*/ 31315 w 1713642"/>
              <a:gd name="connsiteY1" fmla="*/ 50104 h 200417"/>
              <a:gd name="connsiteX2" fmla="*/ 375781 w 1713642"/>
              <a:gd name="connsiteY2" fmla="*/ 0 h 200417"/>
              <a:gd name="connsiteX3" fmla="*/ 663880 w 1713642"/>
              <a:gd name="connsiteY3" fmla="*/ 43841 h 200417"/>
              <a:gd name="connsiteX4" fmla="*/ 732773 w 1713642"/>
              <a:gd name="connsiteY4" fmla="*/ 87683 h 200417"/>
              <a:gd name="connsiteX5" fmla="*/ 839244 w 1713642"/>
              <a:gd name="connsiteY5" fmla="*/ 87683 h 200417"/>
              <a:gd name="connsiteX6" fmla="*/ 914400 w 1713642"/>
              <a:gd name="connsiteY6" fmla="*/ 56367 h 200417"/>
              <a:gd name="connsiteX7" fmla="*/ 1204935 w 1713642"/>
              <a:gd name="connsiteY7" fmla="*/ 1852 h 200417"/>
              <a:gd name="connsiteX8" fmla="*/ 1503689 w 1713642"/>
              <a:gd name="connsiteY8" fmla="*/ 9527 h 200417"/>
              <a:gd name="connsiteX9" fmla="*/ 1713642 w 1713642"/>
              <a:gd name="connsiteY9" fmla="*/ 135760 h 200417"/>
              <a:gd name="connsiteX10" fmla="*/ 1250678 w 1713642"/>
              <a:gd name="connsiteY10" fmla="*/ 196822 h 200417"/>
              <a:gd name="connsiteX11" fmla="*/ 0 w 1713642"/>
              <a:gd name="connsiteY11" fmla="*/ 200417 h 200417"/>
              <a:gd name="connsiteX12" fmla="*/ 31315 w 1713642"/>
              <a:gd name="connsiteY12" fmla="*/ 50104 h 20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13642" h="200417">
                <a:moveTo>
                  <a:pt x="31315" y="50104"/>
                </a:moveTo>
                <a:lnTo>
                  <a:pt x="31315" y="50104"/>
                </a:lnTo>
                <a:lnTo>
                  <a:pt x="375781" y="0"/>
                </a:lnTo>
                <a:lnTo>
                  <a:pt x="663880" y="43841"/>
                </a:lnTo>
                <a:lnTo>
                  <a:pt x="732773" y="87683"/>
                </a:lnTo>
                <a:lnTo>
                  <a:pt x="839244" y="87683"/>
                </a:lnTo>
                <a:lnTo>
                  <a:pt x="914400" y="56367"/>
                </a:lnTo>
                <a:lnTo>
                  <a:pt x="1204935" y="1852"/>
                </a:lnTo>
                <a:cubicBezTo>
                  <a:pt x="1378603" y="9173"/>
                  <a:pt x="1218896" y="11732"/>
                  <a:pt x="1503689" y="9527"/>
                </a:cubicBezTo>
                <a:cubicBezTo>
                  <a:pt x="1603307" y="59544"/>
                  <a:pt x="1601324" y="61925"/>
                  <a:pt x="1713642" y="135760"/>
                </a:cubicBezTo>
                <a:cubicBezTo>
                  <a:pt x="1711721" y="179932"/>
                  <a:pt x="1344674" y="181231"/>
                  <a:pt x="1250678" y="196822"/>
                </a:cubicBezTo>
                <a:lnTo>
                  <a:pt x="0" y="200417"/>
                </a:lnTo>
                <a:lnTo>
                  <a:pt x="31315" y="50104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073BA746-5CD8-7A83-84E3-D65FD5506E80}"/>
              </a:ext>
            </a:extLst>
          </p:cNvPr>
          <p:cNvSpPr txBox="1"/>
          <p:nvPr/>
        </p:nvSpPr>
        <p:spPr>
          <a:xfrm>
            <a:off x="812301" y="1442828"/>
            <a:ext cx="1046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 #1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0CC80E15-7237-0B6C-B2FC-FEBD32F8E52C}"/>
              </a:ext>
            </a:extLst>
          </p:cNvPr>
          <p:cNvSpPr txBox="1"/>
          <p:nvPr/>
        </p:nvSpPr>
        <p:spPr>
          <a:xfrm>
            <a:off x="3605772" y="1442828"/>
            <a:ext cx="1046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 #2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왼쪽 중괄호 274">
            <a:extLst>
              <a:ext uri="{FF2B5EF4-FFF2-40B4-BE49-F238E27FC236}">
                <a16:creationId xmlns:a16="http://schemas.microsoft.com/office/drawing/2014/main" id="{0AB78C36-E8D7-DD8E-8A5C-90B5A3685484}"/>
              </a:ext>
            </a:extLst>
          </p:cNvPr>
          <p:cNvSpPr/>
          <p:nvPr/>
        </p:nvSpPr>
        <p:spPr>
          <a:xfrm rot="8319495">
            <a:off x="5120458" y="3203894"/>
            <a:ext cx="340080" cy="252526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EA4E5B44-0939-3FDF-3625-BF9E482826DE}"/>
              </a:ext>
            </a:extLst>
          </p:cNvPr>
          <p:cNvSpPr txBox="1"/>
          <p:nvPr/>
        </p:nvSpPr>
        <p:spPr>
          <a:xfrm>
            <a:off x="4846610" y="2569788"/>
            <a:ext cx="122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difference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직사각형 276">
            <a:extLst>
              <a:ext uri="{FF2B5EF4-FFF2-40B4-BE49-F238E27FC236}">
                <a16:creationId xmlns:a16="http://schemas.microsoft.com/office/drawing/2014/main" id="{C441437D-E54B-1490-EB70-A32A1C1649FE}"/>
              </a:ext>
            </a:extLst>
          </p:cNvPr>
          <p:cNvSpPr/>
          <p:nvPr/>
        </p:nvSpPr>
        <p:spPr>
          <a:xfrm>
            <a:off x="4521896" y="3812039"/>
            <a:ext cx="1734855" cy="13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8" name="직선 화살표 연결선 277">
            <a:extLst>
              <a:ext uri="{FF2B5EF4-FFF2-40B4-BE49-F238E27FC236}">
                <a16:creationId xmlns:a16="http://schemas.microsoft.com/office/drawing/2014/main" id="{90325492-B315-777E-55DE-1BEF9CED36C1}"/>
              </a:ext>
            </a:extLst>
          </p:cNvPr>
          <p:cNvCxnSpPr>
            <a:cxnSpLocks/>
          </p:cNvCxnSpPr>
          <p:nvPr/>
        </p:nvCxnSpPr>
        <p:spPr>
          <a:xfrm>
            <a:off x="5035550" y="3727488"/>
            <a:ext cx="334786" cy="328588"/>
          </a:xfrm>
          <a:prstGeom prst="straightConnector1">
            <a:avLst/>
          </a:prstGeom>
          <a:ln w="44450" cap="sq">
            <a:solidFill>
              <a:srgbClr val="2313F5"/>
            </a:solidFill>
            <a:prstDash val="sysDot"/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extBox 278">
            <a:extLst>
              <a:ext uri="{FF2B5EF4-FFF2-40B4-BE49-F238E27FC236}">
                <a16:creationId xmlns:a16="http://schemas.microsoft.com/office/drawing/2014/main" id="{E822C953-7640-2B89-140E-120A906902DB}"/>
              </a:ext>
            </a:extLst>
          </p:cNvPr>
          <p:cNvSpPr txBox="1"/>
          <p:nvPr/>
        </p:nvSpPr>
        <p:spPr>
          <a:xfrm>
            <a:off x="5390635" y="3829911"/>
            <a:ext cx="9576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i="1" dirty="0">
                <a:solidFill>
                  <a:srgbClr val="2313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Subsidence</a:t>
            </a:r>
            <a:endParaRPr lang="ko-KR" altLang="en-US" sz="1600" b="1" i="1" dirty="0">
              <a:solidFill>
                <a:srgbClr val="2313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0" name="직선 화살표 연결선 279">
            <a:extLst>
              <a:ext uri="{FF2B5EF4-FFF2-40B4-BE49-F238E27FC236}">
                <a16:creationId xmlns:a16="http://schemas.microsoft.com/office/drawing/2014/main" id="{36284894-4CA5-1976-428A-1421576BD0EA}"/>
              </a:ext>
            </a:extLst>
          </p:cNvPr>
          <p:cNvCxnSpPr>
            <a:cxnSpLocks/>
          </p:cNvCxnSpPr>
          <p:nvPr/>
        </p:nvCxnSpPr>
        <p:spPr>
          <a:xfrm flipH="1" flipV="1">
            <a:off x="4652217" y="3350723"/>
            <a:ext cx="334786" cy="328588"/>
          </a:xfrm>
          <a:prstGeom prst="straightConnector1">
            <a:avLst/>
          </a:prstGeom>
          <a:ln w="44450" cap="sq">
            <a:solidFill>
              <a:srgbClr val="FF0000"/>
            </a:solidFill>
            <a:prstDash val="sysDot"/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Box 280">
            <a:extLst>
              <a:ext uri="{FF2B5EF4-FFF2-40B4-BE49-F238E27FC236}">
                <a16:creationId xmlns:a16="http://schemas.microsoft.com/office/drawing/2014/main" id="{E6B42B3D-07D7-1280-EE87-ABB463B2EECE}"/>
              </a:ext>
            </a:extLst>
          </p:cNvPr>
          <p:cNvSpPr txBox="1"/>
          <p:nvPr/>
        </p:nvSpPr>
        <p:spPr>
          <a:xfrm>
            <a:off x="3847641" y="3303124"/>
            <a:ext cx="9576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Uplift</a:t>
            </a:r>
            <a:endParaRPr lang="ko-KR" altLang="en-US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AFC5B916-A1AE-A359-B2A8-8138296F85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193" y="4442198"/>
            <a:ext cx="4032807" cy="241995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067C682-F727-75F8-48BE-D13B6FF03627}"/>
              </a:ext>
            </a:extLst>
          </p:cNvPr>
          <p:cNvSpPr txBox="1"/>
          <p:nvPr/>
        </p:nvSpPr>
        <p:spPr>
          <a:xfrm rot="14156844">
            <a:off x="4381175" y="4457044"/>
            <a:ext cx="474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⋮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08C22F-5F32-BA4B-EB37-854AE430C127}"/>
              </a:ext>
            </a:extLst>
          </p:cNvPr>
          <p:cNvSpPr txBox="1"/>
          <p:nvPr/>
        </p:nvSpPr>
        <p:spPr>
          <a:xfrm rot="19339952">
            <a:off x="4503912" y="4503806"/>
            <a:ext cx="14214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ko-KR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ko-KR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pairs</a:t>
            </a:r>
            <a:endParaRPr lang="ko-KR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CE8CA406-AF34-1EC9-4616-6E62DD5801FE}"/>
              </a:ext>
            </a:extLst>
          </p:cNvPr>
          <p:cNvCxnSpPr>
            <a:cxnSpLocks/>
          </p:cNvCxnSpPr>
          <p:nvPr/>
        </p:nvCxnSpPr>
        <p:spPr>
          <a:xfrm rot="21418558" flipV="1">
            <a:off x="3760277" y="4329801"/>
            <a:ext cx="676579" cy="401768"/>
          </a:xfrm>
          <a:prstGeom prst="line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E8E2618C-82B6-31D6-5BC4-D28775B966E3}"/>
              </a:ext>
            </a:extLst>
          </p:cNvPr>
          <p:cNvGrpSpPr/>
          <p:nvPr/>
        </p:nvGrpSpPr>
        <p:grpSpPr>
          <a:xfrm>
            <a:off x="3662763" y="4574564"/>
            <a:ext cx="1028165" cy="1537830"/>
            <a:chOff x="3548422" y="4871579"/>
            <a:chExt cx="1028165" cy="1537830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315F1BC7-5F01-644C-8110-EF8C048D566F}"/>
                </a:ext>
              </a:extLst>
            </p:cNvPr>
            <p:cNvSpPr/>
            <p:nvPr/>
          </p:nvSpPr>
          <p:spPr>
            <a:xfrm>
              <a:off x="3548422" y="487157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63E3B440-35B3-A7D8-04D2-F0F235AED7E5}"/>
                </a:ext>
              </a:extLst>
            </p:cNvPr>
            <p:cNvSpPr/>
            <p:nvPr/>
          </p:nvSpPr>
          <p:spPr>
            <a:xfrm>
              <a:off x="3781409" y="500501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63A2F89C-2A49-1386-A7ED-EF2E8465F685}"/>
                </a:ext>
              </a:extLst>
            </p:cNvPr>
            <p:cNvSpPr/>
            <p:nvPr/>
          </p:nvSpPr>
          <p:spPr>
            <a:xfrm>
              <a:off x="4014405" y="513862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FD89AB13-0A26-4E99-19FB-33132F07DF33}"/>
                </a:ext>
              </a:extLst>
            </p:cNvPr>
            <p:cNvSpPr/>
            <p:nvPr/>
          </p:nvSpPr>
          <p:spPr>
            <a:xfrm>
              <a:off x="4247392" y="527205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5A44A486-78C6-84D4-9821-8457BE78572E}"/>
                </a:ext>
              </a:extLst>
            </p:cNvPr>
            <p:cNvSpPr/>
            <p:nvPr/>
          </p:nvSpPr>
          <p:spPr>
            <a:xfrm>
              <a:off x="3548422" y="514080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7FA06763-35AA-630B-1501-02A5923643CD}"/>
                </a:ext>
              </a:extLst>
            </p:cNvPr>
            <p:cNvSpPr/>
            <p:nvPr/>
          </p:nvSpPr>
          <p:spPr>
            <a:xfrm>
              <a:off x="3781409" y="527423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12DEB6D9-D34B-ED2F-C9DD-B875A155AD5C}"/>
                </a:ext>
              </a:extLst>
            </p:cNvPr>
            <p:cNvSpPr/>
            <p:nvPr/>
          </p:nvSpPr>
          <p:spPr>
            <a:xfrm>
              <a:off x="4014405" y="540785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6E7BE70D-5CE4-5AE5-2AFD-A67E8DB462AA}"/>
                </a:ext>
              </a:extLst>
            </p:cNvPr>
            <p:cNvSpPr/>
            <p:nvPr/>
          </p:nvSpPr>
          <p:spPr>
            <a:xfrm>
              <a:off x="4247392" y="554128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2103371D-D2E1-30D2-C867-26BC0615D83E}"/>
                </a:ext>
              </a:extLst>
            </p:cNvPr>
            <p:cNvSpPr/>
            <p:nvPr/>
          </p:nvSpPr>
          <p:spPr>
            <a:xfrm>
              <a:off x="3548422" y="541050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8A62DFD0-16F3-79F0-8C27-0D1D17BEE24D}"/>
                </a:ext>
              </a:extLst>
            </p:cNvPr>
            <p:cNvSpPr/>
            <p:nvPr/>
          </p:nvSpPr>
          <p:spPr>
            <a:xfrm>
              <a:off x="3781409" y="554394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C0B99796-CA2D-5B48-BA91-AD4154B998DB}"/>
                </a:ext>
              </a:extLst>
            </p:cNvPr>
            <p:cNvSpPr/>
            <p:nvPr/>
          </p:nvSpPr>
          <p:spPr>
            <a:xfrm>
              <a:off x="4014405" y="567755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A22199CF-DDD2-2EA5-F8B9-2B4B67B21754}"/>
                </a:ext>
              </a:extLst>
            </p:cNvPr>
            <p:cNvSpPr/>
            <p:nvPr/>
          </p:nvSpPr>
          <p:spPr>
            <a:xfrm>
              <a:off x="4247392" y="581098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710EBC78-0D19-D4ED-7A78-9213847F98D7}"/>
                </a:ext>
              </a:extLst>
            </p:cNvPr>
            <p:cNvSpPr/>
            <p:nvPr/>
          </p:nvSpPr>
          <p:spPr>
            <a:xfrm>
              <a:off x="3548422" y="567973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E18F077C-FC7C-1DD5-B932-9BE611089B2F}"/>
                </a:ext>
              </a:extLst>
            </p:cNvPr>
            <p:cNvSpPr/>
            <p:nvPr/>
          </p:nvSpPr>
          <p:spPr>
            <a:xfrm>
              <a:off x="3781409" y="581316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EF55D577-5576-8197-7C5F-F3290327A22F}"/>
                </a:ext>
              </a:extLst>
            </p:cNvPr>
            <p:cNvSpPr/>
            <p:nvPr/>
          </p:nvSpPr>
          <p:spPr>
            <a:xfrm>
              <a:off x="4014405" y="594678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43D2773C-5C07-CDD9-90D7-5B7A01CF4CC1}"/>
                </a:ext>
              </a:extLst>
            </p:cNvPr>
            <p:cNvSpPr/>
            <p:nvPr/>
          </p:nvSpPr>
          <p:spPr>
            <a:xfrm>
              <a:off x="4247392" y="608021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AD4A1DDB-DB9A-680C-A2C0-BA6AEE0DB0DB}"/>
              </a:ext>
            </a:extLst>
          </p:cNvPr>
          <p:cNvCxnSpPr>
            <a:cxnSpLocks/>
          </p:cNvCxnSpPr>
          <p:nvPr/>
        </p:nvCxnSpPr>
        <p:spPr>
          <a:xfrm rot="21418558" flipV="1">
            <a:off x="3718351" y="4710067"/>
            <a:ext cx="86606" cy="495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0FC050A-76B1-CD13-5BBC-6050C7B174F4}"/>
              </a:ext>
            </a:extLst>
          </p:cNvPr>
          <p:cNvGrpSpPr/>
          <p:nvPr/>
        </p:nvGrpSpPr>
        <p:grpSpPr>
          <a:xfrm>
            <a:off x="3491399" y="4668724"/>
            <a:ext cx="1028165" cy="1537830"/>
            <a:chOff x="3548422" y="4871579"/>
            <a:chExt cx="1028165" cy="1537830"/>
          </a:xfrm>
        </p:grpSpPr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A0E6E13B-ACC4-3AC3-F208-28D5204C2F38}"/>
                </a:ext>
              </a:extLst>
            </p:cNvPr>
            <p:cNvSpPr/>
            <p:nvPr/>
          </p:nvSpPr>
          <p:spPr>
            <a:xfrm>
              <a:off x="3548422" y="487157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9926A596-ED5A-BC02-95EC-5927E86B61BF}"/>
                </a:ext>
              </a:extLst>
            </p:cNvPr>
            <p:cNvSpPr/>
            <p:nvPr/>
          </p:nvSpPr>
          <p:spPr>
            <a:xfrm>
              <a:off x="3781409" y="500501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3CDB9594-E24E-8D26-6DC8-64A15499CC3A}"/>
                </a:ext>
              </a:extLst>
            </p:cNvPr>
            <p:cNvSpPr/>
            <p:nvPr/>
          </p:nvSpPr>
          <p:spPr>
            <a:xfrm>
              <a:off x="4014405" y="513862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18BB5063-B7A7-0743-C7D2-904B078FAA99}"/>
                </a:ext>
              </a:extLst>
            </p:cNvPr>
            <p:cNvSpPr/>
            <p:nvPr/>
          </p:nvSpPr>
          <p:spPr>
            <a:xfrm>
              <a:off x="4247392" y="527205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F3CDD6AB-0B23-D35C-CBFD-A5660EF4ACA3}"/>
                </a:ext>
              </a:extLst>
            </p:cNvPr>
            <p:cNvSpPr/>
            <p:nvPr/>
          </p:nvSpPr>
          <p:spPr>
            <a:xfrm>
              <a:off x="3548422" y="514080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C897C080-8691-B5CD-7BE9-56FDB55E906C}"/>
                </a:ext>
              </a:extLst>
            </p:cNvPr>
            <p:cNvSpPr/>
            <p:nvPr/>
          </p:nvSpPr>
          <p:spPr>
            <a:xfrm>
              <a:off x="3781409" y="527423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9E4B05FC-9D65-1722-31DE-D026F83E2F30}"/>
                </a:ext>
              </a:extLst>
            </p:cNvPr>
            <p:cNvSpPr/>
            <p:nvPr/>
          </p:nvSpPr>
          <p:spPr>
            <a:xfrm>
              <a:off x="4014405" y="540785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4D6A645D-B3B8-485F-0AC9-94ACAF3FDDBC}"/>
                </a:ext>
              </a:extLst>
            </p:cNvPr>
            <p:cNvSpPr/>
            <p:nvPr/>
          </p:nvSpPr>
          <p:spPr>
            <a:xfrm>
              <a:off x="4247392" y="554128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AF8F93C3-7A96-E3F7-7903-6509B117F50A}"/>
                </a:ext>
              </a:extLst>
            </p:cNvPr>
            <p:cNvSpPr/>
            <p:nvPr/>
          </p:nvSpPr>
          <p:spPr>
            <a:xfrm>
              <a:off x="3548422" y="541050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DD4C461A-CEE1-A7F0-C22C-36637C863643}"/>
                </a:ext>
              </a:extLst>
            </p:cNvPr>
            <p:cNvSpPr/>
            <p:nvPr/>
          </p:nvSpPr>
          <p:spPr>
            <a:xfrm>
              <a:off x="3781409" y="554394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CA21991F-C402-F5EB-0526-AC240423F439}"/>
                </a:ext>
              </a:extLst>
            </p:cNvPr>
            <p:cNvSpPr/>
            <p:nvPr/>
          </p:nvSpPr>
          <p:spPr>
            <a:xfrm>
              <a:off x="4014405" y="567755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B04DAFA9-3057-50F1-B899-6C27859B17CF}"/>
                </a:ext>
              </a:extLst>
            </p:cNvPr>
            <p:cNvSpPr/>
            <p:nvPr/>
          </p:nvSpPr>
          <p:spPr>
            <a:xfrm>
              <a:off x="4247392" y="581098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D105F94C-516D-2004-4C9F-ABBACC90F42B}"/>
                </a:ext>
              </a:extLst>
            </p:cNvPr>
            <p:cNvSpPr/>
            <p:nvPr/>
          </p:nvSpPr>
          <p:spPr>
            <a:xfrm>
              <a:off x="3548422" y="567973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EC1DCFFF-8D94-C33A-8E77-B259A207CD91}"/>
                </a:ext>
              </a:extLst>
            </p:cNvPr>
            <p:cNvSpPr/>
            <p:nvPr/>
          </p:nvSpPr>
          <p:spPr>
            <a:xfrm>
              <a:off x="3781409" y="581316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8B1F0EAE-8CA4-64CB-0781-801C90710232}"/>
                </a:ext>
              </a:extLst>
            </p:cNvPr>
            <p:cNvSpPr/>
            <p:nvPr/>
          </p:nvSpPr>
          <p:spPr>
            <a:xfrm>
              <a:off x="4014405" y="594678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5317F797-F087-FC7F-7268-79BB71A0FA02}"/>
                </a:ext>
              </a:extLst>
            </p:cNvPr>
            <p:cNvSpPr/>
            <p:nvPr/>
          </p:nvSpPr>
          <p:spPr>
            <a:xfrm>
              <a:off x="4247392" y="608021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448CCF19-5C54-DBC3-E921-38BF502CF854}"/>
              </a:ext>
            </a:extLst>
          </p:cNvPr>
          <p:cNvCxnSpPr>
            <a:cxnSpLocks/>
          </p:cNvCxnSpPr>
          <p:nvPr/>
        </p:nvCxnSpPr>
        <p:spPr>
          <a:xfrm rot="21418558" flipV="1">
            <a:off x="3601284" y="4793651"/>
            <a:ext cx="86606" cy="495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926FA6E3-B592-DEE0-4A05-B8A82664437B}"/>
              </a:ext>
            </a:extLst>
          </p:cNvPr>
          <p:cNvGrpSpPr/>
          <p:nvPr/>
        </p:nvGrpSpPr>
        <p:grpSpPr>
          <a:xfrm>
            <a:off x="3320035" y="4762884"/>
            <a:ext cx="1028165" cy="1537830"/>
            <a:chOff x="3548422" y="4871579"/>
            <a:chExt cx="1028165" cy="1537830"/>
          </a:xfrm>
        </p:grpSpPr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E904004F-FB48-D864-135B-E464D5DA829B}"/>
                </a:ext>
              </a:extLst>
            </p:cNvPr>
            <p:cNvSpPr/>
            <p:nvPr/>
          </p:nvSpPr>
          <p:spPr>
            <a:xfrm>
              <a:off x="3548422" y="487157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8241B9B6-CA57-41E2-9CDF-487A1B317C26}"/>
                </a:ext>
              </a:extLst>
            </p:cNvPr>
            <p:cNvSpPr/>
            <p:nvPr/>
          </p:nvSpPr>
          <p:spPr>
            <a:xfrm>
              <a:off x="3781409" y="500501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DCF62B74-076C-33FD-C8A5-BA5617570936}"/>
                </a:ext>
              </a:extLst>
            </p:cNvPr>
            <p:cNvSpPr/>
            <p:nvPr/>
          </p:nvSpPr>
          <p:spPr>
            <a:xfrm>
              <a:off x="4014405" y="513862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792D465C-C113-A25A-692B-60643ABAF1CD}"/>
                </a:ext>
              </a:extLst>
            </p:cNvPr>
            <p:cNvSpPr/>
            <p:nvPr/>
          </p:nvSpPr>
          <p:spPr>
            <a:xfrm>
              <a:off x="4247392" y="527205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52109C15-B4F5-4635-6BDD-430742CC0742}"/>
                </a:ext>
              </a:extLst>
            </p:cNvPr>
            <p:cNvSpPr/>
            <p:nvPr/>
          </p:nvSpPr>
          <p:spPr>
            <a:xfrm>
              <a:off x="3548422" y="514080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2C126034-B5C5-AD7D-D56A-CB26BE722972}"/>
                </a:ext>
              </a:extLst>
            </p:cNvPr>
            <p:cNvSpPr/>
            <p:nvPr/>
          </p:nvSpPr>
          <p:spPr>
            <a:xfrm>
              <a:off x="3781409" y="527423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62A19D63-EA90-DE3A-1CCA-7E503B17E33C}"/>
                </a:ext>
              </a:extLst>
            </p:cNvPr>
            <p:cNvSpPr/>
            <p:nvPr/>
          </p:nvSpPr>
          <p:spPr>
            <a:xfrm>
              <a:off x="4014405" y="540785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BF952B03-0CBC-B981-42AC-48D57E52E055}"/>
                </a:ext>
              </a:extLst>
            </p:cNvPr>
            <p:cNvSpPr/>
            <p:nvPr/>
          </p:nvSpPr>
          <p:spPr>
            <a:xfrm>
              <a:off x="4247392" y="554128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4BCD0406-F04A-0B56-2841-905E9665C81A}"/>
                </a:ext>
              </a:extLst>
            </p:cNvPr>
            <p:cNvSpPr/>
            <p:nvPr/>
          </p:nvSpPr>
          <p:spPr>
            <a:xfrm>
              <a:off x="3548422" y="541050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8A65AAB9-2351-7589-4F6C-8522A29F19F5}"/>
                </a:ext>
              </a:extLst>
            </p:cNvPr>
            <p:cNvSpPr/>
            <p:nvPr/>
          </p:nvSpPr>
          <p:spPr>
            <a:xfrm>
              <a:off x="3781409" y="554394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70E65074-92FD-BAD6-CC83-14C27DF94C80}"/>
                </a:ext>
              </a:extLst>
            </p:cNvPr>
            <p:cNvSpPr/>
            <p:nvPr/>
          </p:nvSpPr>
          <p:spPr>
            <a:xfrm>
              <a:off x="4014405" y="567755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62482BF9-57D8-6A17-E48B-E33971FA2FD3}"/>
                </a:ext>
              </a:extLst>
            </p:cNvPr>
            <p:cNvSpPr/>
            <p:nvPr/>
          </p:nvSpPr>
          <p:spPr>
            <a:xfrm>
              <a:off x="4247392" y="581098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E5870E83-0E83-A3D5-5B7B-15929934D1B3}"/>
                </a:ext>
              </a:extLst>
            </p:cNvPr>
            <p:cNvSpPr/>
            <p:nvPr/>
          </p:nvSpPr>
          <p:spPr>
            <a:xfrm>
              <a:off x="3548422" y="567973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E660AE6A-29FB-EB0E-D91B-651EBC77198E}"/>
                </a:ext>
              </a:extLst>
            </p:cNvPr>
            <p:cNvSpPr/>
            <p:nvPr/>
          </p:nvSpPr>
          <p:spPr>
            <a:xfrm>
              <a:off x="3781409" y="581316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5B12E6B0-AD22-5F8F-98BD-A02B80635F56}"/>
                </a:ext>
              </a:extLst>
            </p:cNvPr>
            <p:cNvSpPr/>
            <p:nvPr/>
          </p:nvSpPr>
          <p:spPr>
            <a:xfrm>
              <a:off x="4014405" y="594678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C1EED02A-C4F3-16B4-2DCB-5FA1DFC47D16}"/>
                </a:ext>
              </a:extLst>
            </p:cNvPr>
            <p:cNvSpPr/>
            <p:nvPr/>
          </p:nvSpPr>
          <p:spPr>
            <a:xfrm>
              <a:off x="4247392" y="608021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99" name="직선 연결선 98">
            <a:extLst>
              <a:ext uri="{FF2B5EF4-FFF2-40B4-BE49-F238E27FC236}">
                <a16:creationId xmlns:a16="http://schemas.microsoft.com/office/drawing/2014/main" id="{05A37A05-5DB9-656B-FCB1-120D86F60EEE}"/>
              </a:ext>
            </a:extLst>
          </p:cNvPr>
          <p:cNvCxnSpPr>
            <a:cxnSpLocks/>
          </p:cNvCxnSpPr>
          <p:nvPr/>
        </p:nvCxnSpPr>
        <p:spPr>
          <a:xfrm rot="21418558" flipV="1">
            <a:off x="3442657" y="4899963"/>
            <a:ext cx="86606" cy="495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C45FBB65-58FB-BD06-B104-5135B45A2875}"/>
              </a:ext>
            </a:extLst>
          </p:cNvPr>
          <p:cNvGrpSpPr/>
          <p:nvPr/>
        </p:nvGrpSpPr>
        <p:grpSpPr>
          <a:xfrm>
            <a:off x="3148671" y="4857043"/>
            <a:ext cx="1028165" cy="1537830"/>
            <a:chOff x="3548422" y="4871579"/>
            <a:chExt cx="1028165" cy="1537830"/>
          </a:xfrm>
        </p:grpSpPr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E430CDC5-44A0-9E3C-7514-FEF37F2832EB}"/>
                </a:ext>
              </a:extLst>
            </p:cNvPr>
            <p:cNvSpPr/>
            <p:nvPr/>
          </p:nvSpPr>
          <p:spPr>
            <a:xfrm>
              <a:off x="3548422" y="487157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3B1F2320-1F39-EFF7-C1DD-D6C8528CADCE}"/>
                </a:ext>
              </a:extLst>
            </p:cNvPr>
            <p:cNvSpPr/>
            <p:nvPr/>
          </p:nvSpPr>
          <p:spPr>
            <a:xfrm>
              <a:off x="3781409" y="500501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43798D1D-5FE2-FB08-69C1-4BB2BB5F58DE}"/>
                </a:ext>
              </a:extLst>
            </p:cNvPr>
            <p:cNvSpPr/>
            <p:nvPr/>
          </p:nvSpPr>
          <p:spPr>
            <a:xfrm>
              <a:off x="4014405" y="513862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DCAFEF2C-4C6E-196A-7058-CCA725E36474}"/>
                </a:ext>
              </a:extLst>
            </p:cNvPr>
            <p:cNvSpPr/>
            <p:nvPr/>
          </p:nvSpPr>
          <p:spPr>
            <a:xfrm>
              <a:off x="4247392" y="527205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3BE2718C-465E-1ECC-14B1-B2E4497949C1}"/>
                </a:ext>
              </a:extLst>
            </p:cNvPr>
            <p:cNvSpPr/>
            <p:nvPr/>
          </p:nvSpPr>
          <p:spPr>
            <a:xfrm>
              <a:off x="3548422" y="514080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A849B70C-01B5-6A4A-C975-502592816B27}"/>
                </a:ext>
              </a:extLst>
            </p:cNvPr>
            <p:cNvSpPr/>
            <p:nvPr/>
          </p:nvSpPr>
          <p:spPr>
            <a:xfrm>
              <a:off x="3781409" y="527423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A2990086-2541-520B-6086-9CAAB6A5FF9D}"/>
                </a:ext>
              </a:extLst>
            </p:cNvPr>
            <p:cNvSpPr/>
            <p:nvPr/>
          </p:nvSpPr>
          <p:spPr>
            <a:xfrm>
              <a:off x="4014405" y="540785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E30B8366-ADE8-4C18-9CFE-A4E9407806CB}"/>
                </a:ext>
              </a:extLst>
            </p:cNvPr>
            <p:cNvSpPr/>
            <p:nvPr/>
          </p:nvSpPr>
          <p:spPr>
            <a:xfrm>
              <a:off x="4247392" y="554128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53CB28DE-C77A-DF00-873B-2AF511599BFD}"/>
                </a:ext>
              </a:extLst>
            </p:cNvPr>
            <p:cNvSpPr/>
            <p:nvPr/>
          </p:nvSpPr>
          <p:spPr>
            <a:xfrm>
              <a:off x="3548422" y="5410509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DBFC0142-4134-C674-A29C-F08BE271EBCE}"/>
                </a:ext>
              </a:extLst>
            </p:cNvPr>
            <p:cNvSpPr/>
            <p:nvPr/>
          </p:nvSpPr>
          <p:spPr>
            <a:xfrm>
              <a:off x="3781409" y="5543940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D25A89B4-E565-0013-7148-C1D6CE06EFD0}"/>
                </a:ext>
              </a:extLst>
            </p:cNvPr>
            <p:cNvSpPr/>
            <p:nvPr/>
          </p:nvSpPr>
          <p:spPr>
            <a:xfrm>
              <a:off x="4014405" y="5677557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239EA5E1-E580-FDBB-13B6-CD5773C53A92}"/>
                </a:ext>
              </a:extLst>
            </p:cNvPr>
            <p:cNvSpPr/>
            <p:nvPr/>
          </p:nvSpPr>
          <p:spPr>
            <a:xfrm>
              <a:off x="4247392" y="5810988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CE96C41B-3E7C-2A36-AF7F-FCA3BB3CCB73}"/>
                </a:ext>
              </a:extLst>
            </p:cNvPr>
            <p:cNvSpPr/>
            <p:nvPr/>
          </p:nvSpPr>
          <p:spPr>
            <a:xfrm>
              <a:off x="3548422" y="5679735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241259DB-0035-9D89-B27C-BE43B54E1F43}"/>
                </a:ext>
              </a:extLst>
            </p:cNvPr>
            <p:cNvSpPr/>
            <p:nvPr/>
          </p:nvSpPr>
          <p:spPr>
            <a:xfrm>
              <a:off x="3781409" y="5813166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2080BEAE-3EA7-033F-CDBD-C90662AE38CC}"/>
                </a:ext>
              </a:extLst>
            </p:cNvPr>
            <p:cNvSpPr/>
            <p:nvPr/>
          </p:nvSpPr>
          <p:spPr>
            <a:xfrm>
              <a:off x="4014405" y="5946783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28E31C4B-6F0B-FD53-A0A7-09569105B12F}"/>
                </a:ext>
              </a:extLst>
            </p:cNvPr>
            <p:cNvSpPr/>
            <p:nvPr/>
          </p:nvSpPr>
          <p:spPr>
            <a:xfrm>
              <a:off x="4247392" y="6080214"/>
              <a:ext cx="329195" cy="329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7" name="직선 연결선 116">
            <a:extLst>
              <a:ext uri="{FF2B5EF4-FFF2-40B4-BE49-F238E27FC236}">
                <a16:creationId xmlns:a16="http://schemas.microsoft.com/office/drawing/2014/main" id="{2AC688E7-F6EC-D772-CD9A-FF2EFCCC57FE}"/>
              </a:ext>
            </a:extLst>
          </p:cNvPr>
          <p:cNvCxnSpPr>
            <a:cxnSpLocks/>
          </p:cNvCxnSpPr>
          <p:nvPr/>
        </p:nvCxnSpPr>
        <p:spPr>
          <a:xfrm rot="21418558" flipV="1">
            <a:off x="3026440" y="5034984"/>
            <a:ext cx="332740" cy="1975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88BF5FF-1185-24DB-D4B1-A738F14FC8F1}"/>
              </a:ext>
            </a:extLst>
          </p:cNvPr>
          <p:cNvSpPr txBox="1"/>
          <p:nvPr/>
        </p:nvSpPr>
        <p:spPr>
          <a:xfrm>
            <a:off x="2900805" y="6370768"/>
            <a:ext cx="223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Times series images of Unwrapped Differential Phase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DC0D3475-EC26-15B0-D33F-EE28CD32A3C0}"/>
              </a:ext>
            </a:extLst>
          </p:cNvPr>
          <p:cNvCxnSpPr>
            <a:cxnSpLocks/>
          </p:cNvCxnSpPr>
          <p:nvPr/>
        </p:nvCxnSpPr>
        <p:spPr>
          <a:xfrm>
            <a:off x="5773213" y="4775461"/>
            <a:ext cx="374650" cy="0"/>
          </a:xfrm>
          <a:prstGeom prst="line">
            <a:avLst/>
          </a:prstGeom>
          <a:ln w="28575">
            <a:solidFill>
              <a:srgbClr val="FF262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8434DE8-76B5-CC01-E5E6-8E7AF7BFE327}"/>
              </a:ext>
            </a:extLst>
          </p:cNvPr>
          <p:cNvSpPr txBox="1"/>
          <p:nvPr/>
        </p:nvSpPr>
        <p:spPr>
          <a:xfrm>
            <a:off x="6157876" y="4697126"/>
            <a:ext cx="1696175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Before inversion &amp; correction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5D38BFEE-BBE2-54EC-8E46-1C1F8813289F}"/>
              </a:ext>
            </a:extLst>
          </p:cNvPr>
          <p:cNvCxnSpPr>
            <a:cxnSpLocks/>
          </p:cNvCxnSpPr>
          <p:nvPr/>
        </p:nvCxnSpPr>
        <p:spPr>
          <a:xfrm>
            <a:off x="5773213" y="4993114"/>
            <a:ext cx="374650" cy="0"/>
          </a:xfrm>
          <a:prstGeom prst="line">
            <a:avLst/>
          </a:prstGeom>
          <a:ln w="28575">
            <a:solidFill>
              <a:srgbClr val="0E0E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D5B89FCB-48EC-4F15-458E-D74AA53B71A1}"/>
              </a:ext>
            </a:extLst>
          </p:cNvPr>
          <p:cNvSpPr txBox="1"/>
          <p:nvPr/>
        </p:nvSpPr>
        <p:spPr>
          <a:xfrm>
            <a:off x="6157876" y="4914458"/>
            <a:ext cx="1696175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After inversion &amp; correction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123" name="직선 화살표 연결선 122">
            <a:extLst>
              <a:ext uri="{FF2B5EF4-FFF2-40B4-BE49-F238E27FC236}">
                <a16:creationId xmlns:a16="http://schemas.microsoft.com/office/drawing/2014/main" id="{5251260F-DDDF-33BE-1F63-BC272A6FA27A}"/>
              </a:ext>
            </a:extLst>
          </p:cNvPr>
          <p:cNvCxnSpPr>
            <a:cxnSpLocks/>
          </p:cNvCxnSpPr>
          <p:nvPr/>
        </p:nvCxnSpPr>
        <p:spPr>
          <a:xfrm flipV="1">
            <a:off x="6200512" y="6114786"/>
            <a:ext cx="0" cy="13284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123">
            <a:extLst>
              <a:ext uri="{FF2B5EF4-FFF2-40B4-BE49-F238E27FC236}">
                <a16:creationId xmlns:a16="http://schemas.microsoft.com/office/drawing/2014/main" id="{DF0AE8E7-BD0A-16DC-39C0-B83971E13B8C}"/>
              </a:ext>
            </a:extLst>
          </p:cNvPr>
          <p:cNvCxnSpPr>
            <a:cxnSpLocks/>
          </p:cNvCxnSpPr>
          <p:nvPr/>
        </p:nvCxnSpPr>
        <p:spPr>
          <a:xfrm flipV="1">
            <a:off x="6572998" y="5967235"/>
            <a:ext cx="0" cy="219485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>
            <a:extLst>
              <a:ext uri="{FF2B5EF4-FFF2-40B4-BE49-F238E27FC236}">
                <a16:creationId xmlns:a16="http://schemas.microsoft.com/office/drawing/2014/main" id="{1A558406-74D7-471E-3E0B-4310A70D1E2B}"/>
              </a:ext>
            </a:extLst>
          </p:cNvPr>
          <p:cNvCxnSpPr>
            <a:cxnSpLocks/>
          </p:cNvCxnSpPr>
          <p:nvPr/>
        </p:nvCxnSpPr>
        <p:spPr>
          <a:xfrm flipV="1">
            <a:off x="6945484" y="5703312"/>
            <a:ext cx="0" cy="49435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>
            <a:extLst>
              <a:ext uri="{FF2B5EF4-FFF2-40B4-BE49-F238E27FC236}">
                <a16:creationId xmlns:a16="http://schemas.microsoft.com/office/drawing/2014/main" id="{D9E5BD3A-DDD6-6BFE-6968-98C4F7831841}"/>
              </a:ext>
            </a:extLst>
          </p:cNvPr>
          <p:cNvCxnSpPr>
            <a:cxnSpLocks/>
          </p:cNvCxnSpPr>
          <p:nvPr/>
        </p:nvCxnSpPr>
        <p:spPr>
          <a:xfrm flipV="1">
            <a:off x="7317970" y="5449003"/>
            <a:ext cx="0" cy="56213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E6A5FE9B-FE86-6666-8D90-2B6FCEB7B3B1}"/>
              </a:ext>
            </a:extLst>
          </p:cNvPr>
          <p:cNvCxnSpPr>
            <a:cxnSpLocks/>
          </p:cNvCxnSpPr>
          <p:nvPr/>
        </p:nvCxnSpPr>
        <p:spPr>
          <a:xfrm flipV="1">
            <a:off x="7690456" y="5221226"/>
            <a:ext cx="0" cy="56213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화살표 연결선 127">
            <a:extLst>
              <a:ext uri="{FF2B5EF4-FFF2-40B4-BE49-F238E27FC236}">
                <a16:creationId xmlns:a16="http://schemas.microsoft.com/office/drawing/2014/main" id="{B20D0D42-3A0D-318E-005E-60F2F2138AE5}"/>
              </a:ext>
            </a:extLst>
          </p:cNvPr>
          <p:cNvCxnSpPr>
            <a:cxnSpLocks/>
          </p:cNvCxnSpPr>
          <p:nvPr/>
        </p:nvCxnSpPr>
        <p:spPr>
          <a:xfrm flipV="1">
            <a:off x="8062942" y="5124091"/>
            <a:ext cx="0" cy="59981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화살표 연결선 128">
            <a:extLst>
              <a:ext uri="{FF2B5EF4-FFF2-40B4-BE49-F238E27FC236}">
                <a16:creationId xmlns:a16="http://schemas.microsoft.com/office/drawing/2014/main" id="{488BD88D-DD2A-C266-8FB1-E2830BDEA7CE}"/>
              </a:ext>
            </a:extLst>
          </p:cNvPr>
          <p:cNvCxnSpPr>
            <a:cxnSpLocks/>
          </p:cNvCxnSpPr>
          <p:nvPr/>
        </p:nvCxnSpPr>
        <p:spPr>
          <a:xfrm flipV="1">
            <a:off x="8435428" y="4968235"/>
            <a:ext cx="0" cy="69855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42241A8-950E-3242-77D4-9CAE23E18C81}"/>
                  </a:ext>
                </a:extLst>
              </p:cNvPr>
              <p:cNvSpPr txBox="1"/>
              <p:nvPr/>
            </p:nvSpPr>
            <p:spPr>
              <a:xfrm>
                <a:off x="2812396" y="4562686"/>
                <a:ext cx="53861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ko-KR" altLang="en-U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ko-KR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0" lang="en-US" altLang="ko-K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42241A8-950E-3242-77D4-9CAE23E18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396" y="4562686"/>
                <a:ext cx="538619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9EB37804-B0E9-FB78-FCA5-A5F0926066F7}"/>
                  </a:ext>
                </a:extLst>
              </p:cNvPr>
              <p:cNvSpPr txBox="1"/>
              <p:nvPr/>
            </p:nvSpPr>
            <p:spPr>
              <a:xfrm>
                <a:off x="3009313" y="4459373"/>
                <a:ext cx="53861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ko-KR" altLang="en-U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ko-KR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0" lang="en-US" altLang="ko-K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9EB37804-B0E9-FB78-FCA5-A5F092606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313" y="4459373"/>
                <a:ext cx="538619" cy="276999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CAF8FB9-8AC4-1895-8F9C-5011FD0E26AD}"/>
                  </a:ext>
                </a:extLst>
              </p:cNvPr>
              <p:cNvSpPr txBox="1"/>
              <p:nvPr/>
            </p:nvSpPr>
            <p:spPr>
              <a:xfrm>
                <a:off x="3206230" y="4356060"/>
                <a:ext cx="53861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ko-KR" altLang="en-U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ko-KR" altLang="en-US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0" lang="en-US" altLang="ko-KR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0" lang="en-US" altLang="ko-KR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CAF8FB9-8AC4-1895-8F9C-5011FD0E2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230" y="4356060"/>
                <a:ext cx="538619" cy="276999"/>
              </a:xfrm>
              <a:prstGeom prst="rect">
                <a:avLst/>
              </a:prstGeom>
              <a:blipFill>
                <a:blip r:embed="rId1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6FD6491-9BA7-F3FC-781B-2CF35C0513AD}"/>
                  </a:ext>
                </a:extLst>
              </p:cNvPr>
              <p:cNvSpPr txBox="1"/>
              <p:nvPr/>
            </p:nvSpPr>
            <p:spPr>
              <a:xfrm rot="14159617">
                <a:off x="3564167" y="4286330"/>
                <a:ext cx="11541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ko-KR" altLang="en-US" sz="160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ko-KR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6FD6491-9BA7-F3FC-781B-2CF35C051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159617">
                <a:off x="3564167" y="4286330"/>
                <a:ext cx="115416" cy="246221"/>
              </a:xfrm>
              <a:prstGeom prst="rect">
                <a:avLst/>
              </a:prstGeom>
              <a:blipFill>
                <a:blip r:embed="rId13"/>
                <a:stretch>
                  <a:fillRect t="-12821" r="-8889" b="-25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93CE5481-89A2-A11C-2C9F-CBA8F48CA52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52" y="4247094"/>
            <a:ext cx="2531435" cy="2434375"/>
          </a:xfrm>
          <a:prstGeom prst="rect">
            <a:avLst/>
          </a:prstGeom>
        </p:spPr>
      </p:pic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0B6FAA3B-8F7E-4593-03EF-2C55F7D5924D}"/>
              </a:ext>
            </a:extLst>
          </p:cNvPr>
          <p:cNvSpPr/>
          <p:nvPr/>
        </p:nvSpPr>
        <p:spPr>
          <a:xfrm>
            <a:off x="56566" y="4131447"/>
            <a:ext cx="9034550" cy="268043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Rectangle 9">
            <a:extLst>
              <a:ext uri="{FF2B5EF4-FFF2-40B4-BE49-F238E27FC236}">
                <a16:creationId xmlns:a16="http://schemas.microsoft.com/office/drawing/2014/main" id="{4B8F9019-2841-E538-C9FE-739BB8F5F296}"/>
              </a:ext>
            </a:extLst>
          </p:cNvPr>
          <p:cNvSpPr/>
          <p:nvPr/>
        </p:nvSpPr>
        <p:spPr>
          <a:xfrm>
            <a:off x="366516" y="4019669"/>
            <a:ext cx="18890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90000" tIns="0" rIns="90000" bIns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SBAS approach</a:t>
            </a:r>
            <a:endParaRPr lang="en-US" altLang="ko-KR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2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B8853E91-E09B-247A-FE32-483C931B219B}"/>
              </a:ext>
            </a:extLst>
          </p:cNvPr>
          <p:cNvSpPr/>
          <p:nvPr/>
        </p:nvSpPr>
        <p:spPr>
          <a:xfrm>
            <a:off x="6532756" y="2702310"/>
            <a:ext cx="2502000" cy="2816942"/>
          </a:xfrm>
          <a:prstGeom prst="roundRect">
            <a:avLst>
              <a:gd name="adj" fmla="val 3134"/>
            </a:avLst>
          </a:prstGeom>
          <a:solidFill>
            <a:srgbClr val="AD899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B0EF0186-ED4B-C6FA-8188-6344C8244F2B}"/>
              </a:ext>
            </a:extLst>
          </p:cNvPr>
          <p:cNvSpPr/>
          <p:nvPr/>
        </p:nvSpPr>
        <p:spPr>
          <a:xfrm>
            <a:off x="3952478" y="2707558"/>
            <a:ext cx="2502000" cy="2816942"/>
          </a:xfrm>
          <a:prstGeom prst="roundRect">
            <a:avLst>
              <a:gd name="adj" fmla="val 3134"/>
            </a:avLst>
          </a:prstGeom>
          <a:solidFill>
            <a:srgbClr val="508C4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BAE3BDE-AC5C-89B7-0208-7B0BD39B780B}"/>
              </a:ext>
            </a:extLst>
          </p:cNvPr>
          <p:cNvSpPr/>
          <p:nvPr/>
        </p:nvSpPr>
        <p:spPr>
          <a:xfrm>
            <a:off x="5205869" y="5062031"/>
            <a:ext cx="1201849" cy="38323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64000">
                <a:schemeClr val="bg1">
                  <a:lumMod val="65000"/>
                </a:schemeClr>
              </a:gs>
              <a:gs pos="100000">
                <a:srgbClr val="553A25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Layer</a:t>
            </a:r>
          </a:p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endParaRPr lang="ko-KR" altLang="en-US" sz="1100" dirty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A01795AC-14C3-46AE-A382-D436B076586B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Time series Displacement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60ED878F-4F27-405F-86F8-5B6F105AC241}"/>
              </a:ext>
            </a:extLst>
          </p:cNvPr>
          <p:cNvSpPr txBox="1"/>
          <p:nvPr/>
        </p:nvSpPr>
        <p:spPr>
          <a:xfrm>
            <a:off x="38923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12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984396F1-2904-40F1-A4A9-CF1C6D6ADAE9}"/>
              </a:ext>
            </a:extLst>
          </p:cNvPr>
          <p:cNvSpPr txBox="1"/>
          <p:nvPr/>
        </p:nvSpPr>
        <p:spPr>
          <a:xfrm>
            <a:off x="606016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24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795F170-75BC-46D0-829B-435043C1DD08}"/>
              </a:ext>
            </a:extLst>
          </p:cNvPr>
          <p:cNvSpPr txBox="1"/>
          <p:nvPr/>
        </p:nvSpPr>
        <p:spPr>
          <a:xfrm>
            <a:off x="1173109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36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F44BA99-4B3F-4A81-AAFE-1ADB643E5F3F}"/>
              </a:ext>
            </a:extLst>
          </p:cNvPr>
          <p:cNvSpPr txBox="1"/>
          <p:nvPr/>
        </p:nvSpPr>
        <p:spPr>
          <a:xfrm>
            <a:off x="1740202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48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892E785-C1D7-48CC-B002-A959CEE4239A}"/>
              </a:ext>
            </a:extLst>
          </p:cNvPr>
          <p:cNvSpPr txBox="1"/>
          <p:nvPr/>
        </p:nvSpPr>
        <p:spPr>
          <a:xfrm>
            <a:off x="2307295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60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7A8DF48-B131-48B7-A2DB-677E340EEA93}"/>
              </a:ext>
            </a:extLst>
          </p:cNvPr>
          <p:cNvSpPr txBox="1"/>
          <p:nvPr/>
        </p:nvSpPr>
        <p:spPr>
          <a:xfrm>
            <a:off x="2874388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72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E822425-0D6B-4D77-9749-25FF39514613}"/>
              </a:ext>
            </a:extLst>
          </p:cNvPr>
          <p:cNvSpPr txBox="1"/>
          <p:nvPr/>
        </p:nvSpPr>
        <p:spPr>
          <a:xfrm>
            <a:off x="3441481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84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C4BC05D-0D90-4908-8E1E-C2224D34ADE8}"/>
              </a:ext>
            </a:extLst>
          </p:cNvPr>
          <p:cNvSpPr txBox="1"/>
          <p:nvPr/>
        </p:nvSpPr>
        <p:spPr>
          <a:xfrm>
            <a:off x="4008574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96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013AA4A-407A-45B8-81DE-3E72697B9D80}"/>
              </a:ext>
            </a:extLst>
          </p:cNvPr>
          <p:cNvSpPr txBox="1"/>
          <p:nvPr/>
        </p:nvSpPr>
        <p:spPr>
          <a:xfrm>
            <a:off x="4575667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108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ABC0FE5-20C3-4354-988C-9A9C1BCF6749}"/>
              </a:ext>
            </a:extLst>
          </p:cNvPr>
          <p:cNvSpPr txBox="1"/>
          <p:nvPr/>
        </p:nvSpPr>
        <p:spPr>
          <a:xfrm>
            <a:off x="5142760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120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D98E71B5-D89E-4136-83BD-22764281644E}"/>
              </a:ext>
            </a:extLst>
          </p:cNvPr>
          <p:cNvSpPr txBox="1"/>
          <p:nvPr/>
        </p:nvSpPr>
        <p:spPr>
          <a:xfrm>
            <a:off x="5709853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132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65872B96-6A36-47D2-B992-1FA87CF3842B}"/>
              </a:ext>
            </a:extLst>
          </p:cNvPr>
          <p:cNvSpPr txBox="1"/>
          <p:nvPr/>
        </p:nvSpPr>
        <p:spPr>
          <a:xfrm>
            <a:off x="6276946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144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E2CA478-3E7B-4256-BF52-690F6CB4D137}"/>
              </a:ext>
            </a:extLst>
          </p:cNvPr>
          <p:cNvSpPr txBox="1"/>
          <p:nvPr/>
        </p:nvSpPr>
        <p:spPr>
          <a:xfrm>
            <a:off x="6844039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156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3F67635A-7C75-4336-B690-BD87DBB233E1}"/>
              </a:ext>
            </a:extLst>
          </p:cNvPr>
          <p:cNvSpPr txBox="1"/>
          <p:nvPr/>
        </p:nvSpPr>
        <p:spPr>
          <a:xfrm>
            <a:off x="7411132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168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28289C1-6590-4ADF-8D53-EF3A92424850}"/>
              </a:ext>
            </a:extLst>
          </p:cNvPr>
          <p:cNvSpPr txBox="1"/>
          <p:nvPr/>
        </p:nvSpPr>
        <p:spPr>
          <a:xfrm>
            <a:off x="7978225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180 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40138EF3-AB98-48B9-85F5-64F5F35A0447}"/>
              </a:ext>
            </a:extLst>
          </p:cNvPr>
          <p:cNvSpPr txBox="1"/>
          <p:nvPr/>
        </p:nvSpPr>
        <p:spPr>
          <a:xfrm>
            <a:off x="8545311" y="2012623"/>
            <a:ext cx="334800" cy="235064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192</a:t>
            </a:r>
          </a:p>
          <a:p>
            <a:pPr>
              <a:lnSpc>
                <a:spcPts val="900"/>
              </a:lnSpc>
            </a:pPr>
            <a:r>
              <a:rPr lang="en-US" altLang="ko-KR" sz="11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days</a:t>
            </a:r>
          </a:p>
        </p:txBody>
      </p:sp>
      <p:sp>
        <p:nvSpPr>
          <p:cNvPr id="212" name="직사각형 211">
            <a:extLst>
              <a:ext uri="{FF2B5EF4-FFF2-40B4-BE49-F238E27FC236}">
                <a16:creationId xmlns:a16="http://schemas.microsoft.com/office/drawing/2014/main" id="{553232BA-B2C9-9F6A-82AA-7B864DA7DD37}"/>
              </a:ext>
            </a:extLst>
          </p:cNvPr>
          <p:cNvSpPr/>
          <p:nvPr/>
        </p:nvSpPr>
        <p:spPr>
          <a:xfrm>
            <a:off x="56566" y="2609850"/>
            <a:ext cx="9034550" cy="41826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Rectangle 9">
            <a:extLst>
              <a:ext uri="{FF2B5EF4-FFF2-40B4-BE49-F238E27FC236}">
                <a16:creationId xmlns:a16="http://schemas.microsoft.com/office/drawing/2014/main" id="{1B8CBD36-CECB-EFF7-9D0B-B71C9D1DE23D}"/>
              </a:ext>
            </a:extLst>
          </p:cNvPr>
          <p:cNvSpPr/>
          <p:nvPr/>
        </p:nvSpPr>
        <p:spPr>
          <a:xfrm>
            <a:off x="252465" y="2292709"/>
            <a:ext cx="8627646" cy="360676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ko-KR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Final displacement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related to </a:t>
            </a:r>
            <a:r>
              <a:rPr lang="en-US" altLang="ko-K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Active Layer )</a:t>
            </a:r>
            <a:r>
              <a:rPr lang="en-US" altLang="ko-KR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92F94458-C82F-A9E1-B856-A46E1F7E1129}"/>
              </a:ext>
            </a:extLst>
          </p:cNvPr>
          <p:cNvCxnSpPr>
            <a:cxnSpLocks/>
            <a:stCxn id="185" idx="2"/>
          </p:cNvCxnSpPr>
          <p:nvPr/>
        </p:nvCxnSpPr>
        <p:spPr>
          <a:xfrm rot="5400000">
            <a:off x="7458623" y="1147038"/>
            <a:ext cx="528569" cy="222232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 descr="실외, 잔디, 자연, 산이(가) 표시된 사진&#10;&#10;자동 생성된 설명">
            <a:extLst>
              <a:ext uri="{FF2B5EF4-FFF2-40B4-BE49-F238E27FC236}">
                <a16:creationId xmlns:a16="http://schemas.microsoft.com/office/drawing/2014/main" id="{04D7141D-98B1-AF28-F2BB-AB9B97A461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2" y="2707687"/>
            <a:ext cx="1815138" cy="1980000"/>
          </a:xfrm>
          <a:prstGeom prst="rect">
            <a:avLst/>
          </a:prstGeom>
        </p:spPr>
      </p:pic>
      <p:pic>
        <p:nvPicPr>
          <p:cNvPr id="16" name="그림 15" descr="지도이(가) 표시된 사진&#10;&#10;자동 생성된 설명">
            <a:extLst>
              <a:ext uri="{FF2B5EF4-FFF2-40B4-BE49-F238E27FC236}">
                <a16:creationId xmlns:a16="http://schemas.microsoft.com/office/drawing/2014/main" id="{5A706AB0-0E3C-A605-BFB9-DE1AA74D25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173" y="2707686"/>
            <a:ext cx="1815137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8A6D5CB3-50B3-3AE5-B43C-2F46A0411392}"/>
              </a:ext>
            </a:extLst>
          </p:cNvPr>
          <p:cNvSpPr txBox="1"/>
          <p:nvPr/>
        </p:nvSpPr>
        <p:spPr>
          <a:xfrm>
            <a:off x="3603988" y="4784461"/>
            <a:ext cx="168201" cy="1693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8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C00ED60-F814-2760-F09F-072AFB35FF90}"/>
              </a:ext>
            </a:extLst>
          </p:cNvPr>
          <p:cNvSpPr txBox="1"/>
          <p:nvPr/>
        </p:nvSpPr>
        <p:spPr>
          <a:xfrm>
            <a:off x="1925485" y="4784461"/>
            <a:ext cx="16995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4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8" name="그림 217">
            <a:extLst>
              <a:ext uri="{FF2B5EF4-FFF2-40B4-BE49-F238E27FC236}">
                <a16:creationId xmlns:a16="http://schemas.microsoft.com/office/drawing/2014/main" id="{409F7904-330A-1898-ACAF-61099125BAA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60001" y="4709476"/>
            <a:ext cx="1816309" cy="106390"/>
          </a:xfrm>
          <a:prstGeom prst="rect">
            <a:avLst/>
          </a:prstGeom>
        </p:spPr>
      </p:pic>
      <p:sp>
        <p:nvSpPr>
          <p:cNvPr id="223" name="직사각형 222">
            <a:extLst>
              <a:ext uri="{FF2B5EF4-FFF2-40B4-BE49-F238E27FC236}">
                <a16:creationId xmlns:a16="http://schemas.microsoft.com/office/drawing/2014/main" id="{D313E1D8-5562-FA1C-BC19-4E2933392C97}"/>
              </a:ext>
            </a:extLst>
          </p:cNvPr>
          <p:cNvSpPr/>
          <p:nvPr/>
        </p:nvSpPr>
        <p:spPr>
          <a:xfrm>
            <a:off x="7796360" y="4668637"/>
            <a:ext cx="1202400" cy="77327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7000">
                <a:schemeClr val="bg1">
                  <a:lumMod val="85000"/>
                </a:schemeClr>
              </a:gs>
              <a:gs pos="66000">
                <a:schemeClr val="bg1">
                  <a:lumMod val="65000"/>
                </a:schemeClr>
              </a:gs>
              <a:gs pos="100000">
                <a:srgbClr val="553A25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Layer</a:t>
            </a: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endParaRPr lang="ko-KR" altLang="en-US" sz="1400" dirty="0"/>
          </a:p>
        </p:txBody>
      </p:sp>
      <p:pic>
        <p:nvPicPr>
          <p:cNvPr id="224" name="그림 223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345BC66B-0C82-6182-92FF-619025BD8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6360" y="4381785"/>
            <a:ext cx="259446" cy="289106"/>
          </a:xfrm>
          <a:prstGeom prst="rect">
            <a:avLst/>
          </a:prstGeom>
        </p:spPr>
      </p:pic>
      <p:pic>
        <p:nvPicPr>
          <p:cNvPr id="225" name="그림 224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F0CF2FB7-CCC6-BFA8-94BD-B9AF57004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7345" y="4400704"/>
            <a:ext cx="411914" cy="289106"/>
          </a:xfrm>
          <a:prstGeom prst="rect">
            <a:avLst/>
          </a:prstGeom>
        </p:spPr>
      </p:pic>
      <p:pic>
        <p:nvPicPr>
          <p:cNvPr id="226" name="그림 225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801083C4-B7B6-8988-E13A-DCA30AABD8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677" y="4457458"/>
            <a:ext cx="264146" cy="232351"/>
          </a:xfrm>
          <a:prstGeom prst="rect">
            <a:avLst/>
          </a:prstGeom>
        </p:spPr>
      </p:pic>
      <p:pic>
        <p:nvPicPr>
          <p:cNvPr id="227" name="그림 226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EE064C07-37BB-7128-8228-D2F5A6B20C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87" y="4400703"/>
            <a:ext cx="411914" cy="289106"/>
          </a:xfrm>
          <a:prstGeom prst="rect">
            <a:avLst/>
          </a:prstGeom>
        </p:spPr>
      </p:pic>
      <p:pic>
        <p:nvPicPr>
          <p:cNvPr id="228" name="그림 227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3D3C968A-3243-F9EE-AC04-F48EA623A9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4440" y="4419622"/>
            <a:ext cx="411914" cy="289106"/>
          </a:xfrm>
          <a:prstGeom prst="rect">
            <a:avLst/>
          </a:prstGeom>
        </p:spPr>
      </p:pic>
      <p:pic>
        <p:nvPicPr>
          <p:cNvPr id="229" name="그림 228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6FA65FE1-F16C-E958-AB47-0B970039C19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6772" y="4476376"/>
            <a:ext cx="241221" cy="232351"/>
          </a:xfrm>
          <a:prstGeom prst="rect">
            <a:avLst/>
          </a:prstGeom>
        </p:spPr>
      </p:pic>
      <p:pic>
        <p:nvPicPr>
          <p:cNvPr id="236" name="그래픽 235" descr="전나무 단색으로 채워진">
            <a:extLst>
              <a:ext uri="{FF2B5EF4-FFF2-40B4-BE49-F238E27FC236}">
                <a16:creationId xmlns:a16="http://schemas.microsoft.com/office/drawing/2014/main" id="{FD8508B7-4DF1-6CC8-7AA3-3435CB317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51787" y="4465711"/>
            <a:ext cx="640523" cy="640523"/>
          </a:xfrm>
          <a:prstGeom prst="rect">
            <a:avLst/>
          </a:prstGeom>
        </p:spPr>
      </p:pic>
      <p:pic>
        <p:nvPicPr>
          <p:cNvPr id="237" name="그래픽 236" descr="전나무 단색으로 채워진">
            <a:extLst>
              <a:ext uri="{FF2B5EF4-FFF2-40B4-BE49-F238E27FC236}">
                <a16:creationId xmlns:a16="http://schemas.microsoft.com/office/drawing/2014/main" id="{E925B575-B1AA-2D7D-9DB0-0D513C470A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29968" y="4446661"/>
            <a:ext cx="640523" cy="640523"/>
          </a:xfrm>
          <a:prstGeom prst="rect">
            <a:avLst/>
          </a:prstGeom>
        </p:spPr>
      </p:pic>
      <p:pic>
        <p:nvPicPr>
          <p:cNvPr id="238" name="그래픽 237" descr="전나무 단색으로 채워진">
            <a:extLst>
              <a:ext uri="{FF2B5EF4-FFF2-40B4-BE49-F238E27FC236}">
                <a16:creationId xmlns:a16="http://schemas.microsoft.com/office/drawing/2014/main" id="{C3300123-A515-7D96-9DE7-12FB90E527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14323" y="4446661"/>
            <a:ext cx="640523" cy="640523"/>
          </a:xfrm>
          <a:prstGeom prst="rect">
            <a:avLst/>
          </a:prstGeom>
        </p:spPr>
      </p:pic>
      <p:pic>
        <p:nvPicPr>
          <p:cNvPr id="239" name="그래픽 238" descr="전나무 단색으로 채워진">
            <a:extLst>
              <a:ext uri="{FF2B5EF4-FFF2-40B4-BE49-F238E27FC236}">
                <a16:creationId xmlns:a16="http://schemas.microsoft.com/office/drawing/2014/main" id="{10ADF52E-D898-907E-6D2C-E206B42737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92504" y="4446661"/>
            <a:ext cx="640523" cy="640523"/>
          </a:xfrm>
          <a:prstGeom prst="rect">
            <a:avLst/>
          </a:prstGeom>
        </p:spPr>
      </p:pic>
      <p:pic>
        <p:nvPicPr>
          <p:cNvPr id="240" name="그래픽 239" descr="전나무 단색으로 채워진">
            <a:extLst>
              <a:ext uri="{FF2B5EF4-FFF2-40B4-BE49-F238E27FC236}">
                <a16:creationId xmlns:a16="http://schemas.microsoft.com/office/drawing/2014/main" id="{273F2558-C5E4-6C0D-B485-25AA70AFF5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92407" y="4480623"/>
            <a:ext cx="640523" cy="606562"/>
          </a:xfrm>
          <a:prstGeom prst="rect">
            <a:avLst/>
          </a:prstGeom>
        </p:spPr>
      </p:pic>
      <p:pic>
        <p:nvPicPr>
          <p:cNvPr id="241" name="그래픽 240" descr="전나무 단색으로 채워진">
            <a:extLst>
              <a:ext uri="{FF2B5EF4-FFF2-40B4-BE49-F238E27FC236}">
                <a16:creationId xmlns:a16="http://schemas.microsoft.com/office/drawing/2014/main" id="{9455B208-DBFA-3774-2DB6-A64192142B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70588" y="4446661"/>
            <a:ext cx="640523" cy="640523"/>
          </a:xfrm>
          <a:prstGeom prst="rect">
            <a:avLst/>
          </a:prstGeom>
        </p:spPr>
      </p:pic>
      <p:pic>
        <p:nvPicPr>
          <p:cNvPr id="242" name="그래픽 241" descr="전나무 단색으로 채워진">
            <a:extLst>
              <a:ext uri="{FF2B5EF4-FFF2-40B4-BE49-F238E27FC236}">
                <a16:creationId xmlns:a16="http://schemas.microsoft.com/office/drawing/2014/main" id="{33A30F8B-EA29-2751-4956-E918076570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50720" y="4472258"/>
            <a:ext cx="640523" cy="640523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432C7AED-36AE-17AF-1B9A-635B69D55F96}"/>
              </a:ext>
            </a:extLst>
          </p:cNvPr>
          <p:cNvSpPr txBox="1"/>
          <p:nvPr/>
        </p:nvSpPr>
        <p:spPr>
          <a:xfrm>
            <a:off x="106970" y="4335534"/>
            <a:ext cx="715898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2018-09-14</a:t>
            </a:r>
          </a:p>
          <a:p>
            <a:pPr algn="ctr"/>
            <a:r>
              <a:rPr lang="en-US" altLang="ko-KR" sz="11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(Sentinel-2)</a:t>
            </a:r>
            <a:endParaRPr lang="ko-KR" altLang="en-US" sz="1100" b="1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0" name="그림 169">
            <a:extLst>
              <a:ext uri="{FF2B5EF4-FFF2-40B4-BE49-F238E27FC236}">
                <a16:creationId xmlns:a16="http://schemas.microsoft.com/office/drawing/2014/main" id="{3F6EF342-7A64-4DB5-9142-6C3B42E060E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71" y="982801"/>
            <a:ext cx="559546" cy="1008000"/>
          </a:xfrm>
          <a:prstGeom prst="rect">
            <a:avLst/>
          </a:prstGeom>
        </p:spPr>
      </p:pic>
      <p:pic>
        <p:nvPicPr>
          <p:cNvPr id="171" name="그림 170">
            <a:extLst>
              <a:ext uri="{FF2B5EF4-FFF2-40B4-BE49-F238E27FC236}">
                <a16:creationId xmlns:a16="http://schemas.microsoft.com/office/drawing/2014/main" id="{C8B5CDAD-7653-4ACE-ABA8-09010C70FC1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01" y="982801"/>
            <a:ext cx="559342" cy="1008000"/>
          </a:xfrm>
          <a:prstGeom prst="rect">
            <a:avLst/>
          </a:prstGeom>
        </p:spPr>
      </p:pic>
      <p:pic>
        <p:nvPicPr>
          <p:cNvPr id="172" name="그림 171" descr="지도이(가) 표시된 사진&#10;&#10;자동 생성된 설명">
            <a:extLst>
              <a:ext uri="{FF2B5EF4-FFF2-40B4-BE49-F238E27FC236}">
                <a16:creationId xmlns:a16="http://schemas.microsoft.com/office/drawing/2014/main" id="{55169566-2112-4386-9DD7-5F8A5DEBB6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927" y="982801"/>
            <a:ext cx="559342" cy="1008000"/>
          </a:xfrm>
          <a:prstGeom prst="rect">
            <a:avLst/>
          </a:prstGeom>
        </p:spPr>
      </p:pic>
      <p:pic>
        <p:nvPicPr>
          <p:cNvPr id="173" name="그림 172" descr="지도이(가) 표시된 사진&#10;&#10;자동 생성된 설명">
            <a:extLst>
              <a:ext uri="{FF2B5EF4-FFF2-40B4-BE49-F238E27FC236}">
                <a16:creationId xmlns:a16="http://schemas.microsoft.com/office/drawing/2014/main" id="{9CBBE8FB-02A8-47E1-ADBD-B30501B45F3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853" y="982801"/>
            <a:ext cx="559342" cy="1008000"/>
          </a:xfrm>
          <a:prstGeom prst="rect">
            <a:avLst/>
          </a:prstGeom>
        </p:spPr>
      </p:pic>
      <p:pic>
        <p:nvPicPr>
          <p:cNvPr id="174" name="그림 173" descr="지도이(가) 표시된 사진&#10;&#10;자동 생성된 설명">
            <a:extLst>
              <a:ext uri="{FF2B5EF4-FFF2-40B4-BE49-F238E27FC236}">
                <a16:creationId xmlns:a16="http://schemas.microsoft.com/office/drawing/2014/main" id="{B2691190-97A7-464D-BC93-BF6C13E30B7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779" y="982801"/>
            <a:ext cx="554332" cy="1008000"/>
          </a:xfrm>
          <a:prstGeom prst="rect">
            <a:avLst/>
          </a:prstGeom>
        </p:spPr>
      </p:pic>
      <p:pic>
        <p:nvPicPr>
          <p:cNvPr id="175" name="그림 174" descr="지도이(가) 표시된 사진&#10;&#10;자동 생성된 설명">
            <a:extLst>
              <a:ext uri="{FF2B5EF4-FFF2-40B4-BE49-F238E27FC236}">
                <a16:creationId xmlns:a16="http://schemas.microsoft.com/office/drawing/2014/main" id="{6A388397-0FD8-404F-B712-E373FB2BE12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695" y="982801"/>
            <a:ext cx="554332" cy="1008000"/>
          </a:xfrm>
          <a:prstGeom prst="rect">
            <a:avLst/>
          </a:prstGeom>
        </p:spPr>
      </p:pic>
      <p:pic>
        <p:nvPicPr>
          <p:cNvPr id="176" name="그림 175" descr="지도이(가) 표시된 사진&#10;&#10;자동 생성된 설명">
            <a:extLst>
              <a:ext uri="{FF2B5EF4-FFF2-40B4-BE49-F238E27FC236}">
                <a16:creationId xmlns:a16="http://schemas.microsoft.com/office/drawing/2014/main" id="{6114A9C1-9451-41C5-8751-5CB50EB85BF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3611" y="982801"/>
            <a:ext cx="554332" cy="1008000"/>
          </a:xfrm>
          <a:prstGeom prst="rect">
            <a:avLst/>
          </a:prstGeom>
        </p:spPr>
      </p:pic>
      <p:pic>
        <p:nvPicPr>
          <p:cNvPr id="177" name="그림 176" descr="지도이(가) 표시된 사진&#10;&#10;자동 생성된 설명">
            <a:extLst>
              <a:ext uri="{FF2B5EF4-FFF2-40B4-BE49-F238E27FC236}">
                <a16:creationId xmlns:a16="http://schemas.microsoft.com/office/drawing/2014/main" id="{2B80828D-28DE-430E-9E32-8FB4669DA54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527" y="982801"/>
            <a:ext cx="554332" cy="1008000"/>
          </a:xfrm>
          <a:prstGeom prst="rect">
            <a:avLst/>
          </a:prstGeom>
        </p:spPr>
      </p:pic>
      <p:pic>
        <p:nvPicPr>
          <p:cNvPr id="178" name="그림 177" descr="지도이(가) 표시된 사진&#10;&#10;자동 생성된 설명">
            <a:extLst>
              <a:ext uri="{FF2B5EF4-FFF2-40B4-BE49-F238E27FC236}">
                <a16:creationId xmlns:a16="http://schemas.microsoft.com/office/drawing/2014/main" id="{B3A1C1D1-AAFD-4015-A2A5-70C295B72C6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443" y="985914"/>
            <a:ext cx="559342" cy="1008000"/>
          </a:xfrm>
          <a:prstGeom prst="rect">
            <a:avLst/>
          </a:prstGeom>
        </p:spPr>
      </p:pic>
      <p:pic>
        <p:nvPicPr>
          <p:cNvPr id="179" name="그림 178" descr="지도이(가) 표시된 사진&#10;&#10;자동 생성된 설명">
            <a:extLst>
              <a:ext uri="{FF2B5EF4-FFF2-40B4-BE49-F238E27FC236}">
                <a16:creationId xmlns:a16="http://schemas.microsoft.com/office/drawing/2014/main" id="{BB705C3A-2DAE-4A75-8095-D17DF9069FB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369" y="985914"/>
            <a:ext cx="559342" cy="1008000"/>
          </a:xfrm>
          <a:prstGeom prst="rect">
            <a:avLst/>
          </a:prstGeom>
        </p:spPr>
      </p:pic>
      <p:pic>
        <p:nvPicPr>
          <p:cNvPr id="180" name="그림 179" descr="지도이(가) 표시된 사진&#10;&#10;자동 생성된 설명">
            <a:extLst>
              <a:ext uri="{FF2B5EF4-FFF2-40B4-BE49-F238E27FC236}">
                <a16:creationId xmlns:a16="http://schemas.microsoft.com/office/drawing/2014/main" id="{0AF0A3F6-DA36-4411-9B6E-895A36964D8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7295" y="985914"/>
            <a:ext cx="559342" cy="1008000"/>
          </a:xfrm>
          <a:prstGeom prst="rect">
            <a:avLst/>
          </a:prstGeom>
        </p:spPr>
      </p:pic>
      <p:pic>
        <p:nvPicPr>
          <p:cNvPr id="181" name="그림 180" descr="지도이(가) 표시된 사진&#10;&#10;자동 생성된 설명">
            <a:extLst>
              <a:ext uri="{FF2B5EF4-FFF2-40B4-BE49-F238E27FC236}">
                <a16:creationId xmlns:a16="http://schemas.microsoft.com/office/drawing/2014/main" id="{585594A0-79F5-4EFC-BA0C-22B81988738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221" y="985914"/>
            <a:ext cx="559342" cy="1008000"/>
          </a:xfrm>
          <a:prstGeom prst="rect">
            <a:avLst/>
          </a:prstGeom>
        </p:spPr>
      </p:pic>
      <p:pic>
        <p:nvPicPr>
          <p:cNvPr id="182" name="그림 181" descr="지도이(가) 표시된 사진&#10;&#10;자동 생성된 설명">
            <a:extLst>
              <a:ext uri="{FF2B5EF4-FFF2-40B4-BE49-F238E27FC236}">
                <a16:creationId xmlns:a16="http://schemas.microsoft.com/office/drawing/2014/main" id="{186FE3C8-C259-444E-BBD2-19207E33B2D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147" y="985914"/>
            <a:ext cx="554332" cy="1008000"/>
          </a:xfrm>
          <a:prstGeom prst="rect">
            <a:avLst/>
          </a:prstGeom>
        </p:spPr>
      </p:pic>
      <p:pic>
        <p:nvPicPr>
          <p:cNvPr id="183" name="그림 182" descr="지도이(가) 표시된 사진&#10;&#10;자동 생성된 설명">
            <a:extLst>
              <a:ext uri="{FF2B5EF4-FFF2-40B4-BE49-F238E27FC236}">
                <a16:creationId xmlns:a16="http://schemas.microsoft.com/office/drawing/2014/main" id="{FD2ECFE8-9C93-42F5-BB26-CC0555EF308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5063" y="985914"/>
            <a:ext cx="554332" cy="1008000"/>
          </a:xfrm>
          <a:prstGeom prst="rect">
            <a:avLst/>
          </a:prstGeom>
        </p:spPr>
      </p:pic>
      <p:pic>
        <p:nvPicPr>
          <p:cNvPr id="184" name="그림 183" descr="지도이(가) 표시된 사진&#10;&#10;자동 생성된 설명">
            <a:extLst>
              <a:ext uri="{FF2B5EF4-FFF2-40B4-BE49-F238E27FC236}">
                <a16:creationId xmlns:a16="http://schemas.microsoft.com/office/drawing/2014/main" id="{3B0AB1E3-BBD6-4793-8EF6-C37B670CC3D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979" y="985914"/>
            <a:ext cx="554332" cy="1008000"/>
          </a:xfrm>
          <a:prstGeom prst="rect">
            <a:avLst/>
          </a:prstGeom>
        </p:spPr>
      </p:pic>
      <p:pic>
        <p:nvPicPr>
          <p:cNvPr id="185" name="그림 184" descr="지도이(가) 표시된 사진&#10;&#10;자동 생성된 설명">
            <a:extLst>
              <a:ext uri="{FF2B5EF4-FFF2-40B4-BE49-F238E27FC236}">
                <a16:creationId xmlns:a16="http://schemas.microsoft.com/office/drawing/2014/main" id="{6ABE40F4-E001-4E20-9DAA-2391312029F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6901" y="985914"/>
            <a:ext cx="554332" cy="10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1" name="화살표: 오른쪽 90">
            <a:extLst>
              <a:ext uri="{FF2B5EF4-FFF2-40B4-BE49-F238E27FC236}">
                <a16:creationId xmlns:a16="http://schemas.microsoft.com/office/drawing/2014/main" id="{8F5F0EB7-0C3A-F28E-FB6E-9328C4396DCD}"/>
              </a:ext>
            </a:extLst>
          </p:cNvPr>
          <p:cNvSpPr/>
          <p:nvPr/>
        </p:nvSpPr>
        <p:spPr>
          <a:xfrm>
            <a:off x="0" y="597380"/>
            <a:ext cx="9143999" cy="421200"/>
          </a:xfrm>
          <a:prstGeom prst="rightArrow">
            <a:avLst>
              <a:gd name="adj1" fmla="val 50000"/>
              <a:gd name="adj2" fmla="val 56597"/>
            </a:avLst>
          </a:prstGeom>
          <a:gradFill flip="none" rotWithShape="1">
            <a:gsLst>
              <a:gs pos="30000">
                <a:schemeClr val="accent1">
                  <a:lumMod val="60000"/>
                  <a:lumOff val="40000"/>
                </a:schemeClr>
              </a:gs>
              <a:gs pos="5000">
                <a:schemeClr val="accent1">
                  <a:lumMod val="20000"/>
                  <a:lumOff val="8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69898">
                <a:schemeClr val="accent1">
                  <a:lumMod val="60000"/>
                  <a:lumOff val="40000"/>
                </a:schemeClr>
              </a:gs>
              <a:gs pos="52000">
                <a:schemeClr val="accent1">
                  <a:lumMod val="75000"/>
                </a:schemeClr>
              </a:gs>
              <a:gs pos="90000">
                <a:srgbClr val="E2DBDC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3BD37C5-08E7-AC9A-115A-E84BA626271C}"/>
              </a:ext>
            </a:extLst>
          </p:cNvPr>
          <p:cNvSpPr txBox="1"/>
          <p:nvPr/>
        </p:nvSpPr>
        <p:spPr>
          <a:xfrm>
            <a:off x="291600" y="715647"/>
            <a:ext cx="2038642" cy="18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Beginning of Freezing season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34E6D2D-7CDA-A2B4-C1C1-54763E680F57}"/>
              </a:ext>
            </a:extLst>
          </p:cNvPr>
          <p:cNvSpPr txBox="1"/>
          <p:nvPr/>
        </p:nvSpPr>
        <p:spPr>
          <a:xfrm>
            <a:off x="7194816" y="715647"/>
            <a:ext cx="2038642" cy="18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End of Freezing season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9971885-FE8C-7122-89C0-ECCBE980AA16}"/>
              </a:ext>
            </a:extLst>
          </p:cNvPr>
          <p:cNvPicPr preferRelativeResize="0">
            <a:picLocks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0" y="4754619"/>
            <a:ext cx="1814400" cy="198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A1E0C4D-1717-CF98-9303-E7BB0BF11C66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154" y="2780510"/>
            <a:ext cx="1201633" cy="13219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71BFB05-0384-ECBD-15B7-9BEB53A9C5CA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925" y="2780510"/>
            <a:ext cx="1201633" cy="132192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16CC2E9C-5142-F6F5-A15D-021454B7FF19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634" y="4123101"/>
            <a:ext cx="1201849" cy="1322160"/>
          </a:xfrm>
          <a:prstGeom prst="rect">
            <a:avLst/>
          </a:prstGeom>
        </p:spPr>
      </p:pic>
      <p:pic>
        <p:nvPicPr>
          <p:cNvPr id="230" name="그림 229">
            <a:extLst>
              <a:ext uri="{FF2B5EF4-FFF2-40B4-BE49-F238E27FC236}">
                <a16:creationId xmlns:a16="http://schemas.microsoft.com/office/drawing/2014/main" id="{D053D1E4-7A30-D525-4193-EF97AD8B4801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323" y="2780510"/>
            <a:ext cx="1201849" cy="1322160"/>
          </a:xfrm>
          <a:prstGeom prst="rect">
            <a:avLst/>
          </a:prstGeom>
        </p:spPr>
      </p:pic>
      <p:pic>
        <p:nvPicPr>
          <p:cNvPr id="232" name="그림 231">
            <a:extLst>
              <a:ext uri="{FF2B5EF4-FFF2-40B4-BE49-F238E27FC236}">
                <a16:creationId xmlns:a16="http://schemas.microsoft.com/office/drawing/2014/main" id="{5B86FFB0-C2B4-F388-6CD1-733CFE3727C7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309" y="2780510"/>
            <a:ext cx="1201849" cy="1322160"/>
          </a:xfrm>
          <a:prstGeom prst="rect">
            <a:avLst/>
          </a:prstGeom>
        </p:spPr>
      </p:pic>
      <p:pic>
        <p:nvPicPr>
          <p:cNvPr id="234" name="그림 233">
            <a:extLst>
              <a:ext uri="{FF2B5EF4-FFF2-40B4-BE49-F238E27FC236}">
                <a16:creationId xmlns:a16="http://schemas.microsoft.com/office/drawing/2014/main" id="{1823A8F3-5555-10AA-7D61-E9E008B77B77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989" y="4123101"/>
            <a:ext cx="1201849" cy="1322160"/>
          </a:xfrm>
          <a:prstGeom prst="rect">
            <a:avLst/>
          </a:prstGeom>
        </p:spPr>
      </p:pic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DBD22008-B6E2-5D83-5996-0900D75A6910}"/>
              </a:ext>
            </a:extLst>
          </p:cNvPr>
          <p:cNvSpPr/>
          <p:nvPr/>
        </p:nvSpPr>
        <p:spPr>
          <a:xfrm>
            <a:off x="3953562" y="5571963"/>
            <a:ext cx="5097259" cy="1177987"/>
          </a:xfrm>
          <a:prstGeom prst="roundRect">
            <a:avLst>
              <a:gd name="adj" fmla="val 80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Thickness</a:t>
            </a: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of active layer is different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wrt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the land cover types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Amount of</a:t>
            </a: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9A0E0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Uplift</a:t>
            </a: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by frost heave is different depending on the land cover types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54" name="직사각형 253">
            <a:extLst>
              <a:ext uri="{FF2B5EF4-FFF2-40B4-BE49-F238E27FC236}">
                <a16:creationId xmlns:a16="http://schemas.microsoft.com/office/drawing/2014/main" id="{EF8001F0-9105-2805-21C5-92FE965D9B05}"/>
              </a:ext>
            </a:extLst>
          </p:cNvPr>
          <p:cNvSpPr/>
          <p:nvPr/>
        </p:nvSpPr>
        <p:spPr>
          <a:xfrm>
            <a:off x="2093920" y="5082670"/>
            <a:ext cx="567093" cy="17248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8D65D486-FC76-A848-E22C-565764E61CCF}"/>
              </a:ext>
            </a:extLst>
          </p:cNvPr>
          <p:cNvSpPr/>
          <p:nvPr/>
        </p:nvSpPr>
        <p:spPr>
          <a:xfrm>
            <a:off x="2093920" y="5351781"/>
            <a:ext cx="567093" cy="172481"/>
          </a:xfrm>
          <a:prstGeom prst="rect">
            <a:avLst/>
          </a:prstGeom>
          <a:solidFill>
            <a:srgbClr val="060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AE864E03-08F3-A2CF-4E00-B1390B538190}"/>
              </a:ext>
            </a:extLst>
          </p:cNvPr>
          <p:cNvSpPr/>
          <p:nvPr/>
        </p:nvSpPr>
        <p:spPr>
          <a:xfrm>
            <a:off x="2093920" y="5620892"/>
            <a:ext cx="567093" cy="172481"/>
          </a:xfrm>
          <a:prstGeom prst="rect">
            <a:avLst/>
          </a:prstGeom>
          <a:solidFill>
            <a:srgbClr val="8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E5AC56FE-D449-2869-5BDF-2E08C1F72F63}"/>
              </a:ext>
            </a:extLst>
          </p:cNvPr>
          <p:cNvSpPr/>
          <p:nvPr/>
        </p:nvSpPr>
        <p:spPr>
          <a:xfrm>
            <a:off x="2093920" y="5890003"/>
            <a:ext cx="567093" cy="172481"/>
          </a:xfrm>
          <a:prstGeom prst="rect">
            <a:avLst/>
          </a:prstGeom>
          <a:solidFill>
            <a:srgbClr val="00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B697932F-6CF7-F956-154B-64F862AC8733}"/>
              </a:ext>
            </a:extLst>
          </p:cNvPr>
          <p:cNvSpPr/>
          <p:nvPr/>
        </p:nvSpPr>
        <p:spPr>
          <a:xfrm>
            <a:off x="2093920" y="6159113"/>
            <a:ext cx="567093" cy="172481"/>
          </a:xfrm>
          <a:prstGeom prst="rect">
            <a:avLst/>
          </a:prstGeom>
          <a:solidFill>
            <a:srgbClr val="00E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AE2D573-9177-9661-8F6D-239F6AC2D68A}"/>
              </a:ext>
            </a:extLst>
          </p:cNvPr>
          <p:cNvSpPr txBox="1"/>
          <p:nvPr/>
        </p:nvSpPr>
        <p:spPr>
          <a:xfrm>
            <a:off x="2713861" y="5076577"/>
            <a:ext cx="890127" cy="18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Water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7789027-6B94-2301-78A8-9C5465F830FB}"/>
              </a:ext>
            </a:extLst>
          </p:cNvPr>
          <p:cNvSpPr txBox="1"/>
          <p:nvPr/>
        </p:nvSpPr>
        <p:spPr>
          <a:xfrm>
            <a:off x="2713861" y="5345688"/>
            <a:ext cx="890127" cy="18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Grassland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9D597CA-01E4-2137-C76B-E24B4B95CACD}"/>
              </a:ext>
            </a:extLst>
          </p:cNvPr>
          <p:cNvSpPr txBox="1"/>
          <p:nvPr/>
        </p:nvSpPr>
        <p:spPr>
          <a:xfrm>
            <a:off x="2713861" y="5614799"/>
            <a:ext cx="890127" cy="18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Sparse forest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1BF9E18-1BEF-3BC9-7105-2F7D4D42967E}"/>
              </a:ext>
            </a:extLst>
          </p:cNvPr>
          <p:cNvSpPr txBox="1"/>
          <p:nvPr/>
        </p:nvSpPr>
        <p:spPr>
          <a:xfrm>
            <a:off x="2713861" y="5883910"/>
            <a:ext cx="890127" cy="18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Birch forest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D7D736D-304F-A52C-6E1F-181311428782}"/>
              </a:ext>
            </a:extLst>
          </p:cNvPr>
          <p:cNvSpPr txBox="1"/>
          <p:nvPr/>
        </p:nvSpPr>
        <p:spPr>
          <a:xfrm>
            <a:off x="2713861" y="6153020"/>
            <a:ext cx="890127" cy="1846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Larch forest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5EFDA2D-888F-4101-4BC7-961C98982637}"/>
              </a:ext>
            </a:extLst>
          </p:cNvPr>
          <p:cNvSpPr txBox="1"/>
          <p:nvPr/>
        </p:nvSpPr>
        <p:spPr>
          <a:xfrm>
            <a:off x="1902664" y="6400527"/>
            <a:ext cx="847098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ko-KR" sz="11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SVM classification</a:t>
            </a:r>
            <a:endParaRPr lang="ko-KR" altLang="en-US" sz="1100" b="1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D93F9001-1FB8-0187-1576-4A22DBCA2317}"/>
              </a:ext>
            </a:extLst>
          </p:cNvPr>
          <p:cNvSpPr/>
          <p:nvPr/>
        </p:nvSpPr>
        <p:spPr>
          <a:xfrm>
            <a:off x="3362731" y="3485306"/>
            <a:ext cx="406800" cy="46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C15CCD00-A5C7-FA7D-D771-09F28A02BBFC}"/>
              </a:ext>
            </a:extLst>
          </p:cNvPr>
          <p:cNvSpPr/>
          <p:nvPr/>
        </p:nvSpPr>
        <p:spPr>
          <a:xfrm>
            <a:off x="3361791" y="3949085"/>
            <a:ext cx="407740" cy="46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66EDBF5-B359-2208-C0F9-3EF894AAEFD8}"/>
              </a:ext>
            </a:extLst>
          </p:cNvPr>
          <p:cNvSpPr txBox="1"/>
          <p:nvPr/>
        </p:nvSpPr>
        <p:spPr>
          <a:xfrm>
            <a:off x="2072319" y="4678033"/>
            <a:ext cx="159167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displacement [cm]</a:t>
            </a:r>
            <a:endParaRPr lang="ko-KR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D4C4FD3-99FC-731D-ACA8-F59AD1BAC271}"/>
              </a:ext>
            </a:extLst>
          </p:cNvPr>
          <p:cNvSpPr txBox="1"/>
          <p:nvPr/>
        </p:nvSpPr>
        <p:spPr>
          <a:xfrm>
            <a:off x="3765115" y="3339956"/>
            <a:ext cx="192974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A8FBB9D-AADD-9F4A-A167-61E3D3768B4C}"/>
              </a:ext>
            </a:extLst>
          </p:cNvPr>
          <p:cNvSpPr txBox="1"/>
          <p:nvPr/>
        </p:nvSpPr>
        <p:spPr>
          <a:xfrm>
            <a:off x="3762234" y="3813760"/>
            <a:ext cx="192974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78C67B8-72F5-A666-D6B3-3F9467AB247C}"/>
              </a:ext>
            </a:extLst>
          </p:cNvPr>
          <p:cNvSpPr txBox="1"/>
          <p:nvPr/>
        </p:nvSpPr>
        <p:spPr>
          <a:xfrm>
            <a:off x="5710658" y="4052516"/>
            <a:ext cx="192974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5F35BC-6A0C-2CE6-30FA-5EE1B92F6A82}"/>
              </a:ext>
            </a:extLst>
          </p:cNvPr>
          <p:cNvSpPr txBox="1"/>
          <p:nvPr/>
        </p:nvSpPr>
        <p:spPr>
          <a:xfrm>
            <a:off x="8289090" y="4052516"/>
            <a:ext cx="192974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F329F6F-26F2-F526-1761-AA92E7056E83}"/>
              </a:ext>
            </a:extLst>
          </p:cNvPr>
          <p:cNvSpPr txBox="1"/>
          <p:nvPr/>
        </p:nvSpPr>
        <p:spPr>
          <a:xfrm>
            <a:off x="5454811" y="723217"/>
            <a:ext cx="168201" cy="1693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8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F6C4E6C-67FE-AFEF-033F-664A2EF1F629}"/>
              </a:ext>
            </a:extLst>
          </p:cNvPr>
          <p:cNvSpPr txBox="1"/>
          <p:nvPr/>
        </p:nvSpPr>
        <p:spPr>
          <a:xfrm>
            <a:off x="3468552" y="723273"/>
            <a:ext cx="16995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1" name="그림 140">
            <a:extLst>
              <a:ext uri="{FF2B5EF4-FFF2-40B4-BE49-F238E27FC236}">
                <a16:creationId xmlns:a16="http://schemas.microsoft.com/office/drawing/2014/main" id="{6F323419-EC4A-AC4F-8ED0-B73D6F351CD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38504" y="723311"/>
            <a:ext cx="1816309" cy="169200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B0E06409-B3C6-4592-D98C-4B6728A8A7FC}"/>
              </a:ext>
            </a:extLst>
          </p:cNvPr>
          <p:cNvSpPr txBox="1"/>
          <p:nvPr/>
        </p:nvSpPr>
        <p:spPr>
          <a:xfrm>
            <a:off x="3750822" y="723273"/>
            <a:ext cx="159167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displacement [cm]</a:t>
            </a:r>
            <a:endParaRPr lang="ko-KR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2"/>
    </mc:Choice>
    <mc:Fallback xmlns="">
      <p:transition spd="slow" advTm="6300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A01795AC-14C3-46AE-A382-D436B076586B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Segmented Linear Fitting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" name="직사각형 303">
            <a:extLst>
              <a:ext uri="{FF2B5EF4-FFF2-40B4-BE49-F238E27FC236}">
                <a16:creationId xmlns:a16="http://schemas.microsoft.com/office/drawing/2014/main" id="{799D7A6F-0746-220B-0271-91B4ABF8CD85}"/>
              </a:ext>
            </a:extLst>
          </p:cNvPr>
          <p:cNvSpPr/>
          <p:nvPr/>
        </p:nvSpPr>
        <p:spPr>
          <a:xfrm>
            <a:off x="7523704" y="2083021"/>
            <a:ext cx="750279" cy="228695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3000">
                <a:srgbClr val="D2C3A4"/>
              </a:gs>
              <a:gs pos="100000">
                <a:srgbClr val="D2C3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151B3E7C-09D8-6378-886A-0011B28602EE}"/>
              </a:ext>
            </a:extLst>
          </p:cNvPr>
          <p:cNvSpPr txBox="1"/>
          <p:nvPr/>
        </p:nvSpPr>
        <p:spPr>
          <a:xfrm>
            <a:off x="7523703" y="2059144"/>
            <a:ext cx="75027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Thawed active layer</a:t>
            </a:r>
            <a:endParaRPr kumimoji="0" lang="ko-KR" altLang="en-US" sz="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06" name="직사각형 305">
            <a:extLst>
              <a:ext uri="{FF2B5EF4-FFF2-40B4-BE49-F238E27FC236}">
                <a16:creationId xmlns:a16="http://schemas.microsoft.com/office/drawing/2014/main" id="{9DA0538F-5773-B761-20D9-18D7217650C1}"/>
              </a:ext>
            </a:extLst>
          </p:cNvPr>
          <p:cNvSpPr/>
          <p:nvPr/>
        </p:nvSpPr>
        <p:spPr>
          <a:xfrm>
            <a:off x="6730443" y="2312192"/>
            <a:ext cx="750279" cy="271027"/>
          </a:xfrm>
          <a:prstGeom prst="rect">
            <a:avLst/>
          </a:prstGeom>
          <a:solidFill>
            <a:srgbClr val="8AB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Permafrost</a:t>
            </a:r>
            <a:endParaRPr lang="ko-KR" altLang="en-US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직사각형 306">
            <a:extLst>
              <a:ext uri="{FF2B5EF4-FFF2-40B4-BE49-F238E27FC236}">
                <a16:creationId xmlns:a16="http://schemas.microsoft.com/office/drawing/2014/main" id="{6D9ED7AC-846E-C50B-4502-95CE22EDADDB}"/>
              </a:ext>
            </a:extLst>
          </p:cNvPr>
          <p:cNvSpPr/>
          <p:nvPr/>
        </p:nvSpPr>
        <p:spPr>
          <a:xfrm>
            <a:off x="6730443" y="1421800"/>
            <a:ext cx="750279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" name="직사각형 307">
            <a:extLst>
              <a:ext uri="{FF2B5EF4-FFF2-40B4-BE49-F238E27FC236}">
                <a16:creationId xmlns:a16="http://schemas.microsoft.com/office/drawing/2014/main" id="{4B617907-3888-3114-E12C-35A9B0FBB4AE}"/>
              </a:ext>
            </a:extLst>
          </p:cNvPr>
          <p:cNvSpPr/>
          <p:nvPr/>
        </p:nvSpPr>
        <p:spPr>
          <a:xfrm>
            <a:off x="6730443" y="1467994"/>
            <a:ext cx="750279" cy="387320"/>
          </a:xfrm>
          <a:prstGeom prst="rect">
            <a:avLst/>
          </a:prstGeo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직사각형 308">
            <a:extLst>
              <a:ext uri="{FF2B5EF4-FFF2-40B4-BE49-F238E27FC236}">
                <a16:creationId xmlns:a16="http://schemas.microsoft.com/office/drawing/2014/main" id="{CC7E97B5-0893-A6B1-F422-3EFBB530EB0B}"/>
              </a:ext>
            </a:extLst>
          </p:cNvPr>
          <p:cNvSpPr/>
          <p:nvPr/>
        </p:nvSpPr>
        <p:spPr>
          <a:xfrm>
            <a:off x="5599201" y="2312192"/>
            <a:ext cx="750279" cy="271027"/>
          </a:xfrm>
          <a:prstGeom prst="rect">
            <a:avLst/>
          </a:prstGeom>
          <a:solidFill>
            <a:srgbClr val="8AB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Permafrost</a:t>
            </a:r>
            <a:endParaRPr lang="ko-KR" altLang="en-US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" name="직사각형 309">
            <a:extLst>
              <a:ext uri="{FF2B5EF4-FFF2-40B4-BE49-F238E27FC236}">
                <a16:creationId xmlns:a16="http://schemas.microsoft.com/office/drawing/2014/main" id="{6A5B36C2-018C-D71B-2580-8439A1409DAF}"/>
              </a:ext>
            </a:extLst>
          </p:cNvPr>
          <p:cNvSpPr/>
          <p:nvPr/>
        </p:nvSpPr>
        <p:spPr>
          <a:xfrm>
            <a:off x="5599201" y="1632498"/>
            <a:ext cx="750279" cy="6792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9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직사각형 310">
            <a:extLst>
              <a:ext uri="{FF2B5EF4-FFF2-40B4-BE49-F238E27FC236}">
                <a16:creationId xmlns:a16="http://schemas.microsoft.com/office/drawing/2014/main" id="{93530355-0303-5078-09FC-6FF9314978DA}"/>
              </a:ext>
            </a:extLst>
          </p:cNvPr>
          <p:cNvSpPr/>
          <p:nvPr/>
        </p:nvSpPr>
        <p:spPr>
          <a:xfrm>
            <a:off x="5599201" y="1587346"/>
            <a:ext cx="750279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1AA50DCC-2502-B753-7870-A7FFEE6F8DDF}"/>
              </a:ext>
            </a:extLst>
          </p:cNvPr>
          <p:cNvSpPr txBox="1"/>
          <p:nvPr/>
        </p:nvSpPr>
        <p:spPr>
          <a:xfrm>
            <a:off x="5599201" y="1436011"/>
            <a:ext cx="75074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Surface</a:t>
            </a:r>
            <a:endParaRPr kumimoji="0" lang="ko-KR" altLang="en-US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13" name="직사각형 312">
            <a:extLst>
              <a:ext uri="{FF2B5EF4-FFF2-40B4-BE49-F238E27FC236}">
                <a16:creationId xmlns:a16="http://schemas.microsoft.com/office/drawing/2014/main" id="{E6BC8F73-E85E-FC0E-A43D-5F55C8DAC134}"/>
              </a:ext>
            </a:extLst>
          </p:cNvPr>
          <p:cNvSpPr/>
          <p:nvPr/>
        </p:nvSpPr>
        <p:spPr>
          <a:xfrm>
            <a:off x="7523704" y="2312192"/>
            <a:ext cx="750279" cy="271027"/>
          </a:xfrm>
          <a:prstGeom prst="rect">
            <a:avLst/>
          </a:prstGeom>
          <a:solidFill>
            <a:srgbClr val="8AB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Permafrost</a:t>
            </a:r>
            <a:endParaRPr lang="ko-KR" altLang="en-US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" name="직사각형 313">
            <a:extLst>
              <a:ext uri="{FF2B5EF4-FFF2-40B4-BE49-F238E27FC236}">
                <a16:creationId xmlns:a16="http://schemas.microsoft.com/office/drawing/2014/main" id="{1B9E5D3C-8637-C07F-89F7-1353D1ECA20E}"/>
              </a:ext>
            </a:extLst>
          </p:cNvPr>
          <p:cNvSpPr/>
          <p:nvPr/>
        </p:nvSpPr>
        <p:spPr>
          <a:xfrm>
            <a:off x="8313272" y="2312192"/>
            <a:ext cx="750279" cy="271027"/>
          </a:xfrm>
          <a:prstGeom prst="rect">
            <a:avLst/>
          </a:prstGeom>
          <a:solidFill>
            <a:srgbClr val="8AB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Permafrost</a:t>
            </a:r>
            <a:endParaRPr lang="ko-KR" altLang="en-US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직사각형 314">
            <a:extLst>
              <a:ext uri="{FF2B5EF4-FFF2-40B4-BE49-F238E27FC236}">
                <a16:creationId xmlns:a16="http://schemas.microsoft.com/office/drawing/2014/main" id="{0B8A5419-68D2-2C3A-ADEC-EA11402018D3}"/>
              </a:ext>
            </a:extLst>
          </p:cNvPr>
          <p:cNvSpPr/>
          <p:nvPr/>
        </p:nvSpPr>
        <p:spPr>
          <a:xfrm>
            <a:off x="7523704" y="1311810"/>
            <a:ext cx="750279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6" name="직사각형 315">
            <a:extLst>
              <a:ext uri="{FF2B5EF4-FFF2-40B4-BE49-F238E27FC236}">
                <a16:creationId xmlns:a16="http://schemas.microsoft.com/office/drawing/2014/main" id="{E32225A0-47D5-008F-E647-C69BA78F796B}"/>
              </a:ext>
            </a:extLst>
          </p:cNvPr>
          <p:cNvSpPr/>
          <p:nvPr/>
        </p:nvSpPr>
        <p:spPr>
          <a:xfrm>
            <a:off x="8313271" y="1174888"/>
            <a:ext cx="750279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직사각형 316">
            <a:extLst>
              <a:ext uri="{FF2B5EF4-FFF2-40B4-BE49-F238E27FC236}">
                <a16:creationId xmlns:a16="http://schemas.microsoft.com/office/drawing/2014/main" id="{993D80BC-CAA5-3263-82B4-3CB4AD57CCE2}"/>
              </a:ext>
            </a:extLst>
          </p:cNvPr>
          <p:cNvSpPr/>
          <p:nvPr/>
        </p:nvSpPr>
        <p:spPr>
          <a:xfrm>
            <a:off x="8313272" y="1220846"/>
            <a:ext cx="750279" cy="1090867"/>
          </a:xfrm>
          <a:prstGeom prst="rect">
            <a:avLst/>
          </a:prstGeo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직사각형 317">
            <a:extLst>
              <a:ext uri="{FF2B5EF4-FFF2-40B4-BE49-F238E27FC236}">
                <a16:creationId xmlns:a16="http://schemas.microsoft.com/office/drawing/2014/main" id="{1F2965E8-8737-4291-953A-56D296CFD201}"/>
              </a:ext>
            </a:extLst>
          </p:cNvPr>
          <p:cNvSpPr/>
          <p:nvPr/>
        </p:nvSpPr>
        <p:spPr>
          <a:xfrm>
            <a:off x="7523704" y="1357766"/>
            <a:ext cx="750279" cy="725253"/>
          </a:xfrm>
          <a:prstGeom prst="rect">
            <a:avLst/>
          </a:prstGeom>
          <a:pattFill prst="wd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9" name="직선 연결선 318">
            <a:extLst>
              <a:ext uri="{FF2B5EF4-FFF2-40B4-BE49-F238E27FC236}">
                <a16:creationId xmlns:a16="http://schemas.microsoft.com/office/drawing/2014/main" id="{F7F08211-CD64-9A78-5DF9-E1B0CFBFFA7B}"/>
              </a:ext>
            </a:extLst>
          </p:cNvPr>
          <p:cNvCxnSpPr>
            <a:cxnSpLocks/>
          </p:cNvCxnSpPr>
          <p:nvPr/>
        </p:nvCxnSpPr>
        <p:spPr>
          <a:xfrm flipH="1">
            <a:off x="7523703" y="1357529"/>
            <a:ext cx="756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직선 연결선 319">
            <a:extLst>
              <a:ext uri="{FF2B5EF4-FFF2-40B4-BE49-F238E27FC236}">
                <a16:creationId xmlns:a16="http://schemas.microsoft.com/office/drawing/2014/main" id="{8B7944EE-87E3-92F9-FE6F-87BEC6943E33}"/>
              </a:ext>
            </a:extLst>
          </p:cNvPr>
          <p:cNvCxnSpPr>
            <a:cxnSpLocks/>
          </p:cNvCxnSpPr>
          <p:nvPr/>
        </p:nvCxnSpPr>
        <p:spPr>
          <a:xfrm flipH="1">
            <a:off x="5599201" y="2311713"/>
            <a:ext cx="34560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직선 연결선 320">
            <a:extLst>
              <a:ext uri="{FF2B5EF4-FFF2-40B4-BE49-F238E27FC236}">
                <a16:creationId xmlns:a16="http://schemas.microsoft.com/office/drawing/2014/main" id="{7938A692-70AA-22CC-8B22-5169EDFDAA5B}"/>
              </a:ext>
            </a:extLst>
          </p:cNvPr>
          <p:cNvCxnSpPr>
            <a:cxnSpLocks/>
          </p:cNvCxnSpPr>
          <p:nvPr/>
        </p:nvCxnSpPr>
        <p:spPr>
          <a:xfrm flipH="1" flipV="1">
            <a:off x="6730443" y="1467520"/>
            <a:ext cx="756000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직선 연결선 321">
            <a:extLst>
              <a:ext uri="{FF2B5EF4-FFF2-40B4-BE49-F238E27FC236}">
                <a16:creationId xmlns:a16="http://schemas.microsoft.com/office/drawing/2014/main" id="{83FB92FD-4387-84C6-3CD1-6EF1D42572C2}"/>
              </a:ext>
            </a:extLst>
          </p:cNvPr>
          <p:cNvCxnSpPr>
            <a:cxnSpLocks/>
          </p:cNvCxnSpPr>
          <p:nvPr/>
        </p:nvCxnSpPr>
        <p:spPr>
          <a:xfrm flipH="1" flipV="1">
            <a:off x="5599200" y="1627114"/>
            <a:ext cx="1152000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직선 화살표 연결선 322">
            <a:extLst>
              <a:ext uri="{FF2B5EF4-FFF2-40B4-BE49-F238E27FC236}">
                <a16:creationId xmlns:a16="http://schemas.microsoft.com/office/drawing/2014/main" id="{96FD2FD2-CE4B-2BA0-09A6-EE9130611DB1}"/>
              </a:ext>
            </a:extLst>
          </p:cNvPr>
          <p:cNvCxnSpPr>
            <a:cxnSpLocks/>
          </p:cNvCxnSpPr>
          <p:nvPr/>
        </p:nvCxnSpPr>
        <p:spPr>
          <a:xfrm>
            <a:off x="6349480" y="1219734"/>
            <a:ext cx="0" cy="413331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8BE1B04D-D97B-C9F8-6BFE-1B268C4C0EC1}"/>
                  </a:ext>
                </a:extLst>
              </p:cNvPr>
              <p:cNvSpPr txBox="1"/>
              <p:nvPr/>
            </p:nvSpPr>
            <p:spPr>
              <a:xfrm>
                <a:off x="6152880" y="1325038"/>
                <a:ext cx="21014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ko-KR" altLang="en-US" sz="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8BE1B04D-D97B-C9F8-6BFE-1B268C4C0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80" y="1325038"/>
                <a:ext cx="210146" cy="215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5" name="직선 화살표 연결선 324">
            <a:extLst>
              <a:ext uri="{FF2B5EF4-FFF2-40B4-BE49-F238E27FC236}">
                <a16:creationId xmlns:a16="http://schemas.microsoft.com/office/drawing/2014/main" id="{3609592B-BB48-730D-6E58-FA657100D448}"/>
              </a:ext>
            </a:extLst>
          </p:cNvPr>
          <p:cNvCxnSpPr>
            <a:cxnSpLocks/>
          </p:cNvCxnSpPr>
          <p:nvPr/>
        </p:nvCxnSpPr>
        <p:spPr>
          <a:xfrm>
            <a:off x="8309813" y="1220607"/>
            <a:ext cx="0" cy="136922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B7B21013-C2BF-71F2-5423-CDAA87090707}"/>
                  </a:ext>
                </a:extLst>
              </p:cNvPr>
              <p:cNvSpPr txBox="1"/>
              <p:nvPr/>
            </p:nvSpPr>
            <p:spPr>
              <a:xfrm>
                <a:off x="8129195" y="1219974"/>
                <a:ext cx="18556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800" i="1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ko-KR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B7B21013-C2BF-71F2-5423-CDAA87090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195" y="1219974"/>
                <a:ext cx="185564" cy="123111"/>
              </a:xfrm>
              <a:prstGeom prst="rect">
                <a:avLst/>
              </a:prstGeom>
              <a:blipFill>
                <a:blip r:embed="rId4"/>
                <a:stretch>
                  <a:fillRect l="-13333" r="-6667" b="-2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7" name="직선 연결선 326">
            <a:extLst>
              <a:ext uri="{FF2B5EF4-FFF2-40B4-BE49-F238E27FC236}">
                <a16:creationId xmlns:a16="http://schemas.microsoft.com/office/drawing/2014/main" id="{858EDAFB-B92C-32B8-A7FD-2920E8CEBCE0}"/>
              </a:ext>
            </a:extLst>
          </p:cNvPr>
          <p:cNvCxnSpPr>
            <a:cxnSpLocks/>
          </p:cNvCxnSpPr>
          <p:nvPr/>
        </p:nvCxnSpPr>
        <p:spPr>
          <a:xfrm flipH="1">
            <a:off x="5599200" y="1219734"/>
            <a:ext cx="3456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2AADAD0D-9DBB-03C4-87BF-5BA591DF9B03}"/>
              </a:ext>
            </a:extLst>
          </p:cNvPr>
          <p:cNvSpPr txBox="1"/>
          <p:nvPr/>
        </p:nvSpPr>
        <p:spPr>
          <a:xfrm>
            <a:off x="6731922" y="1609093"/>
            <a:ext cx="7488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Frozen active layer</a:t>
            </a:r>
            <a:endParaRPr kumimoji="0" lang="ko-KR" altLang="en-US" sz="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109FD068-6DF2-9EFF-8831-266BE264D67B}"/>
                  </a:ext>
                </a:extLst>
              </p:cNvPr>
              <p:cNvSpPr txBox="1"/>
              <p:nvPr/>
            </p:nvSpPr>
            <p:spPr>
              <a:xfrm>
                <a:off x="6549388" y="1483644"/>
                <a:ext cx="183192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800" i="1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ko-KR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109FD068-6DF2-9EFF-8831-266BE264D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388" y="1483644"/>
                <a:ext cx="183192" cy="123111"/>
              </a:xfrm>
              <a:prstGeom prst="rect">
                <a:avLst/>
              </a:prstGeom>
              <a:blipFill>
                <a:blip r:embed="rId5"/>
                <a:stretch>
                  <a:fillRect l="-13333" r="-10000" b="-190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0" name="직선 화살표 연결선 329">
            <a:extLst>
              <a:ext uri="{FF2B5EF4-FFF2-40B4-BE49-F238E27FC236}">
                <a16:creationId xmlns:a16="http://schemas.microsoft.com/office/drawing/2014/main" id="{A1922651-A539-7F8C-005B-22B46F9E6828}"/>
              </a:ext>
            </a:extLst>
          </p:cNvPr>
          <p:cNvCxnSpPr>
            <a:cxnSpLocks/>
          </p:cNvCxnSpPr>
          <p:nvPr/>
        </p:nvCxnSpPr>
        <p:spPr>
          <a:xfrm>
            <a:off x="7524335" y="1357529"/>
            <a:ext cx="0" cy="110196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ED968337-CC06-3B38-E351-C951FEFF5B58}"/>
                  </a:ext>
                </a:extLst>
              </p:cNvPr>
              <p:cNvSpPr txBox="1"/>
              <p:nvPr/>
            </p:nvSpPr>
            <p:spPr>
              <a:xfrm>
                <a:off x="7343718" y="1341985"/>
                <a:ext cx="18556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800" i="1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ko-KR" sz="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ED968337-CC06-3B38-E351-C951FEFF5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718" y="1341985"/>
                <a:ext cx="185564" cy="123111"/>
              </a:xfrm>
              <a:prstGeom prst="rect">
                <a:avLst/>
              </a:prstGeom>
              <a:blipFill>
                <a:blip r:embed="rId6"/>
                <a:stretch>
                  <a:fillRect l="-13333" r="-6667" b="-2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" name="TextBox 331">
            <a:extLst>
              <a:ext uri="{FF2B5EF4-FFF2-40B4-BE49-F238E27FC236}">
                <a16:creationId xmlns:a16="http://schemas.microsoft.com/office/drawing/2014/main" id="{22C7FE3E-DF96-8BB3-E994-ED577DED0014}"/>
              </a:ext>
            </a:extLst>
          </p:cNvPr>
          <p:cNvSpPr txBox="1"/>
          <p:nvPr/>
        </p:nvSpPr>
        <p:spPr>
          <a:xfrm>
            <a:off x="7523703" y="1682483"/>
            <a:ext cx="7488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Frozen active layer</a:t>
            </a:r>
            <a:endParaRPr kumimoji="0" lang="ko-KR" altLang="en-US" sz="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3A09F5A6-9684-4B11-7319-ED94FCE4661E}"/>
              </a:ext>
            </a:extLst>
          </p:cNvPr>
          <p:cNvSpPr txBox="1"/>
          <p:nvPr/>
        </p:nvSpPr>
        <p:spPr>
          <a:xfrm>
            <a:off x="8314010" y="1682483"/>
            <a:ext cx="7488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Frozen active layer</a:t>
            </a:r>
            <a:endParaRPr kumimoji="0" lang="ko-KR" altLang="en-US" sz="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334" name="직선 화살표 연결선 333">
            <a:extLst>
              <a:ext uri="{FF2B5EF4-FFF2-40B4-BE49-F238E27FC236}">
                <a16:creationId xmlns:a16="http://schemas.microsoft.com/office/drawing/2014/main" id="{B2AE0CF5-343F-91FF-824A-8FEE7D07BAB1}"/>
              </a:ext>
            </a:extLst>
          </p:cNvPr>
          <p:cNvCxnSpPr>
            <a:cxnSpLocks/>
          </p:cNvCxnSpPr>
          <p:nvPr/>
        </p:nvCxnSpPr>
        <p:spPr>
          <a:xfrm>
            <a:off x="6731744" y="1467725"/>
            <a:ext cx="0" cy="156974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6" name="그림 335">
            <a:extLst>
              <a:ext uri="{FF2B5EF4-FFF2-40B4-BE49-F238E27FC236}">
                <a16:creationId xmlns:a16="http://schemas.microsoft.com/office/drawing/2014/main" id="{859585EF-F949-E0D4-5611-86C0EB3F85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12" y="1103615"/>
            <a:ext cx="5086377" cy="1106897"/>
          </a:xfrm>
          <a:prstGeom prst="rect">
            <a:avLst/>
          </a:prstGeom>
        </p:spPr>
      </p:pic>
      <p:sp>
        <p:nvSpPr>
          <p:cNvPr id="337" name="TextBox 336">
            <a:extLst>
              <a:ext uri="{FF2B5EF4-FFF2-40B4-BE49-F238E27FC236}">
                <a16:creationId xmlns:a16="http://schemas.microsoft.com/office/drawing/2014/main" id="{C27BE5FB-73A3-AAC4-6334-0CAF2B83D88E}"/>
              </a:ext>
            </a:extLst>
          </p:cNvPr>
          <p:cNvSpPr txBox="1"/>
          <p:nvPr/>
        </p:nvSpPr>
        <p:spPr>
          <a:xfrm rot="16200000">
            <a:off x="-344364" y="1537348"/>
            <a:ext cx="1136828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[cm]</a:t>
            </a:r>
            <a:endParaRPr lang="ko-KR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B0CAE973-E799-F3C5-E378-A6C1B4F1170C}"/>
              </a:ext>
            </a:extLst>
          </p:cNvPr>
          <p:cNvSpPr txBox="1"/>
          <p:nvPr/>
        </p:nvSpPr>
        <p:spPr>
          <a:xfrm>
            <a:off x="335574" y="2096089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31BCAD4E-2A63-0249-BEBC-B16D03F79D3B}"/>
              </a:ext>
            </a:extLst>
          </p:cNvPr>
          <p:cNvSpPr txBox="1"/>
          <p:nvPr/>
        </p:nvSpPr>
        <p:spPr>
          <a:xfrm>
            <a:off x="335574" y="1833608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A63B3120-9F7D-DE5E-E67F-257E6CC1A5D4}"/>
              </a:ext>
            </a:extLst>
          </p:cNvPr>
          <p:cNvSpPr txBox="1"/>
          <p:nvPr/>
        </p:nvSpPr>
        <p:spPr>
          <a:xfrm>
            <a:off x="335574" y="1571125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97D46AE6-1CAC-8E46-4C24-FA1FACE11198}"/>
              </a:ext>
            </a:extLst>
          </p:cNvPr>
          <p:cNvSpPr txBox="1"/>
          <p:nvPr/>
        </p:nvSpPr>
        <p:spPr>
          <a:xfrm>
            <a:off x="335574" y="1308642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1D22031F-FDB3-B623-421A-18E430BF0AB1}"/>
              </a:ext>
            </a:extLst>
          </p:cNvPr>
          <p:cNvSpPr txBox="1"/>
          <p:nvPr/>
        </p:nvSpPr>
        <p:spPr>
          <a:xfrm>
            <a:off x="335574" y="1046159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361" name="직선 화살표 연결선 360">
            <a:extLst>
              <a:ext uri="{FF2B5EF4-FFF2-40B4-BE49-F238E27FC236}">
                <a16:creationId xmlns:a16="http://schemas.microsoft.com/office/drawing/2014/main" id="{91570137-E5B3-E694-0702-88FB39A3F6CA}"/>
              </a:ext>
            </a:extLst>
          </p:cNvPr>
          <p:cNvCxnSpPr>
            <a:cxnSpLocks/>
          </p:cNvCxnSpPr>
          <p:nvPr/>
        </p:nvCxnSpPr>
        <p:spPr>
          <a:xfrm>
            <a:off x="765697" y="2115875"/>
            <a:ext cx="0" cy="5368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직선 화살표 연결선 361">
            <a:extLst>
              <a:ext uri="{FF2B5EF4-FFF2-40B4-BE49-F238E27FC236}">
                <a16:creationId xmlns:a16="http://schemas.microsoft.com/office/drawing/2014/main" id="{3506268B-507B-5202-6FC2-3C859067EFF4}"/>
              </a:ext>
            </a:extLst>
          </p:cNvPr>
          <p:cNvCxnSpPr>
            <a:cxnSpLocks/>
          </p:cNvCxnSpPr>
          <p:nvPr/>
        </p:nvCxnSpPr>
        <p:spPr>
          <a:xfrm>
            <a:off x="1077641" y="2026688"/>
            <a:ext cx="0" cy="14287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직선 화살표 연결선 363">
            <a:extLst>
              <a:ext uri="{FF2B5EF4-FFF2-40B4-BE49-F238E27FC236}">
                <a16:creationId xmlns:a16="http://schemas.microsoft.com/office/drawing/2014/main" id="{6BA396DA-8A86-1639-6675-D3FE625AC48D}"/>
              </a:ext>
            </a:extLst>
          </p:cNvPr>
          <p:cNvCxnSpPr>
            <a:cxnSpLocks/>
          </p:cNvCxnSpPr>
          <p:nvPr/>
        </p:nvCxnSpPr>
        <p:spPr>
          <a:xfrm>
            <a:off x="1392568" y="1914769"/>
            <a:ext cx="0" cy="25479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직선 화살표 연결선 364">
            <a:extLst>
              <a:ext uri="{FF2B5EF4-FFF2-40B4-BE49-F238E27FC236}">
                <a16:creationId xmlns:a16="http://schemas.microsoft.com/office/drawing/2014/main" id="{0A4794EE-0797-B306-DEBD-9955E6BA3D32}"/>
              </a:ext>
            </a:extLst>
          </p:cNvPr>
          <p:cNvCxnSpPr>
            <a:cxnSpLocks/>
          </p:cNvCxnSpPr>
          <p:nvPr/>
        </p:nvCxnSpPr>
        <p:spPr>
          <a:xfrm>
            <a:off x="1706159" y="2120458"/>
            <a:ext cx="0" cy="4910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직선 화살표 연결선 365">
            <a:extLst>
              <a:ext uri="{FF2B5EF4-FFF2-40B4-BE49-F238E27FC236}">
                <a16:creationId xmlns:a16="http://schemas.microsoft.com/office/drawing/2014/main" id="{06DDB439-1C2D-C41A-27DE-11DF8635AE34}"/>
              </a:ext>
            </a:extLst>
          </p:cNvPr>
          <p:cNvCxnSpPr>
            <a:cxnSpLocks/>
          </p:cNvCxnSpPr>
          <p:nvPr/>
        </p:nvCxnSpPr>
        <p:spPr>
          <a:xfrm>
            <a:off x="2015721" y="2120458"/>
            <a:ext cx="0" cy="4910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직선 화살표 연결선 366">
            <a:extLst>
              <a:ext uri="{FF2B5EF4-FFF2-40B4-BE49-F238E27FC236}">
                <a16:creationId xmlns:a16="http://schemas.microsoft.com/office/drawing/2014/main" id="{4060C7B6-E22C-FEBD-DC4D-89BB5BE80612}"/>
              </a:ext>
            </a:extLst>
          </p:cNvPr>
          <p:cNvCxnSpPr>
            <a:cxnSpLocks/>
          </p:cNvCxnSpPr>
          <p:nvPr/>
        </p:nvCxnSpPr>
        <p:spPr>
          <a:xfrm>
            <a:off x="2327665" y="2073750"/>
            <a:ext cx="0" cy="9581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직선 화살표 연결선 367">
            <a:extLst>
              <a:ext uri="{FF2B5EF4-FFF2-40B4-BE49-F238E27FC236}">
                <a16:creationId xmlns:a16="http://schemas.microsoft.com/office/drawing/2014/main" id="{85CD6B1C-05D9-2DC1-2250-7FB11655C438}"/>
              </a:ext>
            </a:extLst>
          </p:cNvPr>
          <p:cNvCxnSpPr>
            <a:cxnSpLocks/>
          </p:cNvCxnSpPr>
          <p:nvPr/>
        </p:nvCxnSpPr>
        <p:spPr>
          <a:xfrm>
            <a:off x="2641730" y="2111959"/>
            <a:ext cx="0" cy="5760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직선 화살표 연결선 368">
            <a:extLst>
              <a:ext uri="{FF2B5EF4-FFF2-40B4-BE49-F238E27FC236}">
                <a16:creationId xmlns:a16="http://schemas.microsoft.com/office/drawing/2014/main" id="{32CE85DD-D76C-D3AC-0389-49774846D256}"/>
              </a:ext>
            </a:extLst>
          </p:cNvPr>
          <p:cNvCxnSpPr>
            <a:cxnSpLocks/>
          </p:cNvCxnSpPr>
          <p:nvPr/>
        </p:nvCxnSpPr>
        <p:spPr>
          <a:xfrm>
            <a:off x="2953674" y="2162230"/>
            <a:ext cx="0" cy="720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직선 화살표 연결선 369">
            <a:extLst>
              <a:ext uri="{FF2B5EF4-FFF2-40B4-BE49-F238E27FC236}">
                <a16:creationId xmlns:a16="http://schemas.microsoft.com/office/drawing/2014/main" id="{9CD0FB09-2C2F-BA1F-B7AF-FF7242B4DE64}"/>
              </a:ext>
            </a:extLst>
          </p:cNvPr>
          <p:cNvCxnSpPr>
            <a:cxnSpLocks/>
          </p:cNvCxnSpPr>
          <p:nvPr/>
        </p:nvCxnSpPr>
        <p:spPr>
          <a:xfrm>
            <a:off x="3266612" y="2060836"/>
            <a:ext cx="0" cy="110079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직선 화살표 연결선 370">
            <a:extLst>
              <a:ext uri="{FF2B5EF4-FFF2-40B4-BE49-F238E27FC236}">
                <a16:creationId xmlns:a16="http://schemas.microsoft.com/office/drawing/2014/main" id="{B45243F3-EF03-E341-247E-2F3BF7B79183}"/>
              </a:ext>
            </a:extLst>
          </p:cNvPr>
          <p:cNvCxnSpPr>
            <a:cxnSpLocks/>
          </p:cNvCxnSpPr>
          <p:nvPr/>
        </p:nvCxnSpPr>
        <p:spPr>
          <a:xfrm>
            <a:off x="3579943" y="2110499"/>
            <a:ext cx="0" cy="5760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직선 화살표 연결선 371">
            <a:extLst>
              <a:ext uri="{FF2B5EF4-FFF2-40B4-BE49-F238E27FC236}">
                <a16:creationId xmlns:a16="http://schemas.microsoft.com/office/drawing/2014/main" id="{73564D9D-C7A2-4264-0C25-59EC72DA27D9}"/>
              </a:ext>
            </a:extLst>
          </p:cNvPr>
          <p:cNvCxnSpPr>
            <a:cxnSpLocks/>
          </p:cNvCxnSpPr>
          <p:nvPr/>
        </p:nvCxnSpPr>
        <p:spPr>
          <a:xfrm>
            <a:off x="3888118" y="2051139"/>
            <a:ext cx="0" cy="118719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직선 화살표 연결선 372">
            <a:extLst>
              <a:ext uri="{FF2B5EF4-FFF2-40B4-BE49-F238E27FC236}">
                <a16:creationId xmlns:a16="http://schemas.microsoft.com/office/drawing/2014/main" id="{E219FA03-BCD6-C8C6-73F4-21ACD4FD2905}"/>
              </a:ext>
            </a:extLst>
          </p:cNvPr>
          <p:cNvCxnSpPr>
            <a:cxnSpLocks/>
          </p:cNvCxnSpPr>
          <p:nvPr/>
        </p:nvCxnSpPr>
        <p:spPr>
          <a:xfrm>
            <a:off x="4199068" y="2145568"/>
            <a:ext cx="0" cy="2174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직선 화살표 연결선 373">
            <a:extLst>
              <a:ext uri="{FF2B5EF4-FFF2-40B4-BE49-F238E27FC236}">
                <a16:creationId xmlns:a16="http://schemas.microsoft.com/office/drawing/2014/main" id="{B73A6E56-F1E1-F0F0-CDB2-31DADCAFCC02}"/>
              </a:ext>
            </a:extLst>
          </p:cNvPr>
          <p:cNvCxnSpPr>
            <a:cxnSpLocks/>
          </p:cNvCxnSpPr>
          <p:nvPr/>
        </p:nvCxnSpPr>
        <p:spPr>
          <a:xfrm>
            <a:off x="4510897" y="2110506"/>
            <a:ext cx="0" cy="5680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직선 화살표 연결선 374">
            <a:extLst>
              <a:ext uri="{FF2B5EF4-FFF2-40B4-BE49-F238E27FC236}">
                <a16:creationId xmlns:a16="http://schemas.microsoft.com/office/drawing/2014/main" id="{4F089B01-7C27-1067-8DAA-C1A56DD8A2FE}"/>
              </a:ext>
            </a:extLst>
          </p:cNvPr>
          <p:cNvCxnSpPr>
            <a:cxnSpLocks/>
          </p:cNvCxnSpPr>
          <p:nvPr/>
        </p:nvCxnSpPr>
        <p:spPr>
          <a:xfrm>
            <a:off x="4826331" y="2077595"/>
            <a:ext cx="0" cy="91889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직선 화살표 연결선 375">
            <a:extLst>
              <a:ext uri="{FF2B5EF4-FFF2-40B4-BE49-F238E27FC236}">
                <a16:creationId xmlns:a16="http://schemas.microsoft.com/office/drawing/2014/main" id="{4A88C16C-C63D-F629-8BFD-AE5456597839}"/>
              </a:ext>
            </a:extLst>
          </p:cNvPr>
          <p:cNvCxnSpPr>
            <a:cxnSpLocks/>
          </p:cNvCxnSpPr>
          <p:nvPr/>
        </p:nvCxnSpPr>
        <p:spPr>
          <a:xfrm>
            <a:off x="5142055" y="2169378"/>
            <a:ext cx="0" cy="2174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직선 화살표 연결선 376">
            <a:extLst>
              <a:ext uri="{FF2B5EF4-FFF2-40B4-BE49-F238E27FC236}">
                <a16:creationId xmlns:a16="http://schemas.microsoft.com/office/drawing/2014/main" id="{5C578C80-B869-5CF0-B4D5-C6A6CCA360B0}"/>
              </a:ext>
            </a:extLst>
          </p:cNvPr>
          <p:cNvCxnSpPr>
            <a:cxnSpLocks/>
          </p:cNvCxnSpPr>
          <p:nvPr/>
        </p:nvCxnSpPr>
        <p:spPr>
          <a:xfrm>
            <a:off x="5442095" y="2164612"/>
            <a:ext cx="0" cy="2174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" name="TextBox 377">
            <a:extLst>
              <a:ext uri="{FF2B5EF4-FFF2-40B4-BE49-F238E27FC236}">
                <a16:creationId xmlns:a16="http://schemas.microsoft.com/office/drawing/2014/main" id="{B4DEE087-699D-1585-E473-DE5C869CE306}"/>
              </a:ext>
            </a:extLst>
          </p:cNvPr>
          <p:cNvSpPr txBox="1"/>
          <p:nvPr/>
        </p:nvSpPr>
        <p:spPr>
          <a:xfrm>
            <a:off x="881885" y="1206212"/>
            <a:ext cx="105635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displacement</a:t>
            </a:r>
            <a:endParaRPr lang="ko-KR" alt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7A248180-408F-94E7-C27C-ED02F44949F5}"/>
              </a:ext>
            </a:extLst>
          </p:cNvPr>
          <p:cNvSpPr txBox="1"/>
          <p:nvPr/>
        </p:nvSpPr>
        <p:spPr>
          <a:xfrm>
            <a:off x="885776" y="1330866"/>
            <a:ext cx="106312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displacement</a:t>
            </a:r>
            <a:endParaRPr lang="ko-KR" alt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0" name="직선 화살표 연결선 379">
            <a:extLst>
              <a:ext uri="{FF2B5EF4-FFF2-40B4-BE49-F238E27FC236}">
                <a16:creationId xmlns:a16="http://schemas.microsoft.com/office/drawing/2014/main" id="{33696105-355F-830B-F984-629A76C14025}"/>
              </a:ext>
            </a:extLst>
          </p:cNvPr>
          <p:cNvCxnSpPr>
            <a:cxnSpLocks/>
          </p:cNvCxnSpPr>
          <p:nvPr/>
        </p:nvCxnSpPr>
        <p:spPr>
          <a:xfrm flipH="1">
            <a:off x="562915" y="1382063"/>
            <a:ext cx="271439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직선 화살표 연결선 380">
            <a:extLst>
              <a:ext uri="{FF2B5EF4-FFF2-40B4-BE49-F238E27FC236}">
                <a16:creationId xmlns:a16="http://schemas.microsoft.com/office/drawing/2014/main" id="{F181B471-5A63-2531-37DA-271ADC504C3C}"/>
              </a:ext>
            </a:extLst>
          </p:cNvPr>
          <p:cNvCxnSpPr>
            <a:cxnSpLocks/>
          </p:cNvCxnSpPr>
          <p:nvPr/>
        </p:nvCxnSpPr>
        <p:spPr>
          <a:xfrm flipH="1">
            <a:off x="555586" y="1261043"/>
            <a:ext cx="271439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2" name="타원 381">
            <a:extLst>
              <a:ext uri="{FF2B5EF4-FFF2-40B4-BE49-F238E27FC236}">
                <a16:creationId xmlns:a16="http://schemas.microsoft.com/office/drawing/2014/main" id="{AE5E0872-FD31-50EE-23C1-4E2168238A3F}"/>
              </a:ext>
            </a:extLst>
          </p:cNvPr>
          <p:cNvSpPr/>
          <p:nvPr/>
        </p:nvSpPr>
        <p:spPr>
          <a:xfrm>
            <a:off x="670772" y="1232399"/>
            <a:ext cx="54000" cy="5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3" name="자유형: 도형 382">
            <a:extLst>
              <a:ext uri="{FF2B5EF4-FFF2-40B4-BE49-F238E27FC236}">
                <a16:creationId xmlns:a16="http://schemas.microsoft.com/office/drawing/2014/main" id="{9C4DAAE5-9BD0-33D8-B4AE-FF303868A8B7}"/>
              </a:ext>
            </a:extLst>
          </p:cNvPr>
          <p:cNvSpPr/>
          <p:nvPr/>
        </p:nvSpPr>
        <p:spPr>
          <a:xfrm>
            <a:off x="456361" y="1920730"/>
            <a:ext cx="4996126" cy="264593"/>
          </a:xfrm>
          <a:custGeom>
            <a:avLst/>
            <a:gdLst>
              <a:gd name="connsiteX0" fmla="*/ 0 w 4996126"/>
              <a:gd name="connsiteY0" fmla="*/ 245137 h 264593"/>
              <a:gd name="connsiteX1" fmla="*/ 4996126 w 4996126"/>
              <a:gd name="connsiteY1" fmla="*/ 245137 h 264593"/>
              <a:gd name="connsiteX2" fmla="*/ 4684841 w 4996126"/>
              <a:gd name="connsiteY2" fmla="*/ 241246 h 264593"/>
              <a:gd name="connsiteX3" fmla="*/ 4373556 w 4996126"/>
              <a:gd name="connsiteY3" fmla="*/ 159534 h 264593"/>
              <a:gd name="connsiteX4" fmla="*/ 4062271 w 4996126"/>
              <a:gd name="connsiteY4" fmla="*/ 194553 h 264593"/>
              <a:gd name="connsiteX5" fmla="*/ 3743204 w 4996126"/>
              <a:gd name="connsiteY5" fmla="*/ 245137 h 264593"/>
              <a:gd name="connsiteX6" fmla="*/ 3435810 w 4996126"/>
              <a:gd name="connsiteY6" fmla="*/ 140079 h 264593"/>
              <a:gd name="connsiteX7" fmla="*/ 3124525 w 4996126"/>
              <a:gd name="connsiteY7" fmla="*/ 245137 h 264593"/>
              <a:gd name="connsiteX8" fmla="*/ 2813240 w 4996126"/>
              <a:gd name="connsiteY8" fmla="*/ 151752 h 264593"/>
              <a:gd name="connsiteX9" fmla="*/ 2501954 w 4996126"/>
              <a:gd name="connsiteY9" fmla="*/ 264593 h 264593"/>
              <a:gd name="connsiteX10" fmla="*/ 2190669 w 4996126"/>
              <a:gd name="connsiteY10" fmla="*/ 194553 h 264593"/>
              <a:gd name="connsiteX11" fmla="*/ 1875493 w 4996126"/>
              <a:gd name="connsiteY11" fmla="*/ 159534 h 264593"/>
              <a:gd name="connsiteX12" fmla="*/ 1564208 w 4996126"/>
              <a:gd name="connsiteY12" fmla="*/ 206227 h 264593"/>
              <a:gd name="connsiteX13" fmla="*/ 1249032 w 4996126"/>
              <a:gd name="connsiteY13" fmla="*/ 206227 h 264593"/>
              <a:gd name="connsiteX14" fmla="*/ 941638 w 4996126"/>
              <a:gd name="connsiteY14" fmla="*/ 0 h 264593"/>
              <a:gd name="connsiteX15" fmla="*/ 626462 w 4996126"/>
              <a:gd name="connsiteY15" fmla="*/ 112841 h 264593"/>
              <a:gd name="connsiteX16" fmla="*/ 311285 w 4996126"/>
              <a:gd name="connsiteY16" fmla="*/ 182880 h 264593"/>
              <a:gd name="connsiteX17" fmla="*/ 0 w 4996126"/>
              <a:gd name="connsiteY17" fmla="*/ 245137 h 26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96126" h="264593">
                <a:moveTo>
                  <a:pt x="0" y="245137"/>
                </a:moveTo>
                <a:lnTo>
                  <a:pt x="4996126" y="245137"/>
                </a:lnTo>
                <a:lnTo>
                  <a:pt x="4684841" y="241246"/>
                </a:lnTo>
                <a:lnTo>
                  <a:pt x="4373556" y="159534"/>
                </a:lnTo>
                <a:lnTo>
                  <a:pt x="4062271" y="194553"/>
                </a:lnTo>
                <a:lnTo>
                  <a:pt x="3743204" y="245137"/>
                </a:lnTo>
                <a:lnTo>
                  <a:pt x="3435810" y="140079"/>
                </a:lnTo>
                <a:lnTo>
                  <a:pt x="3124525" y="245137"/>
                </a:lnTo>
                <a:lnTo>
                  <a:pt x="2813240" y="151752"/>
                </a:lnTo>
                <a:lnTo>
                  <a:pt x="2501954" y="264593"/>
                </a:lnTo>
                <a:lnTo>
                  <a:pt x="2190669" y="194553"/>
                </a:lnTo>
                <a:lnTo>
                  <a:pt x="1875493" y="159534"/>
                </a:lnTo>
                <a:lnTo>
                  <a:pt x="1564208" y="206227"/>
                </a:lnTo>
                <a:lnTo>
                  <a:pt x="1249032" y="206227"/>
                </a:lnTo>
                <a:lnTo>
                  <a:pt x="941638" y="0"/>
                </a:lnTo>
                <a:lnTo>
                  <a:pt x="626462" y="112841"/>
                </a:lnTo>
                <a:lnTo>
                  <a:pt x="311285" y="182880"/>
                </a:lnTo>
                <a:lnTo>
                  <a:pt x="0" y="24513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자유형: 도형 383">
            <a:extLst>
              <a:ext uri="{FF2B5EF4-FFF2-40B4-BE49-F238E27FC236}">
                <a16:creationId xmlns:a16="http://schemas.microsoft.com/office/drawing/2014/main" id="{653FCDD8-4DEB-00C8-7884-A555F1229249}"/>
              </a:ext>
            </a:extLst>
          </p:cNvPr>
          <p:cNvSpPr/>
          <p:nvPr/>
        </p:nvSpPr>
        <p:spPr>
          <a:xfrm>
            <a:off x="6048816" y="1967470"/>
            <a:ext cx="300038" cy="82515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자유형: 도형 384">
            <a:extLst>
              <a:ext uri="{FF2B5EF4-FFF2-40B4-BE49-F238E27FC236}">
                <a16:creationId xmlns:a16="http://schemas.microsoft.com/office/drawing/2014/main" id="{D0F6CCA7-398F-1395-9F1F-2074144AE3AD}"/>
              </a:ext>
            </a:extLst>
          </p:cNvPr>
          <p:cNvSpPr/>
          <p:nvPr/>
        </p:nvSpPr>
        <p:spPr>
          <a:xfrm flipH="1">
            <a:off x="5597576" y="2161271"/>
            <a:ext cx="300038" cy="68262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자유형: 도형 385">
            <a:extLst>
              <a:ext uri="{FF2B5EF4-FFF2-40B4-BE49-F238E27FC236}">
                <a16:creationId xmlns:a16="http://schemas.microsoft.com/office/drawing/2014/main" id="{525597D1-E474-F484-D577-426BA6248A62}"/>
              </a:ext>
            </a:extLst>
          </p:cNvPr>
          <p:cNvSpPr/>
          <p:nvPr/>
        </p:nvSpPr>
        <p:spPr>
          <a:xfrm flipH="1">
            <a:off x="5597576" y="1734160"/>
            <a:ext cx="300038" cy="167527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7" name="직선 연결선 386">
            <a:extLst>
              <a:ext uri="{FF2B5EF4-FFF2-40B4-BE49-F238E27FC236}">
                <a16:creationId xmlns:a16="http://schemas.microsoft.com/office/drawing/2014/main" id="{050204DC-B648-4C38-B0B6-028905D74607}"/>
              </a:ext>
            </a:extLst>
          </p:cNvPr>
          <p:cNvCxnSpPr>
            <a:cxnSpLocks/>
          </p:cNvCxnSpPr>
          <p:nvPr/>
        </p:nvCxnSpPr>
        <p:spPr>
          <a:xfrm flipH="1">
            <a:off x="5599201" y="2083514"/>
            <a:ext cx="266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자유형: 도형 387">
            <a:extLst>
              <a:ext uri="{FF2B5EF4-FFF2-40B4-BE49-F238E27FC236}">
                <a16:creationId xmlns:a16="http://schemas.microsoft.com/office/drawing/2014/main" id="{091DC259-B1B6-B50B-0E3F-186AFB66D37B}"/>
              </a:ext>
            </a:extLst>
          </p:cNvPr>
          <p:cNvSpPr/>
          <p:nvPr/>
        </p:nvSpPr>
        <p:spPr>
          <a:xfrm flipH="1">
            <a:off x="7523703" y="2190907"/>
            <a:ext cx="300038" cy="18000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" name="직사각형 388">
            <a:extLst>
              <a:ext uri="{FF2B5EF4-FFF2-40B4-BE49-F238E27FC236}">
                <a16:creationId xmlns:a16="http://schemas.microsoft.com/office/drawing/2014/main" id="{6DE7525C-1D76-91D2-0C62-5527DB3483CA}"/>
              </a:ext>
            </a:extLst>
          </p:cNvPr>
          <p:cNvSpPr/>
          <p:nvPr/>
        </p:nvSpPr>
        <p:spPr>
          <a:xfrm>
            <a:off x="6730443" y="1855314"/>
            <a:ext cx="750279" cy="45640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3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DE7F24B5-B6D7-8BF6-1F76-03523AB6E0E2}"/>
              </a:ext>
            </a:extLst>
          </p:cNvPr>
          <p:cNvSpPr txBox="1"/>
          <p:nvPr/>
        </p:nvSpPr>
        <p:spPr>
          <a:xfrm>
            <a:off x="6730352" y="2059144"/>
            <a:ext cx="75027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Thawed active layer</a:t>
            </a:r>
            <a:endParaRPr kumimoji="0" lang="ko-KR" altLang="en-US" sz="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91" name="자유형: 도형 390">
            <a:extLst>
              <a:ext uri="{FF2B5EF4-FFF2-40B4-BE49-F238E27FC236}">
                <a16:creationId xmlns:a16="http://schemas.microsoft.com/office/drawing/2014/main" id="{0BDB0DDB-3034-D34B-74A3-227A8201A539}"/>
              </a:ext>
            </a:extLst>
          </p:cNvPr>
          <p:cNvSpPr/>
          <p:nvPr/>
        </p:nvSpPr>
        <p:spPr>
          <a:xfrm flipH="1">
            <a:off x="6730352" y="1867726"/>
            <a:ext cx="300038" cy="45719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자유형: 도형 391">
            <a:extLst>
              <a:ext uri="{FF2B5EF4-FFF2-40B4-BE49-F238E27FC236}">
                <a16:creationId xmlns:a16="http://schemas.microsoft.com/office/drawing/2014/main" id="{B35F75D7-3BA8-5EF5-9A17-F1F1C134BA42}"/>
              </a:ext>
            </a:extLst>
          </p:cNvPr>
          <p:cNvSpPr/>
          <p:nvPr/>
        </p:nvSpPr>
        <p:spPr>
          <a:xfrm flipH="1">
            <a:off x="6730352" y="2172477"/>
            <a:ext cx="300038" cy="45719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자유형: 도형 392">
            <a:extLst>
              <a:ext uri="{FF2B5EF4-FFF2-40B4-BE49-F238E27FC236}">
                <a16:creationId xmlns:a16="http://schemas.microsoft.com/office/drawing/2014/main" id="{723720C7-02BB-EF90-DA5D-F59334022044}"/>
              </a:ext>
            </a:extLst>
          </p:cNvPr>
          <p:cNvSpPr/>
          <p:nvPr/>
        </p:nvSpPr>
        <p:spPr>
          <a:xfrm>
            <a:off x="7264722" y="1971954"/>
            <a:ext cx="216000" cy="45719"/>
          </a:xfrm>
          <a:custGeom>
            <a:avLst/>
            <a:gdLst>
              <a:gd name="connsiteX0" fmla="*/ 300038 w 300038"/>
              <a:gd name="connsiteY0" fmla="*/ 0 h 100012"/>
              <a:gd name="connsiteX1" fmla="*/ 297656 w 300038"/>
              <a:gd name="connsiteY1" fmla="*/ 100012 h 100012"/>
              <a:gd name="connsiteX2" fmla="*/ 238125 w 300038"/>
              <a:gd name="connsiteY2" fmla="*/ 80962 h 100012"/>
              <a:gd name="connsiteX3" fmla="*/ 109538 w 300038"/>
              <a:gd name="connsiteY3" fmla="*/ 69056 h 100012"/>
              <a:gd name="connsiteX4" fmla="*/ 38100 w 300038"/>
              <a:gd name="connsiteY4" fmla="*/ 76200 h 100012"/>
              <a:gd name="connsiteX5" fmla="*/ 11906 w 300038"/>
              <a:gd name="connsiteY5" fmla="*/ 73818 h 100012"/>
              <a:gd name="connsiteX6" fmla="*/ 11906 w 300038"/>
              <a:gd name="connsiteY6" fmla="*/ 73818 h 100012"/>
              <a:gd name="connsiteX7" fmla="*/ 0 w 300038"/>
              <a:gd name="connsiteY7" fmla="*/ 42862 h 100012"/>
              <a:gd name="connsiteX8" fmla="*/ 42863 w 300038"/>
              <a:gd name="connsiteY8" fmla="*/ 40481 h 100012"/>
              <a:gd name="connsiteX9" fmla="*/ 102394 w 300038"/>
              <a:gd name="connsiteY9" fmla="*/ 14287 h 100012"/>
              <a:gd name="connsiteX10" fmla="*/ 133350 w 300038"/>
              <a:gd name="connsiteY10" fmla="*/ 14287 h 100012"/>
              <a:gd name="connsiteX11" fmla="*/ 142875 w 300038"/>
              <a:gd name="connsiteY11" fmla="*/ 14287 h 100012"/>
              <a:gd name="connsiteX12" fmla="*/ 197644 w 300038"/>
              <a:gd name="connsiteY12" fmla="*/ 4762 h 100012"/>
              <a:gd name="connsiteX13" fmla="*/ 300038 w 300038"/>
              <a:gd name="connsiteY13" fmla="*/ 0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0038" h="100012">
                <a:moveTo>
                  <a:pt x="300038" y="0"/>
                </a:moveTo>
                <a:lnTo>
                  <a:pt x="297656" y="100012"/>
                </a:lnTo>
                <a:lnTo>
                  <a:pt x="238125" y="80962"/>
                </a:lnTo>
                <a:lnTo>
                  <a:pt x="109538" y="69056"/>
                </a:lnTo>
                <a:lnTo>
                  <a:pt x="38100" y="76200"/>
                </a:lnTo>
                <a:lnTo>
                  <a:pt x="11906" y="73818"/>
                </a:lnTo>
                <a:lnTo>
                  <a:pt x="11906" y="73818"/>
                </a:lnTo>
                <a:lnTo>
                  <a:pt x="0" y="42862"/>
                </a:lnTo>
                <a:lnTo>
                  <a:pt x="42863" y="40481"/>
                </a:lnTo>
                <a:lnTo>
                  <a:pt x="102394" y="14287"/>
                </a:lnTo>
                <a:lnTo>
                  <a:pt x="133350" y="14287"/>
                </a:lnTo>
                <a:lnTo>
                  <a:pt x="142875" y="14287"/>
                </a:lnTo>
                <a:lnTo>
                  <a:pt x="197644" y="4762"/>
                </a:lnTo>
                <a:lnTo>
                  <a:pt x="300038" y="0"/>
                </a:lnTo>
                <a:close/>
              </a:path>
            </a:pathLst>
          </a:custGeom>
          <a:solidFill>
            <a:srgbClr val="D0D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4" name="직선 연결선 393">
            <a:extLst>
              <a:ext uri="{FF2B5EF4-FFF2-40B4-BE49-F238E27FC236}">
                <a16:creationId xmlns:a16="http://schemas.microsoft.com/office/drawing/2014/main" id="{F7513280-7EC0-4062-3511-B51868925261}"/>
              </a:ext>
            </a:extLst>
          </p:cNvPr>
          <p:cNvCxnSpPr>
            <a:cxnSpLocks/>
          </p:cNvCxnSpPr>
          <p:nvPr/>
        </p:nvCxnSpPr>
        <p:spPr>
          <a:xfrm flipH="1">
            <a:off x="5596096" y="1855314"/>
            <a:ext cx="1872000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직선 화살표 연결선 394">
            <a:extLst>
              <a:ext uri="{FF2B5EF4-FFF2-40B4-BE49-F238E27FC236}">
                <a16:creationId xmlns:a16="http://schemas.microsoft.com/office/drawing/2014/main" id="{66834C3D-2ED2-3630-BF97-48E6F9821C2C}"/>
              </a:ext>
            </a:extLst>
          </p:cNvPr>
          <p:cNvCxnSpPr>
            <a:cxnSpLocks/>
          </p:cNvCxnSpPr>
          <p:nvPr/>
        </p:nvCxnSpPr>
        <p:spPr>
          <a:xfrm>
            <a:off x="7524335" y="1861664"/>
            <a:ext cx="0" cy="21600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직선 화살표 연결선 395">
            <a:extLst>
              <a:ext uri="{FF2B5EF4-FFF2-40B4-BE49-F238E27FC236}">
                <a16:creationId xmlns:a16="http://schemas.microsoft.com/office/drawing/2014/main" id="{64EA7B4E-526C-512A-FDFC-D2963443EA9A}"/>
              </a:ext>
            </a:extLst>
          </p:cNvPr>
          <p:cNvCxnSpPr>
            <a:cxnSpLocks/>
          </p:cNvCxnSpPr>
          <p:nvPr/>
        </p:nvCxnSpPr>
        <p:spPr>
          <a:xfrm>
            <a:off x="8309813" y="2089570"/>
            <a:ext cx="0" cy="216000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직선 화살표 연결선 396">
            <a:extLst>
              <a:ext uri="{FF2B5EF4-FFF2-40B4-BE49-F238E27FC236}">
                <a16:creationId xmlns:a16="http://schemas.microsoft.com/office/drawing/2014/main" id="{0DAEE4C2-125E-6EC2-49CF-1044B9E7D100}"/>
              </a:ext>
            </a:extLst>
          </p:cNvPr>
          <p:cNvCxnSpPr>
            <a:cxnSpLocks/>
          </p:cNvCxnSpPr>
          <p:nvPr/>
        </p:nvCxnSpPr>
        <p:spPr>
          <a:xfrm>
            <a:off x="8309813" y="1401986"/>
            <a:ext cx="0" cy="648000"/>
          </a:xfrm>
          <a:prstGeom prst="straightConnector1">
            <a:avLst/>
          </a:prstGeom>
          <a:ln w="6350">
            <a:solidFill>
              <a:schemeClr val="tx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직선 화살표 연결선 397">
            <a:extLst>
              <a:ext uri="{FF2B5EF4-FFF2-40B4-BE49-F238E27FC236}">
                <a16:creationId xmlns:a16="http://schemas.microsoft.com/office/drawing/2014/main" id="{53DC92EC-2E21-67B2-F588-6F111C972ABC}"/>
              </a:ext>
            </a:extLst>
          </p:cNvPr>
          <p:cNvCxnSpPr>
            <a:cxnSpLocks/>
          </p:cNvCxnSpPr>
          <p:nvPr/>
        </p:nvCxnSpPr>
        <p:spPr>
          <a:xfrm>
            <a:off x="7524335" y="1498154"/>
            <a:ext cx="0" cy="324000"/>
          </a:xfrm>
          <a:prstGeom prst="straightConnector1">
            <a:avLst/>
          </a:prstGeom>
          <a:ln w="6350">
            <a:solidFill>
              <a:schemeClr val="tx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직선 화살표 연결선 398">
            <a:extLst>
              <a:ext uri="{FF2B5EF4-FFF2-40B4-BE49-F238E27FC236}">
                <a16:creationId xmlns:a16="http://schemas.microsoft.com/office/drawing/2014/main" id="{871AB876-2FF2-6842-B71D-2D9AA828C6A9}"/>
              </a:ext>
            </a:extLst>
          </p:cNvPr>
          <p:cNvCxnSpPr>
            <a:cxnSpLocks/>
          </p:cNvCxnSpPr>
          <p:nvPr/>
        </p:nvCxnSpPr>
        <p:spPr>
          <a:xfrm>
            <a:off x="6731744" y="1660537"/>
            <a:ext cx="0" cy="180000"/>
          </a:xfrm>
          <a:prstGeom prst="straightConnector1">
            <a:avLst/>
          </a:prstGeom>
          <a:ln w="6350">
            <a:solidFill>
              <a:schemeClr val="tx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TextBox 399">
            <a:extLst>
              <a:ext uri="{FF2B5EF4-FFF2-40B4-BE49-F238E27FC236}">
                <a16:creationId xmlns:a16="http://schemas.microsoft.com/office/drawing/2014/main" id="{9AAAC4CC-2AB7-5F95-EFF3-C843A5458A6A}"/>
              </a:ext>
            </a:extLst>
          </p:cNvPr>
          <p:cNvSpPr txBox="1"/>
          <p:nvPr/>
        </p:nvSpPr>
        <p:spPr>
          <a:xfrm>
            <a:off x="5599200" y="2059144"/>
            <a:ext cx="75027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Thawed active layer</a:t>
            </a:r>
            <a:endParaRPr kumimoji="0" lang="ko-KR" altLang="en-US" sz="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0D09177B-6042-525A-D6B5-C163435F42AE}"/>
              </a:ext>
            </a:extLst>
          </p:cNvPr>
          <p:cNvSpPr txBox="1"/>
          <p:nvPr/>
        </p:nvSpPr>
        <p:spPr>
          <a:xfrm>
            <a:off x="6348854" y="1713154"/>
            <a:ext cx="379362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Upper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1C72F5E3-6AD6-4D8C-48F6-078A19D29B28}"/>
              </a:ext>
            </a:extLst>
          </p:cNvPr>
          <p:cNvSpPr txBox="1"/>
          <p:nvPr/>
        </p:nvSpPr>
        <p:spPr>
          <a:xfrm>
            <a:off x="6348854" y="1941353"/>
            <a:ext cx="379362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Middle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0E5FDE2C-A547-CD25-AE80-30B05D6A0101}"/>
              </a:ext>
            </a:extLst>
          </p:cNvPr>
          <p:cNvSpPr txBox="1"/>
          <p:nvPr/>
        </p:nvSpPr>
        <p:spPr>
          <a:xfrm>
            <a:off x="6348854" y="2169552"/>
            <a:ext cx="379362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Lower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04" name="직사각형 403">
            <a:extLst>
              <a:ext uri="{FF2B5EF4-FFF2-40B4-BE49-F238E27FC236}">
                <a16:creationId xmlns:a16="http://schemas.microsoft.com/office/drawing/2014/main" id="{B7D51F93-B3BE-B544-D14D-28715303B0A7}"/>
              </a:ext>
            </a:extLst>
          </p:cNvPr>
          <p:cNvSpPr/>
          <p:nvPr/>
        </p:nvSpPr>
        <p:spPr>
          <a:xfrm>
            <a:off x="56566" y="849980"/>
            <a:ext cx="9034550" cy="34426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Rectangle 9">
            <a:extLst>
              <a:ext uri="{FF2B5EF4-FFF2-40B4-BE49-F238E27FC236}">
                <a16:creationId xmlns:a16="http://schemas.microsoft.com/office/drawing/2014/main" id="{AD6C6467-D28C-8D99-EB3F-B4E04752EC36}"/>
              </a:ext>
            </a:extLst>
          </p:cNvPr>
          <p:cNvSpPr/>
          <p:nvPr/>
        </p:nvSpPr>
        <p:spPr>
          <a:xfrm>
            <a:off x="426084" y="640979"/>
            <a:ext cx="8551206" cy="360676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altLang="ko-KR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Temporal displacement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related to vertical distribution of </a:t>
            </a:r>
            <a:r>
              <a:rPr lang="en-US" altLang="ko-K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ICE-rich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active layer )</a:t>
            </a:r>
            <a:r>
              <a:rPr lang="en-US" altLang="ko-KR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6" name="그림 405">
            <a:extLst>
              <a:ext uri="{FF2B5EF4-FFF2-40B4-BE49-F238E27FC236}">
                <a16:creationId xmlns:a16="http://schemas.microsoft.com/office/drawing/2014/main" id="{FA7871C3-9391-01DB-5383-64E63B3216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29" y="2769587"/>
            <a:ext cx="5086377" cy="1106897"/>
          </a:xfrm>
          <a:prstGeom prst="rect">
            <a:avLst/>
          </a:prstGeom>
        </p:spPr>
      </p:pic>
      <p:sp>
        <p:nvSpPr>
          <p:cNvPr id="407" name="직각 삼각형 406">
            <a:extLst>
              <a:ext uri="{FF2B5EF4-FFF2-40B4-BE49-F238E27FC236}">
                <a16:creationId xmlns:a16="http://schemas.microsoft.com/office/drawing/2014/main" id="{1E6AB0D2-4A32-3EC7-3168-394648EDFE15}"/>
              </a:ext>
            </a:extLst>
          </p:cNvPr>
          <p:cNvSpPr/>
          <p:nvPr/>
        </p:nvSpPr>
        <p:spPr>
          <a:xfrm flipH="1">
            <a:off x="473444" y="3444573"/>
            <a:ext cx="919440" cy="390563"/>
          </a:xfrm>
          <a:prstGeom prst="rtTriangl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직각 삼각형 407">
            <a:extLst>
              <a:ext uri="{FF2B5EF4-FFF2-40B4-BE49-F238E27FC236}">
                <a16:creationId xmlns:a16="http://schemas.microsoft.com/office/drawing/2014/main" id="{88FE9ACC-BB5D-5BC5-405D-0845D9E147A5}"/>
              </a:ext>
            </a:extLst>
          </p:cNvPr>
          <p:cNvSpPr/>
          <p:nvPr/>
        </p:nvSpPr>
        <p:spPr>
          <a:xfrm flipH="1">
            <a:off x="1379472" y="3259540"/>
            <a:ext cx="948509" cy="191602"/>
          </a:xfrm>
          <a:prstGeom prst="rtTriangle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" name="직각 삼각형 408">
            <a:extLst>
              <a:ext uri="{FF2B5EF4-FFF2-40B4-BE49-F238E27FC236}">
                <a16:creationId xmlns:a16="http://schemas.microsoft.com/office/drawing/2014/main" id="{50BFCA6B-DAD3-2AAC-BB72-EFD5559FF6E4}"/>
              </a:ext>
            </a:extLst>
          </p:cNvPr>
          <p:cNvSpPr/>
          <p:nvPr/>
        </p:nvSpPr>
        <p:spPr>
          <a:xfrm flipH="1">
            <a:off x="2327980" y="2860090"/>
            <a:ext cx="2498665" cy="397259"/>
          </a:xfrm>
          <a:prstGeom prst="rtTriangle">
            <a:avLst/>
          </a:prstGeom>
          <a:solidFill>
            <a:schemeClr val="accent5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직사각형 409">
            <a:extLst>
              <a:ext uri="{FF2B5EF4-FFF2-40B4-BE49-F238E27FC236}">
                <a16:creationId xmlns:a16="http://schemas.microsoft.com/office/drawing/2014/main" id="{953E153E-525A-AC40-5823-3C9F434B4182}"/>
              </a:ext>
            </a:extLst>
          </p:cNvPr>
          <p:cNvSpPr/>
          <p:nvPr/>
        </p:nvSpPr>
        <p:spPr>
          <a:xfrm>
            <a:off x="2327982" y="3257352"/>
            <a:ext cx="2498666" cy="577782"/>
          </a:xfrm>
          <a:prstGeom prst="rect">
            <a:avLst/>
          </a:prstGeom>
          <a:solidFill>
            <a:schemeClr val="accent5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직사각형 410">
            <a:extLst>
              <a:ext uri="{FF2B5EF4-FFF2-40B4-BE49-F238E27FC236}">
                <a16:creationId xmlns:a16="http://schemas.microsoft.com/office/drawing/2014/main" id="{4B125C94-C44E-B15A-63AC-E80299581F0F}"/>
              </a:ext>
            </a:extLst>
          </p:cNvPr>
          <p:cNvSpPr/>
          <p:nvPr/>
        </p:nvSpPr>
        <p:spPr>
          <a:xfrm>
            <a:off x="1392884" y="3450469"/>
            <a:ext cx="935098" cy="382284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47A0DEC2-1EEB-E51C-9DBB-4BA1316BB7B8}"/>
              </a:ext>
            </a:extLst>
          </p:cNvPr>
          <p:cNvSpPr txBox="1"/>
          <p:nvPr/>
        </p:nvSpPr>
        <p:spPr>
          <a:xfrm>
            <a:off x="2714803" y="2881115"/>
            <a:ext cx="648913" cy="153888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99 days</a:t>
            </a:r>
          </a:p>
        </p:txBody>
      </p:sp>
      <p:sp>
        <p:nvSpPr>
          <p:cNvPr id="413" name="직사각형 412">
            <a:extLst>
              <a:ext uri="{FF2B5EF4-FFF2-40B4-BE49-F238E27FC236}">
                <a16:creationId xmlns:a16="http://schemas.microsoft.com/office/drawing/2014/main" id="{4C5A5E57-515F-D508-19A7-BBC68FA13E64}"/>
              </a:ext>
            </a:extLst>
          </p:cNvPr>
          <p:cNvSpPr/>
          <p:nvPr/>
        </p:nvSpPr>
        <p:spPr>
          <a:xfrm rot="5400000">
            <a:off x="4650300" y="3032631"/>
            <a:ext cx="978617" cy="626389"/>
          </a:xfrm>
          <a:prstGeom prst="rect">
            <a:avLst/>
          </a:prstGeom>
          <a:solidFill>
            <a:srgbClr val="E2D1A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altLang="ko-KR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ko-KR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frozen  </a:t>
            </a:r>
          </a:p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layer</a:t>
            </a:r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8F24EBB4-6594-083F-CC50-ECB71BDB553C}"/>
              </a:ext>
            </a:extLst>
          </p:cNvPr>
          <p:cNvSpPr txBox="1"/>
          <p:nvPr/>
        </p:nvSpPr>
        <p:spPr>
          <a:xfrm>
            <a:off x="4979533" y="2952065"/>
            <a:ext cx="323820" cy="107722"/>
          </a:xfrm>
          <a:prstGeom prst="rect">
            <a:avLst/>
          </a:prstGeom>
          <a:solidFill>
            <a:srgbClr val="E2D1A2"/>
          </a:solidFill>
          <a:ln w="317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US" altLang="ko-KR" sz="7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7.35 cm</a:t>
            </a:r>
          </a:p>
        </p:txBody>
      </p:sp>
      <p:cxnSp>
        <p:nvCxnSpPr>
          <p:cNvPr id="415" name="직선 연결선 414">
            <a:extLst>
              <a:ext uri="{FF2B5EF4-FFF2-40B4-BE49-F238E27FC236}">
                <a16:creationId xmlns:a16="http://schemas.microsoft.com/office/drawing/2014/main" id="{ADA08BE3-92F9-FE6D-6A81-27926CB841EC}"/>
              </a:ext>
            </a:extLst>
          </p:cNvPr>
          <p:cNvCxnSpPr/>
          <p:nvPr/>
        </p:nvCxnSpPr>
        <p:spPr>
          <a:xfrm flipV="1">
            <a:off x="456678" y="3444573"/>
            <a:ext cx="936206" cy="38818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직선 연결선 415">
            <a:extLst>
              <a:ext uri="{FF2B5EF4-FFF2-40B4-BE49-F238E27FC236}">
                <a16:creationId xmlns:a16="http://schemas.microsoft.com/office/drawing/2014/main" id="{B7E4612F-68C3-E829-D22A-DAD03C67352F}"/>
              </a:ext>
            </a:extLst>
          </p:cNvPr>
          <p:cNvCxnSpPr>
            <a:cxnSpLocks/>
          </p:cNvCxnSpPr>
          <p:nvPr/>
        </p:nvCxnSpPr>
        <p:spPr>
          <a:xfrm flipV="1">
            <a:off x="1383644" y="3257157"/>
            <a:ext cx="941113" cy="189742"/>
          </a:xfrm>
          <a:prstGeom prst="line">
            <a:avLst/>
          </a:prstGeom>
          <a:ln w="12700">
            <a:solidFill>
              <a:srgbClr val="70A8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직선 연결선 416">
            <a:extLst>
              <a:ext uri="{FF2B5EF4-FFF2-40B4-BE49-F238E27FC236}">
                <a16:creationId xmlns:a16="http://schemas.microsoft.com/office/drawing/2014/main" id="{10BCBCD8-200D-FB48-5A28-43586ED25179}"/>
              </a:ext>
            </a:extLst>
          </p:cNvPr>
          <p:cNvCxnSpPr>
            <a:cxnSpLocks/>
          </p:cNvCxnSpPr>
          <p:nvPr/>
        </p:nvCxnSpPr>
        <p:spPr>
          <a:xfrm flipV="1">
            <a:off x="2323360" y="2866612"/>
            <a:ext cx="2452873" cy="38156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직선 연결선 417">
            <a:extLst>
              <a:ext uri="{FF2B5EF4-FFF2-40B4-BE49-F238E27FC236}">
                <a16:creationId xmlns:a16="http://schemas.microsoft.com/office/drawing/2014/main" id="{658CC207-3CBE-D4F0-65F1-A65FC1F820ED}"/>
              </a:ext>
            </a:extLst>
          </p:cNvPr>
          <p:cNvCxnSpPr>
            <a:cxnSpLocks/>
          </p:cNvCxnSpPr>
          <p:nvPr/>
        </p:nvCxnSpPr>
        <p:spPr>
          <a:xfrm flipV="1">
            <a:off x="4793499" y="2861661"/>
            <a:ext cx="648913" cy="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직선 연결선 418">
            <a:extLst>
              <a:ext uri="{FF2B5EF4-FFF2-40B4-BE49-F238E27FC236}">
                <a16:creationId xmlns:a16="http://schemas.microsoft.com/office/drawing/2014/main" id="{99CE4B87-A485-01B3-1A88-3503F00E0B14}"/>
              </a:ext>
            </a:extLst>
          </p:cNvPr>
          <p:cNvCxnSpPr/>
          <p:nvPr/>
        </p:nvCxnSpPr>
        <p:spPr>
          <a:xfrm flipV="1">
            <a:off x="1392884" y="2799481"/>
            <a:ext cx="0" cy="103327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직선 연결선 419">
            <a:extLst>
              <a:ext uri="{FF2B5EF4-FFF2-40B4-BE49-F238E27FC236}">
                <a16:creationId xmlns:a16="http://schemas.microsoft.com/office/drawing/2014/main" id="{A1667E72-443D-5E03-DAF1-8A72CC44FD0C}"/>
              </a:ext>
            </a:extLst>
          </p:cNvPr>
          <p:cNvCxnSpPr/>
          <p:nvPr/>
        </p:nvCxnSpPr>
        <p:spPr>
          <a:xfrm flipV="1">
            <a:off x="2323360" y="2799481"/>
            <a:ext cx="0" cy="103327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직선 연결선 420">
            <a:extLst>
              <a:ext uri="{FF2B5EF4-FFF2-40B4-BE49-F238E27FC236}">
                <a16:creationId xmlns:a16="http://schemas.microsoft.com/office/drawing/2014/main" id="{E9B982E7-FCC1-35DB-1CA6-CB6BD8B72D6A}"/>
              </a:ext>
            </a:extLst>
          </p:cNvPr>
          <p:cNvCxnSpPr/>
          <p:nvPr/>
        </p:nvCxnSpPr>
        <p:spPr>
          <a:xfrm flipV="1">
            <a:off x="4825399" y="2799481"/>
            <a:ext cx="0" cy="103327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직선 화살표 연결선 421">
            <a:extLst>
              <a:ext uri="{FF2B5EF4-FFF2-40B4-BE49-F238E27FC236}">
                <a16:creationId xmlns:a16="http://schemas.microsoft.com/office/drawing/2014/main" id="{79830DFE-7B06-A442-D981-C10DDE2BED38}"/>
              </a:ext>
            </a:extLst>
          </p:cNvPr>
          <p:cNvCxnSpPr>
            <a:cxnSpLocks/>
            <a:stCxn id="409" idx="0"/>
          </p:cNvCxnSpPr>
          <p:nvPr/>
        </p:nvCxnSpPr>
        <p:spPr>
          <a:xfrm flipH="1" flipV="1">
            <a:off x="2323361" y="2857080"/>
            <a:ext cx="2503284" cy="301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TextBox 422">
            <a:extLst>
              <a:ext uri="{FF2B5EF4-FFF2-40B4-BE49-F238E27FC236}">
                <a16:creationId xmlns:a16="http://schemas.microsoft.com/office/drawing/2014/main" id="{B59B2640-92A4-E558-F869-348431C64E2B}"/>
              </a:ext>
            </a:extLst>
          </p:cNvPr>
          <p:cNvSpPr txBox="1"/>
          <p:nvPr/>
        </p:nvSpPr>
        <p:spPr>
          <a:xfrm rot="16200000">
            <a:off x="-344365" y="3219302"/>
            <a:ext cx="1136828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[cm]</a:t>
            </a:r>
            <a:endParaRPr lang="ko-KR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908F6FE1-934C-7010-FC1B-3E0DBF309C10}"/>
              </a:ext>
            </a:extLst>
          </p:cNvPr>
          <p:cNvSpPr txBox="1"/>
          <p:nvPr/>
        </p:nvSpPr>
        <p:spPr>
          <a:xfrm>
            <a:off x="335573" y="3759586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062EC550-6230-354F-8453-CB08388E9B96}"/>
              </a:ext>
            </a:extLst>
          </p:cNvPr>
          <p:cNvSpPr txBox="1"/>
          <p:nvPr/>
        </p:nvSpPr>
        <p:spPr>
          <a:xfrm>
            <a:off x="335573" y="3501717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A9BCD877-4B95-83B9-12E9-84BD93633051}"/>
              </a:ext>
            </a:extLst>
          </p:cNvPr>
          <p:cNvSpPr txBox="1"/>
          <p:nvPr/>
        </p:nvSpPr>
        <p:spPr>
          <a:xfrm>
            <a:off x="335573" y="3243849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44EB7D20-EFC6-B12C-DC41-6C4E8A5BE574}"/>
              </a:ext>
            </a:extLst>
          </p:cNvPr>
          <p:cNvSpPr txBox="1"/>
          <p:nvPr/>
        </p:nvSpPr>
        <p:spPr>
          <a:xfrm>
            <a:off x="335573" y="2985981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143C67D7-1FAB-4F82-6A61-3DBEB16BD015}"/>
              </a:ext>
            </a:extLst>
          </p:cNvPr>
          <p:cNvSpPr txBox="1"/>
          <p:nvPr/>
        </p:nvSpPr>
        <p:spPr>
          <a:xfrm>
            <a:off x="335573" y="2728113"/>
            <a:ext cx="7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A9CCA7E1-0BCD-F7A4-CA4F-4838BCB420F5}"/>
              </a:ext>
            </a:extLst>
          </p:cNvPr>
          <p:cNvSpPr txBox="1"/>
          <p:nvPr/>
        </p:nvSpPr>
        <p:spPr>
          <a:xfrm>
            <a:off x="1800640" y="4051407"/>
            <a:ext cx="231545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days from 1</a:t>
            </a:r>
            <a:r>
              <a:rPr lang="en-US" altLang="ko-KR" sz="105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ko-KR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acquisition</a:t>
            </a:r>
            <a:endParaRPr lang="ko-KR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FA35F4C3-FD82-13D7-8931-64B39030088C}"/>
              </a:ext>
            </a:extLst>
          </p:cNvPr>
          <p:cNvSpPr txBox="1"/>
          <p:nvPr/>
        </p:nvSpPr>
        <p:spPr>
          <a:xfrm>
            <a:off x="375494" y="3889752"/>
            <a:ext cx="187357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5F7CC834-7927-E75C-FB4D-FE8E0F72EFD5}"/>
              </a:ext>
            </a:extLst>
          </p:cNvPr>
          <p:cNvSpPr txBox="1"/>
          <p:nvPr/>
        </p:nvSpPr>
        <p:spPr>
          <a:xfrm>
            <a:off x="667010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2946A5C4-3780-F6DF-38C7-35ED721CABC8}"/>
              </a:ext>
            </a:extLst>
          </p:cNvPr>
          <p:cNvSpPr txBox="1"/>
          <p:nvPr/>
        </p:nvSpPr>
        <p:spPr>
          <a:xfrm>
            <a:off x="986361" y="3889752"/>
            <a:ext cx="187357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22C725F7-86E9-1EEA-B80B-00C83124580A}"/>
              </a:ext>
            </a:extLst>
          </p:cNvPr>
          <p:cNvSpPr txBox="1"/>
          <p:nvPr/>
        </p:nvSpPr>
        <p:spPr>
          <a:xfrm>
            <a:off x="1277877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BD66969C-0EDE-FB16-DD22-F935683D788B}"/>
              </a:ext>
            </a:extLst>
          </p:cNvPr>
          <p:cNvSpPr txBox="1"/>
          <p:nvPr/>
        </p:nvSpPr>
        <p:spPr>
          <a:xfrm>
            <a:off x="1597228" y="3889752"/>
            <a:ext cx="187357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3F498F7D-EE4F-4E4B-93DB-A6F4DE8D4EAA}"/>
              </a:ext>
            </a:extLst>
          </p:cNvPr>
          <p:cNvSpPr txBox="1"/>
          <p:nvPr/>
        </p:nvSpPr>
        <p:spPr>
          <a:xfrm>
            <a:off x="1888744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36" name="TextBox 435">
            <a:extLst>
              <a:ext uri="{FF2B5EF4-FFF2-40B4-BE49-F238E27FC236}">
                <a16:creationId xmlns:a16="http://schemas.microsoft.com/office/drawing/2014/main" id="{42225ECC-6A07-8BFA-D382-5456309FB5F9}"/>
              </a:ext>
            </a:extLst>
          </p:cNvPr>
          <p:cNvSpPr txBox="1"/>
          <p:nvPr/>
        </p:nvSpPr>
        <p:spPr>
          <a:xfrm>
            <a:off x="2208095" y="3889752"/>
            <a:ext cx="187357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A6143744-525F-FF6E-7B87-FB06265F2662}"/>
              </a:ext>
            </a:extLst>
          </p:cNvPr>
          <p:cNvSpPr txBox="1"/>
          <p:nvPr/>
        </p:nvSpPr>
        <p:spPr>
          <a:xfrm>
            <a:off x="2499611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620E4F4F-C696-C527-E856-F4677415F3C3}"/>
              </a:ext>
            </a:extLst>
          </p:cNvPr>
          <p:cNvSpPr txBox="1"/>
          <p:nvPr/>
        </p:nvSpPr>
        <p:spPr>
          <a:xfrm>
            <a:off x="2818962" y="3889752"/>
            <a:ext cx="187357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EEF22708-3172-6CB4-31BC-0157FA237FE7}"/>
              </a:ext>
            </a:extLst>
          </p:cNvPr>
          <p:cNvSpPr txBox="1"/>
          <p:nvPr/>
        </p:nvSpPr>
        <p:spPr>
          <a:xfrm>
            <a:off x="3110478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B67C3348-37B3-1B30-31B3-BC4989764125}"/>
              </a:ext>
            </a:extLst>
          </p:cNvPr>
          <p:cNvSpPr txBox="1"/>
          <p:nvPr/>
        </p:nvSpPr>
        <p:spPr>
          <a:xfrm>
            <a:off x="3429829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5EE8D239-D015-426B-B907-D9EB80EA3891}"/>
              </a:ext>
            </a:extLst>
          </p:cNvPr>
          <p:cNvSpPr txBox="1"/>
          <p:nvPr/>
        </p:nvSpPr>
        <p:spPr>
          <a:xfrm>
            <a:off x="3749180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132</a:t>
            </a: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9057A75B-B113-764E-FDF2-7DC3741DBB02}"/>
              </a:ext>
            </a:extLst>
          </p:cNvPr>
          <p:cNvSpPr txBox="1"/>
          <p:nvPr/>
        </p:nvSpPr>
        <p:spPr>
          <a:xfrm>
            <a:off x="4068531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144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28FCE489-6356-4701-840F-293188134E25}"/>
              </a:ext>
            </a:extLst>
          </p:cNvPr>
          <p:cNvSpPr txBox="1"/>
          <p:nvPr/>
        </p:nvSpPr>
        <p:spPr>
          <a:xfrm>
            <a:off x="4387882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156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D706E780-6AC5-2E1D-5006-BD16FB58E048}"/>
              </a:ext>
            </a:extLst>
          </p:cNvPr>
          <p:cNvSpPr txBox="1"/>
          <p:nvPr/>
        </p:nvSpPr>
        <p:spPr>
          <a:xfrm>
            <a:off x="4707233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168</a:t>
            </a: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FFD17971-777C-EAE1-DFF8-75D249D8A466}"/>
              </a:ext>
            </a:extLst>
          </p:cNvPr>
          <p:cNvSpPr txBox="1"/>
          <p:nvPr/>
        </p:nvSpPr>
        <p:spPr>
          <a:xfrm>
            <a:off x="5026584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DA532D6A-8E1B-40DE-6C29-837925DE41C8}"/>
              </a:ext>
            </a:extLst>
          </p:cNvPr>
          <p:cNvSpPr txBox="1"/>
          <p:nvPr/>
        </p:nvSpPr>
        <p:spPr>
          <a:xfrm>
            <a:off x="5345928" y="3889752"/>
            <a:ext cx="215192" cy="1384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037F164D-7ECB-9E0C-2865-681394BD7053}"/>
                  </a:ext>
                </a:extLst>
              </p:cNvPr>
              <p:cNvSpPr txBox="1"/>
              <p:nvPr/>
            </p:nvSpPr>
            <p:spPr>
              <a:xfrm>
                <a:off x="972952" y="3661573"/>
                <a:ext cx="797199" cy="169855"/>
              </a:xfrm>
              <a:prstGeom prst="rect">
                <a:avLst/>
              </a:prstGeom>
              <a:solidFill>
                <a:srgbClr val="FFD9D9"/>
              </a:solidFill>
              <a:ln w="3175">
                <a:noFill/>
              </a:ln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/>
                <a:r>
                  <a:rPr lang="en-US" altLang="ko-KR" sz="1000" dirty="0"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ko-KR" sz="1000" b="0" i="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.0</m:t>
                    </m:r>
                    <m:r>
                      <a:rPr lang="en-US" altLang="ko-KR" sz="1000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799</m:t>
                    </m:r>
                    <m:f>
                      <m:fPr>
                        <m:type m:val="skw"/>
                        <m:ctrlPr>
                          <a:rPr lang="en-US" altLang="ko-KR" sz="100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sz="10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𝑐𝑚</m:t>
                        </m:r>
                      </m:num>
                      <m:den>
                        <m:r>
                          <a:rPr lang="en-US" altLang="ko-KR" sz="10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𝑑𝑎𝑦</m:t>
                        </m:r>
                      </m:den>
                    </m:f>
                  </m:oMath>
                </a14:m>
                <a:endParaRPr lang="en-US" altLang="ko-KR" sz="100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037F164D-7ECB-9E0C-2865-681394BD7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52" y="3661573"/>
                <a:ext cx="797199" cy="169855"/>
              </a:xfrm>
              <a:prstGeom prst="rect">
                <a:avLst/>
              </a:prstGeom>
              <a:blipFill>
                <a:blip r:embed="rId8"/>
                <a:stretch>
                  <a:fillRect l="-7692" t="-135714" r="-32308" b="-217857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76BC5230-AAA6-A594-F8B1-DEEB3E6581F3}"/>
                  </a:ext>
                </a:extLst>
              </p:cNvPr>
              <p:cNvSpPr txBox="1"/>
              <p:nvPr/>
            </p:nvSpPr>
            <p:spPr>
              <a:xfrm>
                <a:off x="1511458" y="3434316"/>
                <a:ext cx="797199" cy="169855"/>
              </a:xfrm>
              <a:prstGeom prst="rect">
                <a:avLst/>
              </a:prstGeom>
              <a:solidFill>
                <a:srgbClr val="E1E6DE"/>
              </a:solidFill>
              <a:ln w="3175">
                <a:noFill/>
              </a:ln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/>
                <a:r>
                  <a:rPr lang="en-US" altLang="ko-KR" sz="1000" dirty="0"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ko-KR" sz="1000" b="0" i="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.0</m:t>
                    </m:r>
                    <m:r>
                      <a:rPr lang="en-US" altLang="ko-KR" sz="1000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433</m:t>
                    </m:r>
                    <m:f>
                      <m:fPr>
                        <m:type m:val="skw"/>
                        <m:ctrlPr>
                          <a:rPr lang="en-US" altLang="ko-KR" sz="100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sz="10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𝑐𝑚</m:t>
                        </m:r>
                      </m:num>
                      <m:den>
                        <m:r>
                          <a:rPr lang="en-US" altLang="ko-KR" sz="10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𝑑𝑎𝑦</m:t>
                        </m:r>
                      </m:den>
                    </m:f>
                  </m:oMath>
                </a14:m>
                <a:endParaRPr lang="en-US" altLang="ko-KR" sz="100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76BC5230-AAA6-A594-F8B1-DEEB3E658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58" y="3434316"/>
                <a:ext cx="797199" cy="169855"/>
              </a:xfrm>
              <a:prstGeom prst="rect">
                <a:avLst/>
              </a:prstGeom>
              <a:blipFill>
                <a:blip r:embed="rId9"/>
                <a:stretch>
                  <a:fillRect l="-7634" t="-132143" r="-31298" b="-221429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CD0C0266-7345-D142-0C4C-44247098CA3B}"/>
                  </a:ext>
                </a:extLst>
              </p:cNvPr>
              <p:cNvSpPr txBox="1"/>
              <p:nvPr/>
            </p:nvSpPr>
            <p:spPr>
              <a:xfrm>
                <a:off x="3242217" y="3202947"/>
                <a:ext cx="797199" cy="169855"/>
              </a:xfrm>
              <a:prstGeom prst="rect">
                <a:avLst/>
              </a:prstGeom>
              <a:solidFill>
                <a:srgbClr val="E3EAF6"/>
              </a:solidFill>
              <a:ln w="3175">
                <a:noFill/>
              </a:ln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/>
                <a:r>
                  <a:rPr lang="en-US" altLang="ko-KR" sz="1000" dirty="0"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ko-KR" sz="1000" b="0" i="0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.0292</m:t>
                    </m:r>
                    <m:f>
                      <m:fPr>
                        <m:type m:val="skw"/>
                        <m:ctrlPr>
                          <a:rPr lang="en-US" altLang="ko-KR" sz="100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sz="10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𝑐𝑚</m:t>
                        </m:r>
                      </m:num>
                      <m:den>
                        <m:r>
                          <a:rPr lang="en-US" altLang="ko-KR" sz="10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𝑑𝑎𝑦</m:t>
                        </m:r>
                      </m:den>
                    </m:f>
                  </m:oMath>
                </a14:m>
                <a:endParaRPr lang="en-US" altLang="ko-KR" sz="1000" dirty="0"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CD0C0266-7345-D142-0C4C-44247098C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217" y="3202947"/>
                <a:ext cx="797199" cy="169855"/>
              </a:xfrm>
              <a:prstGeom prst="rect">
                <a:avLst/>
              </a:prstGeom>
              <a:blipFill>
                <a:blip r:embed="rId10"/>
                <a:stretch>
                  <a:fillRect l="-7634" t="-132143" r="-31298" b="-221429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0" name="직선 화살표 연결선 449">
            <a:extLst>
              <a:ext uri="{FF2B5EF4-FFF2-40B4-BE49-F238E27FC236}">
                <a16:creationId xmlns:a16="http://schemas.microsoft.com/office/drawing/2014/main" id="{DDBEB740-DF8C-E92B-91DB-BF2549BCB9C9}"/>
              </a:ext>
            </a:extLst>
          </p:cNvPr>
          <p:cNvCxnSpPr>
            <a:cxnSpLocks/>
          </p:cNvCxnSpPr>
          <p:nvPr/>
        </p:nvCxnSpPr>
        <p:spPr>
          <a:xfrm flipH="1">
            <a:off x="1392884" y="3244435"/>
            <a:ext cx="915773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TextBox 450">
            <a:extLst>
              <a:ext uri="{FF2B5EF4-FFF2-40B4-BE49-F238E27FC236}">
                <a16:creationId xmlns:a16="http://schemas.microsoft.com/office/drawing/2014/main" id="{134FB929-122D-E595-429E-8C4F97AFBF7E}"/>
              </a:ext>
            </a:extLst>
          </p:cNvPr>
          <p:cNvSpPr txBox="1"/>
          <p:nvPr/>
        </p:nvSpPr>
        <p:spPr>
          <a:xfrm>
            <a:off x="1637262" y="3028365"/>
            <a:ext cx="467412" cy="153888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35 days</a:t>
            </a:r>
          </a:p>
        </p:txBody>
      </p:sp>
      <p:cxnSp>
        <p:nvCxnSpPr>
          <p:cNvPr id="452" name="직선 화살표 연결선 451">
            <a:extLst>
              <a:ext uri="{FF2B5EF4-FFF2-40B4-BE49-F238E27FC236}">
                <a16:creationId xmlns:a16="http://schemas.microsoft.com/office/drawing/2014/main" id="{81E36C01-C549-9E00-4BFB-746E81BDAC99}"/>
              </a:ext>
            </a:extLst>
          </p:cNvPr>
          <p:cNvCxnSpPr>
            <a:cxnSpLocks/>
          </p:cNvCxnSpPr>
          <p:nvPr/>
        </p:nvCxnSpPr>
        <p:spPr>
          <a:xfrm flipH="1">
            <a:off x="451789" y="3419833"/>
            <a:ext cx="941095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TextBox 452">
            <a:extLst>
              <a:ext uri="{FF2B5EF4-FFF2-40B4-BE49-F238E27FC236}">
                <a16:creationId xmlns:a16="http://schemas.microsoft.com/office/drawing/2014/main" id="{6C0F94D9-0F20-D693-D117-D7019C26161D}"/>
              </a:ext>
            </a:extLst>
          </p:cNvPr>
          <p:cNvSpPr txBox="1"/>
          <p:nvPr/>
        </p:nvSpPr>
        <p:spPr>
          <a:xfrm>
            <a:off x="694536" y="3192307"/>
            <a:ext cx="486115" cy="153888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36 days</a:t>
            </a:r>
          </a:p>
        </p:txBody>
      </p:sp>
      <p:sp>
        <p:nvSpPr>
          <p:cNvPr id="455" name="화살표: 아래쪽 454">
            <a:extLst>
              <a:ext uri="{FF2B5EF4-FFF2-40B4-BE49-F238E27FC236}">
                <a16:creationId xmlns:a16="http://schemas.microsoft.com/office/drawing/2014/main" id="{332BB12B-0E2D-912C-2497-494BC379D4B6}"/>
              </a:ext>
            </a:extLst>
          </p:cNvPr>
          <p:cNvSpPr/>
          <p:nvPr/>
        </p:nvSpPr>
        <p:spPr>
          <a:xfrm>
            <a:off x="2015721" y="2287645"/>
            <a:ext cx="313055" cy="390165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5CA49DDA-DDBA-6712-7F61-A57BBB472A24}"/>
              </a:ext>
            </a:extLst>
          </p:cNvPr>
          <p:cNvSpPr txBox="1"/>
          <p:nvPr/>
        </p:nvSpPr>
        <p:spPr>
          <a:xfrm>
            <a:off x="2413176" y="2375279"/>
            <a:ext cx="29602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Segmented Linear with 3 layers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7" name="그림 456">
            <a:extLst>
              <a:ext uri="{FF2B5EF4-FFF2-40B4-BE49-F238E27FC236}">
                <a16:creationId xmlns:a16="http://schemas.microsoft.com/office/drawing/2014/main" id="{4568EBFE-8DFA-18A8-0494-BC2244B41835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456" y="6586286"/>
            <a:ext cx="648000" cy="115200"/>
          </a:xfrm>
          <a:prstGeom prst="rect">
            <a:avLst/>
          </a:prstGeom>
        </p:spPr>
      </p:pic>
      <p:pic>
        <p:nvPicPr>
          <p:cNvPr id="458" name="그림 457">
            <a:extLst>
              <a:ext uri="{FF2B5EF4-FFF2-40B4-BE49-F238E27FC236}">
                <a16:creationId xmlns:a16="http://schemas.microsoft.com/office/drawing/2014/main" id="{832A0469-62FA-A166-EFAB-7F75A24DBE96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7327289" y="6586286"/>
            <a:ext cx="648000" cy="115200"/>
          </a:xfrm>
          <a:prstGeom prst="rect">
            <a:avLst/>
          </a:prstGeom>
        </p:spPr>
      </p:pic>
      <p:pic>
        <p:nvPicPr>
          <p:cNvPr id="459" name="그림 458">
            <a:extLst>
              <a:ext uri="{FF2B5EF4-FFF2-40B4-BE49-F238E27FC236}">
                <a16:creationId xmlns:a16="http://schemas.microsoft.com/office/drawing/2014/main" id="{B6349F57-8F33-4335-C309-52E1BBAA8591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060" y="6586286"/>
            <a:ext cx="648000" cy="115200"/>
          </a:xfrm>
          <a:prstGeom prst="rect">
            <a:avLst/>
          </a:prstGeom>
        </p:spPr>
      </p:pic>
      <p:pic>
        <p:nvPicPr>
          <p:cNvPr id="460" name="그림 459">
            <a:extLst>
              <a:ext uri="{FF2B5EF4-FFF2-40B4-BE49-F238E27FC236}">
                <a16:creationId xmlns:a16="http://schemas.microsoft.com/office/drawing/2014/main" id="{F4FF504F-A0D8-6FF1-B185-4654B629EF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" y="4668725"/>
            <a:ext cx="987396" cy="1719353"/>
          </a:xfrm>
          <a:prstGeom prst="rect">
            <a:avLst/>
          </a:prstGeom>
        </p:spPr>
      </p:pic>
      <p:pic>
        <p:nvPicPr>
          <p:cNvPr id="461" name="그림 460">
            <a:extLst>
              <a:ext uri="{FF2B5EF4-FFF2-40B4-BE49-F238E27FC236}">
                <a16:creationId xmlns:a16="http://schemas.microsoft.com/office/drawing/2014/main" id="{2267DD78-2623-EB81-9402-DEA7199046F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37" y="4668725"/>
            <a:ext cx="987396" cy="1719353"/>
          </a:xfrm>
          <a:prstGeom prst="rect">
            <a:avLst/>
          </a:prstGeom>
        </p:spPr>
      </p:pic>
      <p:pic>
        <p:nvPicPr>
          <p:cNvPr id="462" name="그림 461">
            <a:extLst>
              <a:ext uri="{FF2B5EF4-FFF2-40B4-BE49-F238E27FC236}">
                <a16:creationId xmlns:a16="http://schemas.microsoft.com/office/drawing/2014/main" id="{CD323B00-F2D8-E9EC-B4AD-782AB155157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747" y="4668725"/>
            <a:ext cx="987396" cy="1719353"/>
          </a:xfrm>
          <a:prstGeom prst="rect">
            <a:avLst/>
          </a:prstGeom>
        </p:spPr>
      </p:pic>
      <p:pic>
        <p:nvPicPr>
          <p:cNvPr id="463" name="그림 462">
            <a:extLst>
              <a:ext uri="{FF2B5EF4-FFF2-40B4-BE49-F238E27FC236}">
                <a16:creationId xmlns:a16="http://schemas.microsoft.com/office/drawing/2014/main" id="{01C65080-FD02-9702-9D4B-324FF5E1B24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0057" y="4668727"/>
            <a:ext cx="987395" cy="1719352"/>
          </a:xfrm>
          <a:prstGeom prst="rect">
            <a:avLst/>
          </a:prstGeom>
        </p:spPr>
      </p:pic>
      <p:pic>
        <p:nvPicPr>
          <p:cNvPr id="464" name="그림 463">
            <a:extLst>
              <a:ext uri="{FF2B5EF4-FFF2-40B4-BE49-F238E27FC236}">
                <a16:creationId xmlns:a16="http://schemas.microsoft.com/office/drawing/2014/main" id="{F13AF880-99B9-92B5-F1F7-A3B25EE65EC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366" y="4668727"/>
            <a:ext cx="987395" cy="1719352"/>
          </a:xfrm>
          <a:prstGeom prst="rect">
            <a:avLst/>
          </a:prstGeom>
        </p:spPr>
      </p:pic>
      <p:pic>
        <p:nvPicPr>
          <p:cNvPr id="465" name="그림 464">
            <a:extLst>
              <a:ext uri="{FF2B5EF4-FFF2-40B4-BE49-F238E27FC236}">
                <a16:creationId xmlns:a16="http://schemas.microsoft.com/office/drawing/2014/main" id="{8076F144-6A1B-7B5E-62F5-932C445DFE9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675" y="4668727"/>
            <a:ext cx="987395" cy="1719352"/>
          </a:xfrm>
          <a:prstGeom prst="rect">
            <a:avLst/>
          </a:prstGeom>
        </p:spPr>
      </p:pic>
      <p:pic>
        <p:nvPicPr>
          <p:cNvPr id="466" name="그림 465">
            <a:extLst>
              <a:ext uri="{FF2B5EF4-FFF2-40B4-BE49-F238E27FC236}">
                <a16:creationId xmlns:a16="http://schemas.microsoft.com/office/drawing/2014/main" id="{7E0FA0C2-BE13-AF77-ABAA-1DC1AA9BE49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7984" y="4668727"/>
            <a:ext cx="987395" cy="1719352"/>
          </a:xfrm>
          <a:prstGeom prst="rect">
            <a:avLst/>
          </a:prstGeom>
        </p:spPr>
      </p:pic>
      <p:pic>
        <p:nvPicPr>
          <p:cNvPr id="467" name="그림 466">
            <a:extLst>
              <a:ext uri="{FF2B5EF4-FFF2-40B4-BE49-F238E27FC236}">
                <a16:creationId xmlns:a16="http://schemas.microsoft.com/office/drawing/2014/main" id="{2A6DB48F-DB1E-D721-D1AA-F6DDA2B8887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293" y="4668727"/>
            <a:ext cx="987395" cy="1719352"/>
          </a:xfrm>
          <a:prstGeom prst="rect">
            <a:avLst/>
          </a:prstGeom>
        </p:spPr>
      </p:pic>
      <p:pic>
        <p:nvPicPr>
          <p:cNvPr id="468" name="그림 467">
            <a:extLst>
              <a:ext uri="{FF2B5EF4-FFF2-40B4-BE49-F238E27FC236}">
                <a16:creationId xmlns:a16="http://schemas.microsoft.com/office/drawing/2014/main" id="{2E94FF85-041A-CDD5-047F-84D650E8637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605" y="4668727"/>
            <a:ext cx="987395" cy="1719352"/>
          </a:xfrm>
          <a:prstGeom prst="rect">
            <a:avLst/>
          </a:prstGeom>
        </p:spPr>
      </p:pic>
      <p:pic>
        <p:nvPicPr>
          <p:cNvPr id="469" name="그림 468">
            <a:extLst>
              <a:ext uri="{FF2B5EF4-FFF2-40B4-BE49-F238E27FC236}">
                <a16:creationId xmlns:a16="http://schemas.microsoft.com/office/drawing/2014/main" id="{1BE14A89-976C-5953-611C-9CB1A22692C7}"/>
              </a:ext>
            </a:extLst>
          </p:cNvPr>
          <p:cNvPicPr preferRelativeResize="0"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893376" y="6588158"/>
            <a:ext cx="1269126" cy="115200"/>
          </a:xfrm>
          <a:prstGeom prst="rect">
            <a:avLst/>
          </a:prstGeom>
        </p:spPr>
      </p:pic>
      <p:sp>
        <p:nvSpPr>
          <p:cNvPr id="470" name="TextBox 469">
            <a:extLst>
              <a:ext uri="{FF2B5EF4-FFF2-40B4-BE49-F238E27FC236}">
                <a16:creationId xmlns:a16="http://schemas.microsoft.com/office/drawing/2014/main" id="{3556FC3D-90C8-E052-F851-2D8E92FF35DD}"/>
              </a:ext>
            </a:extLst>
          </p:cNvPr>
          <p:cNvSpPr txBox="1"/>
          <p:nvPr/>
        </p:nvSpPr>
        <p:spPr>
          <a:xfrm>
            <a:off x="689153" y="6592362"/>
            <a:ext cx="25222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ADAB99C0-1DEB-267F-0F13-2EEE870D30F6}"/>
              </a:ext>
            </a:extLst>
          </p:cNvPr>
          <p:cNvSpPr txBox="1"/>
          <p:nvPr/>
        </p:nvSpPr>
        <p:spPr>
          <a:xfrm>
            <a:off x="2162502" y="6592362"/>
            <a:ext cx="251149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0.06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2" name="TextBox 471">
                <a:extLst>
                  <a:ext uri="{FF2B5EF4-FFF2-40B4-BE49-F238E27FC236}">
                    <a16:creationId xmlns:a16="http://schemas.microsoft.com/office/drawing/2014/main" id="{78DCC40B-1991-D429-8E9D-3C9E68B08EFB}"/>
                  </a:ext>
                </a:extLst>
              </p:cNvPr>
              <p:cNvSpPr txBox="1"/>
              <p:nvPr/>
            </p:nvSpPr>
            <p:spPr>
              <a:xfrm>
                <a:off x="617820" y="6383424"/>
                <a:ext cx="1820238" cy="17485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Slope of each layer </a:t>
                </a:r>
                <a14:m>
                  <m:oMath xmlns:m="http://schemas.openxmlformats.org/officeDocument/2006/math">
                    <m:r>
                      <a:rPr lang="en-US" altLang="ko-KR" sz="1000" b="1" i="0" smtClean="0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type m:val="skw"/>
                        <m:ctrlPr>
                          <a:rPr lang="en-US" altLang="ko-KR" sz="1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000" b="1" i="1" smtClean="0">
                            <a:latin typeface="Cambria Math" panose="02040503050406030204" pitchFamily="18" charset="0"/>
                          </a:rPr>
                          <m:t>𝒄𝒎</m:t>
                        </m:r>
                      </m:num>
                      <m:den>
                        <m:r>
                          <a:rPr lang="en-US" altLang="ko-KR" sz="1000" b="1" i="1" smtClean="0">
                            <a:latin typeface="Cambria Math" panose="02040503050406030204" pitchFamily="18" charset="0"/>
                          </a:rPr>
                          <m:t>𝒅𝒂𝒚</m:t>
                        </m:r>
                      </m:den>
                    </m:f>
                    <m:r>
                      <a:rPr lang="en-US" altLang="ko-KR" sz="1000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ko-KR" alt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2" name="TextBox 471">
                <a:extLst>
                  <a:ext uri="{FF2B5EF4-FFF2-40B4-BE49-F238E27FC236}">
                    <a16:creationId xmlns:a16="http://schemas.microsoft.com/office/drawing/2014/main" id="{78DCC40B-1991-D429-8E9D-3C9E68B08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20" y="6383424"/>
                <a:ext cx="1820238" cy="174856"/>
              </a:xfrm>
              <a:prstGeom prst="rect">
                <a:avLst/>
              </a:prstGeom>
              <a:blipFill>
                <a:blip r:embed="rId22"/>
                <a:stretch>
                  <a:fillRect t="-124138" r="-4013" b="-2137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3" name="그림 472">
            <a:extLst>
              <a:ext uri="{FF2B5EF4-FFF2-40B4-BE49-F238E27FC236}">
                <a16:creationId xmlns:a16="http://schemas.microsoft.com/office/drawing/2014/main" id="{C10438F7-F56D-2795-BE52-E59C7F79DFC2}"/>
              </a:ext>
            </a:extLst>
          </p:cNvPr>
          <p:cNvPicPr preferRelativeResize="0"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875" y="6588158"/>
            <a:ext cx="1270800" cy="115200"/>
          </a:xfrm>
          <a:prstGeom prst="rect">
            <a:avLst/>
          </a:prstGeom>
        </p:spPr>
      </p:pic>
      <p:sp>
        <p:nvSpPr>
          <p:cNvPr id="474" name="TextBox 473">
            <a:extLst>
              <a:ext uri="{FF2B5EF4-FFF2-40B4-BE49-F238E27FC236}">
                <a16:creationId xmlns:a16="http://schemas.microsoft.com/office/drawing/2014/main" id="{4F42012F-3F50-DD05-CBA7-2485E7055E92}"/>
              </a:ext>
            </a:extLst>
          </p:cNvPr>
          <p:cNvSpPr txBox="1"/>
          <p:nvPr/>
        </p:nvSpPr>
        <p:spPr>
          <a:xfrm>
            <a:off x="3624489" y="6576509"/>
            <a:ext cx="25222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BC36C533-DC3C-84B2-6E39-BD0022324DDE}"/>
              </a:ext>
            </a:extLst>
          </p:cNvPr>
          <p:cNvSpPr txBox="1"/>
          <p:nvPr/>
        </p:nvSpPr>
        <p:spPr>
          <a:xfrm>
            <a:off x="5097838" y="6576509"/>
            <a:ext cx="251149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29FB518F-AE2F-3CF9-B448-D3DC8AD510F4}"/>
              </a:ext>
            </a:extLst>
          </p:cNvPr>
          <p:cNvSpPr txBox="1"/>
          <p:nvPr/>
        </p:nvSpPr>
        <p:spPr>
          <a:xfrm>
            <a:off x="3553156" y="6404392"/>
            <a:ext cx="18202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displacement [cm]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E68015B1-65D6-01E1-DD47-F539DD48D141}"/>
              </a:ext>
            </a:extLst>
          </p:cNvPr>
          <p:cNvSpPr txBox="1"/>
          <p:nvPr/>
        </p:nvSpPr>
        <p:spPr>
          <a:xfrm>
            <a:off x="6553030" y="6383424"/>
            <a:ext cx="2158007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days of each breakpoint</a:t>
            </a:r>
            <a:endParaRPr lang="ko-KR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6E410614-C8F3-76BC-2120-8D14F29E7E97}"/>
              </a:ext>
            </a:extLst>
          </p:cNvPr>
          <p:cNvSpPr txBox="1"/>
          <p:nvPr/>
        </p:nvSpPr>
        <p:spPr>
          <a:xfrm>
            <a:off x="6218058" y="6713362"/>
            <a:ext cx="1836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C9C539F1-D610-4BF9-90E6-1BFFF1205422}"/>
              </a:ext>
            </a:extLst>
          </p:cNvPr>
          <p:cNvSpPr txBox="1"/>
          <p:nvPr/>
        </p:nvSpPr>
        <p:spPr>
          <a:xfrm>
            <a:off x="6857963" y="6713362"/>
            <a:ext cx="18281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60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F9CC6645-68C3-1FD1-2AC6-45D005FA7DB4}"/>
              </a:ext>
            </a:extLst>
          </p:cNvPr>
          <p:cNvSpPr txBox="1"/>
          <p:nvPr/>
        </p:nvSpPr>
        <p:spPr>
          <a:xfrm>
            <a:off x="7238891" y="6713362"/>
            <a:ext cx="1836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70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9E491191-378B-9AF9-9305-72B507A2ED88}"/>
              </a:ext>
            </a:extLst>
          </p:cNvPr>
          <p:cNvSpPr txBox="1"/>
          <p:nvPr/>
        </p:nvSpPr>
        <p:spPr>
          <a:xfrm>
            <a:off x="7878796" y="6713362"/>
            <a:ext cx="18281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135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680021BA-0134-B540-82A0-48001C0AEBC2}"/>
              </a:ext>
            </a:extLst>
          </p:cNvPr>
          <p:cNvSpPr txBox="1"/>
          <p:nvPr/>
        </p:nvSpPr>
        <p:spPr>
          <a:xfrm>
            <a:off x="8261662" y="6712648"/>
            <a:ext cx="1836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160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8307226B-1B1A-97D1-2C7D-6111704B6DF2}"/>
              </a:ext>
            </a:extLst>
          </p:cNvPr>
          <p:cNvSpPr txBox="1"/>
          <p:nvPr/>
        </p:nvSpPr>
        <p:spPr>
          <a:xfrm>
            <a:off x="8901567" y="6712648"/>
            <a:ext cx="18281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185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7F73DA8C-B87A-94D2-0967-1BEE50DA2BA7}"/>
              </a:ext>
            </a:extLst>
          </p:cNvPr>
          <p:cNvSpPr txBox="1"/>
          <p:nvPr/>
        </p:nvSpPr>
        <p:spPr>
          <a:xfrm>
            <a:off x="291599" y="4383945"/>
            <a:ext cx="240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Segmented Slope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9F4D7E93-27C8-97BC-A45B-97CD51188A23}"/>
              </a:ext>
            </a:extLst>
          </p:cNvPr>
          <p:cNvSpPr txBox="1"/>
          <p:nvPr/>
        </p:nvSpPr>
        <p:spPr>
          <a:xfrm>
            <a:off x="6390148" y="4383945"/>
            <a:ext cx="240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ko-KR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ko-KR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</a:t>
            </a:r>
            <a:r>
              <a:rPr lang="ko-KR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E60AD7DB-D3DC-B64B-CE6B-B8DEB27BEEC6}"/>
              </a:ext>
            </a:extLst>
          </p:cNvPr>
          <p:cNvSpPr txBox="1"/>
          <p:nvPr/>
        </p:nvSpPr>
        <p:spPr>
          <a:xfrm>
            <a:off x="3360520" y="4387792"/>
            <a:ext cx="297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Segmented Displacement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7" name="사각형: 둥근 모서리 486">
            <a:extLst>
              <a:ext uri="{FF2B5EF4-FFF2-40B4-BE49-F238E27FC236}">
                <a16:creationId xmlns:a16="http://schemas.microsoft.com/office/drawing/2014/main" id="{4B863E0B-C171-6273-1178-4021668A5680}"/>
              </a:ext>
            </a:extLst>
          </p:cNvPr>
          <p:cNvSpPr/>
          <p:nvPr/>
        </p:nvSpPr>
        <p:spPr>
          <a:xfrm>
            <a:off x="5721538" y="2845372"/>
            <a:ext cx="3255752" cy="1177987"/>
          </a:xfrm>
          <a:prstGeom prst="roundRect">
            <a:avLst>
              <a:gd name="adj" fmla="val 8006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Fitted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 of each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of each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 of break point</a:t>
            </a:r>
            <a:endParaRPr lang="ko-KR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4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2"/>
    </mc:Choice>
    <mc:Fallback xmlns="">
      <p:transition spd="slow" advTm="6300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0D02C23-44EF-7042-D519-1B3D0F2D74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39" t="6970" r="15967" b="10779"/>
          <a:stretch/>
        </p:blipFill>
        <p:spPr>
          <a:xfrm rot="5400000">
            <a:off x="5267351" y="2211734"/>
            <a:ext cx="4175762" cy="3303214"/>
          </a:xfrm>
          <a:prstGeom prst="rect">
            <a:avLst/>
          </a:prstGeom>
        </p:spPr>
      </p:pic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926A6147-393E-8015-861E-DAE90A031249}"/>
              </a:ext>
            </a:extLst>
          </p:cNvPr>
          <p:cNvCxnSpPr>
            <a:cxnSpLocks/>
            <a:endCxn id="82" idx="0"/>
          </p:cNvCxnSpPr>
          <p:nvPr/>
        </p:nvCxnSpPr>
        <p:spPr>
          <a:xfrm flipH="1">
            <a:off x="4509046" y="4163595"/>
            <a:ext cx="4908" cy="149450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사각형: 둥근 모서리 196">
            <a:extLst>
              <a:ext uri="{FF2B5EF4-FFF2-40B4-BE49-F238E27FC236}">
                <a16:creationId xmlns:a16="http://schemas.microsoft.com/office/drawing/2014/main" id="{9E653E2B-313A-2322-2F37-1244CAE6589A}"/>
              </a:ext>
            </a:extLst>
          </p:cNvPr>
          <p:cNvSpPr/>
          <p:nvPr/>
        </p:nvSpPr>
        <p:spPr>
          <a:xfrm>
            <a:off x="73236" y="825959"/>
            <a:ext cx="5238495" cy="2906553"/>
          </a:xfrm>
          <a:prstGeom prst="roundRect">
            <a:avLst>
              <a:gd name="adj" fmla="val 3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DD22A617-78C1-5E25-F5B8-1A43C5963932}"/>
              </a:ext>
            </a:extLst>
          </p:cNvPr>
          <p:cNvSpPr/>
          <p:nvPr/>
        </p:nvSpPr>
        <p:spPr>
          <a:xfrm>
            <a:off x="1409289" y="5980399"/>
            <a:ext cx="792000" cy="59522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F1DC7647-DB53-3B8E-116E-AE1C25A98328}"/>
              </a:ext>
            </a:extLst>
          </p:cNvPr>
          <p:cNvSpPr/>
          <p:nvPr/>
        </p:nvSpPr>
        <p:spPr>
          <a:xfrm>
            <a:off x="1409289" y="6575623"/>
            <a:ext cx="792000" cy="11627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9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solidFill>
              <a:srgbClr val="876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4884C8A7-A28A-BE03-4018-9FA6D36D4BC7}"/>
              </a:ext>
            </a:extLst>
          </p:cNvPr>
          <p:cNvSpPr/>
          <p:nvPr/>
        </p:nvSpPr>
        <p:spPr>
          <a:xfrm>
            <a:off x="4127706" y="4883320"/>
            <a:ext cx="792000" cy="33204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4000">
                <a:schemeClr val="bg1">
                  <a:lumMod val="85000"/>
                </a:schemeClr>
              </a:gs>
              <a:gs pos="8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F6DD2175-1204-AA09-7210-E2CD4E21B75E}"/>
              </a:ext>
            </a:extLst>
          </p:cNvPr>
          <p:cNvSpPr/>
          <p:nvPr/>
        </p:nvSpPr>
        <p:spPr>
          <a:xfrm>
            <a:off x="4127706" y="5208820"/>
            <a:ext cx="792000" cy="7902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D2C3A4"/>
              </a:gs>
              <a:gs pos="89000">
                <a:srgbClr val="D2C3A4"/>
              </a:gs>
              <a:gs pos="100000">
                <a:srgbClr val="D2C3A4"/>
              </a:gs>
            </a:gsLst>
            <a:lin ang="5400000" scaled="1"/>
            <a:tileRect/>
          </a:gradFill>
          <a:ln>
            <a:solidFill>
              <a:srgbClr val="876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A01795AC-14C3-46AE-A382-D436B076586B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– the </a:t>
            </a:r>
            <a:r>
              <a:rPr lang="en-US" altLang="ko-KR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Yukechi</a:t>
            </a:r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alas area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5DC25224-9B50-186E-6BDA-6ED1E5AED2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65" y="940675"/>
            <a:ext cx="2499297" cy="2344193"/>
          </a:xfrm>
          <a:prstGeom prst="rect">
            <a:avLst/>
          </a:prstGeom>
        </p:spPr>
      </p:pic>
      <p:pic>
        <p:nvPicPr>
          <p:cNvPr id="18" name="그래픽 17" descr="표식 단색으로 채워진">
            <a:extLst>
              <a:ext uri="{FF2B5EF4-FFF2-40B4-BE49-F238E27FC236}">
                <a16:creationId xmlns:a16="http://schemas.microsoft.com/office/drawing/2014/main" id="{2D81ADD9-6427-E18D-2FAC-8A29671A7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1991602" y="2497326"/>
            <a:ext cx="450000" cy="45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033D98-0CCA-C28C-332A-565467F62E94}"/>
              </a:ext>
            </a:extLst>
          </p:cNvPr>
          <p:cNvSpPr txBox="1"/>
          <p:nvPr/>
        </p:nvSpPr>
        <p:spPr>
          <a:xfrm>
            <a:off x="1645651" y="2763255"/>
            <a:ext cx="10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Yedoma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그래픽 19" descr="표식 단색으로 채워진">
            <a:extLst>
              <a:ext uri="{FF2B5EF4-FFF2-40B4-BE49-F238E27FC236}">
                <a16:creationId xmlns:a16="http://schemas.microsoft.com/office/drawing/2014/main" id="{ADF6C296-5D25-0BF7-4AAC-B7CBFD28B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00000">
            <a:off x="878476" y="1387673"/>
            <a:ext cx="450000" cy="45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074E9E-3CAF-AE1C-6A6D-65715A04729A}"/>
              </a:ext>
            </a:extLst>
          </p:cNvPr>
          <p:cNvSpPr txBox="1"/>
          <p:nvPr/>
        </p:nvSpPr>
        <p:spPr>
          <a:xfrm>
            <a:off x="259263" y="1225541"/>
            <a:ext cx="10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Alas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0DFF0FB-3356-25F2-D1C2-2658F18032FF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262575" y="1771772"/>
            <a:ext cx="793070" cy="10127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1E2997A9-C5EC-0F3E-D704-5313EE5497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011" y="940677"/>
            <a:ext cx="2499297" cy="234419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72F0B76-26CC-E240-FC77-1EDB8AD6D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6011" y="3327141"/>
            <a:ext cx="2499297" cy="127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93DBAE6-A99D-3554-0CD0-CA8863808817}"/>
              </a:ext>
            </a:extLst>
          </p:cNvPr>
          <p:cNvSpPr txBox="1"/>
          <p:nvPr/>
        </p:nvSpPr>
        <p:spPr>
          <a:xfrm>
            <a:off x="2700526" y="3477765"/>
            <a:ext cx="568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 m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C789C5-1F3F-57E0-D107-F2D4F3050B1B}"/>
              </a:ext>
            </a:extLst>
          </p:cNvPr>
          <p:cNvSpPr txBox="1"/>
          <p:nvPr/>
        </p:nvSpPr>
        <p:spPr>
          <a:xfrm>
            <a:off x="4625340" y="3477765"/>
            <a:ext cx="568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 m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그래픽 51" descr="표식 단색으로 채워진">
            <a:extLst>
              <a:ext uri="{FF2B5EF4-FFF2-40B4-BE49-F238E27FC236}">
                <a16:creationId xmlns:a16="http://schemas.microsoft.com/office/drawing/2014/main" id="{6EA92DD0-A1EB-2E94-4CFF-D5B15A691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4500111" y="2497326"/>
            <a:ext cx="450000" cy="450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2AB2F3F-27EF-77F0-F50F-30584FE84377}"/>
              </a:ext>
            </a:extLst>
          </p:cNvPr>
          <p:cNvSpPr txBox="1"/>
          <p:nvPr/>
        </p:nvSpPr>
        <p:spPr>
          <a:xfrm>
            <a:off x="4225292" y="2763255"/>
            <a:ext cx="10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Yedoma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그래픽 55" descr="표식 단색으로 채워진">
            <a:extLst>
              <a:ext uri="{FF2B5EF4-FFF2-40B4-BE49-F238E27FC236}">
                <a16:creationId xmlns:a16="http://schemas.microsoft.com/office/drawing/2014/main" id="{F90B5AD3-E58D-6D5E-61CF-23C7A5E6C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00000">
            <a:off x="3386985" y="1387673"/>
            <a:ext cx="450000" cy="450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DB5C70C-FA89-B13B-57EC-0BD5D2BBD519}"/>
              </a:ext>
            </a:extLst>
          </p:cNvPr>
          <p:cNvSpPr txBox="1"/>
          <p:nvPr/>
        </p:nvSpPr>
        <p:spPr>
          <a:xfrm>
            <a:off x="2767772" y="1225541"/>
            <a:ext cx="10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Alas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84BAC72A-9548-EB50-6FE8-A9907193F407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3771084" y="1771772"/>
            <a:ext cx="793070" cy="10127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그래픽 63" descr="전나무 단색으로 채워진">
            <a:extLst>
              <a:ext uri="{FF2B5EF4-FFF2-40B4-BE49-F238E27FC236}">
                <a16:creationId xmlns:a16="http://schemas.microsoft.com/office/drawing/2014/main" id="{2C14FD44-B144-3D69-5E9A-9ACE38367F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68368" y="4286521"/>
            <a:ext cx="640523" cy="640523"/>
          </a:xfrm>
          <a:prstGeom prst="rect">
            <a:avLst/>
          </a:prstGeom>
        </p:spPr>
      </p:pic>
      <p:pic>
        <p:nvPicPr>
          <p:cNvPr id="65" name="그래픽 64" descr="전나무 단색으로 채워진">
            <a:extLst>
              <a:ext uri="{FF2B5EF4-FFF2-40B4-BE49-F238E27FC236}">
                <a16:creationId xmlns:a16="http://schemas.microsoft.com/office/drawing/2014/main" id="{50B31C71-80A6-55AE-416D-A970530D77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46549" y="4267471"/>
            <a:ext cx="640523" cy="640523"/>
          </a:xfrm>
          <a:prstGeom prst="rect">
            <a:avLst/>
          </a:prstGeom>
        </p:spPr>
      </p:pic>
      <p:pic>
        <p:nvPicPr>
          <p:cNvPr id="66" name="그래픽 65" descr="전나무 단색으로 채워진">
            <a:extLst>
              <a:ext uri="{FF2B5EF4-FFF2-40B4-BE49-F238E27FC236}">
                <a16:creationId xmlns:a16="http://schemas.microsoft.com/office/drawing/2014/main" id="{23E26365-D130-5758-ED10-9BB6F28AEF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30904" y="4267471"/>
            <a:ext cx="640523" cy="640523"/>
          </a:xfrm>
          <a:prstGeom prst="rect">
            <a:avLst/>
          </a:prstGeom>
        </p:spPr>
      </p:pic>
      <p:pic>
        <p:nvPicPr>
          <p:cNvPr id="67" name="그래픽 66" descr="전나무 단색으로 채워진">
            <a:extLst>
              <a:ext uri="{FF2B5EF4-FFF2-40B4-BE49-F238E27FC236}">
                <a16:creationId xmlns:a16="http://schemas.microsoft.com/office/drawing/2014/main" id="{22BD59C5-68D3-9171-6167-0A99BA1CC7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09085" y="4267471"/>
            <a:ext cx="640523" cy="640523"/>
          </a:xfrm>
          <a:prstGeom prst="rect">
            <a:avLst/>
          </a:prstGeom>
        </p:spPr>
      </p:pic>
      <p:pic>
        <p:nvPicPr>
          <p:cNvPr id="68" name="그래픽 67" descr="전나무 단색으로 채워진">
            <a:extLst>
              <a:ext uri="{FF2B5EF4-FFF2-40B4-BE49-F238E27FC236}">
                <a16:creationId xmlns:a16="http://schemas.microsoft.com/office/drawing/2014/main" id="{780CCC53-9AF2-93C5-805D-B451AC0C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08988" y="4301433"/>
            <a:ext cx="640523" cy="606562"/>
          </a:xfrm>
          <a:prstGeom prst="rect">
            <a:avLst/>
          </a:prstGeom>
        </p:spPr>
      </p:pic>
      <p:pic>
        <p:nvPicPr>
          <p:cNvPr id="69" name="그래픽 68" descr="전나무 단색으로 채워진">
            <a:extLst>
              <a:ext uri="{FF2B5EF4-FFF2-40B4-BE49-F238E27FC236}">
                <a16:creationId xmlns:a16="http://schemas.microsoft.com/office/drawing/2014/main" id="{846D3F33-1191-F111-66FE-A49A0F4098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87169" y="4267471"/>
            <a:ext cx="640523" cy="640523"/>
          </a:xfrm>
          <a:prstGeom prst="rect">
            <a:avLst/>
          </a:prstGeom>
        </p:spPr>
      </p:pic>
      <p:pic>
        <p:nvPicPr>
          <p:cNvPr id="70" name="그래픽 69" descr="전나무 단색으로 채워진">
            <a:extLst>
              <a:ext uri="{FF2B5EF4-FFF2-40B4-BE49-F238E27FC236}">
                <a16:creationId xmlns:a16="http://schemas.microsoft.com/office/drawing/2014/main" id="{D53F3A7E-0EAB-A174-A7B0-23753D364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67301" y="4293068"/>
            <a:ext cx="640523" cy="640523"/>
          </a:xfrm>
          <a:prstGeom prst="rect">
            <a:avLst/>
          </a:prstGeom>
        </p:spPr>
      </p:pic>
      <p:pic>
        <p:nvPicPr>
          <p:cNvPr id="71" name="그래픽 70" descr="전나무 단색으로 채워진">
            <a:extLst>
              <a:ext uri="{FF2B5EF4-FFF2-40B4-BE49-F238E27FC236}">
                <a16:creationId xmlns:a16="http://schemas.microsoft.com/office/drawing/2014/main" id="{E16588B9-3D35-8A8E-5F99-D62FEE782D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45482" y="4267471"/>
            <a:ext cx="640523" cy="640523"/>
          </a:xfrm>
          <a:prstGeom prst="rect">
            <a:avLst/>
          </a:prstGeom>
        </p:spPr>
      </p:pic>
      <p:sp>
        <p:nvSpPr>
          <p:cNvPr id="79" name="그래픽 71" descr="전나무 단색으로 채워진">
            <a:extLst>
              <a:ext uri="{FF2B5EF4-FFF2-40B4-BE49-F238E27FC236}">
                <a16:creationId xmlns:a16="http://schemas.microsoft.com/office/drawing/2014/main" id="{FB227844-CA04-0C13-5050-4D229CBA5D18}"/>
              </a:ext>
            </a:extLst>
          </p:cNvPr>
          <p:cNvSpPr/>
          <p:nvPr/>
        </p:nvSpPr>
        <p:spPr>
          <a:xfrm rot="21012044">
            <a:off x="2405017" y="4798886"/>
            <a:ext cx="292746" cy="468393"/>
          </a:xfrm>
          <a:custGeom>
            <a:avLst/>
            <a:gdLst>
              <a:gd name="connsiteX0" fmla="*/ 330004 w 330004"/>
              <a:gd name="connsiteY0" fmla="*/ 383231 h 468392"/>
              <a:gd name="connsiteX1" fmla="*/ 234196 w 330004"/>
              <a:gd name="connsiteY1" fmla="*/ 234196 h 468392"/>
              <a:gd name="connsiteX2" fmla="*/ 292746 w 330004"/>
              <a:gd name="connsiteY2" fmla="*/ 250164 h 468392"/>
              <a:gd name="connsiteX3" fmla="*/ 223551 w 330004"/>
              <a:gd name="connsiteY3" fmla="*/ 143711 h 468392"/>
              <a:gd name="connsiteX4" fmla="*/ 266132 w 330004"/>
              <a:gd name="connsiteY4" fmla="*/ 149034 h 468392"/>
              <a:gd name="connsiteX5" fmla="*/ 165002 w 330004"/>
              <a:gd name="connsiteY5" fmla="*/ 0 h 468392"/>
              <a:gd name="connsiteX6" fmla="*/ 63872 w 330004"/>
              <a:gd name="connsiteY6" fmla="*/ 149034 h 468392"/>
              <a:gd name="connsiteX7" fmla="*/ 106453 w 330004"/>
              <a:gd name="connsiteY7" fmla="*/ 143711 h 468392"/>
              <a:gd name="connsiteX8" fmla="*/ 37259 w 330004"/>
              <a:gd name="connsiteY8" fmla="*/ 250164 h 468392"/>
              <a:gd name="connsiteX9" fmla="*/ 95808 w 330004"/>
              <a:gd name="connsiteY9" fmla="*/ 234196 h 468392"/>
              <a:gd name="connsiteX10" fmla="*/ 0 w 330004"/>
              <a:gd name="connsiteY10" fmla="*/ 383231 h 468392"/>
              <a:gd name="connsiteX11" fmla="*/ 143711 w 330004"/>
              <a:gd name="connsiteY11" fmla="*/ 356617 h 468392"/>
              <a:gd name="connsiteX12" fmla="*/ 143711 w 330004"/>
              <a:gd name="connsiteY12" fmla="*/ 468393 h 468392"/>
              <a:gd name="connsiteX13" fmla="*/ 186293 w 330004"/>
              <a:gd name="connsiteY13" fmla="*/ 468393 h 468392"/>
              <a:gd name="connsiteX14" fmla="*/ 186293 w 330004"/>
              <a:gd name="connsiteY14" fmla="*/ 356617 h 468392"/>
              <a:gd name="connsiteX0" fmla="*/ 253145 w 292746"/>
              <a:gd name="connsiteY0" fmla="*/ 338542 h 468393"/>
              <a:gd name="connsiteX1" fmla="*/ 234196 w 292746"/>
              <a:gd name="connsiteY1" fmla="*/ 234196 h 468393"/>
              <a:gd name="connsiteX2" fmla="*/ 292746 w 292746"/>
              <a:gd name="connsiteY2" fmla="*/ 250164 h 468393"/>
              <a:gd name="connsiteX3" fmla="*/ 223551 w 292746"/>
              <a:gd name="connsiteY3" fmla="*/ 143711 h 468393"/>
              <a:gd name="connsiteX4" fmla="*/ 266132 w 292746"/>
              <a:gd name="connsiteY4" fmla="*/ 149034 h 468393"/>
              <a:gd name="connsiteX5" fmla="*/ 165002 w 292746"/>
              <a:gd name="connsiteY5" fmla="*/ 0 h 468393"/>
              <a:gd name="connsiteX6" fmla="*/ 63872 w 292746"/>
              <a:gd name="connsiteY6" fmla="*/ 149034 h 468393"/>
              <a:gd name="connsiteX7" fmla="*/ 106453 w 292746"/>
              <a:gd name="connsiteY7" fmla="*/ 143711 h 468393"/>
              <a:gd name="connsiteX8" fmla="*/ 37259 w 292746"/>
              <a:gd name="connsiteY8" fmla="*/ 250164 h 468393"/>
              <a:gd name="connsiteX9" fmla="*/ 95808 w 292746"/>
              <a:gd name="connsiteY9" fmla="*/ 234196 h 468393"/>
              <a:gd name="connsiteX10" fmla="*/ 0 w 292746"/>
              <a:gd name="connsiteY10" fmla="*/ 383231 h 468393"/>
              <a:gd name="connsiteX11" fmla="*/ 143711 w 292746"/>
              <a:gd name="connsiteY11" fmla="*/ 356617 h 468393"/>
              <a:gd name="connsiteX12" fmla="*/ 143711 w 292746"/>
              <a:gd name="connsiteY12" fmla="*/ 468393 h 468393"/>
              <a:gd name="connsiteX13" fmla="*/ 186293 w 292746"/>
              <a:gd name="connsiteY13" fmla="*/ 468393 h 468393"/>
              <a:gd name="connsiteX14" fmla="*/ 186293 w 292746"/>
              <a:gd name="connsiteY14" fmla="*/ 356617 h 468393"/>
              <a:gd name="connsiteX15" fmla="*/ 253145 w 292746"/>
              <a:gd name="connsiteY15" fmla="*/ 338542 h 46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2746" h="468393">
                <a:moveTo>
                  <a:pt x="253145" y="338542"/>
                </a:moveTo>
                <a:lnTo>
                  <a:pt x="234196" y="234196"/>
                </a:lnTo>
                <a:lnTo>
                  <a:pt x="292746" y="250164"/>
                </a:lnTo>
                <a:lnTo>
                  <a:pt x="223551" y="143711"/>
                </a:lnTo>
                <a:lnTo>
                  <a:pt x="266132" y="149034"/>
                </a:lnTo>
                <a:lnTo>
                  <a:pt x="165002" y="0"/>
                </a:lnTo>
                <a:lnTo>
                  <a:pt x="63872" y="149034"/>
                </a:lnTo>
                <a:lnTo>
                  <a:pt x="106453" y="143711"/>
                </a:lnTo>
                <a:lnTo>
                  <a:pt x="37259" y="250164"/>
                </a:lnTo>
                <a:lnTo>
                  <a:pt x="95808" y="234196"/>
                </a:lnTo>
                <a:lnTo>
                  <a:pt x="0" y="383231"/>
                </a:lnTo>
                <a:lnTo>
                  <a:pt x="143711" y="356617"/>
                </a:lnTo>
                <a:lnTo>
                  <a:pt x="143711" y="468393"/>
                </a:lnTo>
                <a:lnTo>
                  <a:pt x="186293" y="468393"/>
                </a:lnTo>
                <a:lnTo>
                  <a:pt x="186293" y="356617"/>
                </a:lnTo>
                <a:cubicBezTo>
                  <a:pt x="234197" y="365488"/>
                  <a:pt x="205241" y="329671"/>
                  <a:pt x="253145" y="338542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5259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그래픽 72" descr="전나무 단색으로 채워진">
            <a:extLst>
              <a:ext uri="{FF2B5EF4-FFF2-40B4-BE49-F238E27FC236}">
                <a16:creationId xmlns:a16="http://schemas.microsoft.com/office/drawing/2014/main" id="{EE8A8BBA-B8EF-99F6-A605-7BE0D26835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191123">
            <a:off x="2401994" y="4538112"/>
            <a:ext cx="538907" cy="538907"/>
          </a:xfrm>
          <a:prstGeom prst="rect">
            <a:avLst/>
          </a:prstGeom>
        </p:spPr>
      </p:pic>
      <p:pic>
        <p:nvPicPr>
          <p:cNvPr id="76" name="그림 75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477F74EF-0755-7845-A477-EF38744E1AD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824" y="5676027"/>
            <a:ext cx="411914" cy="289106"/>
          </a:xfrm>
          <a:prstGeom prst="rect">
            <a:avLst/>
          </a:prstGeom>
        </p:spPr>
      </p:pic>
      <p:pic>
        <p:nvPicPr>
          <p:cNvPr id="77" name="그림 76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29239230-B0DA-504D-3AE6-15E6DFDF6FC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277" y="5694946"/>
            <a:ext cx="411914" cy="289106"/>
          </a:xfrm>
          <a:prstGeom prst="rect">
            <a:avLst/>
          </a:prstGeom>
        </p:spPr>
      </p:pic>
      <p:pic>
        <p:nvPicPr>
          <p:cNvPr id="78" name="그림 77" descr="텍스트, 식물, 잎, 고사리이(가) 표시된 사진&#10;&#10;자동 생성된 설명">
            <a:extLst>
              <a:ext uri="{FF2B5EF4-FFF2-40B4-BE49-F238E27FC236}">
                <a16:creationId xmlns:a16="http://schemas.microsoft.com/office/drawing/2014/main" id="{B3629F02-0411-1F7F-E635-25CD7721B82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09" y="5751700"/>
            <a:ext cx="264146" cy="232351"/>
          </a:xfrm>
          <a:prstGeom prst="rect">
            <a:avLst/>
          </a:prstGeom>
        </p:spPr>
      </p:pic>
      <p:sp>
        <p:nvSpPr>
          <p:cNvPr id="80" name="자유형: 도형 79">
            <a:extLst>
              <a:ext uri="{FF2B5EF4-FFF2-40B4-BE49-F238E27FC236}">
                <a16:creationId xmlns:a16="http://schemas.microsoft.com/office/drawing/2014/main" id="{83CE7A72-BA5E-8B30-82E9-4C603D7376AF}"/>
              </a:ext>
            </a:extLst>
          </p:cNvPr>
          <p:cNvSpPr/>
          <p:nvPr/>
        </p:nvSpPr>
        <p:spPr>
          <a:xfrm>
            <a:off x="2922587" y="4997978"/>
            <a:ext cx="811213" cy="438150"/>
          </a:xfrm>
          <a:custGeom>
            <a:avLst/>
            <a:gdLst>
              <a:gd name="connsiteX0" fmla="*/ 0 w 749300"/>
              <a:gd name="connsiteY0" fmla="*/ 44450 h 438150"/>
              <a:gd name="connsiteX1" fmla="*/ 133350 w 749300"/>
              <a:gd name="connsiteY1" fmla="*/ 209550 h 438150"/>
              <a:gd name="connsiteX2" fmla="*/ 330200 w 749300"/>
              <a:gd name="connsiteY2" fmla="*/ 412750 h 438150"/>
              <a:gd name="connsiteX3" fmla="*/ 412750 w 749300"/>
              <a:gd name="connsiteY3" fmla="*/ 438150 h 438150"/>
              <a:gd name="connsiteX4" fmla="*/ 476250 w 749300"/>
              <a:gd name="connsiteY4" fmla="*/ 419100 h 438150"/>
              <a:gd name="connsiteX5" fmla="*/ 546100 w 749300"/>
              <a:gd name="connsiteY5" fmla="*/ 330200 h 438150"/>
              <a:gd name="connsiteX6" fmla="*/ 647700 w 749300"/>
              <a:gd name="connsiteY6" fmla="*/ 120650 h 438150"/>
              <a:gd name="connsiteX7" fmla="*/ 704850 w 749300"/>
              <a:gd name="connsiteY7" fmla="*/ 44450 h 438150"/>
              <a:gd name="connsiteX8" fmla="*/ 749300 w 749300"/>
              <a:gd name="connsiteY8" fmla="*/ 0 h 438150"/>
              <a:gd name="connsiteX9" fmla="*/ 0 w 749300"/>
              <a:gd name="connsiteY9" fmla="*/ 44450 h 438150"/>
              <a:gd name="connsiteX0" fmla="*/ 0 w 825500"/>
              <a:gd name="connsiteY0" fmla="*/ 15875 h 438150"/>
              <a:gd name="connsiteX1" fmla="*/ 209550 w 825500"/>
              <a:gd name="connsiteY1" fmla="*/ 209550 h 438150"/>
              <a:gd name="connsiteX2" fmla="*/ 406400 w 825500"/>
              <a:gd name="connsiteY2" fmla="*/ 412750 h 438150"/>
              <a:gd name="connsiteX3" fmla="*/ 488950 w 825500"/>
              <a:gd name="connsiteY3" fmla="*/ 438150 h 438150"/>
              <a:gd name="connsiteX4" fmla="*/ 552450 w 825500"/>
              <a:gd name="connsiteY4" fmla="*/ 419100 h 438150"/>
              <a:gd name="connsiteX5" fmla="*/ 622300 w 825500"/>
              <a:gd name="connsiteY5" fmla="*/ 330200 h 438150"/>
              <a:gd name="connsiteX6" fmla="*/ 723900 w 825500"/>
              <a:gd name="connsiteY6" fmla="*/ 120650 h 438150"/>
              <a:gd name="connsiteX7" fmla="*/ 781050 w 825500"/>
              <a:gd name="connsiteY7" fmla="*/ 44450 h 438150"/>
              <a:gd name="connsiteX8" fmla="*/ 825500 w 825500"/>
              <a:gd name="connsiteY8" fmla="*/ 0 h 438150"/>
              <a:gd name="connsiteX9" fmla="*/ 0 w 825500"/>
              <a:gd name="connsiteY9" fmla="*/ 15875 h 438150"/>
              <a:gd name="connsiteX0" fmla="*/ 0 w 811213"/>
              <a:gd name="connsiteY0" fmla="*/ 3969 h 438150"/>
              <a:gd name="connsiteX1" fmla="*/ 195263 w 811213"/>
              <a:gd name="connsiteY1" fmla="*/ 209550 h 438150"/>
              <a:gd name="connsiteX2" fmla="*/ 392113 w 811213"/>
              <a:gd name="connsiteY2" fmla="*/ 412750 h 438150"/>
              <a:gd name="connsiteX3" fmla="*/ 474663 w 811213"/>
              <a:gd name="connsiteY3" fmla="*/ 438150 h 438150"/>
              <a:gd name="connsiteX4" fmla="*/ 538163 w 811213"/>
              <a:gd name="connsiteY4" fmla="*/ 419100 h 438150"/>
              <a:gd name="connsiteX5" fmla="*/ 608013 w 811213"/>
              <a:gd name="connsiteY5" fmla="*/ 330200 h 438150"/>
              <a:gd name="connsiteX6" fmla="*/ 709613 w 811213"/>
              <a:gd name="connsiteY6" fmla="*/ 120650 h 438150"/>
              <a:gd name="connsiteX7" fmla="*/ 766763 w 811213"/>
              <a:gd name="connsiteY7" fmla="*/ 44450 h 438150"/>
              <a:gd name="connsiteX8" fmla="*/ 811213 w 811213"/>
              <a:gd name="connsiteY8" fmla="*/ 0 h 438150"/>
              <a:gd name="connsiteX9" fmla="*/ 0 w 811213"/>
              <a:gd name="connsiteY9" fmla="*/ 3969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213" h="438150">
                <a:moveTo>
                  <a:pt x="0" y="3969"/>
                </a:moveTo>
                <a:lnTo>
                  <a:pt x="195263" y="209550"/>
                </a:lnTo>
                <a:lnTo>
                  <a:pt x="392113" y="412750"/>
                </a:lnTo>
                <a:lnTo>
                  <a:pt x="474663" y="438150"/>
                </a:lnTo>
                <a:lnTo>
                  <a:pt x="538163" y="419100"/>
                </a:lnTo>
                <a:lnTo>
                  <a:pt x="608013" y="330200"/>
                </a:lnTo>
                <a:lnTo>
                  <a:pt x="709613" y="120650"/>
                </a:lnTo>
                <a:lnTo>
                  <a:pt x="766763" y="44450"/>
                </a:lnTo>
                <a:lnTo>
                  <a:pt x="811213" y="0"/>
                </a:lnTo>
                <a:lnTo>
                  <a:pt x="0" y="396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자유형: 도형 80">
            <a:extLst>
              <a:ext uri="{FF2B5EF4-FFF2-40B4-BE49-F238E27FC236}">
                <a16:creationId xmlns:a16="http://schemas.microsoft.com/office/drawing/2014/main" id="{16232DAA-3CB3-ED0B-BD6E-4ADFAD404DE8}"/>
              </a:ext>
            </a:extLst>
          </p:cNvPr>
          <p:cNvSpPr/>
          <p:nvPr/>
        </p:nvSpPr>
        <p:spPr>
          <a:xfrm>
            <a:off x="332682" y="5994885"/>
            <a:ext cx="1022351" cy="495300"/>
          </a:xfrm>
          <a:custGeom>
            <a:avLst/>
            <a:gdLst>
              <a:gd name="connsiteX0" fmla="*/ 0 w 749300"/>
              <a:gd name="connsiteY0" fmla="*/ 44450 h 438150"/>
              <a:gd name="connsiteX1" fmla="*/ 133350 w 749300"/>
              <a:gd name="connsiteY1" fmla="*/ 209550 h 438150"/>
              <a:gd name="connsiteX2" fmla="*/ 330200 w 749300"/>
              <a:gd name="connsiteY2" fmla="*/ 412750 h 438150"/>
              <a:gd name="connsiteX3" fmla="*/ 412750 w 749300"/>
              <a:gd name="connsiteY3" fmla="*/ 438150 h 438150"/>
              <a:gd name="connsiteX4" fmla="*/ 476250 w 749300"/>
              <a:gd name="connsiteY4" fmla="*/ 419100 h 438150"/>
              <a:gd name="connsiteX5" fmla="*/ 546100 w 749300"/>
              <a:gd name="connsiteY5" fmla="*/ 330200 h 438150"/>
              <a:gd name="connsiteX6" fmla="*/ 647700 w 749300"/>
              <a:gd name="connsiteY6" fmla="*/ 120650 h 438150"/>
              <a:gd name="connsiteX7" fmla="*/ 704850 w 749300"/>
              <a:gd name="connsiteY7" fmla="*/ 44450 h 438150"/>
              <a:gd name="connsiteX8" fmla="*/ 749300 w 749300"/>
              <a:gd name="connsiteY8" fmla="*/ 0 h 438150"/>
              <a:gd name="connsiteX9" fmla="*/ 0 w 749300"/>
              <a:gd name="connsiteY9" fmla="*/ 44450 h 438150"/>
              <a:gd name="connsiteX0" fmla="*/ 0 w 825500"/>
              <a:gd name="connsiteY0" fmla="*/ 15875 h 438150"/>
              <a:gd name="connsiteX1" fmla="*/ 209550 w 825500"/>
              <a:gd name="connsiteY1" fmla="*/ 209550 h 438150"/>
              <a:gd name="connsiteX2" fmla="*/ 406400 w 825500"/>
              <a:gd name="connsiteY2" fmla="*/ 412750 h 438150"/>
              <a:gd name="connsiteX3" fmla="*/ 488950 w 825500"/>
              <a:gd name="connsiteY3" fmla="*/ 438150 h 438150"/>
              <a:gd name="connsiteX4" fmla="*/ 552450 w 825500"/>
              <a:gd name="connsiteY4" fmla="*/ 419100 h 438150"/>
              <a:gd name="connsiteX5" fmla="*/ 622300 w 825500"/>
              <a:gd name="connsiteY5" fmla="*/ 330200 h 438150"/>
              <a:gd name="connsiteX6" fmla="*/ 723900 w 825500"/>
              <a:gd name="connsiteY6" fmla="*/ 120650 h 438150"/>
              <a:gd name="connsiteX7" fmla="*/ 781050 w 825500"/>
              <a:gd name="connsiteY7" fmla="*/ 44450 h 438150"/>
              <a:gd name="connsiteX8" fmla="*/ 825500 w 825500"/>
              <a:gd name="connsiteY8" fmla="*/ 0 h 438150"/>
              <a:gd name="connsiteX9" fmla="*/ 0 w 825500"/>
              <a:gd name="connsiteY9" fmla="*/ 15875 h 438150"/>
              <a:gd name="connsiteX0" fmla="*/ 0 w 811213"/>
              <a:gd name="connsiteY0" fmla="*/ 3969 h 438150"/>
              <a:gd name="connsiteX1" fmla="*/ 195263 w 811213"/>
              <a:gd name="connsiteY1" fmla="*/ 209550 h 438150"/>
              <a:gd name="connsiteX2" fmla="*/ 392113 w 811213"/>
              <a:gd name="connsiteY2" fmla="*/ 412750 h 438150"/>
              <a:gd name="connsiteX3" fmla="*/ 474663 w 811213"/>
              <a:gd name="connsiteY3" fmla="*/ 438150 h 438150"/>
              <a:gd name="connsiteX4" fmla="*/ 538163 w 811213"/>
              <a:gd name="connsiteY4" fmla="*/ 419100 h 438150"/>
              <a:gd name="connsiteX5" fmla="*/ 608013 w 811213"/>
              <a:gd name="connsiteY5" fmla="*/ 330200 h 438150"/>
              <a:gd name="connsiteX6" fmla="*/ 709613 w 811213"/>
              <a:gd name="connsiteY6" fmla="*/ 120650 h 438150"/>
              <a:gd name="connsiteX7" fmla="*/ 766763 w 811213"/>
              <a:gd name="connsiteY7" fmla="*/ 44450 h 438150"/>
              <a:gd name="connsiteX8" fmla="*/ 811213 w 811213"/>
              <a:gd name="connsiteY8" fmla="*/ 0 h 438150"/>
              <a:gd name="connsiteX9" fmla="*/ 0 w 811213"/>
              <a:gd name="connsiteY9" fmla="*/ 3969 h 438150"/>
              <a:gd name="connsiteX0" fmla="*/ 0 w 811213"/>
              <a:gd name="connsiteY0" fmla="*/ 3969 h 438150"/>
              <a:gd name="connsiteX1" fmla="*/ 195263 w 811213"/>
              <a:gd name="connsiteY1" fmla="*/ 209550 h 438150"/>
              <a:gd name="connsiteX2" fmla="*/ 392113 w 811213"/>
              <a:gd name="connsiteY2" fmla="*/ 412750 h 438150"/>
              <a:gd name="connsiteX3" fmla="*/ 474663 w 811213"/>
              <a:gd name="connsiteY3" fmla="*/ 438150 h 438150"/>
              <a:gd name="connsiteX4" fmla="*/ 538163 w 811213"/>
              <a:gd name="connsiteY4" fmla="*/ 419100 h 438150"/>
              <a:gd name="connsiteX5" fmla="*/ 798513 w 811213"/>
              <a:gd name="connsiteY5" fmla="*/ 282575 h 438150"/>
              <a:gd name="connsiteX6" fmla="*/ 709613 w 811213"/>
              <a:gd name="connsiteY6" fmla="*/ 120650 h 438150"/>
              <a:gd name="connsiteX7" fmla="*/ 766763 w 811213"/>
              <a:gd name="connsiteY7" fmla="*/ 44450 h 438150"/>
              <a:gd name="connsiteX8" fmla="*/ 811213 w 811213"/>
              <a:gd name="connsiteY8" fmla="*/ 0 h 438150"/>
              <a:gd name="connsiteX9" fmla="*/ 0 w 811213"/>
              <a:gd name="connsiteY9" fmla="*/ 3969 h 438150"/>
              <a:gd name="connsiteX0" fmla="*/ 0 w 1026320"/>
              <a:gd name="connsiteY0" fmla="*/ 52388 h 486569"/>
              <a:gd name="connsiteX1" fmla="*/ 195263 w 1026320"/>
              <a:gd name="connsiteY1" fmla="*/ 257969 h 486569"/>
              <a:gd name="connsiteX2" fmla="*/ 392113 w 1026320"/>
              <a:gd name="connsiteY2" fmla="*/ 461169 h 486569"/>
              <a:gd name="connsiteX3" fmla="*/ 474663 w 1026320"/>
              <a:gd name="connsiteY3" fmla="*/ 486569 h 486569"/>
              <a:gd name="connsiteX4" fmla="*/ 538163 w 1026320"/>
              <a:gd name="connsiteY4" fmla="*/ 467519 h 486569"/>
              <a:gd name="connsiteX5" fmla="*/ 798513 w 1026320"/>
              <a:gd name="connsiteY5" fmla="*/ 330994 h 486569"/>
              <a:gd name="connsiteX6" fmla="*/ 709613 w 1026320"/>
              <a:gd name="connsiteY6" fmla="*/ 169069 h 486569"/>
              <a:gd name="connsiteX7" fmla="*/ 1026320 w 1026320"/>
              <a:gd name="connsiteY7" fmla="*/ 0 h 486569"/>
              <a:gd name="connsiteX8" fmla="*/ 811213 w 1026320"/>
              <a:gd name="connsiteY8" fmla="*/ 48419 h 486569"/>
              <a:gd name="connsiteX9" fmla="*/ 0 w 1026320"/>
              <a:gd name="connsiteY9" fmla="*/ 52388 h 486569"/>
              <a:gd name="connsiteX0" fmla="*/ 0 w 1026320"/>
              <a:gd name="connsiteY0" fmla="*/ 52388 h 486569"/>
              <a:gd name="connsiteX1" fmla="*/ 195263 w 1026320"/>
              <a:gd name="connsiteY1" fmla="*/ 257969 h 486569"/>
              <a:gd name="connsiteX2" fmla="*/ 392113 w 1026320"/>
              <a:gd name="connsiteY2" fmla="*/ 461169 h 486569"/>
              <a:gd name="connsiteX3" fmla="*/ 474663 w 1026320"/>
              <a:gd name="connsiteY3" fmla="*/ 486569 h 486569"/>
              <a:gd name="connsiteX4" fmla="*/ 538163 w 1026320"/>
              <a:gd name="connsiteY4" fmla="*/ 467519 h 486569"/>
              <a:gd name="connsiteX5" fmla="*/ 798513 w 1026320"/>
              <a:gd name="connsiteY5" fmla="*/ 330994 h 486569"/>
              <a:gd name="connsiteX6" fmla="*/ 881063 w 1026320"/>
              <a:gd name="connsiteY6" fmla="*/ 169069 h 486569"/>
              <a:gd name="connsiteX7" fmla="*/ 1026320 w 1026320"/>
              <a:gd name="connsiteY7" fmla="*/ 0 h 486569"/>
              <a:gd name="connsiteX8" fmla="*/ 811213 w 1026320"/>
              <a:gd name="connsiteY8" fmla="*/ 48419 h 486569"/>
              <a:gd name="connsiteX9" fmla="*/ 0 w 1026320"/>
              <a:gd name="connsiteY9" fmla="*/ 52388 h 486569"/>
              <a:gd name="connsiteX0" fmla="*/ 0 w 1026320"/>
              <a:gd name="connsiteY0" fmla="*/ 52388 h 486569"/>
              <a:gd name="connsiteX1" fmla="*/ 195263 w 1026320"/>
              <a:gd name="connsiteY1" fmla="*/ 257969 h 486569"/>
              <a:gd name="connsiteX2" fmla="*/ 392113 w 1026320"/>
              <a:gd name="connsiteY2" fmla="*/ 461169 h 486569"/>
              <a:gd name="connsiteX3" fmla="*/ 474663 w 1026320"/>
              <a:gd name="connsiteY3" fmla="*/ 486569 h 486569"/>
              <a:gd name="connsiteX4" fmla="*/ 538163 w 1026320"/>
              <a:gd name="connsiteY4" fmla="*/ 467519 h 486569"/>
              <a:gd name="connsiteX5" fmla="*/ 798513 w 1026320"/>
              <a:gd name="connsiteY5" fmla="*/ 330994 h 486569"/>
              <a:gd name="connsiteX6" fmla="*/ 881063 w 1026320"/>
              <a:gd name="connsiteY6" fmla="*/ 169069 h 486569"/>
              <a:gd name="connsiteX7" fmla="*/ 1026320 w 1026320"/>
              <a:gd name="connsiteY7" fmla="*/ 0 h 486569"/>
              <a:gd name="connsiteX8" fmla="*/ 811213 w 1026320"/>
              <a:gd name="connsiteY8" fmla="*/ 48419 h 486569"/>
              <a:gd name="connsiteX9" fmla="*/ 0 w 1026320"/>
              <a:gd name="connsiteY9" fmla="*/ 52388 h 486569"/>
              <a:gd name="connsiteX0" fmla="*/ 0 w 1026320"/>
              <a:gd name="connsiteY0" fmla="*/ 61119 h 495300"/>
              <a:gd name="connsiteX1" fmla="*/ 195263 w 1026320"/>
              <a:gd name="connsiteY1" fmla="*/ 266700 h 495300"/>
              <a:gd name="connsiteX2" fmla="*/ 392113 w 1026320"/>
              <a:gd name="connsiteY2" fmla="*/ 469900 h 495300"/>
              <a:gd name="connsiteX3" fmla="*/ 474663 w 1026320"/>
              <a:gd name="connsiteY3" fmla="*/ 495300 h 495300"/>
              <a:gd name="connsiteX4" fmla="*/ 538163 w 1026320"/>
              <a:gd name="connsiteY4" fmla="*/ 476250 h 495300"/>
              <a:gd name="connsiteX5" fmla="*/ 798513 w 1026320"/>
              <a:gd name="connsiteY5" fmla="*/ 339725 h 495300"/>
              <a:gd name="connsiteX6" fmla="*/ 881063 w 1026320"/>
              <a:gd name="connsiteY6" fmla="*/ 177800 h 495300"/>
              <a:gd name="connsiteX7" fmla="*/ 1026320 w 1026320"/>
              <a:gd name="connsiteY7" fmla="*/ 8731 h 495300"/>
              <a:gd name="connsiteX8" fmla="*/ 6351 w 1026320"/>
              <a:gd name="connsiteY8" fmla="*/ 0 h 495300"/>
              <a:gd name="connsiteX9" fmla="*/ 0 w 1026320"/>
              <a:gd name="connsiteY9" fmla="*/ 61119 h 495300"/>
              <a:gd name="connsiteX0" fmla="*/ 112712 w 1019969"/>
              <a:gd name="connsiteY0" fmla="*/ 196850 h 495300"/>
              <a:gd name="connsiteX1" fmla="*/ 188912 w 1019969"/>
              <a:gd name="connsiteY1" fmla="*/ 266700 h 495300"/>
              <a:gd name="connsiteX2" fmla="*/ 385762 w 1019969"/>
              <a:gd name="connsiteY2" fmla="*/ 469900 h 495300"/>
              <a:gd name="connsiteX3" fmla="*/ 468312 w 1019969"/>
              <a:gd name="connsiteY3" fmla="*/ 495300 h 495300"/>
              <a:gd name="connsiteX4" fmla="*/ 531812 w 1019969"/>
              <a:gd name="connsiteY4" fmla="*/ 476250 h 495300"/>
              <a:gd name="connsiteX5" fmla="*/ 792162 w 1019969"/>
              <a:gd name="connsiteY5" fmla="*/ 339725 h 495300"/>
              <a:gd name="connsiteX6" fmla="*/ 874712 w 1019969"/>
              <a:gd name="connsiteY6" fmla="*/ 177800 h 495300"/>
              <a:gd name="connsiteX7" fmla="*/ 1019969 w 1019969"/>
              <a:gd name="connsiteY7" fmla="*/ 8731 h 495300"/>
              <a:gd name="connsiteX8" fmla="*/ 0 w 1019969"/>
              <a:gd name="connsiteY8" fmla="*/ 0 h 495300"/>
              <a:gd name="connsiteX9" fmla="*/ 112712 w 1019969"/>
              <a:gd name="connsiteY9" fmla="*/ 196850 h 495300"/>
              <a:gd name="connsiteX0" fmla="*/ 112712 w 1019969"/>
              <a:gd name="connsiteY0" fmla="*/ 196850 h 495300"/>
              <a:gd name="connsiteX1" fmla="*/ 246062 w 1019969"/>
              <a:gd name="connsiteY1" fmla="*/ 409575 h 495300"/>
              <a:gd name="connsiteX2" fmla="*/ 385762 w 1019969"/>
              <a:gd name="connsiteY2" fmla="*/ 469900 h 495300"/>
              <a:gd name="connsiteX3" fmla="*/ 468312 w 1019969"/>
              <a:gd name="connsiteY3" fmla="*/ 495300 h 495300"/>
              <a:gd name="connsiteX4" fmla="*/ 531812 w 1019969"/>
              <a:gd name="connsiteY4" fmla="*/ 476250 h 495300"/>
              <a:gd name="connsiteX5" fmla="*/ 792162 w 1019969"/>
              <a:gd name="connsiteY5" fmla="*/ 339725 h 495300"/>
              <a:gd name="connsiteX6" fmla="*/ 874712 w 1019969"/>
              <a:gd name="connsiteY6" fmla="*/ 177800 h 495300"/>
              <a:gd name="connsiteX7" fmla="*/ 1019969 w 1019969"/>
              <a:gd name="connsiteY7" fmla="*/ 8731 h 495300"/>
              <a:gd name="connsiteX8" fmla="*/ 0 w 1019969"/>
              <a:gd name="connsiteY8" fmla="*/ 0 h 495300"/>
              <a:gd name="connsiteX9" fmla="*/ 112712 w 1019969"/>
              <a:gd name="connsiteY9" fmla="*/ 196850 h 495300"/>
              <a:gd name="connsiteX0" fmla="*/ 112712 w 1019969"/>
              <a:gd name="connsiteY0" fmla="*/ 196850 h 495300"/>
              <a:gd name="connsiteX1" fmla="*/ 246062 w 1019969"/>
              <a:gd name="connsiteY1" fmla="*/ 409575 h 495300"/>
              <a:gd name="connsiteX2" fmla="*/ 371475 w 1019969"/>
              <a:gd name="connsiteY2" fmla="*/ 486569 h 495300"/>
              <a:gd name="connsiteX3" fmla="*/ 468312 w 1019969"/>
              <a:gd name="connsiteY3" fmla="*/ 495300 h 495300"/>
              <a:gd name="connsiteX4" fmla="*/ 531812 w 1019969"/>
              <a:gd name="connsiteY4" fmla="*/ 476250 h 495300"/>
              <a:gd name="connsiteX5" fmla="*/ 792162 w 1019969"/>
              <a:gd name="connsiteY5" fmla="*/ 339725 h 495300"/>
              <a:gd name="connsiteX6" fmla="*/ 874712 w 1019969"/>
              <a:gd name="connsiteY6" fmla="*/ 177800 h 495300"/>
              <a:gd name="connsiteX7" fmla="*/ 1019969 w 1019969"/>
              <a:gd name="connsiteY7" fmla="*/ 8731 h 495300"/>
              <a:gd name="connsiteX8" fmla="*/ 0 w 1019969"/>
              <a:gd name="connsiteY8" fmla="*/ 0 h 495300"/>
              <a:gd name="connsiteX9" fmla="*/ 112712 w 1019969"/>
              <a:gd name="connsiteY9" fmla="*/ 196850 h 495300"/>
              <a:gd name="connsiteX0" fmla="*/ 112712 w 1022351"/>
              <a:gd name="connsiteY0" fmla="*/ 196850 h 495300"/>
              <a:gd name="connsiteX1" fmla="*/ 246062 w 1022351"/>
              <a:gd name="connsiteY1" fmla="*/ 409575 h 495300"/>
              <a:gd name="connsiteX2" fmla="*/ 371475 w 1022351"/>
              <a:gd name="connsiteY2" fmla="*/ 486569 h 495300"/>
              <a:gd name="connsiteX3" fmla="*/ 468312 w 1022351"/>
              <a:gd name="connsiteY3" fmla="*/ 495300 h 495300"/>
              <a:gd name="connsiteX4" fmla="*/ 531812 w 1022351"/>
              <a:gd name="connsiteY4" fmla="*/ 476250 h 495300"/>
              <a:gd name="connsiteX5" fmla="*/ 792162 w 1022351"/>
              <a:gd name="connsiteY5" fmla="*/ 339725 h 495300"/>
              <a:gd name="connsiteX6" fmla="*/ 874712 w 1022351"/>
              <a:gd name="connsiteY6" fmla="*/ 177800 h 495300"/>
              <a:gd name="connsiteX7" fmla="*/ 1022351 w 1022351"/>
              <a:gd name="connsiteY7" fmla="*/ 1587 h 495300"/>
              <a:gd name="connsiteX8" fmla="*/ 0 w 1022351"/>
              <a:gd name="connsiteY8" fmla="*/ 0 h 495300"/>
              <a:gd name="connsiteX9" fmla="*/ 112712 w 1022351"/>
              <a:gd name="connsiteY9" fmla="*/ 19685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351" h="495300">
                <a:moveTo>
                  <a:pt x="112712" y="196850"/>
                </a:moveTo>
                <a:lnTo>
                  <a:pt x="246062" y="409575"/>
                </a:lnTo>
                <a:lnTo>
                  <a:pt x="371475" y="486569"/>
                </a:lnTo>
                <a:lnTo>
                  <a:pt x="468312" y="495300"/>
                </a:lnTo>
                <a:lnTo>
                  <a:pt x="531812" y="476250"/>
                </a:lnTo>
                <a:lnTo>
                  <a:pt x="792162" y="339725"/>
                </a:lnTo>
                <a:lnTo>
                  <a:pt x="874712" y="177800"/>
                </a:lnTo>
                <a:cubicBezTo>
                  <a:pt x="939800" y="83344"/>
                  <a:pt x="973932" y="57943"/>
                  <a:pt x="1022351" y="1587"/>
                </a:cubicBezTo>
                <a:lnTo>
                  <a:pt x="0" y="0"/>
                </a:lnTo>
                <a:lnTo>
                  <a:pt x="112712" y="19685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3DDCF034-70AB-69C1-A281-81B552CDB9D0}"/>
              </a:ext>
            </a:extLst>
          </p:cNvPr>
          <p:cNvSpPr/>
          <p:nvPr/>
        </p:nvSpPr>
        <p:spPr>
          <a:xfrm>
            <a:off x="134791" y="4885799"/>
            <a:ext cx="5156116" cy="1604387"/>
          </a:xfrm>
          <a:custGeom>
            <a:avLst/>
            <a:gdLst>
              <a:gd name="connsiteX0" fmla="*/ 0 w 4868392"/>
              <a:gd name="connsiteY0" fmla="*/ 530731 h 1208991"/>
              <a:gd name="connsiteX1" fmla="*/ 472966 w 4868392"/>
              <a:gd name="connsiteY1" fmla="*/ 1167658 h 1208991"/>
              <a:gd name="connsiteX2" fmla="*/ 889175 w 4868392"/>
              <a:gd name="connsiteY2" fmla="*/ 1110902 h 1208991"/>
              <a:gd name="connsiteX3" fmla="*/ 1204486 w 4868392"/>
              <a:gd name="connsiteY3" fmla="*/ 820816 h 1208991"/>
              <a:gd name="connsiteX4" fmla="*/ 2024293 w 4868392"/>
              <a:gd name="connsiteY4" fmla="*/ 789285 h 1208991"/>
              <a:gd name="connsiteX5" fmla="*/ 2503564 w 4868392"/>
              <a:gd name="connsiteY5" fmla="*/ 64071 h 1208991"/>
              <a:gd name="connsiteX6" fmla="*/ 3077429 w 4868392"/>
              <a:gd name="connsiteY6" fmla="*/ 417219 h 1208991"/>
              <a:gd name="connsiteX7" fmla="*/ 3518864 w 4868392"/>
              <a:gd name="connsiteY7" fmla="*/ 45153 h 1208991"/>
              <a:gd name="connsiteX8" fmla="*/ 4868392 w 4868392"/>
              <a:gd name="connsiteY8" fmla="*/ 19928 h 12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8392" h="1208991">
                <a:moveTo>
                  <a:pt x="0" y="530731"/>
                </a:moveTo>
                <a:cubicBezTo>
                  <a:pt x="162385" y="800847"/>
                  <a:pt x="324770" y="1070963"/>
                  <a:pt x="472966" y="1167658"/>
                </a:cubicBezTo>
                <a:cubicBezTo>
                  <a:pt x="621162" y="1264353"/>
                  <a:pt x="767255" y="1168709"/>
                  <a:pt x="889175" y="1110902"/>
                </a:cubicBezTo>
                <a:cubicBezTo>
                  <a:pt x="1011095" y="1053095"/>
                  <a:pt x="1015300" y="874419"/>
                  <a:pt x="1204486" y="820816"/>
                </a:cubicBezTo>
                <a:cubicBezTo>
                  <a:pt x="1393672" y="767213"/>
                  <a:pt x="1807780" y="915409"/>
                  <a:pt x="2024293" y="789285"/>
                </a:cubicBezTo>
                <a:cubicBezTo>
                  <a:pt x="2240806" y="663161"/>
                  <a:pt x="2328041" y="126082"/>
                  <a:pt x="2503564" y="64071"/>
                </a:cubicBezTo>
                <a:cubicBezTo>
                  <a:pt x="2679087" y="2060"/>
                  <a:pt x="2908212" y="420372"/>
                  <a:pt x="3077429" y="417219"/>
                </a:cubicBezTo>
                <a:cubicBezTo>
                  <a:pt x="3246646" y="414066"/>
                  <a:pt x="3220370" y="111368"/>
                  <a:pt x="3518864" y="45153"/>
                </a:cubicBezTo>
                <a:cubicBezTo>
                  <a:pt x="3817358" y="-21062"/>
                  <a:pt x="4342875" y="-567"/>
                  <a:pt x="4868392" y="19928"/>
                </a:cubicBezTo>
              </a:path>
            </a:pathLst>
          </a:cu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D6DD11-C015-EA3B-D39F-0D9381E7278A}"/>
              </a:ext>
            </a:extLst>
          </p:cNvPr>
          <p:cNvSpPr txBox="1"/>
          <p:nvPr/>
        </p:nvSpPr>
        <p:spPr>
          <a:xfrm>
            <a:off x="4007390" y="5658102"/>
            <a:ext cx="10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Yedoma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9F44E09-3A91-0AEB-73E6-F215861FAD51}"/>
              </a:ext>
            </a:extLst>
          </p:cNvPr>
          <p:cNvSpPr txBox="1"/>
          <p:nvPr/>
        </p:nvSpPr>
        <p:spPr>
          <a:xfrm>
            <a:off x="1312403" y="4973593"/>
            <a:ext cx="10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Alas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" name="그래픽 83" descr="표식 단색으로 채워진">
            <a:extLst>
              <a:ext uri="{FF2B5EF4-FFF2-40B4-BE49-F238E27FC236}">
                <a16:creationId xmlns:a16="http://schemas.microsoft.com/office/drawing/2014/main" id="{C7ACAE91-09C1-7E1B-8CD7-8101DEAE4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9059" y="3713595"/>
            <a:ext cx="450000" cy="450000"/>
          </a:xfrm>
          <a:prstGeom prst="rect">
            <a:avLst/>
          </a:prstGeom>
        </p:spPr>
      </p:pic>
      <p:pic>
        <p:nvPicPr>
          <p:cNvPr id="85" name="그래픽 84" descr="표식 단색으로 채워진">
            <a:extLst>
              <a:ext uri="{FF2B5EF4-FFF2-40B4-BE49-F238E27FC236}">
                <a16:creationId xmlns:a16="http://schemas.microsoft.com/office/drawing/2014/main" id="{DAE24B70-1F95-E3B7-A35F-FBDD8EB68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4046" y="3713595"/>
            <a:ext cx="450000" cy="450000"/>
          </a:xfrm>
          <a:prstGeom prst="rect">
            <a:avLst/>
          </a:prstGeom>
        </p:spPr>
      </p:pic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629F4BD5-05B5-20D9-FE00-6E9B1A70C800}"/>
              </a:ext>
            </a:extLst>
          </p:cNvPr>
          <p:cNvCxnSpPr>
            <a:cxnSpLocks/>
          </p:cNvCxnSpPr>
          <p:nvPr/>
        </p:nvCxnSpPr>
        <p:spPr>
          <a:xfrm>
            <a:off x="1811254" y="4163595"/>
            <a:ext cx="0" cy="80999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DDDF1B48-1BA8-CB74-5C3E-8DE74712F656}"/>
              </a:ext>
            </a:extLst>
          </p:cNvPr>
          <p:cNvCxnSpPr>
            <a:cxnSpLocks/>
            <a:stCxn id="83" idx="2"/>
          </p:cNvCxnSpPr>
          <p:nvPr/>
        </p:nvCxnSpPr>
        <p:spPr>
          <a:xfrm>
            <a:off x="1814059" y="5342925"/>
            <a:ext cx="2041" cy="31545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FAE825F-D0C5-5BE5-5745-1C9BF46CA76D}"/>
              </a:ext>
            </a:extLst>
          </p:cNvPr>
          <p:cNvSpPr txBox="1"/>
          <p:nvPr/>
        </p:nvSpPr>
        <p:spPr>
          <a:xfrm>
            <a:off x="7616329" y="6318295"/>
            <a:ext cx="46196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YED</a:t>
            </a:r>
            <a:endParaRPr lang="ko-KR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A211FC-095C-FDBE-8F2C-CAD9DA17B3E4}"/>
              </a:ext>
            </a:extLst>
          </p:cNvPr>
          <p:cNvSpPr txBox="1"/>
          <p:nvPr/>
        </p:nvSpPr>
        <p:spPr>
          <a:xfrm>
            <a:off x="8442577" y="6318295"/>
            <a:ext cx="46196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ALAS</a:t>
            </a:r>
            <a:endParaRPr lang="ko-KR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10E20A8D-325C-6C37-1947-6B0D4377B1BB}"/>
              </a:ext>
            </a:extLst>
          </p:cNvPr>
          <p:cNvSpPr/>
          <p:nvPr/>
        </p:nvSpPr>
        <p:spPr>
          <a:xfrm>
            <a:off x="7392929" y="6342356"/>
            <a:ext cx="144000" cy="1440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E7572573-D8A8-CFE7-4582-CAE59EEDEE82}"/>
              </a:ext>
            </a:extLst>
          </p:cNvPr>
          <p:cNvSpPr/>
          <p:nvPr/>
        </p:nvSpPr>
        <p:spPr>
          <a:xfrm>
            <a:off x="8223266" y="6337500"/>
            <a:ext cx="144000" cy="144000"/>
          </a:xfrm>
          <a:prstGeom prst="ellipse">
            <a:avLst/>
          </a:prstGeom>
          <a:solidFill>
            <a:srgbClr val="2313F5"/>
          </a:solidFill>
          <a:ln w="28575">
            <a:solidFill>
              <a:srgbClr val="13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17C7DDC-2A00-FD3D-DF5A-DE936C8DA4FA}"/>
              </a:ext>
            </a:extLst>
          </p:cNvPr>
          <p:cNvSpPr txBox="1"/>
          <p:nvPr/>
        </p:nvSpPr>
        <p:spPr>
          <a:xfrm>
            <a:off x="5366884" y="1670637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622EC49-F04B-9A7F-0666-91018A2B8525}"/>
              </a:ext>
            </a:extLst>
          </p:cNvPr>
          <p:cNvSpPr txBox="1"/>
          <p:nvPr/>
        </p:nvSpPr>
        <p:spPr>
          <a:xfrm>
            <a:off x="5366884" y="2690068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7883DD9-9626-AB82-14BB-895C08037DA1}"/>
              </a:ext>
            </a:extLst>
          </p:cNvPr>
          <p:cNvSpPr txBox="1"/>
          <p:nvPr/>
        </p:nvSpPr>
        <p:spPr>
          <a:xfrm>
            <a:off x="5366884" y="3723716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13F5C4E-383D-3066-B0B1-490E0F2D9819}"/>
              </a:ext>
            </a:extLst>
          </p:cNvPr>
          <p:cNvSpPr txBox="1"/>
          <p:nvPr/>
        </p:nvSpPr>
        <p:spPr>
          <a:xfrm>
            <a:off x="5366884" y="4756612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30BB09F-2742-3EFA-195A-DDB6F30919AA}"/>
              </a:ext>
            </a:extLst>
          </p:cNvPr>
          <p:cNvSpPr txBox="1"/>
          <p:nvPr/>
        </p:nvSpPr>
        <p:spPr>
          <a:xfrm>
            <a:off x="5366884" y="5785631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04A769F-2CD7-3DDD-A4DC-46000AA3586B}"/>
              </a:ext>
            </a:extLst>
          </p:cNvPr>
          <p:cNvSpPr txBox="1"/>
          <p:nvPr/>
        </p:nvSpPr>
        <p:spPr>
          <a:xfrm>
            <a:off x="5536851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B8BF3E7-BBEC-35BF-F2D6-163352FDA718}"/>
              </a:ext>
            </a:extLst>
          </p:cNvPr>
          <p:cNvSpPr txBox="1"/>
          <p:nvPr/>
        </p:nvSpPr>
        <p:spPr>
          <a:xfrm>
            <a:off x="5924038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B823B39-E2F9-CBD6-C933-C9104F0F5669}"/>
              </a:ext>
            </a:extLst>
          </p:cNvPr>
          <p:cNvSpPr txBox="1"/>
          <p:nvPr/>
        </p:nvSpPr>
        <p:spPr>
          <a:xfrm>
            <a:off x="6335495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F6128F1-6E76-0AB9-7151-E2CFDBBEF08F}"/>
              </a:ext>
            </a:extLst>
          </p:cNvPr>
          <p:cNvSpPr txBox="1"/>
          <p:nvPr/>
        </p:nvSpPr>
        <p:spPr>
          <a:xfrm>
            <a:off x="6752794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96A8D28-26CC-B98B-37AB-15A54A38B323}"/>
              </a:ext>
            </a:extLst>
          </p:cNvPr>
          <p:cNvSpPr txBox="1"/>
          <p:nvPr/>
        </p:nvSpPr>
        <p:spPr>
          <a:xfrm>
            <a:off x="7149772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CA0D16D-F400-484E-6DAF-0444331B31C4}"/>
              </a:ext>
            </a:extLst>
          </p:cNvPr>
          <p:cNvSpPr txBox="1"/>
          <p:nvPr/>
        </p:nvSpPr>
        <p:spPr>
          <a:xfrm>
            <a:off x="7577730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1535951-7D53-7370-0812-2E9C158A2EA0}"/>
              </a:ext>
            </a:extLst>
          </p:cNvPr>
          <p:cNvSpPr txBox="1"/>
          <p:nvPr/>
        </p:nvSpPr>
        <p:spPr>
          <a:xfrm>
            <a:off x="7989454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7C2EF063-E784-4DB0-72A1-621113495CAE}"/>
              </a:ext>
            </a:extLst>
          </p:cNvPr>
          <p:cNvSpPr txBox="1"/>
          <p:nvPr/>
        </p:nvSpPr>
        <p:spPr>
          <a:xfrm>
            <a:off x="8399401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F50DF8A-A109-2CF5-2D07-61A78709A2F9}"/>
              </a:ext>
            </a:extLst>
          </p:cNvPr>
          <p:cNvSpPr txBox="1"/>
          <p:nvPr/>
        </p:nvSpPr>
        <p:spPr>
          <a:xfrm>
            <a:off x="8795116" y="1509964"/>
            <a:ext cx="3728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2D11336-D1B7-9933-0770-1827D6561346}"/>
              </a:ext>
            </a:extLst>
          </p:cNvPr>
          <p:cNvSpPr txBox="1"/>
          <p:nvPr/>
        </p:nvSpPr>
        <p:spPr>
          <a:xfrm>
            <a:off x="6178540" y="1126315"/>
            <a:ext cx="23441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[cm]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636B359-70B5-3FD2-B45A-13C7343EDC42}"/>
              </a:ext>
            </a:extLst>
          </p:cNvPr>
          <p:cNvSpPr txBox="1"/>
          <p:nvPr/>
        </p:nvSpPr>
        <p:spPr>
          <a:xfrm>
            <a:off x="5147889" y="6021625"/>
            <a:ext cx="16562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Day</a:t>
            </a:r>
          </a:p>
          <a:p>
            <a:pPr algn="ctr"/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≈ Depth )</a:t>
            </a:r>
            <a:endParaRPr lang="ko-KR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오른쪽 중괄호 4">
            <a:extLst>
              <a:ext uri="{FF2B5EF4-FFF2-40B4-BE49-F238E27FC236}">
                <a16:creationId xmlns:a16="http://schemas.microsoft.com/office/drawing/2014/main" id="{4F28BB33-4B0F-74F0-B4A1-7E80EF5104D6}"/>
              </a:ext>
            </a:extLst>
          </p:cNvPr>
          <p:cNvSpPr/>
          <p:nvPr/>
        </p:nvSpPr>
        <p:spPr>
          <a:xfrm>
            <a:off x="2315715" y="5965133"/>
            <a:ext cx="183562" cy="719149"/>
          </a:xfrm>
          <a:prstGeom prst="rightBrace">
            <a:avLst>
              <a:gd name="adj1" fmla="val 97944"/>
              <a:gd name="adj2" fmla="val 26424"/>
            </a:avLst>
          </a:prstGeom>
          <a:ln w="19050">
            <a:solidFill>
              <a:srgbClr val="553A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오른쪽 중괄호 116">
            <a:extLst>
              <a:ext uri="{FF2B5EF4-FFF2-40B4-BE49-F238E27FC236}">
                <a16:creationId xmlns:a16="http://schemas.microsoft.com/office/drawing/2014/main" id="{304C2897-EA26-D83E-F6A0-23375336FE98}"/>
              </a:ext>
            </a:extLst>
          </p:cNvPr>
          <p:cNvSpPr/>
          <p:nvPr/>
        </p:nvSpPr>
        <p:spPr>
          <a:xfrm flipH="1">
            <a:off x="3867580" y="4983178"/>
            <a:ext cx="183562" cy="302574"/>
          </a:xfrm>
          <a:prstGeom prst="rightBrace">
            <a:avLst>
              <a:gd name="adj1" fmla="val 97944"/>
              <a:gd name="adj2" fmla="val 60595"/>
            </a:avLst>
          </a:prstGeom>
          <a:ln w="19050">
            <a:solidFill>
              <a:srgbClr val="553A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9B81206-8A2D-DA36-67D0-1D8BC1117723}"/>
              </a:ext>
            </a:extLst>
          </p:cNvPr>
          <p:cNvSpPr txBox="1"/>
          <p:nvPr/>
        </p:nvSpPr>
        <p:spPr>
          <a:xfrm>
            <a:off x="177665" y="3019444"/>
            <a:ext cx="1003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  <a:endParaRPr lang="ko-KR" alt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5807D11-4E41-3AD6-0C83-8C4F88DDC8AF}"/>
              </a:ext>
            </a:extLst>
          </p:cNvPr>
          <p:cNvSpPr txBox="1"/>
          <p:nvPr/>
        </p:nvSpPr>
        <p:spPr>
          <a:xfrm>
            <a:off x="2692483" y="6162399"/>
            <a:ext cx="2009651" cy="523220"/>
          </a:xfrm>
          <a:prstGeom prst="rect">
            <a:avLst/>
          </a:prstGeom>
          <a:solidFill>
            <a:srgbClr val="553A2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Layer Thickness</a:t>
            </a:r>
            <a:endParaRPr lang="ko-KR" alt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80D0CA5-040A-B098-ABA6-AB0897649A84}"/>
              </a:ext>
            </a:extLst>
          </p:cNvPr>
          <p:cNvSpPr txBox="1"/>
          <p:nvPr/>
        </p:nvSpPr>
        <p:spPr>
          <a:xfrm>
            <a:off x="179131" y="3310806"/>
            <a:ext cx="185992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 from [</a:t>
            </a:r>
            <a:r>
              <a:rPr lang="en-US" altLang="ko-K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Windirsch</a:t>
            </a:r>
            <a:r>
              <a:rPr lang="en-US" altLang="ko-K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2015]</a:t>
            </a:r>
            <a:endParaRPr lang="ko-KR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타원 125">
            <a:extLst>
              <a:ext uri="{FF2B5EF4-FFF2-40B4-BE49-F238E27FC236}">
                <a16:creationId xmlns:a16="http://schemas.microsoft.com/office/drawing/2014/main" id="{E04DD9F2-9619-CA27-A4AE-62CED3C3065E}"/>
              </a:ext>
            </a:extLst>
          </p:cNvPr>
          <p:cNvSpPr/>
          <p:nvPr/>
        </p:nvSpPr>
        <p:spPr>
          <a:xfrm>
            <a:off x="5686799" y="1758798"/>
            <a:ext cx="72000" cy="72000"/>
          </a:xfrm>
          <a:prstGeom prst="ellipse">
            <a:avLst/>
          </a:prstGeom>
          <a:solidFill>
            <a:srgbClr val="FFFF00"/>
          </a:solidFill>
          <a:ln>
            <a:solidFill>
              <a:srgbClr val="67C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6567A09-72BB-70C4-D333-20DA00BA2FD9}"/>
              </a:ext>
            </a:extLst>
          </p:cNvPr>
          <p:cNvSpPr txBox="1"/>
          <p:nvPr/>
        </p:nvSpPr>
        <p:spPr>
          <a:xfrm>
            <a:off x="7947119" y="1910218"/>
            <a:ext cx="906670" cy="184666"/>
          </a:xfrm>
          <a:prstGeom prst="rect">
            <a:avLst/>
          </a:prstGeom>
          <a:solidFill>
            <a:srgbClr val="FFD9D9"/>
          </a:solidFill>
          <a:ln w="317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1</a:t>
            </a:r>
            <a:r>
              <a:rPr lang="en-US" altLang="ko-KR" sz="1200" baseline="30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st</a:t>
            </a:r>
            <a:r>
              <a:rPr lang="en-US" altLang="ko-KR" sz="12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Layer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C1A34E00-B0BD-C54A-7E8E-1BEE4E5C131C}"/>
              </a:ext>
            </a:extLst>
          </p:cNvPr>
          <p:cNvSpPr txBox="1"/>
          <p:nvPr/>
        </p:nvSpPr>
        <p:spPr>
          <a:xfrm>
            <a:off x="7947119" y="2170088"/>
            <a:ext cx="906670" cy="184666"/>
          </a:xfrm>
          <a:prstGeom prst="rect">
            <a:avLst/>
          </a:prstGeom>
          <a:solidFill>
            <a:srgbClr val="E1E6DE"/>
          </a:solidFill>
          <a:ln w="317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sz="1200" baseline="30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nd</a:t>
            </a:r>
            <a:r>
              <a:rPr lang="en-US" altLang="ko-KR" sz="12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Layer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C2BF8E5A-B93A-87DD-DAE0-A37C97F0D457}"/>
              </a:ext>
            </a:extLst>
          </p:cNvPr>
          <p:cNvSpPr txBox="1"/>
          <p:nvPr/>
        </p:nvSpPr>
        <p:spPr>
          <a:xfrm>
            <a:off x="7947119" y="2429958"/>
            <a:ext cx="906670" cy="184666"/>
          </a:xfrm>
          <a:prstGeom prst="rect">
            <a:avLst/>
          </a:prstGeom>
          <a:solidFill>
            <a:srgbClr val="E3EAF6"/>
          </a:solidFill>
          <a:ln w="317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</a:t>
            </a:r>
            <a:r>
              <a:rPr lang="en-US" altLang="ko-KR" sz="1200" baseline="30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rd</a:t>
            </a:r>
            <a:r>
              <a:rPr lang="en-US" altLang="ko-KR" sz="12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Layer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CE8D067-77AE-26E3-BB4B-C113B39E6CD4}"/>
              </a:ext>
            </a:extLst>
          </p:cNvPr>
          <p:cNvSpPr txBox="1"/>
          <p:nvPr/>
        </p:nvSpPr>
        <p:spPr>
          <a:xfrm>
            <a:off x="7947119" y="2689828"/>
            <a:ext cx="906670" cy="184666"/>
          </a:xfrm>
          <a:prstGeom prst="rect">
            <a:avLst/>
          </a:prstGeom>
          <a:solidFill>
            <a:srgbClr val="F3EDDA"/>
          </a:solidFill>
          <a:ln w="317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ko-KR" sz="12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Fully Frozen</a:t>
            </a:r>
          </a:p>
        </p:txBody>
      </p:sp>
      <p:cxnSp>
        <p:nvCxnSpPr>
          <p:cNvPr id="97" name="직선 연결선 96">
            <a:extLst>
              <a:ext uri="{FF2B5EF4-FFF2-40B4-BE49-F238E27FC236}">
                <a16:creationId xmlns:a16="http://schemas.microsoft.com/office/drawing/2014/main" id="{5351431A-0FD9-77F6-8C6D-8A025B03BA6C}"/>
              </a:ext>
            </a:extLst>
          </p:cNvPr>
          <p:cNvCxnSpPr>
            <a:cxnSpLocks/>
          </p:cNvCxnSpPr>
          <p:nvPr/>
        </p:nvCxnSpPr>
        <p:spPr>
          <a:xfrm>
            <a:off x="5718513" y="2782161"/>
            <a:ext cx="756000" cy="0"/>
          </a:xfrm>
          <a:prstGeom prst="line">
            <a:avLst/>
          </a:prstGeom>
          <a:ln w="28575">
            <a:solidFill>
              <a:srgbClr val="FF2D2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id="{9D599AA6-9303-EDD2-270D-12CF9F6DE14C}"/>
              </a:ext>
            </a:extLst>
          </p:cNvPr>
          <p:cNvCxnSpPr>
            <a:cxnSpLocks/>
          </p:cNvCxnSpPr>
          <p:nvPr/>
        </p:nvCxnSpPr>
        <p:spPr>
          <a:xfrm>
            <a:off x="5718513" y="3277458"/>
            <a:ext cx="1260000" cy="0"/>
          </a:xfrm>
          <a:prstGeom prst="line">
            <a:avLst/>
          </a:prstGeom>
          <a:ln w="28575">
            <a:solidFill>
              <a:srgbClr val="61725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직각 삼각형 113">
            <a:extLst>
              <a:ext uri="{FF2B5EF4-FFF2-40B4-BE49-F238E27FC236}">
                <a16:creationId xmlns:a16="http://schemas.microsoft.com/office/drawing/2014/main" id="{4D7BDD24-777F-C45C-A5AC-148B98B4D736}"/>
              </a:ext>
            </a:extLst>
          </p:cNvPr>
          <p:cNvSpPr/>
          <p:nvPr/>
        </p:nvSpPr>
        <p:spPr>
          <a:xfrm rot="5400000" flipH="1">
            <a:off x="5636600" y="1878814"/>
            <a:ext cx="991542" cy="827716"/>
          </a:xfrm>
          <a:prstGeom prst="rtTriangle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직각 삼각형 114">
            <a:extLst>
              <a:ext uri="{FF2B5EF4-FFF2-40B4-BE49-F238E27FC236}">
                <a16:creationId xmlns:a16="http://schemas.microsoft.com/office/drawing/2014/main" id="{28EF721F-05D4-953B-99D9-29AC7BD5AB2B}"/>
              </a:ext>
            </a:extLst>
          </p:cNvPr>
          <p:cNvSpPr/>
          <p:nvPr/>
        </p:nvSpPr>
        <p:spPr>
          <a:xfrm rot="5400000" flipH="1">
            <a:off x="6521138" y="2808769"/>
            <a:ext cx="492922" cy="442738"/>
          </a:xfrm>
          <a:prstGeom prst="rtTriangle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FE117B7E-D071-BEC7-3E64-33CEA5697B56}"/>
              </a:ext>
            </a:extLst>
          </p:cNvPr>
          <p:cNvSpPr/>
          <p:nvPr/>
        </p:nvSpPr>
        <p:spPr>
          <a:xfrm rot="5400000">
            <a:off x="5885911" y="2616284"/>
            <a:ext cx="492920" cy="827716"/>
          </a:xfrm>
          <a:prstGeom prst="rect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직각 삼각형 127">
            <a:extLst>
              <a:ext uri="{FF2B5EF4-FFF2-40B4-BE49-F238E27FC236}">
                <a16:creationId xmlns:a16="http://schemas.microsoft.com/office/drawing/2014/main" id="{716FA753-0930-0B55-B16F-F18CA69D9631}"/>
              </a:ext>
            </a:extLst>
          </p:cNvPr>
          <p:cNvSpPr/>
          <p:nvPr/>
        </p:nvSpPr>
        <p:spPr>
          <a:xfrm rot="5400000" flipH="1">
            <a:off x="6332165" y="3930226"/>
            <a:ext cx="1983582" cy="676326"/>
          </a:xfrm>
          <a:prstGeom prst="rtTriangle">
            <a:avLst/>
          </a:prstGeom>
          <a:solidFill>
            <a:schemeClr val="accent5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직사각형 128">
            <a:extLst>
              <a:ext uri="{FF2B5EF4-FFF2-40B4-BE49-F238E27FC236}">
                <a16:creationId xmlns:a16="http://schemas.microsoft.com/office/drawing/2014/main" id="{FD3EFA6B-11B8-7967-C703-8B98AB01757F}"/>
              </a:ext>
            </a:extLst>
          </p:cNvPr>
          <p:cNvSpPr/>
          <p:nvPr/>
        </p:nvSpPr>
        <p:spPr>
          <a:xfrm rot="5400000">
            <a:off x="5359841" y="3635272"/>
            <a:ext cx="1983582" cy="1266237"/>
          </a:xfrm>
          <a:prstGeom prst="rect">
            <a:avLst/>
          </a:prstGeom>
          <a:solidFill>
            <a:schemeClr val="accent5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166D17C2-DDD8-F36A-241C-266ACD3942CD}"/>
              </a:ext>
            </a:extLst>
          </p:cNvPr>
          <p:cNvSpPr/>
          <p:nvPr/>
        </p:nvSpPr>
        <p:spPr>
          <a:xfrm rot="5400000">
            <a:off x="6439765" y="4538931"/>
            <a:ext cx="500062" cy="1942566"/>
          </a:xfrm>
          <a:prstGeom prst="rect">
            <a:avLst/>
          </a:prstGeom>
          <a:solidFill>
            <a:srgbClr val="E2D1A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직각 삼각형 133">
            <a:extLst>
              <a:ext uri="{FF2B5EF4-FFF2-40B4-BE49-F238E27FC236}">
                <a16:creationId xmlns:a16="http://schemas.microsoft.com/office/drawing/2014/main" id="{6C502790-057C-5C3A-5EB7-2BF7A09358FE}"/>
              </a:ext>
            </a:extLst>
          </p:cNvPr>
          <p:cNvSpPr/>
          <p:nvPr/>
        </p:nvSpPr>
        <p:spPr>
          <a:xfrm rot="5400000" flipH="1">
            <a:off x="6034184" y="1481228"/>
            <a:ext cx="824848" cy="1456193"/>
          </a:xfrm>
          <a:custGeom>
            <a:avLst/>
            <a:gdLst>
              <a:gd name="connsiteX0" fmla="*/ 0 w 807107"/>
              <a:gd name="connsiteY0" fmla="*/ 1422066 h 1422066"/>
              <a:gd name="connsiteX1" fmla="*/ 0 w 807107"/>
              <a:gd name="connsiteY1" fmla="*/ 0 h 1422066"/>
              <a:gd name="connsiteX2" fmla="*/ 807107 w 807107"/>
              <a:gd name="connsiteY2" fmla="*/ 1422066 h 1422066"/>
              <a:gd name="connsiteX3" fmla="*/ 0 w 807107"/>
              <a:gd name="connsiteY3" fmla="*/ 1422066 h 1422066"/>
              <a:gd name="connsiteX0" fmla="*/ 0 w 807108"/>
              <a:gd name="connsiteY0" fmla="*/ 741028 h 1422066"/>
              <a:gd name="connsiteX1" fmla="*/ 1 w 807108"/>
              <a:gd name="connsiteY1" fmla="*/ 0 h 1422066"/>
              <a:gd name="connsiteX2" fmla="*/ 807108 w 807108"/>
              <a:gd name="connsiteY2" fmla="*/ 1422066 h 1422066"/>
              <a:gd name="connsiteX3" fmla="*/ 0 w 807108"/>
              <a:gd name="connsiteY3" fmla="*/ 741028 h 142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108" h="1422066">
                <a:moveTo>
                  <a:pt x="0" y="741028"/>
                </a:moveTo>
                <a:cubicBezTo>
                  <a:pt x="0" y="494019"/>
                  <a:pt x="1" y="247009"/>
                  <a:pt x="1" y="0"/>
                </a:cubicBezTo>
                <a:lnTo>
                  <a:pt x="807108" y="1422066"/>
                </a:lnTo>
                <a:lnTo>
                  <a:pt x="0" y="741028"/>
                </a:lnTo>
                <a:close/>
              </a:path>
            </a:pathLst>
          </a:cu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직각 삼각형 134">
            <a:extLst>
              <a:ext uri="{FF2B5EF4-FFF2-40B4-BE49-F238E27FC236}">
                <a16:creationId xmlns:a16="http://schemas.microsoft.com/office/drawing/2014/main" id="{7C3AD40F-12BF-EC60-A44D-83330D0CAE69}"/>
              </a:ext>
            </a:extLst>
          </p:cNvPr>
          <p:cNvSpPr/>
          <p:nvPr/>
        </p:nvSpPr>
        <p:spPr>
          <a:xfrm rot="5400000" flipH="1">
            <a:off x="6855204" y="2947778"/>
            <a:ext cx="1163841" cy="511795"/>
          </a:xfrm>
          <a:prstGeom prst="rtTriangle">
            <a:avLst/>
          </a:pr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직사각형 135">
            <a:extLst>
              <a:ext uri="{FF2B5EF4-FFF2-40B4-BE49-F238E27FC236}">
                <a16:creationId xmlns:a16="http://schemas.microsoft.com/office/drawing/2014/main" id="{4D8BD5CA-2DD3-2AB4-76B1-6708D840E18B}"/>
              </a:ext>
            </a:extLst>
          </p:cNvPr>
          <p:cNvSpPr/>
          <p:nvPr/>
        </p:nvSpPr>
        <p:spPr>
          <a:xfrm rot="5400000">
            <a:off x="6216659" y="2827740"/>
            <a:ext cx="1170638" cy="758662"/>
          </a:xfrm>
          <a:custGeom>
            <a:avLst/>
            <a:gdLst>
              <a:gd name="connsiteX0" fmla="*/ 0 w 492920"/>
              <a:gd name="connsiteY0" fmla="*/ 0 h 827716"/>
              <a:gd name="connsiteX1" fmla="*/ 492920 w 492920"/>
              <a:gd name="connsiteY1" fmla="*/ 0 h 827716"/>
              <a:gd name="connsiteX2" fmla="*/ 492920 w 492920"/>
              <a:gd name="connsiteY2" fmla="*/ 827716 h 827716"/>
              <a:gd name="connsiteX3" fmla="*/ 0 w 492920"/>
              <a:gd name="connsiteY3" fmla="*/ 827716 h 827716"/>
              <a:gd name="connsiteX4" fmla="*/ 0 w 492920"/>
              <a:gd name="connsiteY4" fmla="*/ 0 h 827716"/>
              <a:gd name="connsiteX0" fmla="*/ 0 w 635795"/>
              <a:gd name="connsiteY0" fmla="*/ 0 h 827716"/>
              <a:gd name="connsiteX1" fmla="*/ 492920 w 635795"/>
              <a:gd name="connsiteY1" fmla="*/ 0 h 827716"/>
              <a:gd name="connsiteX2" fmla="*/ 635795 w 635795"/>
              <a:gd name="connsiteY2" fmla="*/ 196685 h 827716"/>
              <a:gd name="connsiteX3" fmla="*/ 0 w 635795"/>
              <a:gd name="connsiteY3" fmla="*/ 827716 h 827716"/>
              <a:gd name="connsiteX4" fmla="*/ 0 w 635795"/>
              <a:gd name="connsiteY4" fmla="*/ 0 h 827716"/>
              <a:gd name="connsiteX0" fmla="*/ 0 w 635795"/>
              <a:gd name="connsiteY0" fmla="*/ 0 h 753898"/>
              <a:gd name="connsiteX1" fmla="*/ 492920 w 635795"/>
              <a:gd name="connsiteY1" fmla="*/ 0 h 753898"/>
              <a:gd name="connsiteX2" fmla="*/ 635795 w 635795"/>
              <a:gd name="connsiteY2" fmla="*/ 196685 h 753898"/>
              <a:gd name="connsiteX3" fmla="*/ 3 w 635795"/>
              <a:gd name="connsiteY3" fmla="*/ 753898 h 753898"/>
              <a:gd name="connsiteX4" fmla="*/ 0 w 635795"/>
              <a:gd name="connsiteY4" fmla="*/ 0 h 753898"/>
              <a:gd name="connsiteX0" fmla="*/ 0 w 1140623"/>
              <a:gd name="connsiteY0" fmla="*/ 0 h 753898"/>
              <a:gd name="connsiteX1" fmla="*/ 1140623 w 1140623"/>
              <a:gd name="connsiteY1" fmla="*/ 4763 h 753898"/>
              <a:gd name="connsiteX2" fmla="*/ 635795 w 1140623"/>
              <a:gd name="connsiteY2" fmla="*/ 196685 h 753898"/>
              <a:gd name="connsiteX3" fmla="*/ 3 w 1140623"/>
              <a:gd name="connsiteY3" fmla="*/ 753898 h 753898"/>
              <a:gd name="connsiteX4" fmla="*/ 0 w 1140623"/>
              <a:gd name="connsiteY4" fmla="*/ 0 h 753898"/>
              <a:gd name="connsiteX0" fmla="*/ 0 w 1157295"/>
              <a:gd name="connsiteY0" fmla="*/ 0 h 753898"/>
              <a:gd name="connsiteX1" fmla="*/ 1157295 w 1157295"/>
              <a:gd name="connsiteY1" fmla="*/ 2381 h 753898"/>
              <a:gd name="connsiteX2" fmla="*/ 635795 w 1157295"/>
              <a:gd name="connsiteY2" fmla="*/ 196685 h 753898"/>
              <a:gd name="connsiteX3" fmla="*/ 3 w 1157295"/>
              <a:gd name="connsiteY3" fmla="*/ 753898 h 753898"/>
              <a:gd name="connsiteX4" fmla="*/ 0 w 1157295"/>
              <a:gd name="connsiteY4" fmla="*/ 0 h 753898"/>
              <a:gd name="connsiteX0" fmla="*/ 2382 w 1157293"/>
              <a:gd name="connsiteY0" fmla="*/ 0 h 756280"/>
              <a:gd name="connsiteX1" fmla="*/ 1157293 w 1157293"/>
              <a:gd name="connsiteY1" fmla="*/ 4763 h 756280"/>
              <a:gd name="connsiteX2" fmla="*/ 635793 w 1157293"/>
              <a:gd name="connsiteY2" fmla="*/ 199067 h 756280"/>
              <a:gd name="connsiteX3" fmla="*/ 1 w 1157293"/>
              <a:gd name="connsiteY3" fmla="*/ 756280 h 756280"/>
              <a:gd name="connsiteX4" fmla="*/ 2382 w 1157293"/>
              <a:gd name="connsiteY4" fmla="*/ 0 h 756280"/>
              <a:gd name="connsiteX0" fmla="*/ 2385 w 1157293"/>
              <a:gd name="connsiteY0" fmla="*/ 4762 h 751517"/>
              <a:gd name="connsiteX1" fmla="*/ 1157293 w 1157293"/>
              <a:gd name="connsiteY1" fmla="*/ 0 h 751517"/>
              <a:gd name="connsiteX2" fmla="*/ 635793 w 1157293"/>
              <a:gd name="connsiteY2" fmla="*/ 194304 h 751517"/>
              <a:gd name="connsiteX3" fmla="*/ 1 w 1157293"/>
              <a:gd name="connsiteY3" fmla="*/ 751517 h 751517"/>
              <a:gd name="connsiteX4" fmla="*/ 2385 w 1157293"/>
              <a:gd name="connsiteY4" fmla="*/ 4762 h 751517"/>
              <a:gd name="connsiteX0" fmla="*/ 2385 w 1157293"/>
              <a:gd name="connsiteY0" fmla="*/ 0 h 753899"/>
              <a:gd name="connsiteX1" fmla="*/ 1157293 w 1157293"/>
              <a:gd name="connsiteY1" fmla="*/ 2382 h 753899"/>
              <a:gd name="connsiteX2" fmla="*/ 635793 w 1157293"/>
              <a:gd name="connsiteY2" fmla="*/ 196686 h 753899"/>
              <a:gd name="connsiteX3" fmla="*/ 1 w 1157293"/>
              <a:gd name="connsiteY3" fmla="*/ 753899 h 753899"/>
              <a:gd name="connsiteX4" fmla="*/ 2385 w 1157293"/>
              <a:gd name="connsiteY4" fmla="*/ 0 h 753899"/>
              <a:gd name="connsiteX0" fmla="*/ 2385 w 1152530"/>
              <a:gd name="connsiteY0" fmla="*/ 0 h 753899"/>
              <a:gd name="connsiteX1" fmla="*/ 1152530 w 1152530"/>
              <a:gd name="connsiteY1" fmla="*/ 2382 h 753899"/>
              <a:gd name="connsiteX2" fmla="*/ 635793 w 1152530"/>
              <a:gd name="connsiteY2" fmla="*/ 196686 h 753899"/>
              <a:gd name="connsiteX3" fmla="*/ 1 w 1152530"/>
              <a:gd name="connsiteY3" fmla="*/ 753899 h 753899"/>
              <a:gd name="connsiteX4" fmla="*/ 2385 w 1152530"/>
              <a:gd name="connsiteY4" fmla="*/ 0 h 753899"/>
              <a:gd name="connsiteX0" fmla="*/ 2385 w 1154914"/>
              <a:gd name="connsiteY0" fmla="*/ 4762 h 758661"/>
              <a:gd name="connsiteX1" fmla="*/ 1154914 w 1154914"/>
              <a:gd name="connsiteY1" fmla="*/ 0 h 758661"/>
              <a:gd name="connsiteX2" fmla="*/ 635793 w 1154914"/>
              <a:gd name="connsiteY2" fmla="*/ 201448 h 758661"/>
              <a:gd name="connsiteX3" fmla="*/ 1 w 1154914"/>
              <a:gd name="connsiteY3" fmla="*/ 758661 h 758661"/>
              <a:gd name="connsiteX4" fmla="*/ 2385 w 1154914"/>
              <a:gd name="connsiteY4" fmla="*/ 4762 h 758661"/>
              <a:gd name="connsiteX0" fmla="*/ 2388 w 1154914"/>
              <a:gd name="connsiteY0" fmla="*/ 2381 h 758661"/>
              <a:gd name="connsiteX1" fmla="*/ 1154914 w 1154914"/>
              <a:gd name="connsiteY1" fmla="*/ 0 h 758661"/>
              <a:gd name="connsiteX2" fmla="*/ 635793 w 1154914"/>
              <a:gd name="connsiteY2" fmla="*/ 201448 h 758661"/>
              <a:gd name="connsiteX3" fmla="*/ 1 w 1154914"/>
              <a:gd name="connsiteY3" fmla="*/ 758661 h 758661"/>
              <a:gd name="connsiteX4" fmla="*/ 2388 w 1154914"/>
              <a:gd name="connsiteY4" fmla="*/ 2381 h 758661"/>
              <a:gd name="connsiteX0" fmla="*/ 2391 w 1154914"/>
              <a:gd name="connsiteY0" fmla="*/ 0 h 761043"/>
              <a:gd name="connsiteX1" fmla="*/ 1154914 w 1154914"/>
              <a:gd name="connsiteY1" fmla="*/ 2382 h 761043"/>
              <a:gd name="connsiteX2" fmla="*/ 635793 w 1154914"/>
              <a:gd name="connsiteY2" fmla="*/ 203830 h 761043"/>
              <a:gd name="connsiteX3" fmla="*/ 1 w 1154914"/>
              <a:gd name="connsiteY3" fmla="*/ 761043 h 761043"/>
              <a:gd name="connsiteX4" fmla="*/ 2391 w 1154914"/>
              <a:gd name="connsiteY4" fmla="*/ 0 h 761043"/>
              <a:gd name="connsiteX0" fmla="*/ 2394 w 1154914"/>
              <a:gd name="connsiteY0" fmla="*/ 0 h 758662"/>
              <a:gd name="connsiteX1" fmla="*/ 1154914 w 1154914"/>
              <a:gd name="connsiteY1" fmla="*/ 1 h 758662"/>
              <a:gd name="connsiteX2" fmla="*/ 635793 w 1154914"/>
              <a:gd name="connsiteY2" fmla="*/ 201449 h 758662"/>
              <a:gd name="connsiteX3" fmla="*/ 1 w 1154914"/>
              <a:gd name="connsiteY3" fmla="*/ 758662 h 758662"/>
              <a:gd name="connsiteX4" fmla="*/ 2394 w 1154914"/>
              <a:gd name="connsiteY4" fmla="*/ 0 h 75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4914" h="758662">
                <a:moveTo>
                  <a:pt x="2394" y="0"/>
                </a:moveTo>
                <a:lnTo>
                  <a:pt x="1154914" y="1"/>
                </a:lnTo>
                <a:lnTo>
                  <a:pt x="635793" y="201449"/>
                </a:lnTo>
                <a:lnTo>
                  <a:pt x="1" y="758662"/>
                </a:lnTo>
                <a:cubicBezTo>
                  <a:pt x="0" y="507363"/>
                  <a:pt x="2395" y="251299"/>
                  <a:pt x="2394" y="0"/>
                </a:cubicBezTo>
                <a:close/>
              </a:path>
            </a:pathLst>
          </a:custGeom>
          <a:solidFill>
            <a:schemeClr val="accent6">
              <a:lumMod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직사각형 136">
            <a:extLst>
              <a:ext uri="{FF2B5EF4-FFF2-40B4-BE49-F238E27FC236}">
                <a16:creationId xmlns:a16="http://schemas.microsoft.com/office/drawing/2014/main" id="{F1DD6301-BAD3-24E9-0802-815DF7C4AB32}"/>
              </a:ext>
            </a:extLst>
          </p:cNvPr>
          <p:cNvSpPr/>
          <p:nvPr/>
        </p:nvSpPr>
        <p:spPr>
          <a:xfrm rot="5400000">
            <a:off x="7216527" y="3745412"/>
            <a:ext cx="1473995" cy="1554370"/>
          </a:xfrm>
          <a:custGeom>
            <a:avLst/>
            <a:gdLst>
              <a:gd name="connsiteX0" fmla="*/ 0 w 1983582"/>
              <a:gd name="connsiteY0" fmla="*/ 0 h 1266237"/>
              <a:gd name="connsiteX1" fmla="*/ 1983582 w 1983582"/>
              <a:gd name="connsiteY1" fmla="*/ 0 h 1266237"/>
              <a:gd name="connsiteX2" fmla="*/ 1983582 w 1983582"/>
              <a:gd name="connsiteY2" fmla="*/ 1266237 h 1266237"/>
              <a:gd name="connsiteX3" fmla="*/ 0 w 1983582"/>
              <a:gd name="connsiteY3" fmla="*/ 1266237 h 1266237"/>
              <a:gd name="connsiteX4" fmla="*/ 0 w 1983582"/>
              <a:gd name="connsiteY4" fmla="*/ 0 h 1266237"/>
              <a:gd name="connsiteX0" fmla="*/ 3 w 1983582"/>
              <a:gd name="connsiteY0" fmla="*/ 740568 h 1266237"/>
              <a:gd name="connsiteX1" fmla="*/ 1983582 w 1983582"/>
              <a:gd name="connsiteY1" fmla="*/ 0 h 1266237"/>
              <a:gd name="connsiteX2" fmla="*/ 1983582 w 1983582"/>
              <a:gd name="connsiteY2" fmla="*/ 1266237 h 1266237"/>
              <a:gd name="connsiteX3" fmla="*/ 0 w 1983582"/>
              <a:gd name="connsiteY3" fmla="*/ 1266237 h 1266237"/>
              <a:gd name="connsiteX4" fmla="*/ 3 w 1983582"/>
              <a:gd name="connsiteY4" fmla="*/ 740568 h 1266237"/>
              <a:gd name="connsiteX0" fmla="*/ 3 w 1983582"/>
              <a:gd name="connsiteY0" fmla="*/ 1028701 h 1554370"/>
              <a:gd name="connsiteX1" fmla="*/ 1471616 w 1983582"/>
              <a:gd name="connsiteY1" fmla="*/ 0 h 1554370"/>
              <a:gd name="connsiteX2" fmla="*/ 1983582 w 1983582"/>
              <a:gd name="connsiteY2" fmla="*/ 1554370 h 1554370"/>
              <a:gd name="connsiteX3" fmla="*/ 0 w 1983582"/>
              <a:gd name="connsiteY3" fmla="*/ 1554370 h 1554370"/>
              <a:gd name="connsiteX4" fmla="*/ 3 w 1983582"/>
              <a:gd name="connsiteY4" fmla="*/ 1028701 h 1554370"/>
              <a:gd name="connsiteX0" fmla="*/ 3 w 1473995"/>
              <a:gd name="connsiteY0" fmla="*/ 1028701 h 1554370"/>
              <a:gd name="connsiteX1" fmla="*/ 1471616 w 1473995"/>
              <a:gd name="connsiteY1" fmla="*/ 0 h 1554370"/>
              <a:gd name="connsiteX2" fmla="*/ 1473995 w 1473995"/>
              <a:gd name="connsiteY2" fmla="*/ 1051926 h 1554370"/>
              <a:gd name="connsiteX3" fmla="*/ 0 w 1473995"/>
              <a:gd name="connsiteY3" fmla="*/ 1554370 h 1554370"/>
              <a:gd name="connsiteX4" fmla="*/ 3 w 1473995"/>
              <a:gd name="connsiteY4" fmla="*/ 1028701 h 15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995" h="1554370">
                <a:moveTo>
                  <a:pt x="3" y="1028701"/>
                </a:moveTo>
                <a:lnTo>
                  <a:pt x="1471616" y="0"/>
                </a:lnTo>
                <a:lnTo>
                  <a:pt x="1473995" y="1051926"/>
                </a:lnTo>
                <a:lnTo>
                  <a:pt x="0" y="1554370"/>
                </a:lnTo>
                <a:lnTo>
                  <a:pt x="3" y="1028701"/>
                </a:lnTo>
                <a:close/>
              </a:path>
            </a:pathLst>
          </a:custGeom>
          <a:solidFill>
            <a:schemeClr val="accent5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직사각형 137">
            <a:extLst>
              <a:ext uri="{FF2B5EF4-FFF2-40B4-BE49-F238E27FC236}">
                <a16:creationId xmlns:a16="http://schemas.microsoft.com/office/drawing/2014/main" id="{EE99DB1D-EDBF-A222-0C63-C644E44E0A5A}"/>
              </a:ext>
            </a:extLst>
          </p:cNvPr>
          <p:cNvSpPr/>
          <p:nvPr/>
        </p:nvSpPr>
        <p:spPr>
          <a:xfrm rot="5400000">
            <a:off x="7956489" y="4984614"/>
            <a:ext cx="500062" cy="1051200"/>
          </a:xfrm>
          <a:prstGeom prst="rect">
            <a:avLst/>
          </a:prstGeom>
          <a:solidFill>
            <a:srgbClr val="E2D1A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ko-KR" alt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6C9C9CD3-3671-72DA-03AE-027C18C718BD}"/>
              </a:ext>
            </a:extLst>
          </p:cNvPr>
          <p:cNvCxnSpPr>
            <a:cxnSpLocks/>
          </p:cNvCxnSpPr>
          <p:nvPr/>
        </p:nvCxnSpPr>
        <p:spPr>
          <a:xfrm>
            <a:off x="5718513" y="5261536"/>
            <a:ext cx="3024000" cy="0"/>
          </a:xfrm>
          <a:prstGeom prst="line">
            <a:avLst/>
          </a:prstGeom>
          <a:ln w="28575">
            <a:solidFill>
              <a:srgbClr val="365FA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98">
            <a:extLst>
              <a:ext uri="{FF2B5EF4-FFF2-40B4-BE49-F238E27FC236}">
                <a16:creationId xmlns:a16="http://schemas.microsoft.com/office/drawing/2014/main" id="{58EA09E7-679D-0511-2E28-C78283D5FA07}"/>
              </a:ext>
            </a:extLst>
          </p:cNvPr>
          <p:cNvCxnSpPr>
            <a:cxnSpLocks/>
          </p:cNvCxnSpPr>
          <p:nvPr/>
        </p:nvCxnSpPr>
        <p:spPr>
          <a:xfrm>
            <a:off x="5718513" y="5261536"/>
            <a:ext cx="1944000" cy="0"/>
          </a:xfrm>
          <a:prstGeom prst="line">
            <a:avLst/>
          </a:prstGeom>
          <a:ln w="28575">
            <a:solidFill>
              <a:srgbClr val="365FA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A7131D4-1D6C-47AA-2127-C7D6C60C2771}"/>
              </a:ext>
            </a:extLst>
          </p:cNvPr>
          <p:cNvCxnSpPr>
            <a:cxnSpLocks/>
          </p:cNvCxnSpPr>
          <p:nvPr/>
        </p:nvCxnSpPr>
        <p:spPr>
          <a:xfrm>
            <a:off x="6424612" y="2621757"/>
            <a:ext cx="756000" cy="0"/>
          </a:xfrm>
          <a:prstGeom prst="line">
            <a:avLst/>
          </a:prstGeom>
          <a:ln w="28575">
            <a:solidFill>
              <a:srgbClr val="FF2D2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>
            <a:extLst>
              <a:ext uri="{FF2B5EF4-FFF2-40B4-BE49-F238E27FC236}">
                <a16:creationId xmlns:a16="http://schemas.microsoft.com/office/drawing/2014/main" id="{47EFB6BC-BE05-6E98-8346-95A4FFC225BF}"/>
              </a:ext>
            </a:extLst>
          </p:cNvPr>
          <p:cNvCxnSpPr>
            <a:cxnSpLocks/>
          </p:cNvCxnSpPr>
          <p:nvPr/>
        </p:nvCxnSpPr>
        <p:spPr>
          <a:xfrm>
            <a:off x="7179469" y="3787981"/>
            <a:ext cx="522000" cy="0"/>
          </a:xfrm>
          <a:prstGeom prst="line">
            <a:avLst/>
          </a:prstGeom>
          <a:ln w="28575">
            <a:solidFill>
              <a:srgbClr val="617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5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2"/>
    </mc:Choice>
    <mc:Fallback xmlns="">
      <p:transition spd="slow" advTm="630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FB784C3B-54AA-5DD3-8BC9-E30651A8C4AC}"/>
              </a:ext>
            </a:extLst>
          </p:cNvPr>
          <p:cNvSpPr/>
          <p:nvPr/>
        </p:nvSpPr>
        <p:spPr>
          <a:xfrm>
            <a:off x="57150" y="2916086"/>
            <a:ext cx="9042400" cy="2888140"/>
          </a:xfrm>
          <a:prstGeom prst="roundRect">
            <a:avLst>
              <a:gd name="adj" fmla="val 313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8E6519FC-C7B5-827B-19E0-0BD7F3CEB694}"/>
              </a:ext>
            </a:extLst>
          </p:cNvPr>
          <p:cNvSpPr/>
          <p:nvPr/>
        </p:nvSpPr>
        <p:spPr>
          <a:xfrm>
            <a:off x="57150" y="689357"/>
            <a:ext cx="9042400" cy="2136393"/>
          </a:xfrm>
          <a:prstGeom prst="roundRect">
            <a:avLst>
              <a:gd name="adj" fmla="val 3134"/>
            </a:avLst>
          </a:prstGeom>
          <a:solidFill>
            <a:srgbClr val="AD899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A01795AC-14C3-46AE-A382-D436B076586B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– ecosystem changes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그림 99">
            <a:extLst>
              <a:ext uri="{FF2B5EF4-FFF2-40B4-BE49-F238E27FC236}">
                <a16:creationId xmlns:a16="http://schemas.microsoft.com/office/drawing/2014/main" id="{B8115CD3-A616-63F5-AB50-788CA0DEAB9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76038" y="2634610"/>
            <a:ext cx="1269126" cy="11520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221EBA4A-58AE-6B5C-17A9-9C4DC13A819F}"/>
              </a:ext>
            </a:extLst>
          </p:cNvPr>
          <p:cNvSpPr txBox="1"/>
          <p:nvPr/>
        </p:nvSpPr>
        <p:spPr>
          <a:xfrm>
            <a:off x="1875033" y="2622961"/>
            <a:ext cx="25222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CAC41BE-6FC8-3897-B4F2-F2993B2E6F77}"/>
              </a:ext>
            </a:extLst>
          </p:cNvPr>
          <p:cNvSpPr txBox="1"/>
          <p:nvPr/>
        </p:nvSpPr>
        <p:spPr>
          <a:xfrm>
            <a:off x="3370564" y="2622961"/>
            <a:ext cx="26543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0.085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B430FC0-6EB4-5407-38E6-60C8D91AB75C}"/>
              </a:ext>
            </a:extLst>
          </p:cNvPr>
          <p:cNvSpPr txBox="1"/>
          <p:nvPr/>
        </p:nvSpPr>
        <p:spPr>
          <a:xfrm>
            <a:off x="384602" y="1143342"/>
            <a:ext cx="11767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2018-09-14 (S2)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973619D-E2E4-3389-86F7-27BEB8810261}"/>
              </a:ext>
            </a:extLst>
          </p:cNvPr>
          <p:cNvSpPr txBox="1"/>
          <p:nvPr/>
        </p:nvSpPr>
        <p:spPr>
          <a:xfrm>
            <a:off x="7589700" y="1143342"/>
            <a:ext cx="1177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2019-09-12 (S2)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1F69098-BE67-8F69-E061-EB9D48054B2A}"/>
              </a:ext>
            </a:extLst>
          </p:cNvPr>
          <p:cNvSpPr txBox="1"/>
          <p:nvPr/>
        </p:nvSpPr>
        <p:spPr>
          <a:xfrm>
            <a:off x="4044386" y="919997"/>
            <a:ext cx="9657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Slope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E3550C3-EAB4-3892-09D2-1A35AD2EDFC4}"/>
              </a:ext>
            </a:extLst>
          </p:cNvPr>
          <p:cNvSpPr txBox="1"/>
          <p:nvPr/>
        </p:nvSpPr>
        <p:spPr>
          <a:xfrm>
            <a:off x="2289125" y="919997"/>
            <a:ext cx="9657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Slope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E5D93A2-12EB-8E57-F8EA-9CA68C099629}"/>
              </a:ext>
            </a:extLst>
          </p:cNvPr>
          <p:cNvSpPr txBox="1"/>
          <p:nvPr/>
        </p:nvSpPr>
        <p:spPr>
          <a:xfrm>
            <a:off x="5924338" y="919997"/>
            <a:ext cx="9657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Slope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그림 116" descr="실외, 잔디, 평야, 녹색이(가) 표시된 사진&#10;&#10;자동 생성된 설명">
            <a:extLst>
              <a:ext uri="{FF2B5EF4-FFF2-40B4-BE49-F238E27FC236}">
                <a16:creationId xmlns:a16="http://schemas.microsoft.com/office/drawing/2014/main" id="{97794057-AAE7-F2E6-039C-38260E57CA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1" y="1358787"/>
            <a:ext cx="1720850" cy="1241738"/>
          </a:xfrm>
          <a:prstGeom prst="rect">
            <a:avLst/>
          </a:prstGeom>
        </p:spPr>
      </p:pic>
      <p:pic>
        <p:nvPicPr>
          <p:cNvPr id="118" name="그림 117" descr="실외, 산, 평야, 녹색이(가) 표시된 사진&#10;&#10;자동 생성된 설명">
            <a:extLst>
              <a:ext uri="{FF2B5EF4-FFF2-40B4-BE49-F238E27FC236}">
                <a16:creationId xmlns:a16="http://schemas.microsoft.com/office/drawing/2014/main" id="{92B400F1-9325-442E-2683-B90B7A60D2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113" y="1358787"/>
            <a:ext cx="1720851" cy="1241738"/>
          </a:xfrm>
          <a:prstGeom prst="rect">
            <a:avLst/>
          </a:prstGeom>
        </p:spPr>
      </p:pic>
      <p:pic>
        <p:nvPicPr>
          <p:cNvPr id="119" name="그림 118" descr="음식, 그릇이(가) 표시된 사진&#10;&#10;자동 생성된 설명">
            <a:extLst>
              <a:ext uri="{FF2B5EF4-FFF2-40B4-BE49-F238E27FC236}">
                <a16:creationId xmlns:a16="http://schemas.microsoft.com/office/drawing/2014/main" id="{1A9BDE01-1FBE-9659-BBE1-74C37ED55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503" y="1358786"/>
            <a:ext cx="1720851" cy="1241738"/>
          </a:xfrm>
          <a:prstGeom prst="rect">
            <a:avLst/>
          </a:prstGeom>
          <a:ln>
            <a:noFill/>
          </a:ln>
        </p:spPr>
      </p:pic>
      <p:pic>
        <p:nvPicPr>
          <p:cNvPr id="120" name="그림 119" descr="지도이(가) 표시된 사진&#10;&#10;자동 생성된 설명">
            <a:extLst>
              <a:ext uri="{FF2B5EF4-FFF2-40B4-BE49-F238E27FC236}">
                <a16:creationId xmlns:a16="http://schemas.microsoft.com/office/drawing/2014/main" id="{85D9628A-0A0E-DCB3-22AD-F54EE34FB7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706" y="1358785"/>
            <a:ext cx="1720851" cy="1241738"/>
          </a:xfrm>
          <a:prstGeom prst="rect">
            <a:avLst/>
          </a:prstGeom>
          <a:ln>
            <a:noFill/>
          </a:ln>
        </p:spPr>
      </p:pic>
      <p:pic>
        <p:nvPicPr>
          <p:cNvPr id="121" name="그림 120" descr="지도이(가) 표시된 사진&#10;&#10;자동 생성된 설명">
            <a:extLst>
              <a:ext uri="{FF2B5EF4-FFF2-40B4-BE49-F238E27FC236}">
                <a16:creationId xmlns:a16="http://schemas.microsoft.com/office/drawing/2014/main" id="{43938124-C190-34E8-CC5F-F1FB6CCB09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2909" y="1358784"/>
            <a:ext cx="1720852" cy="1241738"/>
          </a:xfrm>
          <a:prstGeom prst="rect">
            <a:avLst/>
          </a:prstGeom>
          <a:ln>
            <a:noFill/>
          </a:ln>
        </p:spPr>
      </p:pic>
      <p:pic>
        <p:nvPicPr>
          <p:cNvPr id="122" name="그림 121" descr="실외, 잔디, 평야, 녹색이(가) 표시된 사진&#10;&#10;자동 생성된 설명">
            <a:extLst>
              <a:ext uri="{FF2B5EF4-FFF2-40B4-BE49-F238E27FC236}">
                <a16:creationId xmlns:a16="http://schemas.microsoft.com/office/drawing/2014/main" id="{667D3CE0-DFA5-D281-6CD5-AC2ACBA02B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2" y="3145390"/>
            <a:ext cx="1720850" cy="1239761"/>
          </a:xfrm>
          <a:prstGeom prst="rect">
            <a:avLst/>
          </a:prstGeom>
        </p:spPr>
      </p:pic>
      <p:pic>
        <p:nvPicPr>
          <p:cNvPr id="123" name="그림 122" descr="실외, 산, 평야, 녹색이(가) 표시된 사진&#10;&#10;자동 생성된 설명">
            <a:extLst>
              <a:ext uri="{FF2B5EF4-FFF2-40B4-BE49-F238E27FC236}">
                <a16:creationId xmlns:a16="http://schemas.microsoft.com/office/drawing/2014/main" id="{DB42BB02-110B-54CB-2615-64BF564767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872" y="3145388"/>
            <a:ext cx="1720850" cy="1234025"/>
          </a:xfrm>
          <a:prstGeom prst="rect">
            <a:avLst/>
          </a:prstGeom>
        </p:spPr>
      </p:pic>
      <p:pic>
        <p:nvPicPr>
          <p:cNvPr id="124" name="그림 123" descr="음식, 그릇이(가) 표시된 사진&#10;&#10;자동 생성된 설명">
            <a:extLst>
              <a:ext uri="{FF2B5EF4-FFF2-40B4-BE49-F238E27FC236}">
                <a16:creationId xmlns:a16="http://schemas.microsoft.com/office/drawing/2014/main" id="{ADED892F-9976-F891-0B30-93D4C5BBF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581" y="3145388"/>
            <a:ext cx="1717334" cy="1237601"/>
          </a:xfrm>
          <a:prstGeom prst="rect">
            <a:avLst/>
          </a:prstGeom>
          <a:ln>
            <a:noFill/>
          </a:ln>
        </p:spPr>
      </p:pic>
      <p:pic>
        <p:nvPicPr>
          <p:cNvPr id="125" name="그림 124" descr="지도이(가) 표시된 사진&#10;&#10;자동 생성된 설명">
            <a:extLst>
              <a:ext uri="{FF2B5EF4-FFF2-40B4-BE49-F238E27FC236}">
                <a16:creationId xmlns:a16="http://schemas.microsoft.com/office/drawing/2014/main" id="{88168183-06DB-2AD6-78A1-0BC204FBA42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344" y="3145388"/>
            <a:ext cx="1717335" cy="1234027"/>
          </a:xfrm>
          <a:prstGeom prst="rect">
            <a:avLst/>
          </a:prstGeom>
          <a:ln>
            <a:noFill/>
          </a:ln>
        </p:spPr>
      </p:pic>
      <p:pic>
        <p:nvPicPr>
          <p:cNvPr id="126" name="그림 125" descr="지도이(가) 표시된 사진&#10;&#10;자동 생성된 설명">
            <a:extLst>
              <a:ext uri="{FF2B5EF4-FFF2-40B4-BE49-F238E27FC236}">
                <a16:creationId xmlns:a16="http://schemas.microsoft.com/office/drawing/2014/main" id="{DE363D39-A066-857A-B5C6-622D08E65A1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108" y="3145387"/>
            <a:ext cx="1717335" cy="1234027"/>
          </a:xfrm>
          <a:prstGeom prst="rect">
            <a:avLst/>
          </a:prstGeom>
          <a:ln>
            <a:noFill/>
          </a:ln>
        </p:spPr>
      </p:pic>
      <p:pic>
        <p:nvPicPr>
          <p:cNvPr id="127" name="그림 126" descr="실외, 잔디, 평야, 녹색이(가) 표시된 사진&#10;&#10;자동 생성된 설명">
            <a:extLst>
              <a:ext uri="{FF2B5EF4-FFF2-40B4-BE49-F238E27FC236}">
                <a16:creationId xmlns:a16="http://schemas.microsoft.com/office/drawing/2014/main" id="{56B4B48E-B889-400A-B793-9C627ADFE92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40" y="6019674"/>
            <a:ext cx="1720850" cy="717676"/>
          </a:xfrm>
          <a:prstGeom prst="rect">
            <a:avLst/>
          </a:prstGeom>
        </p:spPr>
      </p:pic>
      <p:pic>
        <p:nvPicPr>
          <p:cNvPr id="128" name="그림 127" descr="실외, 산, 평야, 녹색이(가) 표시된 사진&#10;&#10;자동 생성된 설명">
            <a:extLst>
              <a:ext uri="{FF2B5EF4-FFF2-40B4-BE49-F238E27FC236}">
                <a16:creationId xmlns:a16="http://schemas.microsoft.com/office/drawing/2014/main" id="{83CB2963-4BDE-B08A-D814-2C9D36D3C3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110" y="6019674"/>
            <a:ext cx="1720854" cy="717676"/>
          </a:xfrm>
          <a:prstGeom prst="rect">
            <a:avLst/>
          </a:prstGeom>
        </p:spPr>
      </p:pic>
      <p:pic>
        <p:nvPicPr>
          <p:cNvPr id="129" name="그림 128" descr="음식, 그릇이(가) 표시된 사진&#10;&#10;자동 생성된 설명">
            <a:extLst>
              <a:ext uri="{FF2B5EF4-FFF2-40B4-BE49-F238E27FC236}">
                <a16:creationId xmlns:a16="http://schemas.microsoft.com/office/drawing/2014/main" id="{BCBB87E7-D086-886B-C70F-81E03CA7546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183" y="6019674"/>
            <a:ext cx="1720850" cy="717676"/>
          </a:xfrm>
          <a:prstGeom prst="rect">
            <a:avLst/>
          </a:prstGeom>
          <a:ln>
            <a:noFill/>
          </a:ln>
        </p:spPr>
      </p:pic>
      <p:pic>
        <p:nvPicPr>
          <p:cNvPr id="130" name="그림 129" descr="지도이(가) 표시된 사진&#10;&#10;자동 생성된 설명">
            <a:extLst>
              <a:ext uri="{FF2B5EF4-FFF2-40B4-BE49-F238E27FC236}">
                <a16:creationId xmlns:a16="http://schemas.microsoft.com/office/drawing/2014/main" id="{4B393D31-E802-A1FE-D691-FAF837D3152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824" y="6019674"/>
            <a:ext cx="1720851" cy="717676"/>
          </a:xfrm>
          <a:prstGeom prst="rect">
            <a:avLst/>
          </a:prstGeom>
          <a:ln>
            <a:noFill/>
          </a:ln>
        </p:spPr>
      </p:pic>
      <p:pic>
        <p:nvPicPr>
          <p:cNvPr id="131" name="그림 130" descr="지도이(가) 표시된 사진&#10;&#10;자동 생성된 설명">
            <a:extLst>
              <a:ext uri="{FF2B5EF4-FFF2-40B4-BE49-F238E27FC236}">
                <a16:creationId xmlns:a16="http://schemas.microsoft.com/office/drawing/2014/main" id="{48F3D440-2301-78DE-A389-744DD5A5DC1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2466" y="6019674"/>
            <a:ext cx="1720853" cy="717676"/>
          </a:xfrm>
          <a:prstGeom prst="rect">
            <a:avLst/>
          </a:prstGeom>
          <a:ln>
            <a:noFill/>
          </a:ln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176AA74A-AA0C-2492-46F0-FDFD31C5CD89}"/>
              </a:ext>
            </a:extLst>
          </p:cNvPr>
          <p:cNvSpPr txBox="1"/>
          <p:nvPr/>
        </p:nvSpPr>
        <p:spPr>
          <a:xfrm>
            <a:off x="112540" y="5804228"/>
            <a:ext cx="240333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changes</a:t>
            </a:r>
            <a:endParaRPr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C2CA5F1-EE27-B97A-CFA3-A0EBF3241AF6}"/>
              </a:ext>
            </a:extLst>
          </p:cNvPr>
          <p:cNvSpPr txBox="1"/>
          <p:nvPr/>
        </p:nvSpPr>
        <p:spPr>
          <a:xfrm>
            <a:off x="173260" y="689359"/>
            <a:ext cx="2403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b="1" dirty="0">
                <a:solidFill>
                  <a:srgbClr val="8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Sparse forest</a:t>
            </a:r>
            <a:r>
              <a:rPr lang="en-US" altLang="ko-KR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expanding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3C965D0-BEB4-4B9E-A0F6-20497306F2A8}"/>
              </a:ext>
            </a:extLst>
          </p:cNvPr>
          <p:cNvSpPr txBox="1"/>
          <p:nvPr/>
        </p:nvSpPr>
        <p:spPr>
          <a:xfrm>
            <a:off x="1976402" y="2413256"/>
            <a:ext cx="33752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←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Frost heave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→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2E5FC60-5DCC-2638-5A47-254FDD304872}"/>
              </a:ext>
            </a:extLst>
          </p:cNvPr>
          <p:cNvSpPr txBox="1"/>
          <p:nvPr/>
        </p:nvSpPr>
        <p:spPr>
          <a:xfrm>
            <a:off x="2127259" y="6580258"/>
            <a:ext cx="33752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 frost heave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→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39F2FA9-030D-1067-7709-076F8BBA2259}"/>
              </a:ext>
            </a:extLst>
          </p:cNvPr>
          <p:cNvSpPr txBox="1"/>
          <p:nvPr/>
        </p:nvSpPr>
        <p:spPr>
          <a:xfrm>
            <a:off x="2289125" y="1170546"/>
            <a:ext cx="965753" cy="184666"/>
          </a:xfrm>
          <a:prstGeom prst="rect">
            <a:avLst/>
          </a:prstGeom>
          <a:solidFill>
            <a:srgbClr val="FFD9D9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layer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4DE61DB-C6B7-5796-CD84-B719C8C9E56E}"/>
              </a:ext>
            </a:extLst>
          </p:cNvPr>
          <p:cNvSpPr txBox="1"/>
          <p:nvPr/>
        </p:nvSpPr>
        <p:spPr>
          <a:xfrm>
            <a:off x="5924337" y="1183335"/>
            <a:ext cx="965753" cy="184666"/>
          </a:xfrm>
          <a:prstGeom prst="rect">
            <a:avLst/>
          </a:prstGeom>
          <a:solidFill>
            <a:srgbClr val="E3EAF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layer</a:t>
            </a:r>
            <a:endParaRPr lang="ko-KR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51405165-C9C9-42A6-B695-08359B87B16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73051" y="2634610"/>
            <a:ext cx="1269126" cy="1152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09B8F60-5BC7-4A60-268D-C797200986EF}"/>
              </a:ext>
            </a:extLst>
          </p:cNvPr>
          <p:cNvSpPr txBox="1"/>
          <p:nvPr/>
        </p:nvSpPr>
        <p:spPr>
          <a:xfrm>
            <a:off x="3672046" y="2622961"/>
            <a:ext cx="25222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BCA153-0982-3B2B-CD0B-37A018BD1DB8}"/>
              </a:ext>
            </a:extLst>
          </p:cNvPr>
          <p:cNvSpPr txBox="1"/>
          <p:nvPr/>
        </p:nvSpPr>
        <p:spPr>
          <a:xfrm>
            <a:off x="5167577" y="2622961"/>
            <a:ext cx="26543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0.045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BFBC7C9D-1ADE-5E95-C8CD-BDF93DC5D42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12" y="2634610"/>
            <a:ext cx="1269126" cy="1152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472521C-E33F-1171-3672-D27411E77349}"/>
              </a:ext>
            </a:extLst>
          </p:cNvPr>
          <p:cNvSpPr txBox="1"/>
          <p:nvPr/>
        </p:nvSpPr>
        <p:spPr>
          <a:xfrm>
            <a:off x="5457207" y="2622961"/>
            <a:ext cx="252226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5A3974-A81E-C27A-A8CB-2B4E02C2B7D9}"/>
              </a:ext>
            </a:extLst>
          </p:cNvPr>
          <p:cNvSpPr txBox="1"/>
          <p:nvPr/>
        </p:nvSpPr>
        <p:spPr>
          <a:xfrm>
            <a:off x="6952738" y="2622961"/>
            <a:ext cx="26543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9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0.045</a:t>
            </a:r>
            <a:endParaRPr lang="ko-KR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909933-A97B-C454-E6B0-A488CADC79BF}"/>
              </a:ext>
            </a:extLst>
          </p:cNvPr>
          <p:cNvSpPr txBox="1"/>
          <p:nvPr/>
        </p:nvSpPr>
        <p:spPr>
          <a:xfrm>
            <a:off x="173260" y="2916087"/>
            <a:ext cx="2403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shrinking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DCCAE0CD-1519-3662-A62E-2475323A3C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299" y="4435291"/>
            <a:ext cx="1720853" cy="1320937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633D29E0-410E-C2D8-BA4F-CFA5E4504E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99111" y="4435291"/>
            <a:ext cx="1720853" cy="1320937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047B7D84-E3F9-C4AD-52DE-5B7432CCC9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98950" y="4435291"/>
            <a:ext cx="1720853" cy="1320937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78163479-E467-F118-5B05-DEDB1FA25C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5826" y="4435291"/>
            <a:ext cx="1720853" cy="1320937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107A0F73-596A-D0D9-5A6F-33D377F4C8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10062" y="4435291"/>
            <a:ext cx="1720853" cy="1320937"/>
          </a:xfrm>
          <a:prstGeom prst="rect">
            <a:avLst/>
          </a:prstGeom>
        </p:spPr>
      </p:pic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1A4BD4AB-083A-57E4-BA35-5378D710EB2B}"/>
              </a:ext>
            </a:extLst>
          </p:cNvPr>
          <p:cNvCxnSpPr>
            <a:cxnSpLocks/>
          </p:cNvCxnSpPr>
          <p:nvPr/>
        </p:nvCxnSpPr>
        <p:spPr>
          <a:xfrm>
            <a:off x="1875033" y="1183334"/>
            <a:ext cx="0" cy="558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13DEA664-4021-FE41-0233-D6323D168249}"/>
              </a:ext>
            </a:extLst>
          </p:cNvPr>
          <p:cNvCxnSpPr>
            <a:cxnSpLocks/>
          </p:cNvCxnSpPr>
          <p:nvPr/>
        </p:nvCxnSpPr>
        <p:spPr>
          <a:xfrm>
            <a:off x="7265344" y="1183334"/>
            <a:ext cx="0" cy="558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4BFF8630-6161-8BEB-FE09-2B46BE835456}"/>
              </a:ext>
            </a:extLst>
          </p:cNvPr>
          <p:cNvSpPr txBox="1"/>
          <p:nvPr/>
        </p:nvSpPr>
        <p:spPr>
          <a:xfrm>
            <a:off x="3821420" y="4305717"/>
            <a:ext cx="33752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←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Frost heave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SimSun" panose="02010609030101010101" pitchFamily="49" charset="-122"/>
                <a:ea typeface="NSimSun" panose="02010609030101010101" pitchFamily="49" charset="-122"/>
                <a:cs typeface="Times New Roman" panose="02020603050405020304" pitchFamily="18" charset="0"/>
              </a:rPr>
              <a:t>→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2"/>
    </mc:Choice>
    <mc:Fallback xmlns="">
      <p:transition spd="slow" advTm="6300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E6E4B3C-FC5F-368A-5988-12879B4248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260" y="3515776"/>
            <a:ext cx="4513252" cy="27354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A01795AC-14C3-46AE-A382-D436B076586B}"/>
              </a:ext>
            </a:extLst>
          </p:cNvPr>
          <p:cNvSpPr txBox="1">
            <a:spLocks/>
          </p:cNvSpPr>
          <p:nvPr/>
        </p:nvSpPr>
        <p:spPr>
          <a:xfrm>
            <a:off x="291600" y="0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ko-KR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3913FAB-0279-74F6-0F17-84744CA8F2DB}"/>
              </a:ext>
            </a:extLst>
          </p:cNvPr>
          <p:cNvSpPr/>
          <p:nvPr/>
        </p:nvSpPr>
        <p:spPr>
          <a:xfrm>
            <a:off x="158321" y="924223"/>
            <a:ext cx="8827355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Conducted a study to estimate the displacement in permafrost regions during the winter season based on C-band SAR data.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revealed that time series displacement in permafrost region provides information about vertical distribution of ice-rich active layer.</a:t>
            </a: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series displacement during freezing season seems to be related to ecosystem changes even in a short period of time.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2C8C3F8B-7421-0961-1CA0-A0BC518E8A6C}"/>
              </a:ext>
            </a:extLst>
          </p:cNvPr>
          <p:cNvSpPr/>
          <p:nvPr/>
        </p:nvSpPr>
        <p:spPr>
          <a:xfrm>
            <a:off x="158321" y="4443168"/>
            <a:ext cx="4060531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algn="just" latinLnBrk="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study areas.</a:t>
            </a:r>
          </a:p>
          <a:p>
            <a:pPr marL="144000" indent="-144000" algn="just" latinLnBrk="0">
              <a:buFont typeface="Arial" panose="020B0604020202020204" pitchFamily="34" charset="0"/>
              <a:buChar char="•"/>
            </a:pP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00" indent="-144000" algn="just" latinLnBrk="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Analyzing longer period than a short period as long as the level of the interferometric coherences maintains stable.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BAB1A-9911-B301-6F82-3F0AB59B6180}"/>
              </a:ext>
            </a:extLst>
          </p:cNvPr>
          <p:cNvSpPr txBox="1"/>
          <p:nvPr/>
        </p:nvSpPr>
        <p:spPr>
          <a:xfrm>
            <a:off x="368853" y="3814413"/>
            <a:ext cx="2083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</a:t>
            </a:r>
            <a:endParaRPr lang="ko-KR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2BB8B99-0775-7255-0EBA-388ADAC50165}"/>
              </a:ext>
            </a:extLst>
          </p:cNvPr>
          <p:cNvSpPr/>
          <p:nvPr/>
        </p:nvSpPr>
        <p:spPr>
          <a:xfrm>
            <a:off x="6444236" y="5447685"/>
            <a:ext cx="407740" cy="463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래픽 9" descr="조금 굽은 화살표 단색으로 채워진">
            <a:extLst>
              <a:ext uri="{FF2B5EF4-FFF2-40B4-BE49-F238E27FC236}">
                <a16:creationId xmlns:a16="http://schemas.microsoft.com/office/drawing/2014/main" id="{2318C422-B052-BD7D-AA40-E3D722BC0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783197" flipV="1">
            <a:off x="5473219" y="4946209"/>
            <a:ext cx="632740" cy="632740"/>
          </a:xfrm>
          <a:prstGeom prst="rect">
            <a:avLst/>
          </a:prstGeom>
        </p:spPr>
      </p:pic>
      <p:pic>
        <p:nvPicPr>
          <p:cNvPr id="11" name="그래픽 10" descr="조금 굽은 화살표 단색으로 채워진">
            <a:extLst>
              <a:ext uri="{FF2B5EF4-FFF2-40B4-BE49-F238E27FC236}">
                <a16:creationId xmlns:a16="http://schemas.microsoft.com/office/drawing/2014/main" id="{BF8F7D83-770F-A55C-62E9-60FC7F241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907248" flipV="1">
            <a:off x="5485502" y="3957520"/>
            <a:ext cx="632740" cy="632740"/>
          </a:xfrm>
          <a:prstGeom prst="rect">
            <a:avLst/>
          </a:prstGeom>
        </p:spPr>
      </p:pic>
      <p:pic>
        <p:nvPicPr>
          <p:cNvPr id="12" name="그래픽 11" descr="조금 굽은 화살표 단색으로 채워진">
            <a:extLst>
              <a:ext uri="{FF2B5EF4-FFF2-40B4-BE49-F238E27FC236}">
                <a16:creationId xmlns:a16="http://schemas.microsoft.com/office/drawing/2014/main" id="{4029ED53-0C2F-B9A3-7FDD-C792858C9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29302" flipV="1">
            <a:off x="6938093" y="4890615"/>
            <a:ext cx="632740" cy="6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2"/>
    </mc:Choice>
    <mc:Fallback xmlns="">
      <p:transition spd="slow" advTm="63002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13376</TotalTime>
  <Words>701</Words>
  <Application>Microsoft Office PowerPoint</Application>
  <PresentationFormat>화면 슬라이드 쇼(4:3)</PresentationFormat>
  <Paragraphs>280</Paragraphs>
  <Slides>10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NSimSun</vt:lpstr>
      <vt:lpstr>맑은 고딕</vt:lpstr>
      <vt:lpstr>Arial</vt:lpstr>
      <vt:lpstr>Calibri</vt:lpstr>
      <vt:lpstr>Calibri Light</vt:lpstr>
      <vt:lpstr>Cambria Math</vt:lpstr>
      <vt:lpstr>Times New Roman</vt:lpstr>
      <vt:lpstr>Wingdings</vt:lpstr>
      <vt:lpstr>Office 테마</vt:lpstr>
      <vt:lpstr>Monitoring Frost Heave and Thaw Settlement of Permafrost Using Timeseries InSAR Measurements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Frost Heave and Thaw Settlement of Permafrost Using Timeseries InSAR Measurements</dc:title>
  <dc:creator>정윤택</dc:creator>
  <cp:lastModifiedBy>정윤택</cp:lastModifiedBy>
  <cp:revision>119</cp:revision>
  <dcterms:created xsi:type="dcterms:W3CDTF">2022-04-25T05:52:44Z</dcterms:created>
  <dcterms:modified xsi:type="dcterms:W3CDTF">2022-05-23T04:13:34Z</dcterms:modified>
</cp:coreProperties>
</file>