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7" r:id="rId2"/>
    <p:sldId id="288" r:id="rId3"/>
    <p:sldId id="302" r:id="rId4"/>
    <p:sldId id="303" r:id="rId5"/>
    <p:sldId id="309" r:id="rId6"/>
    <p:sldId id="305" r:id="rId7"/>
    <p:sldId id="287" r:id="rId8"/>
    <p:sldId id="267" r:id="rId9"/>
    <p:sldId id="268" r:id="rId10"/>
    <p:sldId id="269" r:id="rId11"/>
    <p:sldId id="290" r:id="rId12"/>
    <p:sldId id="293" r:id="rId13"/>
    <p:sldId id="258" r:id="rId14"/>
    <p:sldId id="294" r:id="rId15"/>
    <p:sldId id="279" r:id="rId16"/>
    <p:sldId id="291" r:id="rId17"/>
    <p:sldId id="292" r:id="rId18"/>
    <p:sldId id="296" r:id="rId19"/>
    <p:sldId id="297" r:id="rId20"/>
    <p:sldId id="298" r:id="rId21"/>
    <p:sldId id="306" r:id="rId22"/>
    <p:sldId id="307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412" autoAdjust="0"/>
  </p:normalViewPr>
  <p:slideViewPr>
    <p:cSldViewPr>
      <p:cViewPr>
        <p:scale>
          <a:sx n="60" d="100"/>
          <a:sy n="60" d="100"/>
        </p:scale>
        <p:origin x="-16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5F297-F4CA-49EF-874B-83FAC5D7E2B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4394-324B-439D-A2A2-E24AF125F42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stefano.fabbri@geo.unibe.ch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40B792-6DAF-41DC-8EDC-13FD2DA080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large subaqueous delta collapse emplaced a mass-movement deposit with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maximum thickness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more than 6 m and a total estimated minimum volume of 6.5 × 106 m3 in the Central Basin of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around 548–797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 (Blass et al. 2005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waves inundated the alluvial plain at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Baselgia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a maximum run-up of 2–3 m up to 200 m inland with initial flow velocities of up to ~ 5 m s−1.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1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multiple coevally</a:t>
            </a:r>
            <a:r>
              <a:rPr lang="en-US" smtClean="0"/>
              <a:t> triggered mass movements deposited along the same horizon </a:t>
            </a:r>
            <a:r>
              <a:rPr lang="en-US" b="1" smtClean="0"/>
              <a:t>within a restricted basin </a:t>
            </a:r>
            <a:r>
              <a:rPr lang="en-US" smtClean="0"/>
              <a:t>and in different lakes are </a:t>
            </a:r>
            <a:r>
              <a:rPr lang="en-US" b="1" smtClean="0"/>
              <a:t>strong evidence for an earthquake-triggered</a:t>
            </a:r>
            <a:r>
              <a:rPr lang="en-US" smtClean="0"/>
              <a:t> collapse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23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multiple coevally</a:t>
            </a:r>
            <a:r>
              <a:rPr lang="en-US" smtClean="0"/>
              <a:t> triggered mass movements deposited along the same horizon </a:t>
            </a:r>
            <a:r>
              <a:rPr lang="en-US" b="1" smtClean="0"/>
              <a:t>within a restricted basin </a:t>
            </a:r>
            <a:r>
              <a:rPr lang="en-US" smtClean="0"/>
              <a:t>and in different lakes are </a:t>
            </a:r>
            <a:r>
              <a:rPr lang="en-US" b="1" smtClean="0"/>
              <a:t>strong evidence for an earthquake-triggered</a:t>
            </a:r>
            <a:r>
              <a:rPr lang="en-US" smtClean="0"/>
              <a:t> collapse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2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563 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rockfall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-triggered Rhône delta failure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7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multiple coevally</a:t>
            </a:r>
            <a:r>
              <a:rPr lang="en-US" dirty="0" smtClean="0"/>
              <a:t> triggered mass movements deposited along the same horizon </a:t>
            </a:r>
            <a:r>
              <a:rPr lang="en-US" b="1" dirty="0" smtClean="0"/>
              <a:t>within a restricted basin </a:t>
            </a:r>
            <a:r>
              <a:rPr lang="en-US" dirty="0" smtClean="0"/>
              <a:t>and in different lakes are </a:t>
            </a:r>
            <a:r>
              <a:rPr lang="en-US" b="1" dirty="0" smtClean="0"/>
              <a:t>strong evidence for an earthquake-triggered</a:t>
            </a:r>
            <a:r>
              <a:rPr lang="en-US" dirty="0" smtClean="0"/>
              <a:t> collapse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2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multiple coevally</a:t>
            </a:r>
            <a:r>
              <a:rPr lang="en-US" dirty="0" smtClean="0"/>
              <a:t> triggered mass movements deposited along the same horizon </a:t>
            </a:r>
            <a:r>
              <a:rPr lang="en-US" b="1" dirty="0" smtClean="0"/>
              <a:t>within a restricted basin </a:t>
            </a:r>
            <a:r>
              <a:rPr lang="en-US" dirty="0" smtClean="0"/>
              <a:t>and in different lakes are </a:t>
            </a:r>
            <a:r>
              <a:rPr lang="en-US" b="1" dirty="0" smtClean="0"/>
              <a:t>strong evidence for an earthquake-triggered</a:t>
            </a:r>
            <a:r>
              <a:rPr lang="en-US" dirty="0" smtClean="0"/>
              <a:t> collapse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2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multiple coevally</a:t>
            </a:r>
            <a:r>
              <a:rPr lang="en-US" smtClean="0"/>
              <a:t> triggered mass movements deposited along the same horizon </a:t>
            </a:r>
            <a:r>
              <a:rPr lang="en-US" b="1" smtClean="0"/>
              <a:t>within a restricted basin </a:t>
            </a:r>
            <a:r>
              <a:rPr lang="en-US" smtClean="0"/>
              <a:t>and in different lakes are </a:t>
            </a:r>
            <a:r>
              <a:rPr lang="en-US" b="1" smtClean="0"/>
              <a:t>strong evidence for an earthquake-triggered</a:t>
            </a:r>
            <a:r>
              <a:rPr lang="en-US" smtClean="0"/>
              <a:t> collapse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23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</a:t>
            </a:r>
            <a:r>
              <a:rPr lang="en-US" dirty="0" smtClean="0"/>
              <a:t>ongoing work</a:t>
            </a:r>
          </a:p>
          <a:p>
            <a:r>
              <a:rPr lang="en-US" dirty="0" smtClean="0"/>
              <a:t>We took a series of cores for detailed trigger analysis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32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</a:t>
            </a:r>
            <a:r>
              <a:rPr lang="en-US" dirty="0" smtClean="0"/>
              <a:t>ongoing work</a:t>
            </a:r>
          </a:p>
          <a:p>
            <a:r>
              <a:rPr lang="en-US" dirty="0" smtClean="0"/>
              <a:t>We took a series of cores for detailed trigger analysis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3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</a:t>
            </a:r>
            <a:r>
              <a:rPr lang="en-US" dirty="0" smtClean="0"/>
              <a:t>ongoing work</a:t>
            </a:r>
          </a:p>
          <a:p>
            <a:r>
              <a:rPr lang="en-US" dirty="0" smtClean="0"/>
              <a:t>We took a series of cores for detailed trigger analysis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32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timing of the Isola Delta collapse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(548–797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CE) coincides, within the resolution of the radiocarbon dating method,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subaquatic mass movements identified on reflection seismic data and sediment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cores in nearby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Silvaplana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571–650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 (Bellwald 2012 in Kremer et al. 2017).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Moreover, a large mass-movement deposit was identified in Lake Como 60 km to the south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dated to ~ 530 CE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Fanetti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2008). Such multiple coevally triggered mass movements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deposited along the same horizon within a restricted basin and in different lakes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strong evidence for an earthquake-triggered collapse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4394-324B-439D-A2A2-E24AF125F4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7C52-9A08-4FB6-BC48-AA63EC8C7968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7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8582-DA0D-4462-B35C-537AC8EAB794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F6B3-0EBD-4037-B436-E797E90B5B11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0130-BF1F-4D60-B50D-B984B9C54F8E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EB2F-2128-4D7B-A67E-1AB7C3EF79B5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3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6518-4D9F-4391-A030-F938F0AEB3F9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8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7A2D-D617-4FB9-8129-EADCB4D8644C}" type="datetime1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37EFF-D867-4939-9C6C-74F43AE852B1}" type="datetime1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2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B5A-E9DC-46EA-AE03-76A5CEE690C6}" type="datetime1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0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FC5B-F80A-47AC-B1A0-0245D15790B0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1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F1294-200E-4A9A-8657-4A9204E825CD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CC9FF-2859-41BE-9A70-CDFFB754ACAE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18149-9AA0-49EA-A9C3-C19A9B3368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7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/>
              <a:t>Deltaic mass-movement trigger analysis in Lake </a:t>
            </a:r>
            <a:r>
              <a:rPr lang="en-US" sz="2400" dirty="0" err="1"/>
              <a:t>Hallwil</a:t>
            </a:r>
            <a:r>
              <a:rPr lang="en-US" sz="2400" dirty="0"/>
              <a:t> (Switzerland)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8248"/>
            <a:ext cx="7448872" cy="2207096"/>
          </a:xfrm>
        </p:spPr>
        <p:txBody>
          <a:bodyPr>
            <a:noAutofit/>
          </a:bodyPr>
          <a:lstStyle/>
          <a:p>
            <a:pPr algn="l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Stefano Fabbri</a:t>
            </a:r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1,2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Katrina Kremer</a:t>
            </a:r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1,3</a:t>
            </a:r>
          </a:p>
          <a:p>
            <a:pPr algn="l"/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Institute of Geological Sciences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Oeschger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 of Climate Change Research, University of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Bern, Switzerland</a:t>
            </a:r>
          </a:p>
          <a:p>
            <a:pPr algn="l"/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Currently: </a:t>
            </a:r>
            <a:r>
              <a:rPr lang="en-US" sz="1200" dirty="0" err="1" smtClean="0"/>
              <a:t>Laboratoire</a:t>
            </a:r>
            <a:r>
              <a:rPr lang="en-US" sz="1200" dirty="0" smtClean="0"/>
              <a:t> EDYTEM, </a:t>
            </a:r>
            <a:r>
              <a:rPr lang="en-US" sz="1200" dirty="0" err="1"/>
              <a:t>Université</a:t>
            </a:r>
            <a:r>
              <a:rPr lang="en-US" sz="1200" dirty="0"/>
              <a:t> </a:t>
            </a:r>
            <a:r>
              <a:rPr lang="en-US" sz="1200" dirty="0" err="1"/>
              <a:t>Savoie</a:t>
            </a:r>
            <a:r>
              <a:rPr lang="en-US" sz="1200" dirty="0"/>
              <a:t> Mont </a:t>
            </a:r>
            <a:r>
              <a:rPr lang="en-US" sz="1200" dirty="0" smtClean="0"/>
              <a:t>Blanc, France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Swiss Seismological Service, Dept. of Earth Sciences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ETH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Zürich, Switzerland </a:t>
            </a:r>
          </a:p>
          <a:p>
            <a:pPr algn="l"/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81" y="6273068"/>
            <a:ext cx="1051163" cy="37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32242"/>
            <a:ext cx="1000003" cy="746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562446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stefano.fabbri@geo.unibe.ch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9"/>
          <a:stretch/>
        </p:blipFill>
        <p:spPr>
          <a:xfrm>
            <a:off x="6534894" y="-1631"/>
            <a:ext cx="2612242" cy="1728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479" r="16828" b="12747"/>
          <a:stretch/>
        </p:blipFill>
        <p:spPr>
          <a:xfrm>
            <a:off x="-3" y="-797"/>
            <a:ext cx="2633142" cy="172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47" y="-4183"/>
            <a:ext cx="3635896" cy="2726922"/>
          </a:xfrm>
          <a:prstGeom prst="rect">
            <a:avLst/>
          </a:prstGeom>
        </p:spPr>
      </p:pic>
      <p:pic>
        <p:nvPicPr>
          <p:cNvPr id="1026" name="Picture 2" descr="Swiss Seismological Service -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81" y="6094658"/>
            <a:ext cx="2213448" cy="73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YTE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47" y="5963674"/>
            <a:ext cx="3323781" cy="88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9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93090"/>
            <a:ext cx="7304645" cy="516319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1691680" y="2627780"/>
            <a:ext cx="395956" cy="461665"/>
            <a:chOff x="1141451" y="2564904"/>
            <a:chExt cx="395956" cy="461665"/>
          </a:xfrm>
        </p:grpSpPr>
        <p:sp>
          <p:nvSpPr>
            <p:cNvPr id="3" name="Textfeld 2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  <p:sp>
          <p:nvSpPr>
            <p:cNvPr id="6" name="Ellipse 5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2888145" y="3043772"/>
            <a:ext cx="395956" cy="461665"/>
            <a:chOff x="1141451" y="2564904"/>
            <a:chExt cx="395956" cy="461665"/>
          </a:xfrm>
        </p:grpSpPr>
        <p:sp>
          <p:nvSpPr>
            <p:cNvPr id="9" name="Textfeld 8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2</a:t>
              </a:r>
              <a:endParaRPr lang="en-US" sz="2400" b="1" dirty="0"/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3095748" y="4168251"/>
            <a:ext cx="395956" cy="461665"/>
            <a:chOff x="1141451" y="2564904"/>
            <a:chExt cx="395956" cy="461665"/>
          </a:xfrm>
        </p:grpSpPr>
        <p:sp>
          <p:nvSpPr>
            <p:cNvPr id="12" name="Textfeld 11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3</a:t>
              </a:r>
            </a:p>
          </p:txBody>
        </p:sp>
        <p:sp>
          <p:nvSpPr>
            <p:cNvPr id="13" name="Ellipse 12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790235" y="5104355"/>
            <a:ext cx="395956" cy="461665"/>
            <a:chOff x="1141451" y="2564904"/>
            <a:chExt cx="395956" cy="461665"/>
          </a:xfrm>
        </p:grpSpPr>
        <p:sp>
          <p:nvSpPr>
            <p:cNvPr id="15" name="Textfeld 14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5</a:t>
              </a:r>
              <a:endParaRPr lang="en-US" sz="2400" b="1" dirty="0"/>
            </a:p>
          </p:txBody>
        </p:sp>
        <p:sp>
          <p:nvSpPr>
            <p:cNvPr id="16" name="Ellipse 15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699792" y="5660427"/>
            <a:ext cx="395956" cy="461665"/>
            <a:chOff x="1141451" y="2564904"/>
            <a:chExt cx="395956" cy="461665"/>
          </a:xfrm>
        </p:grpSpPr>
        <p:sp>
          <p:nvSpPr>
            <p:cNvPr id="18" name="Textfeld 17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4</a:t>
              </a:r>
              <a:endParaRPr lang="en-US" sz="2400" b="1" dirty="0"/>
            </a:p>
          </p:txBody>
        </p:sp>
        <p:sp>
          <p:nvSpPr>
            <p:cNvPr id="19" name="Ellipse 18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995936" y="5680419"/>
            <a:ext cx="395956" cy="461665"/>
            <a:chOff x="1141451" y="2564904"/>
            <a:chExt cx="395956" cy="461665"/>
          </a:xfrm>
        </p:grpSpPr>
        <p:sp>
          <p:nvSpPr>
            <p:cNvPr id="21" name="Textfeld 20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6</a:t>
              </a:r>
              <a:endParaRPr lang="en-US" sz="2400" b="1" dirty="0"/>
            </a:p>
          </p:txBody>
        </p:sp>
        <p:sp>
          <p:nvSpPr>
            <p:cNvPr id="22" name="Ellipse 21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7308304" y="1916832"/>
            <a:ext cx="183569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</a:t>
            </a:r>
          </a:p>
          <a:p>
            <a:r>
              <a:rPr lang="en-US" dirty="0" smtClean="0"/>
              <a:t>1) 28’700 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2)   </a:t>
            </a:r>
            <a:r>
              <a:rPr lang="en-US" dirty="0"/>
              <a:t>8’450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3) </a:t>
            </a:r>
            <a:r>
              <a:rPr lang="en-US" dirty="0"/>
              <a:t>15’950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4) </a:t>
            </a:r>
            <a:r>
              <a:rPr lang="en-US" dirty="0"/>
              <a:t>15’950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5) </a:t>
            </a:r>
            <a:r>
              <a:rPr lang="en-US" dirty="0"/>
              <a:t>10’200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marL="342900" indent="-342900">
              <a:buAutoNum type="arabicParenR" startAt="6"/>
            </a:pPr>
            <a:r>
              <a:rPr lang="en-US" dirty="0" smtClean="0"/>
              <a:t>6’090 m</a:t>
            </a:r>
            <a:r>
              <a:rPr lang="en-US" baseline="30000" dirty="0" smtClean="0"/>
              <a:t>2</a:t>
            </a:r>
          </a:p>
          <a:p>
            <a:pPr marL="342900" indent="-342900">
              <a:buAutoNum type="arabicParenR" startAt="6"/>
            </a:pPr>
            <a:endParaRPr lang="en-US" baseline="30000" dirty="0"/>
          </a:p>
          <a:p>
            <a:pPr marL="342900" indent="-342900">
              <a:buAutoNum type="arabicParenR" startAt="6"/>
            </a:pPr>
            <a:endParaRPr lang="en-US" baseline="30000" dirty="0" smtClean="0"/>
          </a:p>
          <a:p>
            <a:r>
              <a:rPr lang="en-US" dirty="0" smtClean="0"/>
              <a:t>Relative Age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Mutiple</a:t>
            </a:r>
            <a:r>
              <a:rPr lang="en-US" sz="3200" dirty="0" smtClean="0"/>
              <a:t> deltaic mass movements</a:t>
            </a:r>
            <a:endParaRPr lang="en-US" sz="3200" dirty="0"/>
          </a:p>
        </p:txBody>
      </p:sp>
      <p:pic>
        <p:nvPicPr>
          <p:cNvPr id="2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7629795" y="6063679"/>
            <a:ext cx="395956" cy="461665"/>
            <a:chOff x="1141451" y="2564904"/>
            <a:chExt cx="395956" cy="461665"/>
          </a:xfrm>
        </p:grpSpPr>
        <p:sp>
          <p:nvSpPr>
            <p:cNvPr id="32" name="Textfeld 31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  <p:sp>
          <p:nvSpPr>
            <p:cNvPr id="33" name="Ellipse 32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Gerade Verbindung mit Pfeil 35"/>
          <p:cNvCxnSpPr/>
          <p:nvPr/>
        </p:nvCxnSpPr>
        <p:spPr>
          <a:xfrm flipV="1">
            <a:off x="7452320" y="4685057"/>
            <a:ext cx="0" cy="191229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7668344" y="6453336"/>
            <a:ext cx="66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old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544406" y="4629916"/>
            <a:ext cx="96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7606724" y="5194652"/>
            <a:ext cx="395956" cy="461665"/>
            <a:chOff x="1141451" y="2564904"/>
            <a:chExt cx="395956" cy="461665"/>
          </a:xfrm>
        </p:grpSpPr>
        <p:sp>
          <p:nvSpPr>
            <p:cNvPr id="41" name="Textfeld 40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  <p:sp>
          <p:nvSpPr>
            <p:cNvPr id="42" name="Ellipse 41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884368" y="5589240"/>
            <a:ext cx="395956" cy="461665"/>
            <a:chOff x="1141451" y="2564904"/>
            <a:chExt cx="395956" cy="461665"/>
          </a:xfrm>
        </p:grpSpPr>
        <p:sp>
          <p:nvSpPr>
            <p:cNvPr id="47" name="Textfeld 46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3</a:t>
              </a:r>
              <a:endParaRPr lang="en-US" sz="2400" b="1" dirty="0"/>
            </a:p>
          </p:txBody>
        </p:sp>
        <p:sp>
          <p:nvSpPr>
            <p:cNvPr id="48" name="Ellipse 47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8532440" y="6021288"/>
            <a:ext cx="395956" cy="461665"/>
            <a:chOff x="1141451" y="2564904"/>
            <a:chExt cx="395956" cy="461665"/>
          </a:xfrm>
        </p:grpSpPr>
        <p:sp>
          <p:nvSpPr>
            <p:cNvPr id="50" name="Textfeld 49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4</a:t>
              </a:r>
              <a:endParaRPr lang="en-US" sz="2400" b="1" dirty="0"/>
            </a:p>
          </p:txBody>
        </p:sp>
        <p:sp>
          <p:nvSpPr>
            <p:cNvPr id="51" name="Ellipse 50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8208492" y="5218754"/>
            <a:ext cx="395956" cy="461665"/>
            <a:chOff x="1141451" y="2564904"/>
            <a:chExt cx="395956" cy="461665"/>
          </a:xfrm>
        </p:grpSpPr>
        <p:sp>
          <p:nvSpPr>
            <p:cNvPr id="53" name="Textfeld 52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5</a:t>
              </a:r>
              <a:endParaRPr lang="en-US" sz="2400" b="1" dirty="0"/>
            </a:p>
          </p:txBody>
        </p:sp>
        <p:sp>
          <p:nvSpPr>
            <p:cNvPr id="54" name="Ellipse 53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8679025" y="5013176"/>
            <a:ext cx="395956" cy="461665"/>
            <a:chOff x="1141451" y="2564904"/>
            <a:chExt cx="395956" cy="461665"/>
          </a:xfrm>
        </p:grpSpPr>
        <p:sp>
          <p:nvSpPr>
            <p:cNvPr id="56" name="Textfeld 55"/>
            <p:cNvSpPr txBox="1"/>
            <p:nvPr/>
          </p:nvSpPr>
          <p:spPr>
            <a:xfrm>
              <a:off x="1187624" y="25649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6</a:t>
              </a:r>
            </a:p>
          </p:txBody>
        </p:sp>
        <p:sp>
          <p:nvSpPr>
            <p:cNvPr id="57" name="Ellipse 56"/>
            <p:cNvSpPr>
              <a:spLocks noChangeAspect="1"/>
            </p:cNvSpPr>
            <p:nvPr/>
          </p:nvSpPr>
          <p:spPr>
            <a:xfrm>
              <a:off x="1141451" y="2610577"/>
              <a:ext cx="395956" cy="396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36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261" r="3924" b="3216"/>
          <a:stretch/>
        </p:blipFill>
        <p:spPr>
          <a:xfrm>
            <a:off x="23851" y="650251"/>
            <a:ext cx="4284000" cy="6192000"/>
          </a:xfrm>
        </p:spPr>
      </p:pic>
      <p:sp>
        <p:nvSpPr>
          <p:cNvPr id="5" name="AutoShape 2" descr="data:image/png;base64,iVBORw0KGgoAAAANSUhEUgAAA7YAAAUSCAYAAAA9p21aAAAABHNCSVQICAgIfAhkiAAAAAlwSFlzAAALEgAACxIB0t1+/AAAADh0RVh0U29mdHdhcmUAbWF0cGxvdGxpYiB2ZXJzaW9uMy4yLjIsIGh0dHA6Ly9tYXRwbG90bGliLm9yZy+WH4yJAAAgAElEQVR4nOzde5xcdXn48c+zt1x2wxKBqhAUfgquYJWAZZqtUSZQi0mzgLeNImqjWKx4iZvUS5wxzDTeNttQxdZqoVWsZkGQbiytAjvY+AuOEPCnRRZFjAJBRUjC3pK9Pb8/zjmzZyczu7OzM3vOzD7v12tfszPnO+c8Z27nPOd7E1XFGGOMMcYYY4ypVDVBB2CMMcYYY4wxxsyFJbbGGGOMMcYYYyqaJbbGGGOMMcYYYyqaJbbGGGOMMcYYYyqaJbbGGGOMMcYYYyqaJbbGGGOMMcYYYyqaJbbGGLNAiMjdIqIi8k7fY6e5j9ncb1VKRPa77/EFQcdijDHGlIsltsYYY0pCRI4TkStE5EYR6RORIREZFpFfisi/isjKAtfzJhHpFZGn3XU8JCJ/JyLLpnlOi4h8XES+JyIHRGRERA6LyI9EZKuIHD/NcxeJyF+IyCdE5D/c56v7d3Exr8U02zrNt27/34CIPCEiaRH5RxF5vYjUl3LbxhhjTDUTVbtIb4wxC4GIfA04H/iYqn7bfew04FcAqipzXP8vgBf7HhoCBFji3h8HPqKqXdOs48vAle7dMeAI0OTefxRYraoHsp7zZ8APfA8pcBg4jskLuI8Dr1PV/82xzXOAB/KE9DpV/e988c6W//UGDgIj7v8NQDNTLzj/Fvigqt40x23eBZwCvF1VfzSXdRljjDFhZTW2xhizQKjq21W1xUtqy6AeJ0F8H3CaqjbiJKWvAFJALbBDRNbmerKIvBcnqZ0AtgBNqroM+DPg18D/AXIlefXAKLALWAccp6rL3W1fDjwFrAC+IyJLcjwf4BBwF/AZ4A2z2+2ivV5Vn+f+PQdnP14GfBhnf58HdIvItrlsRFUvdN93S2qNMcZULauxNcaYBazENbarVXVPnmVLgH3AS4G7VTWatXwR8Bvgj4CdqvrhrOUr3ecL0Kaqu33LTgEWqeqjebZ9AU5iDfBOVf1q1vIaQNV3QPT1OS5njW1UVe/OU64J+Aaw3n1onareXqo4jDHGmGpjNbbGGLNA5Bo8qpTyJbXusmGg2717Xo4iF+EktQoc01RZVR8A7nTvXp617Il8Sa27/G5gf75tq+qEhuwqr6oOAG9lMglOZJfxDwolIqe4fXMfFZGjIvLjXOV8j33Ffexb08UhIh9zy+Vsqi0i691+yb91+zX/XkR2i8hfFLPfvvWeICLXiMg+ETnk9rX+uYjsEpFLc5R/hYh8zd3XoyLS774W/y0iHxKRpW65FSIy4e7Ty6bZ/mJ3uyoil8xlX4wxxswPS2yNMcbMl6fd29ocy7wa3P9V1SfyPP+77u2aEm87lNzk9h/cu+eJyEvyFD0T+DHwXuC5OM2yZ/IN93adiBw3Tbm3ZJUHQETqReTrQA/Q5m53GDgJ+Evgv0XkswXEcQwRWQ08DMSBc3H6aA/jNEVvB76dVX4tcC9wBfBCnIsjE8DpwF8AO4EXAKjq44B3Aeat04SxFqfP80Hgv4rZD2OMMfPLEltjjDHz5TXu7TEDOAFnubcPTvP8n7m3J4nIiYVuVESeg9N3Nd+2w8yfVK3OU6YLeBL4M1VtVNUm4I0zrPf7wBPAYuCyXAVE5Gzgj3ESxW9mLf4cTs35I8CbcfpDN+MM2PU3QD/wtyLyFmZBRF4EfAc4ASdZXwMsVdUTgGXAa4Fbs552HU7/5O8AL1HVxW4szcCrga/gDELm8ZL0DdOE4sV9i6qOTFPOGGNMSFhia4wxpuxE5FwmE6h/zVHk+e7tgRzLyLHs+XlLHSsGLMJJtqZtehtCvwCOuv+fnqfMGPDnqrrXe0BVH5lupao6wWTT8Hw1l15yt8et6QRARM4APogzKNcaVb1ZVQfd9far6j8B73GLb50ujhw+jZMc/xx4taqmVHXcXfewqt6hqpnBvUTkj5h8Xd6tqj/37eOzqrpHVd+jqvt927gZp1b7dBFZlR2AO63UOvfuN7KXG2OMCSdLbI0xxpSVmyj8O04z4PuBf8lRrNG9HZ5mVUO+/5vylpq67b8APuDe/aSqPlXI88LC7ft7yL37nDzFvqaqvyti9V7SdqGbIGbbkFXO83acQby6VfWxPOv+Fk5CfraIFHQRwh0wy7v4EVfV/gKeNoDT7BgKvNihqs8w2aw9V43ypTjNn5/Aqdk2xhhTASyxNcYYUzYiUoeTGLXgJGgbVHVsnrZ9lrvtGpxmqtfOx3YDcE8xT1LVfTh9WWtxmhNniEgEeBFOzebNWU9tdW/f4Q4adcwfzrzB9W65UwsM6ZVAHU7T54JGolbVISaTz++KyCdE5BwRmakvtZesvzlHWa8Gu9ut2TbGGFMBLLE1xhhTFu40Ov+GM5jQELBeVX+Rp/ige5tvnlmApb7/B2bY9unA93BqOe/BSahDNfJxIUREgOPdu8/kKTaXWmiv72x2zaV3/7tuDaefVzO6DGfQqHx/3jnGUgrzXPf2sKoeLvA5AO8GHsIZVTuJM5fyIRH5TxF5m3txJdt/4HzmnotvMDK37/ZF7l1rhmyMMRXEEltjjDEl5yZk/4QzwNAIcJmq/mCap3j9Z0+epox/2ZPTbHsFcBdwCs4ARGu9PqAV6Ayc/sEA+aY0Gp/D+r3kbZU7x653QeLNWcv9vHOHTaoqBfzdPYf4ZuRO9fRynGbMX8ZJcptwRja+EUi7zZz9zxnCSW5hah/jN+HUGj/s1mgbY4ypEJbYGmOMKYdrcQYQGsOpLf3eDOW9EY/PnqaMN3LyU6r6h1wFROR5OEnt6UAf8FpVPZSrbIV4ne//vPMEF8utQb8Pp8+s16f2Apxa2UEmkz8/rz/vC0ocjrfeZhFpns0TVXVMVW9T1b9W1bNw4t+CMxryucAnczzNS9ovExHv4oFXU509CrQxxpiQs8TWGGNMSYnIZ3AGbJoA3qGq357hKQAp93a6wYZe697elWe7JwJ34szr+ihwYaUNFuXn1jJ+yL17r3/E3xLzEjyv5tJL7v7DrdnM5vXpvbjEcdyHcyFEmJrQz5qq/lZVdzDZr/o1OYp9D2d+42ac+XxPBV7lLrNmyMYYU2EssTXGGFMyIhIDPoIzANB7VLXQBOEu4Pc4x6WOHOt9BZN9H/89x/JmnJFuzwYew5mGZrqpg0LNTWq/AZyG81rGy7i5XTgXIf5YRFYC3nQ6+d67r7kxvVRE/nq6FYvI8kKDUNUBwLsIco07mva0RKTebfaejzfK9qLsBarqHxjrLTg11gLcN01fcGOMMSFlia0xxpiSEJEPAQn37vtV9fpCn6uqR4Ft7t1NItLhNQ915xr9Ns4x6/+q6neyttsI/CdOk9MncZLaX88y9uUicqL351t0nP9xEanPu5I5EsdL3dfxp8B6d1FcVQsaJbgYqvokcLd791+A5Tg1mTmbj6vqz4Cd7t1/FJFPu/2aAWd6JxF5rYh8nWNHVEZE9ouIisi/5Vj9x3HmGz4T+B8Ribp9fhGRJSKyTkRu95U/G/hfEfmQiJzpJbluwvsG4MNuue+Sm5e8/yXwV1mPGWOMqSBSgYNEGmOMKYKI3I3TJPOvVPXf3MdOA34FoKrT1XwVsv4JnBqvCWYeqfdPcs2BKiJfBq50747izIXqDfzzKLA6uyZWRN4OfNW9O8j0IybvVdXX59jufuCFM8QMEJ3LYEj+1xs4iDOwFkADcBzO1DueJ4EPquoxyaG7rv04MU8bUyHlRORdTJ1f+Euq+t5p1lkLfAHwl3kWpyb3OJzPAcDdqhrNE89XVfWdOdYdBW5lcjToozjv6fG4r4/3WRWRc3BGQcZXdtAt6128vw+nWfqzObYlwH4m+wtPACvcZN8YY0wFyTUEvjHGGFMML5mpYXLqlnxyzjOqqu8RkTuBq4BzcKb/6QNuAT6rqv05nuZvfdTo/uXznBnimk/+ZrrDOBcDHgP24dSW7p6vOX9xXt8vMtlkd9paS1UdB/5GRP4d571aDTzPXfwb4P/h7MOu2QaiqikReQlObes6nIHAFgO/xHlt/AM7PQS8EaeZegRn5OwTgMPAg0A38GVVHSEHVVUR2QX8rfvQ3ZbUGmNMZbIaW2OMMcYYY4wxFc362BpjjDHGGGOMqWiW2BpjjDHGGGOMqWiW2BpjjDHGGGOMqWg2eJQxxpgpROS3s3zKDlXdUZZgQkpEbgVaZ/GUnKMxG2OMMaY0LLE1xhiTbaYRjbM1zVyk6jyH2b1OYRqN2RhjjKk6NiqyMcYYY4wxxpiKZn1sjTHGGGOMMcZUNEtsTeiIiIrIi+e4jgdF5IIShWTMgiUiq0Xk4aDjMMYYY2ZLRPaLyEV5lhV0fBORd4rID0ofnSk1S2yN96UfFpEBEfmdiPybiFwhIg9llbsjz2MfzXrsSyLytRzbeYWIHBWRsvc1U9WzVfVud7vbROTr5d6mMeXm+672i8ghEdkrIleJSNl+y1V1j6q+JCuGnCcJxlQa9/M8IiInZj3+gHuR9bR5iOFV7nf5sIg8IyL/V0T+pNzbNaaUROStInKfey75pIj8l4i8qszbvNzd3oB7bJzw3R+Y6fnZxzdT+SyxNZ71qtoEnAu8Eng10CIiJwGISB3wCmBJ1mOrgP/JWtdXgdeLSGPW41cA31HVZ8q3G8ZUvfWqugx4IfAZ4CPA9cGGZExF+xXwFu+OiPwxsHQ+NiwixwHfAb6AM8DYKcA1wNH52L4xpSAiHwauBT6FM6jeC4B/BC4pYl0FD2yrqv+uqk3u+evrgAPeffcxs8BYYmumUNUngP8Cng88ipPggpPwPgh8P+uxGuDerHXcAzwBvMF7TERqgbcCX3PvbxSRh0TkoIh8V0RemCseEWkWka+JyFMi8msR+YS/dkpErnTX0y8iPxORc93H94vIRSJyMfBxoN29gvf/RORNIrIvazsfFpH/KOIlMyYQqnpYVXuAduAdIvIyEVkkIjtE5Ddu64svicgSABG5QEQeF5EOEfm9e0X9r7z1icha9zvULyJPiMhm//Pc/2/EOWHZ7X6f/lZE/lNE3u+PTUR+IiKXzddrYcwc3Qi83Xf/HbjHKo+IrHNrcZ8VkcdEZFvW8re7x6inRSQ2i5YNZwKo6jdVdVxVh1X1e6r6E3e9U1ocichpbk1ynXv/nSLyqPu9/ZWIXO4rm/P4aEwpiUgzkADep6q3quqgqo6q6m5V3eKWWSQi14rIAffvWhFZ5C7zjk0fEWequX8VkRoR+aiI/NL9Tt0kc2vtd457XDosIt0isti/bd++nCoit7rnnE+LyHV59rlTRH7gnqO+0/1/h3tO+ysReZ3/9RGR691j7hMi8nfuOTEi8mIR+b4b1x9EpNt9XERkp3usflZEfioiL5vD/i8YltiaKUTkVGAt8ABOTayXxL4a2AP8IOuxH6rqaI5VfY2pJwoXAfXA7SJyCU6y+XrgJHe938wT0heAZuD/AK9x1/lXbqxvAra5jx0HtAFP+5+sqv+NcwWx272C9wqgBzhdRF7qK3oFWScyxlQCVf0R8DiwGqcG90zgHODFOLU/cV/x5+F8n04B3gV8UUSWu8uuB/7arQ1+GdCbY1tXAL/BbeGhqp/DaaHxNq+MiLzCXf9/lnA3jSmnHwLHichL3RPODUB295VBnGPN8cA64L0icimAiJyFUzt1Oc5FYe87VoifA+Mi8lUReZ3v+zgjcVpFfR54nfu9bQV+7C6b8fhoTImsAhYD356mzFbgT3GOTa8Azgc+4Vv+PJwWCy8E3gO8H7gU57zvZOAg8MU5xPhm4GLgdODlwDuzC7jf/e8AvwZOw/kO78oqUyMiX3HX8VpVPewuigAPAycCnwOuFxFxl/0bMIZzTF4JvBZ4t7ssCXwPWA6swDnnxS3zapzjebMbv31/C2CJrfHcJiKHcBLX7+Mkg/7a2dU4CeierMe+n2d9NwKvEZEV7v23A99wk+CrgE+r6kOqOuZu6xzJqrX1nWB8TFX7VXU/0IWThILzw/A5Vb1XHY+o6q9n2lFVPQp0456Mi8jZOD9i35npucaE1AGck4L3AJtU9RlV7cf5bm3wlRsFEu7V9NuBAeAlvmVnichxqnpQVe8vcNs9wJkicoZ7/wqcC0kjc9wnY+aTV2v758BDOK2OMlT1blX9qapOuLWp38Q56QZ4I7BbVX/gfu7jQEFzKarqs8Cr3PJfAZ4SkR4RKXSO5AngZSKyRFWfVNUH3ceLOj4aU4QTgD+453P5XI5z7Pm9qj6F09z+Ct/yCeCTqnpUVYdxzhO3qurj7jnbNuCNMotmylk+r6oH3K5wu3ES7Gzn4yTRW9xa5yOq6h8wqh7ne/8cnIu7Q75lv1bVr6jqOM7F3ucDz3W/x2uBD7nr/D2wk8nj8ihOMn9y1vZGgWVAC87UrA+p6pNF7vuCYomt8Vyqqser6gtV9W/cH5b/AV7uXkH+U+AeVe0Dnu8+9iq3jDcKsddhf7Wq/sZd9jYRacK58ubViL4Q+AdxBr85BDwDCMde4T4R54fEfzD+ta/cqcAvi9zfrwJvda+oXQHc5P54GlOJTgHqcPoF7vN9t/4bp1WE5+msk48hwOuH9AacA/Cv3aZRqwrZsKoewb1QJE43gbfgJAnGVJIbcbrLvJMcrXdEJCIiKbeJ4mGcE29vwKmTgce8su4Jb8G1K+5J6ztVdQVOa4mTcforzvS8QZyuCFcBT4rTLaDFXTyX46Mxs/E0cOIMSefJHHsud7Lv/lPuscTzQuDbvmPZQ8A4Tv/dYvzW97//uOd3Kk6Cmi9BfzFOn+Frcly4zazfl/A24exHPc7309uXfwb+yC3ztzjnvz9yz6M3uuvoBa7DqaX+vYh8WZz++GYGltiavFT1UZyaoPcAv1FVb4S5e9zHmnCacHmjEHsd9ve45b6KkzS+AfiVqnr9Wh/DafJ4vO9viaruzQrhD0xezfK8gMkr6Y8BLypkV3Ls2w+BEZxa57diJ+KmQokzeuopwG3AMHC273vVXOgAGm7NziU4B9zbgJvyFc3x2FdxrshfCAy5/eyNqRhubeavcC7u3JqjyDdwWiecqqrNwJdwTkgBnsRpRgiAOP3aTygyjj6cpotef7pBpg5k9bys8t9V1T/HqSHqw6n1hcKPj8bM1T04g51dOk2ZAxx7LnfAdz/7uPIYThN7/3niYnXGgSmXx4AXTJOgP4TTFe6/RKTQkZQfw3ltTvTtx3GqejaAqv5WVa9U1ZOBvwb+UdzpLlX186p6HnAWTpPkLcXv2sJhia2ZyR7gw+6t5wfuY/e5Nbv53ILz43UNzomv50vAx9wmwF7H+jdlP9lt0nETsF1ElrlNlT/MZN+nfwE2i8h5bkf7F2c3Z3b9DjhNjp0S5Ws4V8RGs5qbGBN6InKciPwlTh+gr6vq/8M5qd0pIn/kljlFRP6igHU1iDNtQrPbXeBZnKZhufwOp897hpvITuB0FbCLRKZSvQtY49aEZlsGPKOqR0TkfJwLop5vAetFpFVEGnCaTUqOdRxDRFrEGdBthXv/VJxWDz90i/wYeLWIvECcQXo+5nvuc0XkErev7VGcrgXe97bQ46Mxc+L2M43jjNlwqYgsFZF6t8/459xi3wQ+ISIniTO1Vpxj+7H7fQnn3O+FAO7zZj3C8iz9COci1WdEpFFEFovIn/kLqOo3ccaIuVNEZrxw5DYf/h7Q5R6za0TkRSLyGnD6wvu67B3ESfAnRORP3FYi9TgXt46Q/5hsfCyxNTP5Pk4Njj/x2+M+lj3NzxTuycEtOFey/933+LeBzwK7RORZ4H9xhmnP5f04X+pH3Ri+AdzgrudmYLv7WD9OLVOuUfNudm+fFhF/v8Ebca6K2xy3ppLsFpF+nCvBW4G/xx1QDWfqn0eAH7rfrTuZ7EM7kyuA/e7zrsKpgc3l0zgnKIfEHTnZ9TXgj7Hvk6lQqvpLVb0vz+K/ARLudy+Or0WD26/1/TgXmZ7ESTB/jztlj3vR6MFj1ujoxxl4Ji0igzgJ7f8CHe6678Bp6v8TYB9Tx4KowbnYewCnS89rgPe6z8t7fBRnftGPF/SiGFMAVe3C+Sx+AngK5/h0Nc7nDuDvgPtwPsc/Be53H8vnH3BaSHzP/c79EOd7UjZuZcp6nCbHv8EZlLE9R7mv4owC3SuFzXP9dqAB+BlO8votnBYWAH+C890fwNnfD7qtJY/DuVB9EKfZ9tNAZ5G7tqCIakHjGxhTddzmYr8HzlXVXwQdjzGVTETeDrxHVV8VdCzGBMkdV+IQcIaq/iroeIwxZqGwGluzkL0XuNeSWmPmRkSW4tRofTnoWIwJgoisd5tgNgI7cGql9gcblTHGLCxlTWxF5GIReVhEHhGRj+ZYvkiciZIfEZF0gVX6xsyZiOwHPojb3MsYUxy3D+9TOH1vvxFwOMYE5RKcJsEHgDOADWpN4owxZl6VrSmyOHOQ/hxnTrjHgXuBt6jqz3xl/gZ4uapeJSIbgMtU9Zj27MYYY4wxxhhjTD7lrLE9H3hEVR9153vahXNF0+8SJkfL/RZwoYgUNJKgMcYYY4wxxhgD5U1sT8E3YTlOre0p+cq4EyIfpsi534wxxhhjjDHGLEz5JiEOFRHZBnwy6DiMMcYYY4wxxgRLVY9p5VvOxPYJ4FTf/RXuY7nKPC4idUAzzlxNU6jqNpwJz6clIjo4OOj9n7OM16e4paWFxx57jFNPPZWHH374mOW+dQJw4MABAE4++eQpZWbaThBl/LFmL8+3nqDiffLJJ6fEWuh6gtinfLGWalul3KfpYi1VvP4yjY2NPPLII3PaZjne02I/X6Uq41+eStUQiymbNh3kjW9cnncd557bQF9fLS0t49x//0hZ483+rZjtPhVSZrbxBvFbO90+efE8//nPz7m81LHMVCY7nsbGRgo97hXyfci3nqCOEbV3301dIsFYPE59Rwc1fX1MtLRwZN++Y9aT77MTtn0qtkz2e18N+xSm3+vZlpnNdy9fmVJ9Tv2fjaBfo0p4T1/8xRdzYPAApx53Kg9f9XDgxz1PId/xUm1rNvtU7vPfYso0NjbmLFPOpsj3AmeIyOki0gBswJl82K8HeIf7/xuB3mJGEXSH2bdpJowxoRWNTnDzzQdobR2eoaRk3U6VStUQjTaQStlsbaZ61aRSLFqzhrqODmrTaeoSCUa7uhiPRBjt6go6PGOMMSFUtjMjt8/s1cB3gYeAm1T1QRFJiEibW+x64AQReQT4MHDMlEAFbmu3qr6nFHEbY0yQurpGiUTG6eoazbk8kagjna6lvd2SW1O96jdvpjadRgYHGY9EGIvHmYhGGUmlmIhGgw7PGGNMCJW1j62q3g7cnvVY3Pf/EeBNc92OiKwH1s/mOV4Vdr6qbGOMCUI0OkE0OpJ3eTw+Rnt7DQMDQiJRN21ZYypVpr1CYyMjqVSQoRhjqszSuqUANNZbDlBtKmLwqJmo6m5gt4hcuXTp0oKes3HjRpLJJBs3bmTJkiUzlvfKFFI2aBZreVis4dvmTMIWUyniWbsWbrsN4nG49NJaLrpoCYkEXHhhMPGUWthi8uIo9NhSbrniKTS2sL2207ruOojHqbn0UpZcdBGFfMgrav+KELbPYqlV4vsXlvcirJ+NsL6n7S9p59r7r2XjysJygPli7+PcVUVi6zc0NATM3PH4hhtuoL+/nxtuuIGrr776mOUebz3Dw8OZ26A7vc9Uxh9r9vJ86wkq3uxYC11PEPuUL9ZSbauU+zRdrKWKN7vMXLdZjve02M9Xqcpk71OueIrZTmsrbN1aQ3t7AwMDwtat46xadXTW6ykmnnJ/94L4rZ1un7x4vGNLuWOZqUyueAo97hXyfci3nnk/RqxaBXfcwaI1a6hNpxm/+mpobs40Sc61nnyfndDs0xzLZL/31bBPYfq9LqZMod+9fGVK9Tn1fzaCfo0q4T3t7utmcGyQGx64gavPvTrw456nkO94qbY1m30q9/lvMWXyqYoOWsUMHuWNZOfdGmPMfJrrIFCJRB0DA0JTkxKPj5U4OmPCYSweZzwSQSAziJTHG2CqxpoqG2NmYWjcSRwHRy0HqDZVkdja4FHGVLdqHAnYGwQqmawv6vnx+BiRyDjd3SNEoxMljs6YcPAGjPJGRB6LZ4bpoD6ZnJLsLtm7l5Pf9CZLdI0xZoGqirNEm+7HmOqWKwms9GTXS0xjsdyjH88kGp0glbKk1iwMuUZEHo3FpiS7y3fuZMkDD1itrjHGLFCVeUaYxWpsjaluuZJAL9lNJCpzqIBSJKaVntwbMxcT0ShHe3szye7BTZsYXrly2lpdP0t6jTGmulTF2ZDV2BpT3XIlgV6yu5D7lxaS3FvyaxaK4dZWDtx887S1un5e0lufTAJOotsQjVqia4wxFaoqznSsxtaYhcea4haW3HvJb0dHHWvWLLIE1ywo2bW6fl7SOxqLAVCXSDi1ux0dluAaY0wFqoozHKuxNcYsRIUk9/H4GC0t4+zfXzOnwaqMqTbZSW9mBObBwUyCa4wxpnJURWJrNbbGGJNbNDpBczMcOeJMDbR+/bjV3BqTw0Q0ylg8jjz1FAC5Z1I0xhgTVlVxZpNdY5tKpYhGo6SmaUbU2Ng45dYYY6qV12R5166j7N5dm2ma/KY3nczevUuCDs+YUKhJpWhob0eOHEGbmhjt6go6JGOMMbNQFYltdo1tMpkknU6TyDEKIpBJeFtaWuiyA5cxpsr5myzHYqNEIuOA8MADS9i5czlgg0yZhSd7VOS6RAIZGECbmhjp7s7ZL9cYY0x4VcUZTHaNbSwWIxKJEM8xCiI4iW9fXx/Nzc1E7cBljFlAotEJenuP0tU1ysqVw2zadBDIPVewMdUse1Rkr4+tJbXGVLeldUsBaKy3VpvVpqwTQIrIxcA/ALXAv6jqZ7KWvxq4Fng5sEFVv1XMdlR1N7BbRK685557WLduHevWrctbfvv27cTjcRKJBEuWFNYMzytXaPkgWazlYbGGb5szCVtMYYnnrrtg+5KSktUAACAASURBVHb4yEf+wOrVTjzbt0M8DolELUuXLg0strC8Rh4vjiBfE79c8RQaW9he21IraP/uusv7oON96Gu9c4G1a2HtWmrnKd7ZCttnsdQq8fMZlvcirJ+NsL6n7S9p59r7r2Xjyo2his3ex7krW2IrIrXAF4E/Bx4H7hWRHlX9ma/Yb4B3AptLtd2tW7eyatUqRHIP+6CqrFq1ijvuuAMRYXh4+JjlWfsBkCk3PDw8pUz2dlKpFIlEglgslqkNni6WfOuZSxl/rNPt03zEMlOZ7FgLXU8Q+5Qv1lJtq5T7NF2spYo3u8xct1mO97TYz1epymTvU6545vO719srJJP1HD4MfX21DA838spXHmZ4eJjWVrjzTmc9Q0OF71Opv3uF/taWYlu5lueLZ8h7Ucocy0xlcsXj/V/sb1iYjxGzKZPvs1OTSlGfTDIWj2em9BnfupWjvb1wxx3OOubxt7LYMtnvfaW+T/mWB/17XUyZQr97+cqU6rvn/2wE/RpVwnva3dfN4NggNzxwA1efe3VozjkL+Y6Xaluz2adyn/8WUyafcjZFPh94RFUfVdURYBdwib+Aqu5X1Z8Ac5qI0t8UOebORxeEVCpFe3s76XSapNu0yRhjwiKZrCedrgWElpZx+vtrbPAoU7W8PrT1mzc70/ckEpnmxmN5uioZY6rf0LiTOA6ODgYciSm1cjZFPgV4zHf/cSBSjg35myKvXLmSQ4cOlXwbhw8fBqavho/H4wwMDNDY2MimTZsycezZs4fOzk62bNnC6tWrSx5bMbGGhcVaHkHEGsbXJ2wxBR3Ppk0NdHYuY8uWfjo7l7Fv3yKuuuq5NDQcZPXqkUBiyhb0a5StEuIp9JgXtn0pNW//mu+7j2Wdncizz1L7i18weuaZjJ13Hv2bNjFyzjlw663OE8pwrlBOC+X9q6T9K8f5ZjHC+tqFNS4d18ztwYMHA45mUlhfr7DGlUtZ+9iWiohsAz4ZdBwzufjii+nr6+NDH/rQlAS2s7OTffv20dnZOS+JrTHG5LJ69QirVz/t3utn48Y6hoZqede7nsP11z8TmuTWmGIs+9GPeP4//RMNw8M0uAnt0fPOo3/LFkbs2GuMMVWvnIntE8Cpvvsr3MdmTVW3AdtmKicievzxx3v/51uXv/y0y/1lvHbly5cvz7uOO++8k8HBQe68804+/vGPA07z5MHBQVpaWkgkEixfvrzgWIot4491un2a63ZKUSY71kLXE2Qf2+xYS7WtcvSxzRVrqeLNLtPc3DynbZazj+1sP1+lKpOvj+18/A7MVKatTfjSl37HVVc9l8HBWt797hPo7h7hggvGZ7VP5epjO91vbam2lWt5vni8Y0u5Y5mpTK54Cj3uFfJ9yLeeoPvE5Svj7z+7/MtfZslPfsJESwvjkQjjsRgT0ShLgcYK2qd8ZbLf+0p6nwqJN+jf62LKlOucc7Yx+T8bQb9GlfCeSu3kbSHHmvnuYzvXz1UhZYrpY1uu899iyuRTzj629wJniMjpItIAbAB6yrEhyZruJyjxePyYaYa8qYUef/zxACMzxix0qVQNa9YsmjJPbWvrMF/60u9oalIGBoREoiIa8RiT4U3Z09DezuBrX8vwypWMdnVxtLfXpuwxxpgFpmyJraqOAVcD3wUeAm5S1QdFJCEibQAi8ici8jjwJuCfReTBIre1W1XfU6rYixWNRkmlUlPmxo3FYixevJiBgQE6OjoCjM4Ys1ClUjW0tzfknKe2tXWY7u4RIpFx4vGxgCI0pnDeoFA1qRSjsRja1IQMDND4ve9x4OabLaE1xpgFqpw1tqjq7ap6pqq+SFW3u4/FVbXH/f9eVV2hqo2qeoKqnl3MdsJSY5tLNBrltNNOA2D//v2kUqlgAzLGLDiJRB0DA0JTkxKLjZJK1RCNNmRGRI5GJ0ilRohG5zRAvTFlV5NK0dDeTm06TX0yyUQ0ykh3N+ORCAc3bQo6PGOMMQEqa2I7X8JSY5tPV1cXTU1NHDlyhI6OjkzNrjHGzId4fIxIZJxdu44SjU5kpv3ZudPpL+Mluv5mysaEUV0igQwMoDU1jK9fD+Akt6kUw62tAUdnjDEmSFVxFhPmGltwam27u7uJRJzZjtLpNB0dHaxZs8YSXGNM2WXXyMZio1PmsU0k6kina62PrQm98bY2tKYGmZigdvfuoMMxxhgTIlWR2Ia9xhYm+992dXVNSXA3bNhgya0xZl55Ce4jjywikTghU6NrfWxN2NXeeCMyMYEuXsxoLBZ0OMYYY0KkKhLbsNfY+vkT3KamJgYGBiy5NcYEYHI4fetjayqF96nV006zQaKMMUVZWrcUgMb6xoAjMaVWFe3OVHU3sFtErly6dGlZtrFkyZIpt3O1du1abrvtNi677DL6+/vZvn07a9euLcm6Sx1rOVms5RFErGF8fcIWU5ji2bgRrrlmgvb2IyxZ0hx0OBlheo1gMo5yHVtmK1c8hcYWtte2KBs3QjJJzcaNx+x3VezfNML2WSy1Snz/wvJehPWzEdb3tP0l7Vx7/7VsXLkxVLHZ+zh3VZHY+g0NDQGln7DYm5x4eHh4VpMIp1Ipkskk8Xh8yjRAAKtWreKb3/wmyWSSrVu3ZrYxm3hzlfHHOt0+zXU7pSiTHWuh6wlin/LFWqptlXKfpou1VPFml5nrNsvxnhb7+SpVmex9yhVPUN+9W25ZxOBgLbff3kBr61ESiTri8TEuuGB8VvtU6u9esb+1cykz3T558XjHlnLHMlOZXPEUetwr5PuQbz1BfU79ZWpSKRrcwaPGb7mFo+9735Qy+T47Yd6n2ZTJfu+rYZ/C9HtdTJlynXPONib/ZyPo16gS3tPuvm4Gxwa54YEbuPrcq0NzzlnId7xU25rNPpX7/LeYMvlYU+QySyaTpNNp2tvbczY3jkaj9Pb2HpP0GmNMOcXjY6xcOcymTQenDB6VStWwZs0iGyHZhE5dR4czIrL1rzXGzMHQuJM4Do4OBhyJKbWqOHMJ8+BRsVgs05c2X3JrjDHzLRqd4OabD9DaOkxb2zhNTUpb23hmKqBksj7oEI3JqEmlqNm/H7D+tcYYY3KrisQ2rDW2XjPkj33sY5nkNpFIBB2WMcZM0dNTy8CA0NNTSyw2SiQyTiw2avPbmtCo6+hAjhxxamu7uoIOxxhjTAhVxdlKWGtsvWbIPT09mXls4/E44CS9No+tMSYM/NP9RKMT9PYeJRqdyDRR7uioswTXBEoGnSaDetJJVltrjDEmp6o4SwlrjW0sFssks940P15f2o6ODtLpNJs3bw44SmPMQpdvup94fIyWlnH276/J9ME1JhCNk9NyNESj1NhFYWOMMVmqIrENa41tIQND7d+/32ptjTGh9fjjNRw5IjQ1KfH4WNDhmAVqtKuL8UgEgNp0mnq7KGyMMSZLVSS2Ya2xna65cVdXF01NTRw5coRkMhlAdMYYM71Eoo6BAWHxYmXFipmH2TemXCaiUcbiceSppwDIPRmEMcaYhaysia2IXCwiD4vIIyLy0RzLPywiPxORn4jIXSLywmK2E9YaW6+Pbb4Bo1asWEFLSwsxm7bAGBNCXlNkgL6+GmuKbALlH0BqZMeOoMMxxhgTMmVLbEWkFvgi8DrgLOAtInJWVrEHgFeq6suBbwGfK3Jboayx9fexzdbR0UFfXx+AzWFrjAmlaHSC5mY4csSptT18WGwAKRMYr5ZWTzqJ+mTS+tkaY4yZopyX388HHlHVRwFEZBdwCfAzr4Cq+o9KPwTeVsyGVHU3sFtErjx06FDxEU/j8OHDACxZsqTg56xcuZJbb70VgIMHD05ZNjAwkLktdczFxBoUi7U8gog1jK9P2GKqtHj27Gng4ME6zjhjHBGhr6+eT35SWLmyPL+zhcQ03yohnkKPIWHbl9lq2LaNZZ2d1PT3U59OI+3tPHP99YysXg1U/v7NxPYvfMp1zjlbYX3twhqXjmvmNvv8PEhhfb3CGlcu5bz0fgrwmO/+4+5j+bwL+K9cC0Rkm4joTH8ljN0YYxaMPXsaaGs7gT17GqY83tm5jJ//vJ7jjlMSicOcd95RtmzpDyhKs9CNrF7N0z09HE4kmGhspGZwkONiMU5oa6Nhz56gwzPGGBOwUHSYEpG3Aa8EXpNruapuA7YVsB49+eSTSxpbtlKt/7jjjsvclivmcr8WpWSxlsd8xvq85z1v3rdZqLDFFLZ43v/+E9m3Dz7/+UW0t08+/tnPQjwOicQiLrzQW7ZoXmIK22sU5nhmG1vY9mXW2tvhxBMhHqfh0CHYt49Fn/88IzffDFTB/s3A9i88whZr2OLxhC2uZYuX8eSRJzluafnOwecijDFBeOPyK2di+wRwqu/+CvexKUTkImAr8BpVPTrXjQ4NDXnrzblcdbJiN1cZ/3J/meHh4cztTOvwryeVSpFMJjNz2Xo6OztJJBLEYjGGhoaKjjdXGX+s0+3TXLdTijLZsRa6niD2KV+spdpWKfdpulhLFW92mblusxzvabGfr1KVyd6nXPEE8d1LpWpIJut53/ugtXWYrVuPkkjUsXXrGEND45nyra3CnXd6sefep1J/94r9rZ1Lmen2yYvHO7aUO5aZyuSKp9DjXiHfh3zrCeoYkbfMqlVwxx3U7dxJ/Wc+w+i6dXk/O/nWE7p9mqFM9ntfDfsUpt/rYsqU65xztjH5PxtBv0aV8J5edvplfOGnX+Dysy8v6FgzX78nhXzHS7Wt2exTuc9/iymTTzmbIt8LnCEip4tIA7AB6PEXEJGVwD8Dbar6+2I3FNbBo2ByZOT29vYp0/4UMsetMcaUQipVQzTakBn4KZmsJ52uZefO5YAzSFQqNUI0OhFkmMbMWu3u3cjAALU9zunFkr17aYhGbWApY0xet/zyFobGhrjxpzcGHYopsbIltqo6BlwNfBd4CLhJVR8UkYSItLnFOoEm4GYR+bGI9ORZ3UzbCuV0P+CMjNzU1MTAwACJRIJUKkU0Gs05t60xxpRDIlFHOl3L5s31rFmziPXrx4lExtm0KTyDZhhTjNFYjPFIhDF39oHlO3dSm05T784PX5NKsWjNGkt0jTEZQ+NOjejg6GDAkZhSK+u8Dap6u6qeqaovUtXt7mNxVe1x/79IVZ+rque4f23TrzG3MNfYwuR8tfF4nEQiMe3ctsYYU2rx+BiRyDggpNO17N5dSyo1QmvrMHv3LplSm2tMJZmIRhlJpZhwWz8d3LSJ8UiEUXd++Ppkktp0mjrfMbcmlbJaXWOMqUJVcSYT5hrbZDJJX18fzc3NRKNR4vE4kUiEtrY21qxZYzW3xpiy85oa79gxQiQyTiw2mlm2c+dy0ula2tstuTWVb7i1dUqim12jC1CXSEyp1fWzpNcYYypXVZzFhLHGNpVKsWbNGtavX08kEiHuHlS9Zsg9PT2k02mSOQ6sxhhTDtHoBL29R6f0pd206SBNTcrAgJBIOOMJplI1rFmzyBJdU/EmolGO9vZmEl2AsXh8Sq2un5f01mW1qrKE1xhjwq8qzlrCWGPrDRq1e/fuTL9aIPN/W1sbkUiEWI4DqzHGzJfW1mG6u52a3Hh8DJgcXKqjo86aKZuqk9182c9Lev01vJC7SbPH+vEaY0w4VMXZShhrbGOxWM7E1etj++lPf5pYLGajIhtjApc9KnIsNjqlT65Xk+uxGl1TrfIlvbmaNHu8pNeaNhtjTLCq4qwkjDW2+abzicfjLF68mIGBATZv3hxQdMYYk5/XZLmra3RKTa7Hq9FNJuszj2VPKWRMNZmultdLeqdr2pwr6QVLfI0xppSq4gwkjDW2xhhT6fLNb+vV6PoHoeroqMs0XzZmIcnVj9czXX9eyN+n12OJrzHGFK4qEtsw1tjmk0gkOHLkCDU1NbztbW8LOhxjjJm1XINQDQ7KlFtjzPQ1vZC/T6/HBrMyxpjCVUViW0k1tl5T5ImJCb7+9a8HHY4xxsxZKlXDU085CW1jY8DBGFNBik18swezskTXGGOgKtqMqepuYLeIXBl0LDOJRqOcdNJJPPbYYwwODgYdjjEls2TJkim3YRC2mKo1nu3b4cgRWLYMrruuhqVLlwYeU6l4ccxln0opVzyFxha217bUqnL/1q6FtWupBZYcOAC47/f27RCPU5tIOPu7fTuk09R+6lOwbl2wMRepEt+/MP8uhEFY39Om+iYAli1aFqrY7H2cu6pIbEVkPbA+6DgK1ehWaTRa1YapIsPDw1Nus6lq5n+RY5ur+pcXUibX8uwy+WKa7XqKLZO9T7nima9YcpUpJh7/8lSqhmSynra2ccbHa4nHx2htnWBoqPh4/TEF9T7limdoaGheYpmpTK54vP9nWl8h34d86wnyc1pomXyfnXzrCTre2ZaZ8t6vWoXceae3gJqtW6lLJBhfu5baP/1TRmMxdM2a0O9TmH6viylT6HcvX5lSfU79n42gX6NKeE8vO/0yvvDTL3D52ZcXdKyZr9+T7N/3oI572WWmO78L6r3MpyoSW3+NbbmucpTyasV1113HBz7wAQDuueceLrzwwjmv06+SrqxYrOVRSbGayuWNjvzggzV0dx87yJQxZn5MRKOMRKM0RKPUptOQTDLizq1bl0gwFo/nbe5szEJzyy9vYWhsiBt/eiObzt8UdDimhKoisfUr19WzYmsRUqkUyWSSeDyemfqntbWVZcuWkU6n2bp1K6tWrSprLUyYr1wXezUviH0q9xWrUu7TXGtPiyljFp5YbJQNG2oYGBB3rtsxEok6YrFRS3KNCcBoLAbJZGYUZm/wKTo6oLnZ6bN7wQXBBmlMwIbGnVxhcNS6BFabsg4eJSIXi8jDIvKIiHw0x/KrROSnIvJjEfmBiJxV5HZCO3jU5s2bSafTdHR0THk8Ho8TiUSI5ZkCwBhjwi4anaC7eyQz120iUTdlflub29aY+ZU99ZA3+JRAZrCpmlSKRW5trjHGVJOynW2ISC3wReB1wFnAW3Ikrt9Q1T9W1XOAzwF/X8y2Kmm6H3BqcROJBLFYLFOLa4wxlcg/1208PkZLyziHD0um/206XevW5hpj5ps36vJoV1dmdOX6zZupTaep37w56PCMMaakynkZ/XzgEVV9VFVHgF3AJf4Cqvqs724jUFS7xjDX2O7YsYNIJEJXV1fmsY6ODtLpNJvtoGKMqWDZNbLR6ATNzdDX5yS1sdhopjbXGBMc/7RCXscSfwcTmy7IGFMNynkZ/RTgMd/9x4FIdiEReR/wYaAByD2E3wz8g0cdOnSomFXM6PDhw8DsBuPZs2cPnZ2dbNmyhXPOOYeDBw8CMDExkbktR7zFxBoUi7U8gog1jK9P2GKqtng++ckT2Levlje/Wbj++mdYvXqETZsa6OxcxqZN/axcOcKttzpl3Z+/ssdUapUQT6HHkbDtS6nZ/hWmYds2lnV20r9lCyPuF/OEeJzaffsYi8c52NNDw549k2VWr55z7IWoxPevXOecsxXW1y6scem4Zm4PFnpwmgdhfb3CGlcugXd8UtUvquqLgI8An8hVRkS2iYjO9De/kc+ss7OTffv2EYvFaGtrY8+ePQAkEgnOO+88Eu7E6sYYU4m2bOmnsXGCwcEaOjuXBR2OMaYAI6tX83RPz5SEtX/LFo6edx79W7YAsKyzk0X79nFcLMYJbW00uOcvxhgTZuWssX0CONV3f4X7WD67gH/KtUBVtwHbZtqgiOjxxx/v/Z+zzFxHRV6+fHlBo8X29vYyODhIS0sLAPv27WPnzp20tbVl/so9N+Xy5cun3ae5bqcUZbJjLXQ9QY6KnB1rqbZVjlGRc8VaqnizyzQ3N89pm+Wcx3a2n69Slck3j60/njDMYzubePzL16+Hm24aJZGoo61NeP3rn8vhw9DXV8vOnXWsX3+06HlsC/2tna95bL1jS7ljmalMrngKPe4V8n3It56g550spEy+z06+9QQd72zLZL/3Jd2ntjYm2tpoxO0Xds01jCeT1B0+TM2+fTS8+92MdHdPmTKoXHOeBvV7XUyZcp1zzjYm/2cj6NeoEt5TqZ28LeRYM9/z2M71c1VImWLmsS3X+W8xZfIpZ43tvcAZInK6iDQAG4AefwEROcN3dx3wi2I2FMY+tslkkr6+Ppqbm+nq6iISiRCPxwFn8KhoNErK+rIYYyqcN3hUT08t6XQtIEQi48RiozYqsjEVyhtdeWTHDrSpCRkYoM5tZWb9cY0xYVW2sw1VHQOuBr4LPATcpKoPikhCRNrcYleLyIMi8mOcfrbvKHJboRsVORaLZabz8ZJYbwRkGzzKGFNt2trGaWpSrrhijN7eo0SjEzYqsjEVbiIaZaS7OzOiMkzOjVu/ebNNG2SMCZWyXkZX1dtV9UxVfZGqbncfi6tqj/v/B1X1bFU9R1WjqvpgMdsJY41tNBqlt7c353Q+g4ODU26NMaYS+Wtke3pqGRgQenpqM8ttVGRjKp9/RGXwzY07OGjTBhljQqUqLqP7R0UOOpZCNDY2AvDUU09Nqck1ppJ5o+WFadS8sMVUbfF86lOQTsP27bVs3w7xOCQStSxduhSAdeucP6iddj2ljKnUvDi8fQparngKjS1sr22pLZT9C/yzuHat83f22QDU1tSU5DWvxPcv8PfCFZrPRpawvqdN9U0ALFu0LFSx2fs4d1WR2IrIemB90HEUqquri/b2dgYGBkgmk5bYmqrgDS7g3WYLcvCo7JiCHjzKH08YBo+aTTze8lSqhmeeaaClRdm6dYzW1gnuvNMpMzRUfLz+mMI0eNTQ0NC8xDJTmVzxeP8XOnjUdN+HfOsJerCXQsrk++zkW0/Q8c62TPZ7H/Q+yec+R30yyWgshtx+O3WJBGPx+KwGmArT73UxZQr97uUrU+rBo4aGhgJ/jSrhPb3s9Mv4wk+/wOVnX17QsWa+B4+a6+eqkDLFDB6V6/wubINHVUVi66+xLddVjrlcrbjrrruIx+MkEgkuvPBC1q5dy2233ZZ5rNQxV9KVFYu1PCopVlOZksl6+vpqiETGiUadublTqRoSiTpisdHMY8aY6jQRjXLUTWIXnXcetX190NHByP33BxyZMdO75Ze3MDQ2xI0/vZFN528KOhxTQlWR2PqV6+pZsbUIqVSKDRs2MDAwwNatW2ltbQWgtbWVO+64IxNzOWthwnzlutireUHsU7mvWJVyn+Zae1pMGbOwxGKjJJNM6T/b0VFHX18tmzfDvn1HA4zOGDMfalIp6pNJxB0zJPeRwphwGRp3coXBURvrptpUxRwMYRs8KpVKsWbNGlKpFMlkkoGBAZqamjLT/RhjTKWLRicyox97Bgdlyq0xpnrVpFIs2rCB2nQaGhsZj0QY7eoKOixjzAJWFYlt2Kb7SSQSmel8Dh8+TEtLC93d3daX1hhT1dxx8TK3No+tMdXJS2plYABtamK0q2vKyMnGGBOEqjjbCFuNbTweJxKJANDX1wc4yW7K5nozxlSxri5nep8dO0YA2LzZmce2o6Pqer0YsyDVpFI0RKPUdXRkktqju3ZZQmuMCYWqSGzDUGPrTdvj3fb29rJjx45MgptOp0kkEkGGaIwxZRWNTpBKjfiaJztNkvfvr7FaW2MqlJfM1qRS1CUS1KbTCDAeiVhSa4wJlao40whDja3X/DhX8nrFFVcQiUSsj60xZkHZsWOEpiblyBGhvd2aJBtTibxkti6RYLytDW1qYuyKKzja22tJrTEmVKriLCMMNbZe82N/8ppMJkmn03z6058mHo9bH1tjzIKzYoWyeLEyMCAkEtYk2ZhKMxaPMx6JMBaPU3vjjcjAALU33hh0WMYYc4yqSGzDUGPrb4bsicViLF68mIGBATo6OgKMzhhj5kcqVcOaNYtIpWoyc92edpoSiYxPmRrIGFMZJqLRzMBQmWl9Bm2aFGNM+FRFYhuGGluY2s8WnGT3tNNOCzYoY4yZR4lEHel0LZs313P4sNDSMk5X12hW31tjTEXyDX1ek0qxaM0aamxgTGNMSFRFYjvfNbb+eWr9cvWz9QaQ6rK53YwxC0A8PkYkMg4IfX01NDczJaG1KYCMqVyjXV2Z+Wrrk0lq02nqk8kpA0wZY0xQynpmISIXi8jDIvKIiHx0mnJvEBEVkVcWs535rrH1+s4mk8kptbS5+tnmaqJsjDHVKhqdoLf3KDt2jORsftzRMVmja4ypLP5myaOxmJPkxmJTBpgCLNE1xgSibImtiNQCXwReB5wFvEVEzspRbhnwQSA9h23Na41tLBYjEokQi8UytbTt7e0AlsQaYwyTCe6xzY8l69YYU4kmotHMyMj+AaZgciTl+mQy4CiNOdbSuqUANNY3BhyJKbVyDlF5PvCIqj4KICK7gEuAn2WVSwKfBbYUuyFV3Q3sFpErly5dWuxqprVkyZLM7bp161i3bh0Aixcv5rLLLqO/v5/t27ezdu3asmx/Nvyxhp3FWh5BxBrG1ydsMS3EeO66C+JxSCTgwgvhuuu8+zXk+r0O62tUrmPLbOWKp9DYwvbaltpC2b+wfBanWLsW1q6l1ru/fTvE49QmEk682T8EOVTi+xeW9yKsn42wvqftL2nn2vuvZePKjaGKzd7HuStnYnsK8Jjv/uNAxF9ARM4FTlXV/xSRohNbvwMHDpRiNezZs4fOzk62bNnC6tWr+e1vf5uz3Etf+lK+8pWv0NnZyQc+8IGSbX8u8sUaRhZreQQRaxhfn7DFtJDi2bOngc7OZTz7rPCLXzTwkY8cpafnaV76Urj5ZqdMrp/LhfQaFSNXPIUed8K2L6Vm+xciWV/0E9/7Xhp+8QtG3vte/nD33TmfUlH75wrDOR+E97ULa1zf+Nk3GBwb5Cv3fYXLT7886HAywvp6hTWuXAIbvUNEaoC/B2acB0dEtrl9cKf9KzaWPXv20NbWxp49ezKPdXZ2sm/fPjo7O2d8/urVq+np6WH16tXFhmCMMVWls3MZ8jLqpQAAIABJREFU+/YtQkQ477yjbNnSP2X5nj0NtLWdwJ49DQFFaIyZLzXDw1NujQnSkbEjAAyP2uex2pSzxvYJ4FTf/RXuY55lwMuAu0UE4HlAj4i0qep9/hWp6jZg20wbFBE9/vjjvf9zllFVf3kAtm3bRl9fH9u2bWPfvn0AXHPNNSSTSeLxOMuXL2fY/TFevnx5znUUsp35KuOPNXt5vvUEFW92rIWuJ4h9yhdrqbZVyn2aLtZSxZtdprm5eU7bLMd7Wuznq1RlsvcpVzxh+q0oZD2Fvk/XXKMkk+PE4xNuP9tGoJFUqoZEoo7Dh6Gvr5adO+toaxvJPDeI39rp9smLxzu2lDuWmcrkiqfQ414h34d86wn7cQ/yf3byrSfoeGdbJvu9D+s+1aRS1CUSTr/bCy5wHmtqytzm+70J+ve6mDLFnHPmW15ImXzb8X82gn6NKuE9ldrJ20KONfP1e1LId7xU25rNPpX7/LeYMvmUs8b2XuAMETldRBqADUCPt1BVD6vqiap6mqqeBvwQOCapLcRcB48adCcaH/RNOB6NRunt7bWBoIwxZhr5pu/JN3iUN88tCJHIOLHY6DxGa4wpF28k5LqOjikjJAOM7NiRmSbIGGPKpWyJraqOAVcD3wUeAm5S1QdFJCEibSXe1pym+2l0Jxz3biH/XLXGGGMmeYlqIlFX0By13jy3O3aM5Bk12RhTCWpSKRatWZOZ0scbCVlgygjJMHWaIGOMKZey9rFV1dtV9UxVfZGqbncfi6tqT46yFxRTWwtzr7Ht6uoiEonQ5buS6M1Vm/Bdcdy7d29mXlpjjDGTiWo8PlbQHLXR6ASp1IgltMZUmOy5aeuTySlT+nhT/ox2dVkSa4wJRGCDR5XSXGtsvWTV3+zYm6s27rviuHPnTtLpNMmsedm851rCa4xZaKYmqpNz1KZSNaxZs2ja2ltjTDhl18bCZI2s18R4NBZzEtlYDLBaWWNM8KrijGOuNba55Opju2nTJiKRCDH3R9yTSCSOqd31WNJrjFkourpGM82MN2+uJ52upaOjnGMUGmPKoX7zZqc2dvPmzGNejazXxHgiGuVob68lssaY0KiKxHauNbaFam1tPaZmFyAejx9Tu+vxmjS3t7dbcmuMqWr+2tvBQaf21rs1xoRXdjPjybYXk6xG1hgTdlWR2JajxnY2cjVl9qxfv56amhoGBgZy1ugaY0y1SaVqeOop55TYNyafMSakMs2MOzpoiEYZe9vbGI9EGNmxI+jQjDGmYFWR2M5XjW0xdu/ezcTEBE1NTVNqdG3UZWNMpcs3CnIyWc+RI0JTk9LVZdP5GBN2XjNjAWrTaWq//vWgQzLGmFmrisQ26Brb6cRiMVpaWlixYsWUx71+udkDURljTKVIJuszU/34xWJOX9tdu2w6H2MqgdfMeLSra0qCW2/nKKYKLa1bCkBjvTUpqjZVMaqHqu4GdovIlUuXLi3LNpYsWTLltlDr1q3jU5/6FHv37mX79u2sXbsWgO3btxOPx0kkEpQ65mJjDYLFWh5BxBrG1ydsMVVbPNu3wwc+AP39tezdu4QLL3QeX7fO+YPaeY+p1Lw4ynVsma1c8RQaW9he21JbKPtX1s/i2rXO3113wQc+QG1/P0v27iXz5S6jSnz/wvy7EAZhfU/bX9LOtfdfy8aVG0MVm72Pc1cVia3f0NAQACK5ByxR1cz/ucr4l/vLDA8PZ25zrSOVSpFIJIjH40Sj0Slltm7dSiKRYOvWrZn1tLa2cscdd2RiLjbeXGX8sU63T3PdTinKZMda6HqC2Kd8sZZqW6Xcp+liLVW82WXmus1yvKfFfr5KVSZ7n3LFE9R3L9dvRSHr8S9ftQomJhbR11fL1VePc//9I3OOd6bf2kLXM5sy0332vHi8Y0u5Y5mpTK54Cj3uFfJ9yLeeID+nhZbJ99nJt56g451tmez3vqz7tGoVi5YtozadRi+9lJHu7mMGjSr1dy/o3+tiypTrnHO2Mfk/G0G/RpXwnnb3dTM4NsgND9zA1edeHZpzzkK+46Xa1mz2qdznv8WUyceaIs+Bfyqf6ab8mW5wKWOMqRS556bNNX6qMabSjcZiaFMTMjCQmbsWjh1B2ZhKMzTuJI6Do4MBR2JKrSoS26AGj/JP5dPW1pZ3yh9jjKlU/gGiEok60ulaksn6zHJv7lobJMqY6jIRjXJ0164pc9fC5AjK9Zs3s2jNGktwjTGhURWJ7VxrbP01r7MRi8VoampiYGCAnp4eq5U1xlQdL5lNJOpoaxunqUlZv348s9w/d60xprrkmrs2ewTl+mTSanGNMaFQFYntXGtsOzo6SKfTdHR0zOp50WiU7u5uq6k1xlSteHyMSGSceHyMG2+sZWBA+PrXZz8olDGmOnjJ7siOHYxHIozGYpPz4CYSluQaYwJT1sRWRC4WkYdF5BER+WiO5e8UkadE5Mfu37uL3M6camwHBwen3M6G9Z81xlSzqTWyTj/a/ftrjpm71hizsExEoxzt7WUiGs3U4o7F41OSXI8lu8aY+VC2MxMRqQW+CLwOOAt4i4iclaNot6qe4/79SzHbmmuNbWNj45RbPy9p3bt3b7GrN8aYqtDVNUpTk3LkiLB5c32OgaSMMQuRv8myP8n11CeT1KbTNLS3W3JrjCmbcp6RnA88oqqPquoIsAu4pBwbmmuNbVdXF5FIhK6urmOWeaMd79y5k7179xbVF9cYY6pBNDrBrl1HiUTGAcn0vc2We/RkY8xCkKtfbvYIy1aDa4wph3LOY3sK8Jjv/uNAJEe5N4jIq4GfA5tU9bEcZaalqruB3SJy5aFDh2YdaH9/P2NjY/T395P9/E2bNtHZ2cm73/3u/8/evQc3cp5non8+gJchCYrDyN6NJ7ZXSkrRSD5JRCtlrOjDWjUndtnUIWIdR4djj7XZ0sXHjuYoYkhWbM2iZ7axlJ0FudRKcuyqyEo2cjZDa6VKgWWd2Jphq8I640VkajbyWmZ8W1Usj7V2pBlmQHCI23f+ABvTbKKJWze6AT6/KhZA9sfut9ENoN/+bpibm8Mrr7yCkydPYmhoqObtNMv6+jqA1phImbG6w4tY/fj6+C2mdohnaAh47jlgZaUL8Xg/Jicv4+LFTGn5ykoX7r33F7CxEcDJkzkMDb3lekxuaoV4qv3e89u+OI3752NDQ+h68kn0x+O4PDmJflVFcHUVYmICb335y8iMjLTk/tVzzekGv752fo1L5mXp8eLFix5Hc5VfXy+/xlWOm4ltNZYA/KWUcksI8X8D+M8ARq2FhBCnAJx0K4hoNIrvf//7iEajePHFF3csGxkZwcjICN544w0AwJNPPomZmRm3QiEiagkjIxmMjLwJ4GqSOzNzGfF4PzY2AujrK2Bm5rLHURKRX2RGRvDmyAgA4DKAznvvRWBjA9dEo5DXXION++7D5fe9z9sgiailuZnY/gTAu0y/v3P7byVSyjdNvz4J4D+UW5GU8hSAU5U2KISQBw8eNJ6XLbO8vIxYLIZoNIrR0WIOHQwGS4/G/5vWCQDY3NzEBz7wAfzu7/4upJS7lpeJ2bMym5ubAIDBwcFdy+3W41W81lirXY8X+2QXq1PbcnKf9orVqXitZQYGBhraphvHtN7zy6ky1n0qF4+fPiuqWU+543TqVBfW1oI4daoD8/M5aFoe0WgWitILIXaPXbDXdswxeXWcysVj/m7w8nO/XDyVvvcqfYb5+TuiljJ2547deryOt9Yy1mPf0vsUiSD71a+iQ9PQsb6OwOoqfvm738X/+tKXMHjTTf6L16ZMte89uzJOnafmc8Pr18hP38F2ZUTw6mM13zXN+jyp5j3u1LZq2Se3r3/rKWPHzQ5QLwG4QQhxvRCiC8BRAAlzASHEO0y/RgB8t54N1dLHNhaLIZlMIhaLAUCpv+zhw4fL9rElIqJKROlRUQpYXt7ivLZEtCdjVOXM3BxkKIRgOo3BhQWvw6J9oLejFwDQ11n+xiu1LtdqbKWUOSHEcQBfBxAE8JSU8jtCCA3At6SUCQAPCiEiAHIA3gLwb+rcVqmPrXWZruvQNA2qqkJRFESj0VKNLVAcHGptbQ3hcBiKolR1N4CIdjP6XvipD4bfYmqneM6eBVQV0DTgiSeM54GG982vr1Fvb6/HkRSVi6fa2Pz22jptv+yfX85Fx9xxB/BXf4WtP/xDbMzM4G3nzl39cDlyxOvo9uSXY+HXc8Ov78mJGyfw6MuP4p6he3wVG49j41ztYyulfB7A85a/qabnnwXw2Ua3I4QYBzBebpkxqrGmaVAUpfRjUFW1lPgSUf2MpirGo5WXTZGtMXndFNkcjx+aItcSj7H8+PFurK0Fcfx4Hi+/nMGZM9heV2PxmmPyU1PkdDrdlFgqlSkXj/G82qbIe70f7NbjddPBasrYnTt26/E63lrLWI99O+xTafltt+Gni4sAgMFjxxBMJiE/8hFkFheRv/1238RrLVPte8+ujNNNkdPptOevkZ++g+3KLK4tYiO3gafOP4Xj7z3uu6bIjZ5X1ZSppylyues7vzVF9nrwKEeYa2ytdzlmZ2dLyWu5Ow1jY2Po7u6Gqqro7u7GEZu7g610t4KxuoOx0n6n6wFoWgei0SzMzY+JiJySU1UEJiaKUwNNTaFjYADZaHTH9EFEjUjni4njRnbD40jIaW2R2JpZ73IMDw/jzHZVgl0NwIkTJ5BMJnH8+HEMDAwgGo2WanUr3Qn2+s5YuTLWOyt+vnNd7908L/bJ7TtWTu5To7Wn9ZSh9qdpHUgmgzh6NIDPfCaLpaUgVDXndVhE1EYKioLM4iI6NA1ifR2BZBKBo0exdfo05OiuiTOIiErcHDyqaWoZPMpK13Wsr6/j8OHDALBjYCkiIrpKVXMIhSRSKYGlpeCOQaJ0PQBF6YKut8XXChF5qKAoyOg6svPzkKEQRCqFzlgMAV1Hl6IgsD3wJxGRWVtcgUgpl6SUn6znf43Bo15//XXcfffdCIfDpYGliIjoKkUp4DOfySIUkhgfz+9YZtTmalrbNQQiIo8UFAVbp08jHw4jG42iQ9MQTCbRMTXFBJeIdmmLxLbWGltd1zE6Ogpd16GqKkKhEFKpFBKJBJaXl3cMLkVERFctLQVLNbbmWlpVzSEczrNpMhE5ypgWqKAoyKkq8uEwBFBMcDUNABDQdXSPjjLRJdrn2iKxrbXG1pjL1hgpeXFxEeFweMfIyObkl4iIiqLRLMLhPKLRLGKxTiSTQUxMdAEAdD3D+WuJyDXmJsr5cBi57eu2zlgMwWQSnaauZGy2TLT/tEViW2uNbTQa3ZHIKooCXddLNbW6ruPo0aOl5JeIiIoUpVBKasfH86U+t2yCTETNYiS4xkjJ2Wi01FzZUGq2zFpdon2jLRLbWmtsFUUpNTk2ElpzzWwsFkMqlUIoFOL8tkREFkZN7dJSEJ/9bLHPbSSSr/yPREQuMDdXNhjNlsvV6rI2l6g9tUVi28ioyJqmIZlMYmJiopTcGjW6p0+fZn9bIiILc3PkRKLY5zaRCHJkZCLyjb1qdY3a3K6JCSa3RG2kLdqOSSmXACwJIe6v9X8jkQheeuklpFIpaJqG22+/HYqiMKElIrKhKAUoyhYAQIgcNA2IRPKYmOhCKiUQi6G0nIjIDwqKgq3ta7ucEAhMTECkUuiamEBmcXFHbS8Rtaa2uK3eSI1tIpFAoVDY1eyYg0cREe1N1wPQtA6oaq5UcxsKSUSjWa9DIyKyVVAUZBYXIQ8cgEil0DE15XVIROSAfV9jq6oqNE2DqqpQFAVSSgDA9PQ01tbWMDU1hZdfftnpkInaTk9Pz45HP/BbTO0WzyOPAMkkMDsbxOwsoKqApgkcOXLAs5icZsTR29vrcSRF5eKpNja/vbZO2y/755dz0WlNP35jY8Av/zLw6qsIBgJ1bdcvx8Kv54Zf35OhzhAAoL+731ex8Tg2ri0SWyHEOIDxev6XzY6JnLG5ubnj0cq4aQQAQog9l1dTptxyaxm7mGpdT71lrPtULp5mxVKuTD3xSCmh64HSqMj5fBAnTuQwPFzAmTPFMul0/fGaY/LqOJWLJ51ONyWWSmXKxWM8r7S+at4Pduvx8jyttozduWO3Hq/jrbWM9di3wz55/XkdPHYMnZ/7HLLHjiFfx2dOte89uzJOnafmc2O/H9Nqytx5/Z14/NuP49h7jlX1XdOsz5Nq3uNObauWfdrr+s6rY2nH1cRWCPEhAP8JQBDAk1LKz5cp838BOAVAAvg7KeXHa92OucbWqbsc99xzD2KxGO655x709PS01N0KxuoOxkr7gZG0RqNZjI6W/xIxRkUuls80MzwiooYFdL04DdD6OkQqhWAigfzkpNdhUZM8+8Nnkc6l8fS3n8bk+3jc24lria0QIgjgCwA+AOB1AC8JIRJSyldNZW4A8FkA75dSXhRC/LNGt+vU3bNnn30Wly9fhqZpeM973oMbb7wRQHNrEeotY72z4uc71/XezfNin9y+Y+XkPjVae1pPGWp9uh7A0aNXB4AaHS2ftBbnsQX70hJRywnoOrqOHoVIpVA4fHjHlEC0P6TzxVxhI7vhcSTkNDcHj3ofgB9IKX8kpcwAOA3gty1l7gfwBSnlRQCQUv6sng01MngUgLJz2UajUYRCodJoyURE7UzXA6VRjSsNAKUoBSwvb0FRCk2MkIiodtY5aztjMYhUCjIUQnZ+fseUQETU2txsivxLAH5s+v11AGFLmV8FACHE/4dic+VTUsq/rnVD5qbIly5dqjnQhx56CN///vfx0EMP4cUXXwQADA0N4cknn0Q8Hsfk5CTW19cBtEbTTsbqDsbqv21W4reY/ByPql6LVEqgr6+AJ598C0NDGVy8CKysdCEe78fMzGWMjLjf7NjPr5EflIun2u89v+2L07h/rc3p/etaWUF/PA7xT/+E4Pe/j9zJk7g0NISuyUn0x+O4PDODzC23ABcv1r2Neq453eDXc8Ovccm8LD1ebOD4O82vr5df4yrH6+l+OgDcAOB2AB8D8CdCiIPWQkKIU0IIWekHAFZWVhCJRLCyslJ1EEYzS2tzy5GRESQSCYyMjNS7f0RELWFm5jJuvXULX/7yWzsS2Hi8H6ur3bj33l/AykqXhxESEe2ta2UF10YipaS2e3UVQghs3XorLs/MAAAyIyN4M5FAhtd2RG3HzRrbnwB4l+n3d27/zex1AEkpZRbA/xRCfA/FRPclcyEp5SkUB5jakxBCnjp1Cmtrazh16lTZaXrK9RtcWFgoTflz8ODOvNo62uLg4GDL9LEdHBzctdxuPV73sTVirXY9Xvaxtcbq1Lbc6GNbLlan4rWWGRgYaGibbhzTes8vp8pY96lcPH75rIhEgEikACl7ARQH4XvxxSA2Njpx4IDExkYACwuDGB/f2rFOp997XnzW7nXuGfGYvxu8/NwvF4/xvN7PMD9/R9RSxu7csVuP1/HWWsZ67Nthnxr9vDYGgcpGoygoCroXFhBcXUXHwgJymoa8pqGgqigoCnqlRK/Neurdp2rfe3ZlnB4V+eDBgy1/TJtRRgSvPlbzXdPsUZEbPa+qKVPPqMhuXf/WU8aOmzW2LwG4QQhxvRCiC8BRAAlLmb9CsbYWQoi3odg0+Ue1bqjRPrZERLSbpnVgbS2A666TOHw4j/V1AV33uqEPEe13Rr/ZjqkpBJNJdMZiAIBsNFoaDKqgKOw/S7TPuHaFIqXMATgO4OsAvgvgq1LK7wghNCFEZLvY1wG8KYR4FYAOYEZK+WYd21qSUn4SAD7xiU8gHA5jfn6+6v/XNA3JZJKDRBERmahqDuFwHvPzWQwMAGtrxamAgOJgU6Oj3Ux0iahprAmtAJAPh5GNRgGAySzRPufqFYmU8nkp5a9KKX9FSjm7/TdVSpnYfi6llH8gpbxZSvlrUsrT9WzHXGO7tLSE5eVlKNsfauVGPLZSVRXhcBgqh3snIipRlAJ0PQNFKZSSXGO05Onp4ly2U1OuTodORPuQdSRjQ4em7UxoOaoxEZm0xa12c41tdPuunWFqagrJZBJTU1O2/28kvgo/GImIyjKSXAAYHe3GxobRB6Z8XxgionoEdB1dExMIJpPosLSky6kqE1oistUWia25xrae5LSaWl0iov1M1wNQlK5STW1fH0rNlImInNIxNVWcZ/bAAeQsLenY1JiI9tIWbcjM89hal83Pz5dqa3Vdx+23377r/819bMstJ6LKjPnN/DTPmd9iauV4ZmeBZBK4+WZgeBjQtACOHAGKU5B7E1MzGHH09vZWKNkc5eKpNja/vbZO2y/755dz0WnG/gUDxToX8cu/jO6xMS9Dqsgvx8Kv54Zf35OhzhAAoL+731ex8Tg2ri0SWyHEOIDxcssURcHAwMCeiWskEsF3vvMdRCKR3SsgoqoYw8Ebj1ZeTvdjjcnr6X7M8fhhuh+7eF58MQhN64Cq5nDiRHGU5Gg0C0UpAADSafem+9nc3PTVdD/pdLopsVQqUy4e43m10/3s9X6wW4/X03NUU8bu3LFbj9fx1lrGeuxbeZ+s0/QAV/dvKx5Hh6YVRzZu4udAPWWqfe/ZlXF6up90Ou35a+Sn72C7Mndefyce//bjOPaeY1V91zR7up9Gz6tqytQz3U+56zu/TffTFomtuca23F2O2dlZqKoKTdPK3gX52te+hlQqha997Wt4+OGHy26jle5WMFZ3MFbabzStA8lkEJpWHCGZiMgJHVNTCK6tAdPT2Fpd3bGsoCjIsKkxuejZHz6LdC6Np7/9NCbfN+l1OOSgtkhszcrd5RgeHsaZM2d2LDfK6LqOt956C4cPH8aJEyd2LDevx4tahHrLWO+s+PnOdb1387zYJ7fvWDm5T43WntZThtqPquZKSa2R5Bani8wiFutENJrF6CjPASKqzKilzalqacg5Dj1HXkjni9f6G9kNjyMhp7VFYrtXU+RKNE3D2toaQqGQw1EREbU2RSlAUTLbvxWT3Gi0mNQmk0EcPRrA4mKm1DSZiMgqoOvojMWA9fViLa2mITs/X2qKTETklLYYFdk83Q9Q2yjHqqoiFAohlUpBswwrT0REReY5baPRLA4ckEilBOexJaJdzPPQdsZiO+aezakqRzcmIle0RWJrnu4HAKanpyvOXWtQFAWLi4sIh8NQLcPKExHRbopSwNvfXmyCfHU+WyLa74yEtmNqCsFkEp2xGLLRKOeeJaKmaItb7dbpfjY2im3mjcdKFEUpzX/LPoNEROXpeqA0MnJfX/FvxiMR7V9G/1mjuXHh8OFiMrs96vGWotiO1UBE5JS2rLElIiLnXR1AqhNzcxmEw3ncfXcOitIFXW+LrxMiqlJA19E9OlpKas3NjVk7S0ReaIsrEWsfWyIicp6q5nD4cB7r68Wal+XlLSQSwe0pgdqiARARValzerrY3Hh6GjlVZUJLRJ5ri8SWNbZERO5TlAIGBoC1tQBisU4AxWQ3HM7vmOdW1wMYHe1mLS5RCzPXyJZjnrKHg0ERkR+4etUhhPiQEOLvhRA/EEJ8pszyBSHEf9/++Z4Q4lI922GNLRFRc0SjWYTDeUSjWQA7R0s2GNMBGckvUEx22WSZyN/KjWbcYTNjRGZuDvlwGJm5uSZHSURUnmtXGEKIIIAvAPgwgJsBfEwIcbO5jJRyUkp5i5TyFgCPA3iuzm2xxpaIqAkUpYDl5a095641J79GQjs11cEmy0Q+Y05kAZT6yppHM87ZzBhRUBRsLS+zlpaIfMPNK4z3AfiBlPJHACCEOA3gtwG8alP+YwBO1rMh86jIly5dKo1sLKXExYsX61nlLuvr6wCAnp4eR9bnJsbqDsa6N2Nbfnp9/BbTfonnjjuKP0AQ738/kEwCN98MDA8Dmhbcc3t+fY16e3s9jqSoXDzVxua319Zp+2X/HD0XZ2eBZBLB2VlgbKz4u6oiqGkIHjkC3HEHgs5tbU+tePz8/LngB349pqHOEACgv7vfV7HxODbOzcT2lwD82PT76wDC5QoKIf4FgOsBLNssP4U6k14iao433njD6xB28VtM+zGeBx/sws9/fg1yOYEHH1zHTTdlcOGCtzHVohXiubDXC1rhf9sJ92+3rpUV9MfjuDwzg8zIyO7lDz6I/q0tXH7wQWQuXABuugl45pniwirPK6e04vGr9r3nNr++dn6N68Pv+DBev/w67rz+Tt8cQ8C/r5df4yrHL23CjgL4r1LKfLmFUspTAE5VWokQQh46dAjXXHMNAOCaa67BoUOHHAwTjq/PTYzVHYyVqHojIxlcc43E6moX4vF+AJcRj/djZuYyRkYyXodH1FasiWx/PI7u1VUgHsebZRLbzMhI2b8TtbPEjxNI59P46ve+it/7jd/zOhxykJuJ7U8AvMv0+zu3/1bOUQAPOLHRdDqNj3/84/j85z+PY8eOYXNzc8dyo5kygLKThZuXm8sY69nc3Ky4jmq242YZc6zW5Xbr8Spea6zVrseLfbKL1altOblPe8XqVLzWMgMDAwCAwcHButbnxjE19t8aU7POd+s+lYvHD58VtcRTz3HSNEDT8ohEBO6771qkUgILCx0YH9/atQ5zTF4dp3LxHDx4sCmxVCpTLh7jebWfYXu9H+zW4/fvPcD+3LFbj9fx1lrG2L9fOH8enbEYcqq6q39r18ICgqur6FhYQCYSATQNeU0DVLV03P20T376vK6nTLXvPbsyTp2n5s8Fr1+jVjimW7L43XOlcKWq75pmfZ5YP9+9+t6zlrE7jk7FUk8ZO24OT/kSgBuEENcLIbpQTF4T1kJCiMMABgF8s94NWQePWlpaQiqVQiKxa3Ou0XUdiqJAtxkWn4hovzJGTk4kgkilBEIhifHxPKcEon3POnhTNfYardgY8CkbjQLgNDxEtL+4dkUhpcwBOA7g6wC+C+CrUsrvCCE0IUTEVPQogNOymjTcfls7pvuJRqMIh8PLm2qGAAAgAElEQVRQbUbyc4OmaUgmk9AsXzRMeInIba0yb6wx5+3iYgZLS8FdUwIRtapKc77aMUYhtptSp5y9RivmSMVEtJ+5ehUkpXxeSvmrUspfkVLObv9NlVImTGVOSSl3zXFbC2uNrZFIKk38YFdVFeFwGJFIZEciG4vFyia8ROSs/TxPqqZ1tESSaJ7z1jofLlGz1ZuMllNpzlc7OVXdc0qdcpi8EhGV1xZXgNYa20bouo7R0dGaa1iNZDaRSCCZTCIWiwHwpvaYaD9yIrlr1eTYqAltpSSxmvlwiSqppymvwUhGO7e/rxtRac5XO2wqTETknNa6erNhrbFtxPT0NJLJJKanp+v6f6PmNrrdv8WL2mOi/ciJ5M5IjjXN/QHjnUyimSRSK2okKTXUW1MK7O6P2gjWohIRea8tElsna2w3NjZ2PNaKiSyRN8zNXOtlJMeqmnMwsvKsNcytWltMZKi1aW89/Uut6q0pBZiMEhG1m7a4gnKyxpaI9i8nkuNqWWuYY7FO29riVhkcitpTtQlrrU176+lfasWmvEREZGiLqyQna2yJiJrBmkQbgymVqy02kl7W7pJb9kpejZrVSglrrU17mZQSEZGT2uKqiDW2RNTq9qotto4gPDVVbMY8NeV+X2BqX+Y+rnvVtho1q5USVjbtJSIiL7XFVZGUcgnAkhDifq9jISJyWjHZzSIW64QQOQBie4nY47+Iduo5dw6DCwsI/Pt/j4KilGpiEYsVk1bj0aKgKNi6/fbmB0xERFQD1tgSEbUAcx/c+fliDe78fOtM70PeG1xYQM/586XBmsw1saxtJaL9orejFwDQ19nncSTkNNbYEpEjenp6djz6gd9iqjees2eBy5eBm28GZmeDOHIkiLExAAh6Eo+b/BaTEUdvb6/HkRSVi6dibGfPAqqK9bExBAIBdM/OFtczNgaMjTV4FvmH384dp/ntXHRaKx4/vxwLv54bfj2mEzdO4NGXH8U9Q/f4KjYex8a1RWIrhBgHMO7Euvr6+nY8ElF1Njc3dzxaSSlLz4XY3YTWvLyaMuWWW8vYxVTreuotY92ncvFUs53jx7uwthbE4cN5DA9nUO4lrifeeuJx4ziZy5hj8uo4lYsnnU43JZZKZcrFYzy3W1/X8eMIrq3hwM9+htf/+q9x6NAhwOaY262nWceikTJ2547deryOt9Yy1mPfDvvkp8/respUeu816/PUfG54/Rq1wjFdXFvERm4DT51/Csffe9zz7z1DNe9xp7ZVyz7tdX3n1bG00xaJrbnGttG7HE888QRUVYWmaTvumDh5t+Ls2bOlbRw5cqTh9Vm10p0VxuqOVoqVytP1ADStY3uUZPappdoFdB0dmgZR57zsRETtKJ0vJo4bWX42tpu2SGzNGr3Lcdttt+GFF14oravSneB6tnP8+HGsra3h+PHjWF1dbSjecmWsd1b8fOe63rt5XuyT23esnNynRmtP6ylDztK0ju0+tcAnPpHD5z/fiU98YvdUQER2OqamEFxbQ+Fd70I+HMabDzzgdUhERESucXXwKCHEh4QQfy+E+IEQ4jNllr9bCKELIc4LIV4RQozVuZ2WHDzqtddeg15hwnsi2p9UNYfDh/NYXxf4yleCSKUElpbapTckNUPpdlRfH7aWl7E5PAxg5zQ/RERE7cK1xFYIEQTwBQAfBnAzgI8JIW62FPu3AL4qpRwCcBTAH9ezLSnlkpTyk43E6zZd16EoCnRdx/z8PEKhEK5cuYJYhQnviWj/ev31ANbWAgDEjnlsiaqRnZ9HPhxGZm5ux9+NaX6M0ZGBYrLbPTrKZJeIiFqWmzW27wPwAynlj6SUGQCnAfy2pYwEcM328wEAF+rZkF9rbHVdx+joKHRdh6ZpSCaT0DQNiqJgcXER4XAY0QoT3hNR+zh3rgd33XUIul75o1fTOpBKCYRCEnNzGSwvb23PZ0tUnYKiIKPru6bwMab5yalq6W+dsRiCySQ6TTdbWbNLREStxM0+tr8E4Mem318HELaUOQXgG0KI/wdAH4DfqmdD5sGjLl26VM8qylpZWUE8HsfMzAxuuOEGALUNxnPy5Emsrq5CVVXMzMwgHo9jcnISFy9exC233ILnnnsOAOBkzACwvr5ec6xeYazu8CJWN7e5stKFeLwfMzOXMTKS8UVM9ZibuwavvNIDVd1CInFxz7KTk1f3eWgoA4c/JgD47/UB/BdTK8RT7XdI6X9vuQXY/v7BxeJ52DU5if54HJcnJ5HZ/tu1qorg6ipyqopLiURpPV0rK8WyMzPIjIw0vE9O8duxchr3z3+cvn6rl19fO7/GJfOy9Hjx4t7fxc3k19fLr3GV42of2yp8DMCfSSnfCWAMwNNCiF0xCSFOCSFkpR+ng4tGo1hdXa27VnVmZga33norZmZmMDIygkQigREfXQQQNcPKShcikWuxstJV9zri8X6srnYjHu93MLLm+/Snf4pf//UUZmYuVyw7MpJBIvFmTYk8Ub0yIyN4M5HYkahenpnB1q234vLMzI6y/fE4uldX0R+Pl11X18oKro1E0LWy4mrMREREZm7W2P4EwLtMv79z+29m9wL4EABIKb8phDgA4G0AfmYuJKU8hWLt7p6EEPLgwYPG87JlahmZ9sqVK6XHgYEBAMDg4GDVo8WOj49jfHy86XN0GSPhDg4O7lputx6vR0U2Yq12PV6OimyN1altuTEqcrlYnYrXWsb8HjFbWOjC6moQCwsdGB/fKrs+Y2qbaDRbam5rLqNpgKblEY1K1PIer/f8cqqM9Zh+4AOb+MAH/ldxHlH0NTWWcmXKvT5ev/fMMflpHlvjvHM7lkplysVT7XuimvfDjvVEIihEIugD0Gsuo2nIaxqgqmXPne6FBQRXV9GxsIBMJFJabkw/lI1GUVAU1+axtZ47duvxei7NWstYj3077JOfPq/rKePkNWc1Zey2Yz43vH6NWuGYiuDVx2q+a5o9j22j51U1ZeqZx9at6996ythxs8b2JQA3CCGuF0J0oTg4VMJS5h8AHAEAIcRNAA4A+HmtG/JrH1siKo7uW2ngI2Nqm1iss/Q3XQ9AUbq2HwvQ9Qz7mBL5gF3fXUM2Gt3Vhxe4OmhVp2XQRPblJSIiJ7iW2EopcwCOA/g6gO+iOPrxd4QQmhDCuIU7BeB+IcTfAfhLAP9G1jExpnlUZPOATY3q6+vb8UhEtasmKS2X/F6dx9X5hiW6HsDoaHdVgzgRUW0qDVqVtXTv4SjNRETkBFev6qSUz0spf1VK+StSytntv6lSysT281ellO+XUv6GlPIWKeU36tmOucZ2enoayWQSU1NTDcc/NzeHcDiM+fn5htdFRPYUpbBr1F8j2VXVnOPbi8U6d9UQE5G7CoqCreXlmkZpNie7RERO6O3oBQD0dbLiqt242ce2acyjIpv/bkyzo6oqFJsmU3tRFAWjo6MAgAsX6pqJiGjfMEbLc2rUvLGx4g8QdDym2VlAVQFNC7oyyt/Zs8b6gSNHKsfjFb/FA/gvJiOO3t5ejyMpKhdPtbH57bUt2X6z73inb79Jgx/5CHp+67d2v5nK8O3+OcRv56LTWvH4+eVY+PXc8OsxnbhxAo++/CjuGbrHV7HxODauLRJbIcQ4gHGgWMsai8WgququuWOJyD3G4ALGo5UXgzPYxXTbbRIvvGCUcX6wgxMnupBMBnHiRB633ba1Zzz1bscYcEtVc1CUQkODR9UST7MGj9rc3PTV4FHpdLopsVQqUy4e43m1g0dZ3w++HGjpttuAF15A9623Iri2hvzx48i8/PKe67E7d3yzTw2WsR77dtinaj6v/RSvtUy17z27Mk4PHpVOpz1/jVrhmC6uLWIjt4Gnzj+F4+897vn3nqGa97hT26pn8Khy13d+GzyqLRJbc43tHXfcgTvuuAMA0N3dXUpwrXcZzp49W1p2pMJdYKC17lYwVncwVqqWquagadhzwKxGXe2DDChK5SmByo08TeRnAV1H4LXXAADlL3OIiGqXzhcTx43shseRkNPaIrE1M9/lGB4expkzZwBcvctgZPsnTpxAMpnEiRMnMDw8XPp/692AF198EZqm4YEHHsDw8HBTaxHqLWO9s+LnO9f13s3zYp/cvmPl5D41WntaTxm6SlEKUJSMq6+PkTxX2wf56sjTgKJcrUU+d64HX/hCV6nml8hL5imBOmMxiCtXIEMhZDnWBRERVdAWQ4LWM91PNBpFOByGapmOwMpozrywsNBQjAZd16EoiiOjNhPR/lXrFEh20y4tLAwimQxiaqqjNL0SUTOUm+bHPCWQMW1QZnHRdmohIiIiQ1tcwZin+6mWkVxW6nurqirC4TAmJycbitFgJMoTExNMbomoaawjT+t6AHfddQgf/OAGwuE8AMGRoslV1il8yk3zY54SqNJ8uURERGZtkdjWU2NbLSMBNjdXboSqqjhw4ABSqRSmp6cdWScRkR1dD5StidW0Dpw/34NvfKMPup7B/Hy2bI0uUSPMtbLm2lig/DQ/dlMCERERVdIWiW09NbZ70XUdo6OjrtSoKoqC6667zvH1EhHpegCjo907ktirg0ztHFJBVXMYGtrE5ORFALU3bSaystbIAjtrZc21sQBYI0tERI5qi8TW6RrbWCyGZDKJ2PZd5UaU61M7Pz+PcDiMubm5htdPRGSIxTp3JbFG31pVze1IfBWlgGeeuYDh4fIDjBFVy6iV7Zye3lEjC+yslWVtLBERuaktEluna2yNgaWi23eVG2EkyeY+tdX27yUiqkU0mi0lsQZzTez0dDHxnZ5mP1pqnJHQdkxNIZhMQgA7amQB1soSEVHztEVi63SNraIoWF5ediTxjEajCIVCSKVS0EwDZADuNnkmov3HOkCUwehnu7FhTNvEWUGpPuX6zBoJbWZujjWyRETkmbZIbJ2usXWSoihYXFzE4cOHsb6+viOJdbLJMxGRHaOfbV8fcPhwHgA4rQ/VLKDr6D56dHef2fl51soSEZHn2uLKptEaW7fnllUUBQMDA1hbW9tRa+tkk2ciIjtGP9u5uQwGBoC1tcCuwaSIKumMxSBSKchQqNRnlgktEbWa3o5eAEBfZ5/HkZDTXL2yEUJ8CMB/AhAE8KSU8vOW5f8CwFMA3g7gLQCfkFK+Xut2pJRLAJaEEPfXE6cxt6ymabj99ttLf9d1HbFYDKqq4sYbb6xn1SWqqkLTNKimaQ0URWE/W2obPT09Ox79wG8xeRVPdzcQDAIHDgQxOwuoKqBpQd+9PoB/j1lvb6/HkRSVi6fa2Op+bc+eLZ40H/0oEAxCaBq6jxypbR1N4Ldzx2l+Oxed1orHzy/Hwq/nhl+P6cSNE3j05Udxz9A9voqNx7FxriW2QogggC8A+ACA1wG8JIRISClfNRWbA/DnUsr/LIQYBfA5AHfXsa1xAOP1xlou6dR1HUePHi31jf2Lv/iLelcPgEkstb/Nzc0dj1ZSytJzIXb38TQvr6ZMueXWMnYx1bqeestY96lcPM2I5cSJLiSTQRw/nsfAQHGQqeFhiQsXao/HjeNkLmN+jbw6TuXiSafTTYmlUply8RjPK62vmvdDufV0HT+O4Noa8m+9ha3V1eLyMu/zZh0vuzJ2547deryOt9Yy1mPfDvvkp8/respU+96zK+PUeWo+N7x+jVrhmC6uLWIjt4Gnzj+F4+897vn3nqGa97hT26pln/a6vvPqWNpxs8b2fQB+IKX8EQAIIU4D+G0A5sT2ZgB/sP1cB/BX9WzIXGNbz12OsbExjI2N7fjbI488glQqhf7+fszOzrbU3QrG6g7GSq1KVXPQNGB9XSCZDGB6GhgYAB54oIfT/VBFYmNjxyMRUStL54uJ40aWn2ntxs3E9pcA/Nj0++sAwpYyfwfg/0SxufKdAPqFENdKKd+sd6MXLlyo9193ePDBB7G1tYWZmRncdNNNeOONN/Ysv7Kygng8jpmZGYyMjDgSQ70qxeonjNUdXsS6vr4OwF/JtN9i8iqeW24BnnsO+OM/7sOjj/YjlZJYW+vA5uY1+NM/fcM3rw/AY1ZJuXguXbpU9/9W459JiQCAgpRVb8sLfjtWTuP++Y9f3g9+fe38GpfMy9LjxYsXPY7mKr++Xn6NqxyvB4+aBvCvhBDnAfwrAD8BkLcWEkKcEkLISj9OBjYyMoJEIlF1khqPx7G6uop4PL5r2crKCiKRCFZWVpwMkYioJn/91wewsRHAP/5jADfckMGnP/1Tr0Min+taWUHgH/8RACB91u+LiIjIzM0a258AeJfp93du/61ESnkBxRpbCCFCAD4qpdx1+0tKeQrAqUobFELIgwcPGs/Llqm3zbnRrnxwcLDsOjRNK/XTtZZZWFjA6uoq7rvvPiwuLpb62rrVLt0c61771Oh2nChjjbXa9XixT3axOrUtJ/dpr1iditdaZmBgoKFtutnHttbzy6kydn1szfE087337/6dxNGjEqlUAD/9aSf6+vowMBCoKZ5m9bG1+6x1clvlltvFY3y3uB1LpTLl4qn2e6+a94N1PV0LCwhcuQIZCED+63+NgwcPet6Hz66M3bljtx6v4621jPXYt8M++enzup4ybl1z1hqT+dzw+jVqhWMqglcfq/muaXYf20bPq2rK1NPH1q3r33rK2HGzxvYlADcIIa4XQnQBOAogYS4ghHibEMKI4bMojpBcM9HgdD+NMKYKsj43U1UVoVCoNBAVEZEXFKWA06e3EApJpFICCwtXv6R0PQBF6eL8trRDTlUhQyGIQgHBr3wF3aOjCLg0NR4REVEjXLuCkVLmABwH8HUA3wXwVSnld4QQmhAisl3sdgB/L4T4HoB/DmC2zm0tSSk/6UDYts6dO4e77rpr11y35qmC7CiKgsXFRYTD4R0jLxMRNZuiFPCZz2QRCkl88INXB87QtA4kk0HEYp0eRkd+U1AUZD/72WJyu7GBYDKJDt6gJSIiH3L11ryU8nkp5a9KKX9FSjm7/TdVSpnYfv5fpZQ3bJe5T0q5Vc92mlFju7CwgPPnz+9KYCORCEKhECKRiM1/FimKYlujS0TUTEtLQaRSAo8/Pohz54qDQahqDuFwHtFo1uPoyE8Cuo7Oz30OIpUC+vqQD4eR4w1aIiLyobZoc1ZLja2u6xgdHd1V81rJ5OQkhoaGdtW4JhIJpFIpJBIJm/8kIvKXaDSLAwck0ukgNO1aAMWaXF3PQFEKHkdHftKhaRCpFGQohNwnPuF1OERERLbaIrGtpcY2FoshmUwiFovVtI3h4WE888wzu2pcVVXds4mxUUtbayJNROQWRSnguuuKgzCk04J9a8lWTlWRD4exdfo0gl/5SrEp8tSU12ERERHt0hZXMrXU2EajUYTDYUSjUUe2XamJsZFIT0xMMLklIt+Yn89iaGgTvb0SyWQQmtYBXQ9gdLSbSS6VJSyPREREftIWVy+11NgqioLl5WXX+rpaa2ij0ShHRCYi31GUAp555gJU9U0cPpzH+rrA1BQHkKKdOqamEEwm0Tk9jczcHPLhMLLz816HRUREtIub89g2jZRyCcCSEOL+Zm5X13XEYjGoqlpKlI1RkmOxGBRFKY2IbMxxS9Suenp6djz6gd9i8mM8R44AX/pSEOfOATffDAwPA5oWRG9vr2cxmR+9ZsTh1ethVS6eamOr67UNFO9/BwMBBO+4A7jjDgSr/++m8tu54zS/nYtOa8Xj55dj4ddzw6/HNNQZAgD0d/f7KjYex8a1RWIrhBgHMN7s7RrNjDVNKyW2qqpC0zREo9EdiS+bIVO7MybwNh6tvJgA3S4mLyaqt4vHy4nqjTjuuCODV17pxLFjWTz0UA4AkE57M1G9+TXy6jiViyedTjcllkplysVjPK+0vmreD9b1BI8dQ+fnPofsxz+OXJXb8aqM3bljtx6v4621jPXYt8M++enzup4y1b737Mo4dZ6azw2vX6NWOKZ3Xn8nHv/24zj2nmNVfdc06/Okmve4U9uqZZ/2ur7z6ljaaYvE1lxj69ZdjnJ3K2ZnZ0uJrPH3sbExjI2NAQDe//73I5lMYnZ2tvS3ZmilOyuM1R2tFCt5L5EoTv+TSATx0EM56HoAsVgnVDXHUZL3uWAiAZFKIbi0hMItt6AzFkNOVVHg1HVE1KKe/eGzSOfSePrbT2PyfZNeh0MOaovE1sytu2fl7gTfdtttOHPmzI7l5vU8/PDDmJ6exltvvYXnn39+V79et2thjEc/37mu926eF/vk9h0rJ/ep0drTespQ61LVHDSt+AgA09OdWFsLYmoKePnljMfRkZfykQgC3/kO8uPj6IzFEEwmAU1DhoktEbWodL6YK2xkNzyOhJy27waPaiYjkV1bW8MUp0cgIp/aPYft1fFvdT3A6YD2MXONbX58HDIUQj4S8TosIiKiXdriSqWW6X6abWNjY8cjEZHfzc1lEA7nMT+fhaYVR0qemGByux8Z89hmo1EEl5YgUil0fu5zCHDcCCIi8pm2uErxa42truv4+c9/DgDo6+vzOBoiotqpag6hkEQqJaBpbdd7hSooKAoyuo6CoiAbjUKGQhCpFLomJpjcEhGRr7RFYuuXGlvrHLaxWAxXrlxBKBTCPOf9I6IWoOsBHD3ajWQyCE3rgKIUsLhYrME1+uDS/lRQFGydPl1Kbju252YP6Dq6FIWJLhERecq1xFYI8ZQQ4mdCiP9hs1wIIR4TQvxACPGKEOK9DWzLkxpbayJrzGGrbX/ZR6NRhMNhLC4u7ho4iojIK0a/2XPndo+aHYt1IpUSCIVkKZHd3QeX9quCoiCzuIh8OIzc9tzsHZqGYDKJzlgMABNdIiLyhps1tn8G4EN7LP8wgBu2fz4J4Iv1bsiNGltd1zE6Orrn/LPmeWyB4hy24XAY6vaXvaIoWF5eZlJLRL4Si3UimQziU5/657uS22g0i3A4j9Ont5jIUlnm5snAzn64AEqjJ3doGpNcIiJqGtcSWynl3wB4a48ivw3gz2XRfwNwUAjxjnq25UaN7fT0NJLJ5J6jGRs1suZE1qjFJSLyq2g0i1BIIp0OYmFh0OtwqMVZE91sNFqq0TVqc83NlrtHR5noEhGR47wcCeSXAPzY9Pvr23/7aa0rklIuAVgSQtx/6dIlR4IrFAqlx0QigUceeQSf/vSnETFNczA0NITnnnsOAHDx4kVHtuuE9fV1AEBPz+5mhn7DWN3hRax+fH38FpNf4hkaAp58sguPPHIAn/zkT3Hx4tXB7U6evBarq0GcPJnD0NBbWFnpQjzej5mZyxgZcX9OW7+8RoZWiKfa772m7cvQELD93dg1OYn+eByXJyeRuXgR1548ieDqKnInT+KtoaHSv3StrBTLzcwgMzJS12b9dqycxv3zH6euORvl19fOr3HJvCw98vq9Mr/GVU5LDB4lhDglhJCVfuz+f2VlBZFIBCsrK1VvU9M03HrrrdA0DfF4HK+88gq++MW6W0sTEfnKyEgGf/qn38P73nd5x99nZi7j1lu3MDNT/Hs83o/V1W7E4/1YWelCJHItVla6vAiZWlBmZARvJhKlZPXyzAy2br0Vl2dmdpTrj8fRvbqK/ni87Hq6VlZwbSSCrhq+x4mIaH/xssb2JwDeZfr9ndt/20VKeQrAqUorFELIgwcPGs9Lf19YWMDq6ioWFhYwPj5uLl9uWwCA8fFxjI+PQwiBH/7wh/jud7+LD3/4wxgcHCyVsVuHeT1elNnc3AQADA4O7lputx6v4rXGWu16vNgnu1id2paT+7RXrE7Fay3zi7/4iwCAQ4cOlS3rJb/F5Od4JiaKP0A3AOCP/ghQVUDTuqGq3VhdBR57rHu7THNi8gM/x1NrbJ7uy/YJ1m39+/aJ1q1p5eN77DFgdRXdjz2GSief346V07h//uG3WP0Wj8FvcfUf6MdPr/wU1/Re47vYAP+9Xga/xmXmZWKbAHBcCHEaQBjAupSy5mbIQLGPLYBxu+WqqkLTtFJf2JoDTSSQTqfxjW98AydPnqz6/3RdRywWg6qq7HdLbc9Ipo1HKy9uVtjF1KwbOdZ9KhePH26C2cXz4ovFKX9UNYfh4QJOnAhA0zrw8MNZpNMF2201Eq85Jq+OU7l40ul0U2KpVKZcPMbzam/O7fV+sFuP6/s2PAycOVMsU+a1Dpw4gQ5NQ+7ECRRM50ZA19EZiyGnqti88cbS/vlinxwuYz327bBPfvq8rqdMte89uzJOnafmc8Pr16gVjumd19+Jx7/9OI6951hV3zXN+jyp5j3u1LZq2ae9ru+8OpZ23Jzu5y8BfBPAjUKI14UQ9wohPiWE+NR2kecB/AjADwD8CYDfq3dblUZFbnRQJ1VVMTQ0hMnJyZr+r5oBqIiI/EjXA5iY6CrNZwsUp/1ZXuZoydR81gGqDOYRmK04UBURlfPsD59FOpfG099+2utQyGFujor8MSnlO6SUnVLKd0opvyyl/JKU8kvby6WU8gEp5a9IKX9NSvmterfl9jy2iqLgmWeewfDwsFubICLyFet8tsbct7reEkMz0D5hHoHZykh6jfl1DZyCiGh/S+eLNaIb2Q2PIyGnedkU2THmUZF7e3td2YYxEtheI4KdPXu21Oz5yJEjeOKJJ0q/N3MksWpi9QvG6o5WipX8KRrNIhYDVDUHRSlAUYq1t7EYoChb0PUAYrHO0nIiLxQUBZnR0eIvFy7sWJaNRoFYrDS/rsGYggixGLYsNcABXS82eVbVXbXDRETkb22R2JpV0y59r76vdm3Oq+n3deLECSSTSZw4cQK33XYbbrvtNrzwwgs7+rLZbcvNfnN+7mtUb/8LLwePcutYujF4VL39XespQ+1FUQoYHb06vY+q5qBpxYRX1wM4erQbqZSApgGK4v40QES1KihKKXE1f4LliqOh7Up4AVPSq2nImK4PzH15mfASEflTW7QpszZFNvrT6jbNjGKxGJLJJLQyfXIaoRZCZMoAACAASURBVKoqwuFw3YNUERH5laIUoOsZKEphVzNlA5srUyuw668LFJPeck2b7frysh8vEZF/tMXVh3XwqEqJazQarZiA6rqO0dFR2+S4nEYHqSIiagXRaBbhcB6nT+8cSErTOrabK3dC1wMYHe1mkkstxS7ptevLa9TwGv142X+XiMg7bXHFYa2xrZS4KoqC5eXlPRPQemp1K9UUExG1A7vRkVU1h3A4j2g0i+npTiSTQUxNtV2PF9qH7BJeo4bXaNZsJLpGzS4TXSKi5mmLxLbSdD/1qKZW10rTNFeaOBMRtQKjuTIAvPaa8fVSvn82UTsoKAq2lpdLCa+1KXOpRnd6mk2WiYhc1haJrbXG1ok+tEatrvH83LlzFf+HfWyJaL8p1682FuvElSvFPrjz81kPoyNqLmvNrpHoCqDUZJm1uERE7miLxNZaY1ttH9pqmg0btbALCwsV42AfWyLaT3Q9gImJ4jRAmna1ybFdH1yi/cZIdDNzc6Umy6XmylNTTHCJiBzUFomttca2mgTTrlbXOmiUUQs7OTnpUvRERK3JGB35wAGJ9XVRqrW164NLtF+Zmyxba3HN/XHZXJmIqH5tMaqHlHIJwJIQ4v5KZY05bMfHxwFgV62ukfDGYjEoilL6uWCZ+J2Idurp6dnx6Ad+i6nd4pmdBVQVuHRJ4NVXBWZnuzE25m1MTjPi6O3t9TiSonLxVBub315bp7XM/o2NFX/OngVUFUFNK8b8yCNAMongI48Ad9yx69/8di46rWWOn4lfjoVfzw2/HtNQZwgA0N/d76vYeBwb1xaJrRBiHMB4NWWNxBVA2WbI0WgUsVgM0TITtxv/o2kaotEomxwTmWxubu54tJJSlp4LsXtAIfPyasqUW24tYxdTreupt4x1n8rF06xYypWpJx7z8ttuA86cKdbUTk114K23BJ5/Povbb8/XHa85Jq+OU7l40ul0U2KpVKZcPMbzSuur5v1gtx4vz9Nqy9idO3br8TpeDA8DZ85gO2iIhx9GZyyG/NgYgv/yXyKnqjtGYbYee1/uU41l/PR5XU+Zat97dmWcOk/N54bXr1ErHNM7r78Tj3/7cRx7z7Gqvmua9XlSzXvcqW3Vsk97Xd95dSzttEVT5FpGRTb639olrpWmAjL63Ma256zbSz1z4RIRtRpFKWBgAFhbC5T62nIeW6LaGM2Vg0tLZacM6qliEEsiquzZHz6LdC6Np7/9tNehkMPa4orD2sd2L9XMYbsXo8+tXWJs5sTozERErcCYw1ZVc9D1AI4e7d41qBQRVZaNRstOGTS4PYgl++ISNSadL9aIbmQ3PI6EnObaFYcQ4ikA/weAn0kp/7cyyw8D+FMA7wVwQko5V++2zH1s3WqXbrQrHxsbw1iVncg++tGP4tVXX8VHP/rRprZLb6W28IzVHa0UK7WH4kBROWhaB9bXgVSqON2Pqua8Do2opRQUBZnR0dLvOVUFNA0XH3gAANAZiyGYTCIwMYHM4uKO5spERPuZm7fS/wzAEwD+3Gb5WwAeBPARJzfqVn+Hevp9PfXUU7h8+TKeeuopHD9+vOZY6i1jbQvv575G9fa/8GKf3O5j4OQ+NdrftZ4ytH/peqCU0K6tBXH4cAHhcB7RaBaKwnOEqBEFRUFGUbC5PYhlfnwcgZdegkil0KFpyDCxJSIC4GJTZCnl36CYvNot/5mU8iUA2Ua3VUtTZC+89tpr7GdLRG3JPJctIBAO5zE3l+F0P0QuCX7lKxCFAuSBA6XmykRE1CajIpubIl+6dMmVbayvrwPYu2nnysoK4vE4ZmZmMDIyglOnTuHee+/FxsYGVFVFIpFwJbZ6YvULxuoOL2L14+vjt5jaMR5VvXZ7LtsCCoU8JifXMTSUQb0fxe34GjmpXDzVfu/5bV+c1u77V3jhBbzji1+ETKUAALl3vxtv3nILcPGix5E5oxWPn1vXnLXy62vn17hkXpYeL/ro/ePX18uvcZXTEoNHCSFOCSFkpR+v44zH41hdXUU8HgcAjIyM4KGHHkJfXx8+9KEPeRwdEZHzZmYu49Zbt/Dud+fxve91Ihq9BpHItVhZ6fI6NKKW17WygmsjEXStrOAdX/wiQq+8Atnbi61bb8U6B6YkItqhJWpspZSnAJyqVE4IIQ8ePGg8t1uXufyey81ljL6Kg4ODtuvQNA2apkFVVRhxPPvss9jY2MCzzz6LEydO1BRLvWXMse61T82IpVIZa6zVrsfLPrbWWJ3alht9bMvF6lS81jIDAwMNbdPNeWxrPb+cKmM3j605Hj/MY1tLPNZ9ikQEIpECdB3QtDzW1zuwuhrAqVMdGBgojpZcrklypXls9/qsrWY9tZSpZh5b4zPd7VgqlSkXT7Xfe9W8H+zW4/W8k9WUsTt37NbjdbzVlOlaWEBwdRVd992HNx94AMFgECIWQ0FR0CcE+nwWb61l/PR5XU8Zt645a43J/Lng9WvUCsdUBK8+VvNd0+x5bBs9r6opU888tm5d/9ZTxk5L1NhW4kUf23Jz1CqKAl3X655KiIioVSlKAbqewfx8FuFwHoBAMhnExEQX57IlqlNOVSEPHIBIpdD/7LO48MwzHAWZiMiGa1cbQoi/BPBNADcKIV4XQtwrhPiUEOJT28t/UQjxOoA/APBvt8tcU8+2pJRLUspPOhd9ZdY5ao2E1jpI1NzcHMLhMObn55sZHhGRJxSlgOXlLczNZRAKSaRSgsktERERuc7NUZE/JqV8h5SyU0r5Tinll6WUX5JSfml7+Rvbf79GSnlw+/k/1bMtN2tsjYT13LlzO/4ejUYRDoehbo9IqGnajkTXwFpcItqPFKWAz3wmi0CgmNxqWkv0fCHylY6pKYgrVyAPHMCbHAGZiGhPbXGlYR4V2el1GwlrJpMBAHzhC19ANBqFoihQFKXUDlxV1VL/WiKi/U7XA/j85ztRKAiEQhKqmvM6JKKWIzY2AADy7W/H5vCwx9EQEflbW7QNc7PGVlVVhMNhTE5OYmFhAclkErFYrLTcXBvLmlkioqJYrBOpVDGpXVzMcE5bonr09e18JKKG9Xb0AgD6Ovm+ajessa3AqJm9cOECgKs1toapqSmsra1hamoKL7/8stObJ2oZxvxmfprnzG8x7Zd4zp4FLl8Gbr4ZeOwxgSNHuj2PqV5GHL29vR5HUlQunmpj89tr67S23L8nngAefBABAAPf+hYyIyO+ORed1orHzy/Hwm+fUwa/HtOJGyfw6MuP4p6he3wVG49j49oisRVCjAMYd3s7w8PD+J3f+Z2yw01vbGxAURSoqspaW9qXjOHgjUcrL6f7scbk9XQ/5nj8MN1PLfFUc5yOH+/C2loQhw/nMTycQblTotJ0P5ubm76a7iedTjcllkplysVjPK92up+93g926/F6eo5qytidO3br8TreasoEtrbQ9Q//AJFKoe+P/gjrv/mbex5vr+OttYyfPq/rKVPte8+ujNPT/aTTac9fo1Y4potri9jIbeCp80/h+HuP+266n0bPq2rK1DPdT7nrO79N99MWia25xtatuxx2dyueeOIJqKqKS5cuIZlMYnZ2FmNjY67EUK1WurPCWN3RSrFSa9P1ADStwzJfrbA8ElE9OjQNIpWCDASw8cEPeh0OUVtI54uJ40Z2w+NIyGltkdiaOXn3TNd1xGIxqKqKG2+8EcDuO8HDw8M4c+YMdF2Hpmk4ceJEU2saypWx3lnx853reu/mebFPbt+xcnKfGq09racM7T+6HsDRo13box4DilIcZG9uLoNYrBPRaNbjCIlaWz4SQeCllyAKBfR94xtYv9/xHldERG1j3w4eZTfvrJl1rtq9cFofItpvzANERSJ5KEpxvlpjLlsOGEXUmODTT0MUCpAHDuDi5KTX4RAR+VpbJLZSyiUp5ScB7JmomlWTtFrnqiUioqui0SzC4TwWFzNIJIJIJoOYmurA6Gg3dL0tvl6IPBPQdQReew0AIK+7jtP9EBFV0BZXHuYaW/NUPHuxJq3lanBZC0tEZE9RCtD14lQ+qppDOJwHIJBMBjE93ckEl6gBHVNTEFeuQB44gOz8vNfhEBH5XltccZhrbM1T8ezFmrRqmrZrjtpqVNOkmYio3RlJ7vx8sRZ3Y0OUanCJqHZioziwjXz721HgDXYiooraIrE119jWW7saiUQQCoUwPl7brEFGQlxNP1wionZU7Fe7s39tX2nee46MTERERO5ri8TWXGNbr0QigVQqhaWlpbLLz507h7vuumtXzayqquyHS0T72tRUx67a2bm5DMLhPObnOTIyUV227w6Jn/8cAbYKIyKqqC0S23pGRbYyElS7pswLCws4f/78rppZczNkNkkmov2pWCv72muBUp9ajoxM1Jjs/DxkKARx5Qo6pqZw6K670HPunNdhERH5lmuJrRDiKSHEz4QQ/8Nm+TEhxCtCiG8LIc4JIX6j3m3VUmOr6zpGR0d3JaCVBoqanJzE0NCQbc0smyQT0X41P59FKCRx5YrgqMhEDikoCjKLi8iHwxAAes6fx+DCAgK6ju7RUdbiEhFZuHnl8WcAPrTH8v8J4F9JKX8NQAxA3TWu1hrbvQZ0Mqb5qXWQqOHhYTzzzDO2iS+bJBPRfqUoBSwuZnaMihyLdXodFlHLKygKMrqO7Pw8NoeGcHFyEp2xGILJJDp4I52oLr0dvQCAvs6+CiWp1bg2XKWU8m+EENftsdzcnua/AXhnA9taArAkhLj/0qVLOHnyJFZXV6GqKmZmZhCPxzEzM4ORkRFMTk4iHo9jcnISFy9erHob6+vrAICenp6yy2+55RY899xzAFDTet1QKVY/Yazu8CJWY1t+en38FlM7xzM2Vvw5exZ48EHg8uUgvvnNXhw54l1MTjDi6O3t9TiSonLxVBub315bp7X1/o2N4cIttwAAgocOAaqK4Ec+gp7f+i1A01DzG82HWvH4+flzwQ/8ekwnbpzAoy8/inuG7vFVbDyOjfPLPAz3Avh/7RYKIU4BOFntyszJbDwex+rqKuLxOEZGRko/tfrbv/1bfPGLX8TDDz9c1/8Ttbs33njD6xB28VtM+yGem24Cstm34fvf78KnP53Biy/+o+cxNaIV4rlw4ULd/9tO9s3+3XQT8MwzuDYSQffqKrb+8A9xeWYG/fE4Ls/MINOi1yitePyqfe+5za+vnV/j+i+v/hds5DbwJ9/6Exy7/pjX4ZT49fXya1zleJ7YCiEUFBPb/92ujJTyFIBTVaxLHjp0CBMTE5iYmAAAvO1tb4OqqtA0DYcOHao7zieffBKvvPIKHnvssdK6/a6R/W02xuqOVoqVWs/KShfi8X7MzFzGyEim9HchxI5HInLe5ZkZYDuZ7Y/H0b26CsTjeHNkBF0rKy2f6BK55UruCgBgM7vpcSTkNE8TWyHErwN4EsCHpZRvOrHOdDptrBtAsW/smTNnAADPP/88NE1DNBqFoihlL7qklNYYAQC///u/j4WFBZw4caK0DfPyvdbT7DKbm8U3qvFot09+iNcaa7Xr8WKf7GJ1altO7tNesToVr7XMwMAAAGBwcLCu9blxTI39t8bUrPPduk/l4vHDZ0Ut8RjLdT2A++7rRiolsLDQgUjkamL7H/9jHrFYANFovubzwRyTV8epXDwHDx5sSiyVypSLx3he7WfYXu8Hu/V4eZ5WW8bu3LFbj9fx1lrGeuxFJIJCJII+AOjvR17TIKNRHDx4EN0LCwiurqJjYQGZSAQBXUeHpiGnqsjffrtv9slPn9f1lKn2vWdXxqnz1HxueP0atcIxFcGrj9V81zTr82TXe9yj7z1rGbvj6FQs9ZSx41liK4R4N4DnANwtpfxeg+saBzBeqdzU1BTW1tYwPT2N1dXVmrYxPDyM4eFhHDp0qKoXloionU1PdyKVEjhwQEJVczuWKUoBirK1/RtrbYncVlAUZBSldH2SjUaBWAy57QEtO6amEFxbA6amkK/x+oeIqFW4Od3PXwL4JoAbhRCvCyHuFUJ8Sgjxqe0iKoBrAfyxEOK/CyG+Ve+2apnupxZ7ja5MRLS/FRPW664rXkgrShen+CHyCWM05cL2TA7G7SXjkVMGEVE7cu0qREr5MSnlO6SUnVLKd0opvyyl/JKU8kvby++TUg5KKW/Z/vnNerdlne7Hzvz8PMLhMObm5qparzE1kHluWrt5cImI9pO5ueL0PnffncPERBeSySA0zfNhG4iojOz8PPLhMLLz8wCwY8qggK6jS1GY5BJRy2uL2+vV1tgqioLl5WXbuWitotHorrlpNU2rOA8uk18ianeKUsDy8hYSiWCpSfL6umCtLZEPWWtws9Eo8uEwcqqKDk1jkktEbaEtrkCqrbGtlbkZ8l133YVz585BVVWEw2FEo1Hb/6sm+SUiageRSB6hkMTb3y6xthZgrS1RCygoCraWl1FQlOKAUpYkt9Ny/cKEl4haQVsktm71sTVomobz589jYWFhz1pfo09uJBKpmPwSEbUyXQ9gdLQbTz9drLHt6wPC4fyugaSIyN/MtblGkpu1XL+Ya3UN7KdLRH7TFomtWzW2BlVVMTQ0hMnJyT3LGTW1iURiR/LLQaiIqN3EYp1IJoPY2BAIhSTuvjsHXc9AUQpeh0ZEdbI2WTaYa3UNRj9do3aXtbpE5LW2SGzdrrFVFAXPPPMMhoeH9yxnNFM298kFria8ExMTTG6JqC1Eo1mEw3n09QGplEAiESwtM2pz2d+WqD2US3iNfrpG7S5rdYnIa21x1eF2jW21jFpZc03t6OgoIpEIQqEQUqnUjhGWiYhalTF41Px8dlcTZKM2Nxbr9DBCInKTuZ8uUF2tLpEf9Hb0AgD6Ovs8joSc1hajfEgplwAsCSHu9zoWXdehaRqi0WhpuiAAWFxchKZpu2pzidpFT0/Pjkc/8FtM7RjP2FjxB7haYzs7C6gqoGlB9PT04OxZ43fgyBH3Y3KSEUdvb6/HkRSVi6fa2Pz22jptv+yfX87FXbY/DILmv21/GAQ1DT3nzu35QdCKx88vx8Kv54Zfj+nEjRN49OVHcc/QPb6KjcexcW2R2AohxgGMu72dc+f+f/buPbiR674T/fcAfAwfIw7X1iae2LXjVGRP7JStsbxBhlnuTmPsuw5nB+uxpHAcWZtYtlNKMqsYBbLsFd2tcbcp2wF5qUjyRpVYs95MbnloXSlZTkWVijRslXkvfeG61DiyvaEfyaoi3YnihzgMQXIIEjj3D7AxINgNNIAGuwF+P1VT4BCH3b9GNx4/nHN+Zx5f+tKXoKqq45JBxRWRreRW0zQoiuJ6mSGiZrS+vr7jtpSUsvCzEKLs/W7a2N1f2sYppmq3U2ub0mOyi2evYrFrU0s8lc6TaeYrI6vqJo4fz2F9XWBsLL/O7dhYFgMDmbL7KY7Jr/NkF8/a2tqexFKpjV081s+Vtufm+eC0HT+vU7dtnK4dp+34HW+1bUrPfVMc0/HjwHPPAQA6o1GEUylkx8aQGRhAyDTRpuvYVFXkFMX31+ta2rh97jm18eo6Lb42/H6MgvQe7NRmenEaq1uruHD1As6955wvn09qfY57ta9qjqnc5zu/zqWTlhiK7PUcW6d1aKempiou41O8HFC16+YSETW7RKINqVQYIyM3hyFr2hYrJhPtc6VDlYuXFgqZJg7ffXe+V5eowday+cRxdXPV50jIay2R2Ho9x9YaQlyawMbj8YrL+JTOsyUialWmGYKidJQUiRIlt/n5uKyYTLS/lRagKl5aqN0w0HX1Kn7m/vtZaIqIatYSQ5GL59h6MS59fHwcmqZB1/Ud48pPnjyJe++9FwBw5cqVQpuTlSaN7bFmGgvPWBujmWKl5mUViRoeDmF6Op+4Tk5uFoYiExE5ySkKNk6cAABsAsCv/zrCa2uAriOznfyWDlcmIiqnJRLbYl7Mdzh+/Die254TUjqu3Jq7MzY2hlQqhbGxscIyQFbhKE3TcGL7xbqeWGptUxpzkOca1Tr/wo9javQcAy+Pqd75rrW0of1HVTdx9mwI6bSArrdBUTJ+h0RETSinKPinJ55A/9QUQkVFNtsSCYQXF4GREWwsLPgYIRE1g4YNRRZCXBBC/EgI8R2H+/+jEOIlIcS3hBD/rxDi39Sxrz1f7kdV1V1r1lqFo0qX9LGGJnMNWyJqJYqSw/R0Zsf8WV3Pz7E9e5br2BKRe+sDA7j21FM7emaLJzaETBMdisKhykTkqJGfOr4C4ANl7r8C4N1SytsB3Afgy7XuyOviUXbm5+dx9913F5JTu8JQVuGo0iV9nBJeIqJmZ82fzf/cgVgsi95eiXRacB1bIqrL5uQkspEIMhMTaB8ZQTiVQlsi4XdYRBRQDUtspZRfB/B6mfvT8uY4xh4ANY9p3IseW13XcfXqVSTKvKA6FY5ySniJiFqF1VP7+c+349Of3kQkkuU8WyKqS05RsDE7i5yi3Oy9XV1lzy0R2fJ1jq0Q4gyAzwP4lwBO1bqd4uJR169f9yS2ubk5JJNJjI6OYnBwELlcvppnLpdDtfu4/fbb8cwzzwAAlpaWPImvnOXlZQDNUTiIsTaGH7EG8fEJWkytHE883oGPfexfIJ0O4b//d+CWW7aQTqextFTdvNtWfoy8YBeP2/ekoB2L13h8za3S8XWcP49bVBVtr7yC8CuvYEvTsDQzs5ch7uLVZ856BfXaCGpcMisLt3vxudytoD5eQY3Ljq8ToKSUfy6lPArggwAcF4cVQpwXQshK/7yMLZlMYmFhAclkEgAwOjqKd73rXRWHE8/NzSEWi2Fubs7LcIiIAm1wMIMnn3wdd9yxgfX1EBYWOqGqt/gdFhG1kLZr1xC6cQO5nh6sjI76HQ4RBUwgqiJLKb8uhPh5IcQbpZQ/sbn/PIDzlbYjhJCHDh2yfnbaV3F7x/s/+9nPwjAMaJqG/v5+vP/978f73/9+HD58uOw2pqamsLCwgI9//OO4dOkSFEXxrSpyf3//rvudtuN3VWQrVrfb8bMqcmmsXu2rEVWR7WL1Kt7SNn19fXXtsxHntNbry6s2pcdkF49fzz271wo32yl3nmIxIBbL4T3vyc+tDYfbdj32phkqLAdkrWtbvI3imPw6T3bxWO8tjY6lUhu7eNy+77l5Pjhtx8/r1G0bp2vHaTt+x1ttm9Jz3wrH5Pb1OmSa6Pz4xyFWVyF7e7E5PY0eRUGPz8fk1WdOt22c9lN8bTTLOd2LWJzaiPDNWzfvNXv1euLmOe7Vvqo5pkZ//q2ljRPfemyFEL8gtiMXQrwHQCeAn9a4Lc/n2NoVh3JD0zT09vYinU7j7NmzrIRMRPvOxES+UvLExO5hyNZcXKfCUvPzXbj77sOsqExE+YQ2GkX7yAhEOg3Z24vM9DTXtCUiWw3rsRVCfBXACQBvFEK8CuAhAO0AIKV8AsCdAP6TEGITwDqAYekmFbdRPMe23rhN04RhGFBVteqkFsgnxNPT0xgeHkY6nYZhGIhGo/WGRRR41tyLIM3BCFpM+yWeU6fy/4DwrvvGxwFNA3Q9jO7u7l33/+EfhnD1aifGx4GhIU/Dqon12NjF6ge7eNzGFrTrz2v75fiCci16zfb8jY8DqRTwjncAAwMQuo7Okyd9inC3oJyLoF4bQX1O9rb3AgAOdh4MVGw8j/VrWGIrpfxwhfu/COCLXuxLCHEawGkvtmUYBlKpFAzDKCS2pmniM5/5DOLxOO66666K21AUBZcuXSokyET7gTVUxbot5edQ5NKY/B6KXBxPEIYiVxNPvedpYAB4/vl8m7W13W1+//eXoOtvwOuvt+Mv/zJjO1zZ7b68OCbrsVmzgm1wLJXa2MVj/ex2KHK554PTdvweOuimTfHxtcoxFSs9961wTJVer8OnTqH9pZew+Ru/ga14PL8Nm/cYv47J7XPPqY3XQ5HX1tYCf073MhanNmfeegaPffsx3PPOe3a9XgRhKHK915WbNrUMRbb7fMehyA0gPVzHVlVVRCKRHQmptdTP/fff73poca1DmYmI9rOBgXUcPJjD4mLIdriyaYagKB0cqkzUokKmWVjOJzwzA5FOI3z5st9hUQt5+u+extrWGi5++6LfoZDHWuKTgZdzbO0SUk3T0N3djbW1tYpVkYmIqD7x+JLjOriJRH6ObiIRiNqHROSBkGni8N13o2t+Hm26jnAqhTZdx5amIRuJYJOj38hDa9l8j+jq5qrPkZDXWuKTQfEcWy/GpV+5cgWapkHXdZw8eRJDQ0O4cOECkskkxsfHAzf2vVQzjYVnrI3RTLHS/mWa+V5ZTdsqDDkG8r22d92VcRh2JEpuiaiZhUwTnWfPQqTTwNQUtj73OWA7qc0pCjZOnPA7RCJqEi2R2BbzYr7DuXPnsLi4iHPnzuHFF18EALz3ve/F9PQ0Dh8+HJi5Vk5tSsfCB3muUa3zL/w4pkbPMfDymOqd71pLGyI71vI+pckrABhGO1KpMHQdUJTdFZTtTE5uFrZHRM0lZJqFnlirsnG7YUCk08h2d2MpHke/oiDDaVxEVAMORbaxurq645aIiNwzzRCi0c5CUptPXnd/j6qqm4hEslUlqYqSg2lmdiXJRBRsIdNEx/BwYZixZVNVkY1E8E9PPIH1gQEfIySiZtcSia2XxaOIiKg+Vk+sNczYLnm1hiGr6iaTVKIWU1wAytKm64W1aLc0rfD7nKJgY3aWSS0R1a0lEluve2yJiKh2Vk+slbQW97BaVY1HRm4mv0TU/IqTWasAVLthFO63CkFlpqcLw5CJiLzUEomt1z22PT09O24BYH5+Hnfffbfr5X6IiPYDu+V3FCWH2dkN255Ya2gyIBwrHxNR8IVME53RaKFXtlI145yiIGOaTGqJqGFaIrH1usd2YmICR48eBYBCIjs1NYWrV69yuR8ioiLVLr9jDU2emMg4Jr9EFFxWz2z7yMiOXlkrmbUKQzGJJaK91hKJrdc9ukMNtAAAIABJREFUttYatouLi0gkEgCAeDyOY8eOQSuaF0JEtN+troodt5Ww+BNR8youACWAHb2yTGaJyG8tsdyPEOI0gNN+x0FERETUiqyk1ioAlZmYKCSxXFWaiIKgJRJbKeVlAJeFEJ/wapsf+chH8IUvfAH33nsvgJ1DkU9wsXCiXbq6unbcBkHQYmrFeA4etG5DnhxXUB+j7u5unyPJs4vHbWxBe2y9tl+Oz7drcXwcSKeBgwch/vzPceDkSU8334znL8ivC0EQ1HPa294LADjYeTBQsfE81q8lEtt6e2xN04Su69A0rZC0Xr58Gel0GjMzM4jH44jH45iamuJQZCIH6+vrO25LSSkLPwux+/v94vvdtLG7v7SNU0zVbqfWNqXHZBfPXsVi16aWeKz7reV67rkni5mZMDRtC+vrubrjLY7Jr/NkF8/a2tqexFKpjV081s+Vtufm+eC0HT+vU7dtnK4dp+34HW+1bUrP/V4eU8g00f7665BHj2JrchK5gQFID54TQXq9rqWN2+eeUxuvrtPia8Pvx6gZzumZt57BY99+DPe88x5X7zV79Xri5jnu1b6qOaZyn+/8OpdOGjbHVghxQQjxIyHEdyq0+9dCiC0hxF217qveOba6riOVSu0oDKWqKiKRSCGRHRgYQDweh67rrIxMRPuetVzPxYthzpklamHWEOTQ4iLQ18c5tNT0nv67p7G2tYaL377odyjksUYWj/oKgA+UayCECAP4IoC/rmdH9VZF1jRtRxIL5AtIzc7OFgpJAfnhyKlUCmfPnmVyS0T7XP4b1ZdfDu1Y6oeIWkubrufn1YZCyMZifodDVLe1bL5HdHVz1edIyGsNG4ospfy6EOJIhWb/GcDTAP51nfsqzLGtZVz60NAQhoaGyrbp6urCpz71KXziE5/AysoKHn74YZw6darGiBurmcbCM9bGaKZYqTlNTGRw9mwn0mkBXW+DomQK91nDlFV1E9Fo5aFDRBRcW5qG0HbRqPDFiwjPzOSX9mG9ESIKGN/m2Aohfg7AGQAK6kxsi127ds2rTe3w2muv4bbbbsOf/MmfIJlM4oEHHnDc19zcHJLJJEZHRzE4ONiQeMp57bXX9nyftWKsjeFHrMvLywCClUwHLaZWiufYMeDLX+5AMnkQ8fgKlpZuJrYPPfQGLCyEMTws8OSTr2NwMFNmS97F1AjNEM/169dr/ttWwuNrkNtvR8eXv4yDySRCKytoT6Ugfv3XsfLkk8h4+BmnGc+f2+deowX1sQtqXDIrC7dLS0s+R3NTUB+voMZlx8/xY48A+JSUsuLELCHEeSGErPRvD2LG4OAgZmZmyiasyWQSCwsLSCaTO34/NzeHWCyGubm5RodJRNRwg4MZzMz8dFfiOjq6ggMHclhdDUFVb/EpOiLySmZwED+dmcGyriN34ABCq6u4ZXv9WiKioPCzKvJ7AVzarnz1RgBDQogtKeVflDaUUp4HcL7SBoUQ8tChQ9bPtm1qrRJmVQLr7++33UZxZWVd16HrOlRVxaFDhwptpqamsLCwgKmpKcRisYZXOu3v7y97TPXux4s2pbG63Y4fx+QUq1f78vKYysXqVbylbfr6+uraZyOrIld7fXnVxqkqcnE8QaiKXE085c6TaYag621Q1U0cOQIsLgLhcFtVz5lKr7Vut1NNGzdVka33lkbHUqmNXTxu3/fcPB+ctuN3FVM3bZyuHaft+B1vtW1Kz70vxxSLwXpyt7/yCv7F1avIKYqnFXT9er2upU2jPnNWG1PxteH3Y9QM51SEb966ea/Z66rI9V5XbtrUUhW5UZ9/a2njxLceWynlW6WUR6SURwD8nwB+1y6pdaPe4lFOTNOEoiiuCkUVV1a2KzwF2BepIiJqFbrehlQqDMNox0c+soXeXol7793yOywi8tDm5CTkgQMQN26gfWTE73CIiAoaudzPVwF8A8DbhRCvCiE+JoS4Xwhxv9f7qne5n1KmaSIajWJkZGTXMkBO3CStVpJcmvASEbUCTdtCJJKFqm7i8uUw0mmBmZkwTDMERelg9WSiFpBTFMhbbwUAiFVWlSWi4GhkVeQPV9H2t+rZlxDiNIDTtfxt8RBiK+E0DAOpVApHjx513cOqKAoTViLa1xQlB0XJbA8X2oRh5JNdqyc3/x3hVmG4Mte+JSIiIq+0xNfnlXpsyw0pLh5CbFFVFZFIBBMTE+xhJSKqgaLkMDu7AUXJQdO2cPRoFsvLAonEzeHKRNSkenoKP3ZGowi5mLJFRNRoLZHYVppja5e8WmKxGHp7exErWnTcaY4sERFVxyooBQCLiyEAojBcmYia0+bkJLKRCAAgnEqhLZHwOSIiohZJbCv12Jab/3rx4kWk02lcvHixoTESEe1H1jBkQODo0SyA/PBkDkMmal45RcHG7Gyh51asrqJDUdhzS0S+aonEtlKPrZuiTS+//LKr6sdEROSeVVBqcnITfX35XlurB5eImltmYiLfc9vTk++5dVFsk8hv3W3dAICe9p4KLanZtMSnCynlZQCXhRCfqPZvJycnceedd+LGjRtIJBJYWFhoQIREra+rq2vHbRAELab9GE9nJxAOA52dYYyPA5oG6HoY3d3dvsVUDSsOp3j3ml08bmML2mPrtf1yfEG5FgEAp07l/125AjzwAMIrK+ianwdOnqx6U814/oJyLgJ5bSC453T47cN45MVHcN+x+wIVG89j/VoisXVbFdmqgKyqaqH3VlEUHDlyBIuLi40Ok6ilWQt4W7el/FgA3SkmPxaqd4rHz4Xqa4mn2vM0NtaJVCqMsbEsTDODsbEQxsbacOPGzarIxdsojsmv82QXz9ra2p7EUqmNXTzWz5W25+b54LQdP69Tt22crh2n7fgdb7VtSs99oI5pYAAdBw8inEohOzaGrY0NtOk6NlUVue3PW5Xi9fv1upY2bp97Tm28uk6Lrw2/H6NmOKfTi9NY3VrFhasXcO4953z5fFLrc9yrfVVzTOU+3/l1Lp20RGJb3GNb7luO8fFxpFIpPPzwwzh16lTh948//jg0TYOu603Ti1AOY20MxkpUvfxyP/lb4Oac27NnQ7h0aYNzbYlaxFZ+OAa2NA1tuo5wKgUYBja25962Gwa2NK2Q6BL5ZS2bTxxXN7kOc6tpicS2WLlvOcbGxqDrOh588MEd32ptbGwgm81iY2Njx7fgxdvxoxeh1jal36wE+ZvrWr/N8+OYGv2NlZfHVG/vaS1tiNzQtC0MD4eQTgsYRjsUZcPvkIjIAzlFQWY7ad0CgO0eWwBoNwyEUymEhoeRmZ5mcktEDbEvikdZnJbxSSQSSKVSSLBcPRGRp6we2kSiDYrSAQCYns5wyR+iFpZTFGRMs5DAbqoqZG8vRDpdKDAVMk2ugUtEnmqJxLbScj+NZlVcZlVlIqKdrKrIgEAqFYaut0FRcpidzQ9DNs0QFKUDptkSb0dEZCOnKMhMTyMbieSHLAOF4crtIyPojEbzRaeIiOrQEp8k3PbYOpmcnEQkEsHk5OSu+6ykdb7MC66u60ilUtBZ5p6IaId88prB5OQmIpFsYa6txTDaCwlvKdMMIRrtZNJL1AJKe3G3NA3ZSAQCQDiVQv/UFIB8Ty7XxCWiWrTEpwW3PbamaSIaje7qWS23zq2VtE5tv+Da0TQNkUgE2va3kERE5I6q2ie8wM2k1zDafYiMiBoppyjYmJ0trIW7FI+ja34eHcPDXBOXiGrSsMRWCHFBCPEjIcR3HO4/IYRYFkJ8a/tfzVlhuR7b4mHCVpJqGIbrbVtJazwed2xTLjEmIqKbc22Hh3cOO7Z6dO2qI1tJL+fiErUuK8FdHxhA/9QURDoNGQohG4v5HRoRNZlG9th+BcAHKrSZk1Levv2v5q/myvXYFg8TtpJUdbtKH1B5fqx138DAQK3hERHte5q2hd5eiXRa7Bh2XG6ObfFcXCJqbV3z8witrEAeOACRyyE8M+N3SETUZBqW2Eopvw7g9UZtv1hxj23pcOPiYcJ2VZE5P5aIyDtO82IVJVeohlw87LjcHFsi2j/6p6bQ+cMfQt56K2RvL3tsiahqfn+SOC6E+BsA1wCMSCm/W8tGpJSXAVwWQnwiHo/jBz/4AT75yU/ihRdewO23345nnnkGALC0tLTrb+PxOJLJJOLxuO39luXlZQBAV1dXLSHuKcbaGIw1ePusJGgx7Yd4NO0NWFgIY3hY4MknX8fgYKZw3+23A9svx7h+PX8bj3cgmTyIeHwFS0uZffEY1cMunuvWg1nD37YSHl9zW/3t38ab/uiPcOD119GWTgNf+QqWfuu3/A6rLLfPvUYL6rUR1LhkVhZuy33232tBfbyCGpcdP4tHvQjgX0kp3w3gMQB/4dRQCHFeCCEr/QOA9fV1FN9WMjg4iJmZGQwODtZ9QERE+93o6Ap6enJYXQ0hmTxYsf3gYAYzMz/dkQAT0f6z8su/jO//t/8G2d0NABBC+BwRtaqutnyC1t3e7XMk5DXfemyllP9c9POzQoj/KoR4o5TyJzZtzwM4X2mb2wmu9TP6+/vt9lvcvuz9xW2sRLm/v7/iNtzsp5FtimMtvd9pO37FWxqr2+34cUxOsXq1Ly+PqVysXsVb2uZnf/ZnAQCHDx+2beunoMXUyvEMDwNvfCOgaYCud1bc9pUrVlvg5MnGxOSFIMdTbWxBOxav8fiaV8fcHNrb2oB3vAPtjz4a+GMNWnxBi8cStLg+/I4P45EXH8HH3/vxwMUGBO/xsgQ1rmK+JbZCiJ8F8E9SSimE+GXke49/WuO2TgM47WV8RFSdSqMl/Piywimmvfoip/SY7OIJwpdg1cTj5jwdPy7x3HPY3rZzLKYZwtmznUinBcbGshgYyOyIya/zVNzGimdtbW1PYqnUxi4e62e3X86Vez44bSfoX+gCcLx2nLbjd7zVtik9961wTNb9IdNEv6oitLIC/PCHyEYiyAwMAHv4OlBLG7fPPac2Xl2nxdeG349RkN6DndpML05jdWsVF65ewLn3nAtMZ4qb57hX+6rmmMp9vvPrXDpp5HI/XwXwDQBvF0K8KoT4mBDifiHE/dtN7gLwne05to8COCvdRGzD7Tq2REQUHIbRjnRa4MABieVlYVsZmYhaR8g00aEoCJWsRNFuGOi6ehUAkI1EsKXVvAIkUUVr2XziuLq56nMk5LVGVkX+sJTyTVLKdinlm6WUT0opn5BSPrF9/+NSyndKKd8tpfwVKeV8rfsqrorc09OD4lsiIgoma53aI0ckFhdDuyojO1VYJqJgckpcLW26jnAqhbaSlSg2VRXrx47hp5qGjGkiV7R6BRGRW35XRfZEcVXkxx9/HA888AAAYH5+HieLJ23VwaoE1gwVwRhrYzBWIm8pSg6KsoEXXsgv91O8DBBwcykgwwCiUfviUqYZgmG0Q1U3EY3WNOiHiEqETBPthoFNVYWMRl3/nZW4QteRsUlOt7Yn1Jf2yOYUBf/41FMAAPvKEERElbVEYlvs+PHjOHjwIFKpFMbGxjAwMLDj/nqLRz377LPQdR2qqkJRFN/nMti1KR0LH+S5RrXOv/CzeFSj5hg0onhUrfNda2lDVKt8gptPXK9du/l7Vd2EYeRvnbhJfqthJcqatgVFydW9PaK9VGtCWqrdMPIJqmEgU8V2nBJXS05RbBNeIiIvtMT4ruKhyACgqioikQi0BszR0HUdqVQKhmG4/hvTNKEoCkyHoTlERLSbouQwO7uxK8E0zRAUpQOmGSoMZy6X/FbDSpRLh0UTeaHSUN16WQlpexWfUexsqiqykQg2VbWqv8spCocSE5FvWiKxLS0eZSWRSgNeWDVNQyQSgVrFi72VDA8PDzO5JaIdiRlVT9fbCsmnU/JbKytRLh0WTftHI5NPK/EsnWPqlVoT0lI5RcHG7CwTVCJqKi3xqaq0xxZoXC+poiiYnZ2tKmnWNA29vb1Ip9PQG/RmRkR7w4uktDgxo+pp2lbDkk9FycE0MxyG3CQakYQ6FTjygpV4NqrqLxNSItrPWiKxtVvuJ5FIIJVKIZFI+BVWgaIomJ6ebtjwaCLaO14kpZq2haNHs1zipkZMPpufVwlpI3pAtzStYcknh+oSETVOS3yisuuxXV1d3XHrt0YOjyaiveNFb6Gi5NDXBywu5gsVcVkbama1JKleJaSN6AFl8klE1Jxa4lOUXY8tEVEjeNVbaCXI+cq/uwsWcR4u+c1twmoN3a2mYJFXCSmTUCIisrTEBC8hxGkAp/2Og4jILWuJm/ySSfllbYp7gW8OeQZOnMj6FyjtW8VrkmZPnHBsZy3xUk3BopyiVLWMDBGRV7rbugEAPe09PkdCXmuJxFZKeRnAZSHEJ/yOhWi/6urq2nEbBEGLySmeU6fy/65cCeN97wN0HRgfB/L5Qhjd3d17Go+fghaTFUejzkG17OJxG5vjY3vlinWxASdP3vz99kUY1vXy+xgaAoaGEHZ3CA0TtGvHa0G7Fr3WjOcvKOciqNdGUM/p8NuH8ciLj+C+Y/cFKjaex/q1RGLLHlsi/62vr++4LZXvmcwTQpS9300bu/tL2zjFVO12am1Tekx28RS3GRvrRCoVxthYFqaZwfPP54ck/8qvtEFVN6EoOU/jrRTPXp2n4jbFMfl1nuziWVtb25NYKrWxi8f6udL2rL/dePZZtOk6tjQNOUVBx9gYwqkUsmNj2Dh+/OZ2BgaA55/PbyMgx1+ujdO147Qdv+Ottk3puW+FYwrS63Utbdw+95zaeHWdFl8bfj9GzXBOpxensbq1igtXL+Dce875/r5ncfMc92pf1RxTuc93fp1LJy0xeYtzbImoFRQXprLm2CYS+SHJhtHud3jUArrm59ExPLyjcJNXa58SETWDtWw+cVzdDEaBWfJOy/bY9vT07LglImom1hzbo0dzhSJTRPXomp/Hz9x/P8TaGmRvb6FwU05RsMHiS0RE1OQaltgKIS4A+A8AfiSl/CWHNicAPAKgHcBPpJT/rpZ9Fc+xtcal33fffTAMA/fd5834+WYaX85YG4OxUqNZyezwcAj/5b/kE1lN22LxKPJE/9QUwmtrkAcOQL75zX6HQ0RE5KlG9th+BcDjAP7U7k4hxCEA/xXAB6SU/yCE+Jde7NQal37hwgWsrKzgwoULOHfuXOH+Wsec+zHvq9Y2pWPhgzzXqNb5F34cU6PnGHh5TPXOd62lDdVP07Zw550hpNMCFy+G8eKLGQAAH2bywlI8DkxNoXN9HaHFRbTpOjLby/m0GwY2VZXL5hARUdNq2BxbKeXXAbxepslvAHhGSvkP2+1/VOu+hBCnhRB/XPy71dXVHbdEREGnKDncems+i11dtf8ygahW6wMDuPbUU9icnNyxhmy7YeTXoR0ZQWc0WnHdWiIioiDyc47t2wC0CyFeAHAQwB9KKW17dyspHop8/fp163eF26WlpbqDXV5eBtAcQzsZa2Mw1uDts5KgxeQmnq6uWwGE0NWVxdLSEubmOpBMHsTo6AoGBzN7Hs9eC1pMzRCP9b7n+m9vvx145pn8L5eW0BGP42AyidDKCtpTKWxpGpZmZtAxN4eDySRWRkeRGRz09kAaIGjnyms8vuBx+9xrtKA+dkGNS2Zl4daLHMErQX28ghqXHT+rIrcBuAPAKQD/HoAqhHibXUMhxHkhhKz0by+DJyJqBF1fxh13bEDX828kqnoLFhY6oaq3+BwZtarM4CB+OjODZV3Hxh13YGV0FABwMJlE58ICDiaTO9p3zM3hDbEYOubm/AiXiIjIlp89tq8C+KmUchXAqhDi6wDeDeD7pQ2llOcBnK+0QSGEPHTokPVz4ba/v794W8Xtd22j0hzb/v7+ppljax13M8yxLT5Hbrbj5xzb0li92lcj5tjaxepVvKVt+vr66tpnI85prdeXV21Kj8kuntJtxGJALJYD0AOgB+Fw/mX6xo02fOhDPwNN24Ki5DyJ1008lY7J6+eeH6+15Y7Jisd6b2l0LJXa2MVT+r7ntL2Kz4fTp5E9fRo9QqAHAHQdWV0HNG3H/jqnphBeWEDb1BQysdiO7Vjzda01cr0+/nJtnK4dp+0E/b28VOm5b4VjCtLrdS1t3D73nNp4dZ0WXxt+P0bNcE5F+Oatm/eavXo9cfMc92pf1RxToz//1tLGiZ89tv8DwL8RQrQJIboBRAD8bS0bsptjW265H9M0EY1GYXIeEREF3OTkJiKRLHp6gFQqDF337vvI+fku3H33YZhmSyxpTh7LKQoyprkrQd3StB1zdItZ83WtNXItIdNEx3ahKiIiokZo2KcZIcRXAXwDwNuFEK8KIT4mhLhfCHE/AEgp/xbAXwF4CcA3AXxZSvmdWvYlpbwspfzt4t9NTk4iEolgcnISQD6ZVRQFpmnCMAykUinoJW+8RERBoyg5zM5uYGIig0gkC03b8mzbU1P9uHq1q2yybJohKEoHk18qcEp4AWBTVW2T3rZEolCgioiIqBEaWRX5w1LKN0kp26WUb5ZSPimlfEJK+URRm6SU8h1Syl+SUj5S677semytJFbZfuPVdR2pVAqGYUBVVUQiEWjbb7zFSS8RURBZCa7dMORaxeNLOHZsvWyynEjk19ZNJPycuULNIqco2Jid3ZX0ipJb9uASEZHXWuKTSnFVZKc2mqZB13WoqgpFUaAoSmEMt5X06rqOEydO7Ppb0zTxmc98BvF4HHfddVejDoOoqVnV8oJUNS9oMQUtnpMnl3Dy5BIOHz7s2CYUsm7DexJ30B4jK47u7m6fI8mzi8dtbL4+to8/DmgaQrqej/fhh4FUCuHxcWBoyJNdBO3a8VrQrkWvNeP5C8q5COq1EdRz2tveCwA42HkwULHxPNavJRJbIcRpAKfLtbGSWbuJx7FYDN/97ncRKyqCUUzXdVy9ehVTU1NMbIkcWMUFrNtSfhaPKo3J7+JRxfEEodDc+vo6TDMEXW+Dqm4WeoWFEEgm87/XtC2sr+f2rHjU+vp6oIpHra2t7UksldrYxWP97LZ4VLnng9N26j62gQHg+efzbdbW0DY0hPaXXsLmqVPIevT8dLp2GnZMe9ym9Ny3wjEF6fW6ljZun3tObbwuHrW2tub7Y9QM5/TMW8/gsW8/hnveeY+r95q9Lh5V73Xlpk0txaPsPt+xeFQDFM+xrWU48czMDNLpNGZmZmzv1zQNx44dQzwery9QIqKAmZ/vgqJ0FIYcG0b7jvsVJQfTzHg6BJr2n9Khx+HLlyHSaYQd3neJiBrl6b97Gmtba7j47Yt+h0Iea4nEtniO7UgNhSk0Tdsx57aUoih46qmnMDAwUF+gREQBYZoh3H33Yej6G5BKhQEIRCJZqOqm36FRC7ES2kLxKMMA4Fxkioio0day+R7R1c1VnyMhr7XEUOTiObahUKjqselDQ0MYqjDHp5nGlzPWxmCs1CpMM4SzZzuQTgv8wi9sFKotK8ruocZE1Spey7ZN1xFOpZA7ehTZSASbqgpgu7JyNOpzpERE1EpaIrEt9gd/8Adl5xjMzs4WKiNHbd5Uncac+zHvq9Y2pWPhgzzXqNb5F34cU6PnGHh5TPXOd62lDTUPw2hHOi0QCknceecKHnpo93rfRNUImSbadB2bqlpYyxa6nu+R3b7NOdS5ICIi8kLLDUVWbNbVKzYyMoJUKlXTkGUiolagqpvo7ZXI5QT++q9vJrWmGUI02sk1a6kqIdNEx/BwYahx8TDjcmveEhEReaklPr0UF4+qBdexJaL9RFFymJ7O4NixdcTjS4Xf63q+gNTZs0xuyZ7d+rNtug6RTkP29mJTVZnMEhGRL1rik0txjy1QPlGdmJhAJBLBxMRE4XfF69gSEe0HipLDU09dw8DAzeHqmraF3l6JdFowuSVb7SMjCKdSaEskCr/b0jRkIxFsXLrEZJaIiHzTEp9aSntsDcNwTFQVRcHs7OyOIcuxWAy9vb2O69gSEbU6ax3bT396s5Dc6nrLlWGgGoRME53RKEKmCWu2ffGse/bQEhFRELREYlvaY6uqatnle4qZponPf/7zZdexJSJqddYw5C98oR2f/vRmoVIy7V92S/VkJiby1Y0nJ/0Oj4iIaIeW+Dq+eLkfIN8ra1fx2E4ikUA6ncaBAwdcJcJERK1kfr4LX/pSB2KxLL773RDSaYHLl8OYnd1wrIZN+0NbIoHw4iJyb3lLYakeLtNDRERB1ZI9ttVYXc0vznzrrbdWrKhMRNQKTDMERenA/HwXpqb6kUqFMTMTxvR0BpFIFqq66XeIFACFYcc//nEhqSUiIgqqhvXYCiEuAPgPAH4kpfwlm/tHAdxTFMcvArhVSvl6tfsq7bG1mKYJXdehaZpj0trT07Pjlohq09XVteM2CIIWU1DiefhhIJUCtrbegE99agWPPtoFXQ/j5MkwhoYAIOxbbEF5jCxWHN3d3T5HkmcXj9vYqn5sH38cOHMGYmUFBx5+GDh1qrpg91jQrh2vBe1a9Foznr+gnIugXhtBPae97b0AgIOdBwMVG89j/Ro5FPkrAB4H8Kd2d0opkwCSQL7HFUC8lqS26O9Pl/6+uNpxcWJrmiYMw4CmaZicnCwkv0RUu/X19R23paSUhZ/thrgW3++mjdMw2eI2TjFVu51a25Qek108exVLcZsHHwzBMNpx4sQKvvjFHnzucxsYGMhhfd2f81Tcpvgx8us82cWztra2J7FUamMXj/Vzpe25eT4Ubye0sYH2n/s5SACbDz6InMv9+NXG6dpx2o7f8VbbpvTct8IxBen1upY2bp97Tm28uk6Lrw2/H6NmOKdn3noGj337Mdzzzntcvdfs1euJm+e4V/uq5pjKfb7z61w6aVhiK6X8uhDiiMvmHwbw1Tr2VeixvX79euH38XgcyWQS8XgcS0s312p86KGHsLCwAE3TMDMzg2eeeQYAdrQptby8DMDdtxVzc3NIJpMYHR3F4OBgjUecUJ68AAAgAElEQVRVu2pi9RtjbYxmipX2nqLkEI1m8Ku/2oOrV7ug61kAW9D1NqjqJhQl53eI5LOQaaJjeBginUY2EuEwZCJqGU//3dNY21rDxW9fRPyX436HQx7yvXiUEKIbwAcAnCvT5jyAh9xsrzSptEssR0dHC20aIZlMYmFhAclk0pfElsgPQUymgxZT0OL5t/82h+9970143/vS0LQDWFgI46GHtnDs2PXKf9wgQXuMmiGe4i90q/1bJ2/QNIh0GjIUQvp978Oqy334KWjnyms8vuBx+9xrtKA+dkGNazWTr6+TvpEu26m114L6eAU1Lju+J7bIDyH+v8sNQ5ZSngdwvtKGhBDy0UcfxcLCAh599FEMDw/bthseHna8r5LDhw9XbPPFL34RmqZB13VX7RvFz31Xi7E2RjPFSntnbq4DyeRBvP56DmtrYfzVXx3A6OgKkklgdHTF7/AoAFZGR9H+W7+F0I0b6Pra17D6u7/rd0hERERlBSGxPYs6hiGXevDBB2EYBsbGxnaMBbcKSamqWphvW82Y82rmfQ0MDOC5554D4M98h9Kx8EGea1Tr/As/jqnRcwy8PKZ657vW0qavrw8A0N/fX9P2GjnHtjQmv+fYFsez18890wzh4x/vRDot8Au/sIFjx9ah6yEoSg9isRyk7AbQ7fqYGjXHtr+/P1BzbA8dOrQnsVRqYxeP9bPb17ByzwcACL/wAtqmpoBbbwVeeQVt4XBgjr9cG6drx2k7fsdbbZvSc98KxxSk1+ta2rh97jm18XqO7aFDh3x/jJrhnIrwzVs37zV7Pce23uvKTZta5tjafb4L2hxbX5f7EUL0Afh3AP5HndspLPejKApmZ2d3VUG2CkkZhrHr703ThKIoME2znjCIiALPMNqRTgv09kpo2k/x1FPXCnNqTTOEaLQTptkSK8FRjdoSCYRTKQDIr187OelzRERERJU17NOLEOKrAL4B4O1CiFeFEB8TQtwvhLi/qNkZAH8tpVytZ19SystSyt8u10bTNEQiEaiquuu+4urJ5czPzzMBJqKmpqqbiESymJ7OYGBgZ49+ItGGVCqMkZF2n6KjILD/rpyIiCjYGpbYSik/LKV8k5SyXUr5Zinlk1LKJ6SUTxS1+YqU8my9+yrusXViJaR269laSW8sFkM0GnVMXKemphx7fYmImoGi5DA7u+FQ+Tif0rz8coi9tvtQyDTRGY1i6957kY1EgJ4ehFMptFX40peIiCgIWuKTi5se23KspHdmZsYxcZ2fn8fKygqOHj1q2+tLRNTMrET2wAGJGzcEDIO9tvtNu2EgnEohPDODre213bNHjxZ+JiIiCrKWSGyLe2zrGSZcbrjy1NQUfvjDH6Kvr8+215eIqJklEm1YXAzh1lslIpEsVHXT75Boj22qKrKRCLY0DW26jtDiIkKvvup3WERERK60RGJb3GNbaZiwaZqOw42dCk8BQDwex7Fjx6Dxm2siakn5Ycg//rGAqm46DFWmVpZTFGzMziKnKNjSNMgDByDSabQlEn6HRkREVFFLJLbFPbaVhgkbhoFUKoWRkZGqCkENDAzgqaeeYm8tEbWkyclN9PbmhyGPjLSzOvI+l1MUyCNHAAChl19GiEUTiYgo4IKwjm3dpJSXAVwWQnyiXOJpmiaWl5dx9OhRAChUQmaySlS/rq6uHbdBELSYghzP0BDwF38BaBpw/XoYqRQwPh7G0JB/MQWBFUd3d7fPkeTZxeM2tqof28cfB86cgVhZwYGHHwZOnaou2D0WtGvHa0G7Fr3WjOcvKOciqNdGUM9pb3svAOBg58FAxcbzWL+WSGyFEKcBnK7UTtd1LC4uFubRGoaxa2ixaZowDAOqqjLhJaqCtYC3dVvKjwXQnWLyY6F6p3j8XKi+NJ6BAeC55yRMM4SRkXa8/rrAs8/uHJbc6IXqi2Py6zzZxbO2trYnsVRqYxeP9XOl7bl5PuzYzsAAQpcuoU3Xsfngg8Bf/iXaDQNbmoaczfujn9cy4HztOG3H73irbVN67lvhmIL0el1LG7fPPac2Xl2nxdeG349RM5zTM289g8e+/Rjueec9rt5r9ur1xM1z3Kt9VXNM5T7f+XUunbTEODO3VZGLi0M5Lf9jDVU+e/Ys16slon3JSmQXF0NIJFri+0+qUU5RkDFN5BSlUDW5Y3iYQ5OJqGk9/XdPY21rDRe/fdHvUMhjLZHYulnHFihfHMqiqip6e3uRTqernodLRNTsTDOEaLQTq6vWN6b235zS/rOpqpC9vfmCUrqOkGmiQ1GY5BJRU1nL5ntEVzdXfY6EvNYSiW2969gWUxQFly5dQiQSAXBzHm6pctWViYiajWmGoCgdGBlpRyoVRk8PEIlkMTnJZX8oL6co2Lh0aceSQOFUqpDkdkajTHKJiMg3LZHYuu2xdcvq2Z2YmEAkErFd4scasmyX9BIRNYv5+S4oSgcSiTakUmEAApFIFhMTGZhmhsv+0A7FQ5O3NG1Xktu+veQee3OJiGivtcTkqeKqyF5WEjt16hRObVeBvHbtGoCbFcHGx8ehaRp0XUdXVxeuXLlS+P/Jkyc9i6EWzVS9jLE2RjPFSv6amurH1athvOUtOfT2SnzkI1uIx7e27+UwZHKWUxRktqf2bAGArmNze8k9K9GFrhfahEwzX4hKVW2LTxEREdWjJRLbYo2qUFdabfH48eN47rnnCpVFx8bGkEqlMDY2hoGBgcJ2rCrLmqbtmtu7V5VOg1wdstaKeX4cU6Orwnl5TPVWKK6lDTWneHwJX/pSB5aXBV55ReDP/iyMy5fDUNVNRKM8v+ROTlGwceJE4f9bmgboev52WyHZNQxsFL0fWgmvU7VlIiIiNxo2FFkIcUEI8SMhxHcc7u8TQlwWQvyNEOK7QoiP1rEvT4ci18KquFw6bNkasjw8PMz5uEQUOAMD6zDNDCYnNxGJZAEIpFJhGEZ7oY01/9Y0W2L2Cu2B4iHLFmvostWraymeq1uMw5mJiKgajfyU8hUAHyhz/+8B+J9SyncDOAFgUgjRUcuOvCweVSun5YNUVcWBAweQTqeRSCR8io6IqDxFycE0M5iYyCASyUJVbxaNsubfcukfqkdOUbAxO7urV7Z4rm4xa3mh4oSXyS4RETlpWGIrpfw6gNfLNQFwUOTHOPZut90q096R3z22VkJr1yOrKAqOHDmy90EREdVAUXKYnd3YUTTKWvrn5hJARN6x690F8ssLlSa8pUWqLCHTxOG770bX/PyexExERMHj59fvjwOYAXANwEEAw1LKmspvFhePun79uoch3rS8vAwgX4xnbm4OyWQSo6OjGBwchKZpWFhYgKZpmJmZ2fW358+fL7RfWlpqSHxOsQYdY20MP2IN4uMTtJiaNZ6urlsBhNDVlcXly2tIJg9idHQFg4MZ32LaK80Qj9v3vaAdS0XHjgHPPJP/efu9syMex8FkEivxODJFx/0GTUPX1avITkxgqaiAY8fcXL796Cgyg4N7Gr7Xmu78VakZj69RnzmrFdTHLqhxyaws3O7F53K3gvp4BTUuO35OmPr3AL4F4DCA2wE8LoS4xa6hEOK8EEJW+tfIYL/5zW/iox/9aCGpXVhYQDKZBACMjo7ijjvuwOjoqO3fDg4OYmZmBoNN/qZKRPuTri/jjjs2oOvLSCYPYmGhE6p6C2KxN2BurqYZJEQ1yQwO4qczM7uS1JXRUaTf9S784+/8zo7fH0wm0bmwgIPb79dAPtl9QyyGjrm5PYmZiIj2hp89th8F8AWZL6v6QyHE/wJwFMA3SxtKKc8DOF9pg0IIeejQIetn2zZuK9OWVjP+4z/+Y7z00kuYmprCZz/7WRiGAVVV0d/fj1gshlgsVtV+GtnGqoTb39+/636n7fhdFdmK1e12/KyKXBqrV/tqRFVku1i9ire0TV9fX137bMQ5rfX68qpN6THZxROk1wqn7cRiQCyWA9CD3l6JkZEsXn65HTduCExNtSEW29lzW0+8xTH5dZ7s4rHeWxodS6U2dvG4fd9z83xw2o6f16mrNrEYrr33vQhh57UjP/tZZA0D0LTCcXdMTSG8sIC2qSlsnD4NAAi/8IJtZeYgHXfpuW/K81Tmfr9fr2tp49VnTrdtnPZTfG34/Rg1wzkV4Zu3bt5r9uo10s1z3Kt9VXNMjf78W0sbJ3722P4DgJMAIIT4GQBvB/D3tWyoEXNsrWrG+nbRing8jmPHjhUS3dnZ2R2FosrNsyUiahWKkkNfH3DjhkBvr4Sm1VQagWhP2BWssqvO7FSZmYhaT3dbNwCgp73H50jIaw3rsRVCfBX5asdvFEK8CuAhAO0AIKV8AoAB4CtCiG8DEAA+JaX8SS37Kp5jW+3fmqYJXdd3rTOrqmqhxxYABgYGMDAwgMOHD9t+Y6DreiERLq2MTLQfWHMvgjQHI2gxtUo84+OApgEf/KDA+HgnOjuBommNvsTUKFYc3d3dPkeSZxeP29iC9th6zfXxDQ0BQ0MIF/9u+6IO63r+769cyV/kuu7dxV2noF2LXmvG6zMo5yKo10ZQz+nw24fxyIuP4L5j9wUqNp7H+jUssZVSfrjC/dcA/G9e7EsIcRrA6Vr+1ikhVRQFiqI4docXM00Ty8vLOHr06K51bIn2C2uoinVbys+hyKUx+T0UuTieIAxFriYeKSWOHweeew6IRjuRSoVx7lwWfX2Apm1BUXKeDEVeX18P1FDktbW1PYmlUhu7eKyf3Q5FLvd8cNqO30MH3bRxunactrNjGwMDwPPPAwBCzz6LjuFhiHQa2bExbBw/7tsxFSs99816npzu9/v1upY2bp97Tm28Hoq8trbm+2PUDOd0enEaq1uruHD1As6951zghiLXe125aVPLUGS7z3ccitwAso51bDVNQyQSqSkhtYYfJxIJLC4uoq+vj721RLQvmGYIy8sCR49mAQikUmHoOte5pebXpusQ6TRkby82VRUh00RnNAqunUvUGtay+cRxdXPV50jIay2R2NYzx9aaF1tLQmrNwwVQc3JMRNSMDKMdi4sh9PUB9967hd5eiVgs63dYRHWz5uBmpqeRUxS0GwbCqRQ6hoeZ3BIRBVhLfL1ePMe2UePS7caXj4+PQ9O0QoEpTdPQ2dmJkz7Px2mmsfCMtTGaKVZqTqq6iXyx2S0kEm1IpwUuXgwjHmdyS80tpyjIWF92S5nvtb3rLoh0Gm2JBDIvvuhvgEREZKslEttijZrvYI0rf/bZZ6HrOlRVhaIoeH57To6iKEilUhgbG8PAwECg5s0Fef5UrfMv/DimRs8x8PKY6p3vWksb2l8UJQdF2cALL4Tx8svW4J/KNQmImk1OUSCPHIFYXIQAEDJN26WBiIjIX/t+KLId0zQRjUZtl+6xik0ZhrHj9/XM1SUiala63oYbNwRCIYl77+XSP9SaMhMT+SWCJidvLg2USKBDUTg8mYgoIFoisa2neJSdkZERpFIpjIyM7LrPSmDVovXvgPrm6hIRNRvTDCEa7UQslkVvr0QuJzAzE678h0RNKKcoyJgmcopSmIMrAIRTKbSPjLC4FBFRALREYltvj62VkNr10JZSFAWzs7NMYIloX7IS2pGRdqRSYczMhDE9nUEkkoWmsceWWp+V5G5OTu5KcNmDS0Tkn5ZIbOvtsS1eyxYAJiYmEIlE8JGPfMR1wktEtB8YRj6hffnlEI4ezRbWrjXNDBQl53d4RHvGSnCtYcpWgtum6wiZJpNcIqI91hKJbb09trFYDL29vYjFYgBu9spevnx5R8JLRLTfqeomenslbtzIF4rS9TaYZku8lRDVJKco2JidLSS4W5pWmIfLJYKIiPZOS3waqbfH9uLFi0in07h48eKO36uqyoJQRERFFCWHS5c2EIlkAQikUuFCcqsoHUxyad8qnYcre3vzSwRt9+ByHi4RUWO1xCeQRlVFtn7mfFoiopsUJYfZ2Q1MTNycW6vrbYUkl2i/yykKMtPThR7cdsPIz8MtWVGBiPZed1s3AKCnvcfnSMhrLfEJREp5GcBlIcQnavn7yclJ6Lpe6Jk1DKOwpI+V4M7Pz2Nqagqf+9zncOLECa9CJ2oZXV1dO26DIGgxtVo8p07l/wFhdHYCmgZ88INhvP/93dB14OTJvY/Ja1Yc3d3dPkeSZxeP29iC9th6LXDHNzQEDA0hDMB6goQ/+EF0ve99qOUJErRr0WuBO38uBOVcBPXaCOo5HX77MB558RHcd+y+QMXG81i/lkhshRCnAZyu9e8VRSn0ykopoaoqDMPYsaTP1NQUrl69Cl3Xa0psTdMsJM/sAaZWtL6+vuO2lJSy8LMQouz9btrY3V/aximmardTa5vSY7KLZ69isWtTSzxO52ljI4Rstg0XLgCLi2GMjWVx/PhG1fEWx+TXebKLZ21tbU9iqdTGLh7r50rbc/N8cNqOn9ep2zZO147TdvY03uPHgeeeQ2c0inAqBfnBDyIzPY1c0eeBStspPfe+H5PHzz2/X69raeP2uefUxqvrtPja8PsxaoZzOr04jdWtVVy4egHn3nPOl88ntT7HvdpXNcdU7vOdX+fSScOGIgshLgghfiSE+I7D/f1CiD8XQrwkhPimEOKXat2X1+vY2i3pE4/HcezYMcRiMUSj0aorJZdWXiYiagXW3NpEIj8UGRCIRLJQ1U2/QyMKnOzp05ChUGHuLRHtvbVsPnFc3Vz1ORLyWiPn2H4FwAfK3P8ggG9JKd8F4D8B+MNad+T1HFs7AwMDeOqppzAzM1MYpmzHaU1cTdNYiIqIWo6V0K6u5hPayclNzM5ucOkfIhvhP/sziFwO8sABbPHzABGRpxo2FFlK+XUhxJEyTd4B4AvbbReFEEeEED8jpfynGvZVmGPbqHHp1rjy8fFxaJoGXddtx8CPj48jlUrh4Ycfxqn85DMAwNDQEIaGhhoSm1OszTAWnrE2RjPFSs0uP2SopwcwzQxMM4RotBOqusnklqiE/QA7IiLygp9zbP8GwIcAzAkhfhnAvwLwZgBVJ7bFrl275kFou7322msAgJ/85CfY2NjAT37yE9t9PfDAA9jY2MADDzzQsFgqsWJtBoy1MfyIdXl5GUCwkumgxdRq8czNdSCXa8dtt23h/Pl/xtJSBpr2BiwshPHQQ1s4duz6nsfktWaI5/p1d49z0I7Fa81wfD133olbPv95iBs3AE3D0syM679thuOrRzMen9vnXqMF9bELalwyKwu3S0tLPkdzU1Afr6DGZcfP5X6+AOCQEOJbAP4zgKsAsnYNhRDnhRCy0r9aA5mbm0MsFsPc3FzFtslkEgsLC0gmk7b3Dw4OYmZmBoODg7WGQ0TUFJLJg/j+99txyy0Sg4MZAMDo6Apuuy2DlZUQ5uY6fI6QKFi6vvY1iFwOuQMHsDI66nc4REQtxbceWynlPwP4KACIfPmr/wXg7x3angdwvtI2hRDy0KFD1s9O+y1uDyBf8XhhYQFTU1M4fXpnceXSaosf+tCH8L3vfQ9nzpzBoUOHfK8+Z9fGirW/v3/X/U7b8Sve0ljdbsePY3KK1at9eXlM5WL1Kt7SNn19fXXts5FVkau9vrxq41QVuTieIL1WuNlO8f2f/ayEYWShafltmGYIU1NtCIfzlZGnpvoRi2Wqirc4piBVRbbeWxodS6U2dvG4fd9z83xw2o7fVUzdtHG6dpy240e8bTdu5H9x663oicXQY9PGaTul5z4ox1RPmyC9XtfSppbPnE73u2lTqSpyED6XNsM5FeGbt27ea/a6KnK915WbNrVURW7U599a2jjxrcdWCHFICGF9nf9xAF/fTnZr2VZdxaOcCjvZFYKamZlBOp3G5cuXa90dEVFLUJQcTDOz/TMrIxMREZF/Grncz1cBfAPA24UQrwohPiaEuF8Icf92k18E8B0hxPcA/BqA3691X14v92MxDGPXEj1WEly8xi0R0X7ktNTPxESGlZGJSoRME+LHP87/p6enfGMiIqpaI6sif7jC/d8A8DYv9iWEOA3gdMWGDorXmD1x4gSAfG/t8vIyjh49uqMnV1GUQhsiov3MMNqRSoXxlrfk0Nsrce+9W4jHs66GCxHtN+2GAXHjBmQohK177/U7HCKiluNn8SjP1NtjG4vF0Nvbi1gsVvidYRhYXFxEX18fFEXxJE4iolaiqps4ejSLH/9YIJ0WmJkJ+x0SUWBtqirkgQMQuRzCFy/6HQ4RUctpicS23jm21rzZme2y+069tUREdJOi5NDXB9y4IdDbK6FpW36HRBRYOUWBPHIEANezJfJTd1s3AKCnnVMCWo2f69h6Rkp5GcBlIcQnavn7WCyG7373u4UeW6u3NhKJsLeWyCVrfbMgrXMWtJhaKZ4rVwBNA+68EwiHAV0XOHmy09eYGsGKo7u72+dI8uzicRtb0B5brzXF8d13H2AYCN13X9VxBu1a9FpTnL8SQTkXQb02gnpOh98+jEdefAT3Hav+edhIPI/1a4nEtt45thcvXkQ6ncbFixfxyU9+EqqqwjAMFogiqoJVDt66LeXncj+lMfm93E9xPEFY7qeaeKz7x8Y6kUqF8dJLEtPTGQwM5GBtpp54i2MK0nI/a2trexJLpTZ28Vg/u13up9zzwWk7fi/P4aaN07XjtB0/4u28cAHhlRVkL1xA5ty5qrZTeu6Dckz1tAnS63Utbdw+95zaeL3cz9ramu+PUTOc0+nFaaxureLC1Qs4955zgVvup97ryk2bWpb7sft8x+V+GqCeObamaeLll1/e8TtFUTA7O8veWiIiB6q6iQMHJNJpgUSiJb4jJWo46+Na6OWXESpaSpCI9s5aNp84rm6u+hwJea0lEtt65tjquo4bN26gt7cXk5OThd+bpoloNLpjDVsiIspTlByOHLG+Pb357apphhCNdsI0W+LthchTmYkJyN5eiBs30DE8zOSWiMhDLfE1e/Ec22rHpY+Pj0PTNOi6jpMnTxZ+//DDDyOVSmF8fBxDQ0NNNb6csTYGYyXaaWIiA8No31E0Stfza9qePRvCpUsbiEa59A+RJacoyExPo2N4GCKdRlsiAfT1YUvTkOVSgkREdWmJxLZYtePSBwYG8PzzzwPYOS/nwQcfhGEYGBsbw/r6uuPcnRdeeAG6rkPTtB1Dl4M0by6oc42KY6x2/oUfx9ToOQZeHlO9811raUP7j6LkEI1mdvxO07YwPBxCOi0wMtKOvr787xQl51OURMFiJbdtug6xvIxQKgUkEmjr68OmqiLHaVBERDVpibFi9S73Y8ftPFtd15FKpaDreuF3HMZMRPuNaYagKB0AgEuXNhCJZAEIpFJh6HrLfYdKVJecoiBjmticnEQ2EoEAEE6l0D4ygs5olEOUiYhq0BKJbT3Fo+rhtN6tlewahrHXIRERNUy5+bPWEGRdb4Oi5DA7u4GJiQwikSzXtyVy4JTgtuk6QqaJDkVhkktE5FJLJLb19tiapglFUaruYbXWu+3r69vRs6tpGiKRCJcLIqKWYiWvhtG+K8nVtK1dSayi5GCaGQ5DJqogpyjYmJ1FZmIC2UgEW5qGNl3PJ7mJBDoUBV3z836HSUQUaC2R2NbbY5tIJJBKpZBIJKr6O1VVEYlEdvTWAlwuiIhak5W8quomDKO90ENrmiHoehvn0hLVyUpwc4qSLyhV1IvbPzUFAAiZJocrExHZaFhiK4R4ixDCFEL8TyHEd4UQv2/TRgghHhVC/FAI8ZIQ4j017svzObZu5slavbxMYIloP7CGGCtKDqq6WeihTSTyPblcz5bIO6XDlJficQBAu2Hs6MllgktElNfIHtstAAkp5TsA/AqA3xNCvKOkza8BuG37328D+KNadlRvj+3k5CQikciOdWwNwyj04iqKgnkOASIiKrCSXAB4+WXrrcS+ejYR1c5KcNcHBgAAm6q6cz4uE1wiIgANTGyllP8opXxx++cVAH8L4OdKmv1HAH8q8/4fAIeEEG+qdl/19tja9bxaw4wBIJVK4f7772dyS0RUIpFow40bAgcOSExObvodDlHLs4YrOxWc4jBlItqv9mTcmBDiCIBjAFIld/0cgFeK/v/q9u/+sZrtSykvA7gshPjE9evXaw+0yLFjxxCPx6FpGg4cOIC1tTVMTEzg5MmTnmy/kZaXlwEAXV1dPkdSGWNtDD9itfYVpMcnaDG1Yjyh7a9Hf/7nBYaGOgMRk5esOLq7u32OJM8uHrexBe2x9dp+Ob7C+R4ayv+7cgXQNIR1HWFNA1IphB9+GDh1ysdoq9eM5y/IrwtBENRz2tveCwA42HkwULHxPNav4YmtEKIXwNMAPiml/Ocat3EewENexuVGMpnE97//fbztbW/DgQMH8Du/8zuF++bm5pBMJjE6OorBwcG9Do0ocF577TW/Q9glaDG1Wjxzcx3Y2urDbbdJaNo/49q1jO8xea0Z4rl27VrNf9tK9u3x/eIvAk89BQDoeOABHNzYwA1FwYH3vhcro6PINMlnlGY8f26fe40W1McuqHH92pt+Da+uvIozbz0TmHMIBPfxCmpcdhqa2Aoh2pFPav8PKeUzNk3+PwBvKfr/m7d/t4OU8jyA8y72Jw8dOmT9bNtGSlncvuz9Z86cwfe+9z385m/+JoaHhwEA/f39kFJiamoKCwsLmJqaQiwWq3o/jWyzvr5eiLX0fqft+BVvaaxut+PHMTnF6tW+vDymcrF6Fa9dzLS/qOot+MEP2nHbbRkMDtaf1BJRfTKDg/jp4CDeeOIEOn7wAwhVxU9eeMHvsIgCZeaVGaxl1/C1738Nv/vu3/U7HPJQwxJbkf8k/CSAv5VS/u8OzWYAnBNCXAIQAbAspaxqGPL2vk4DOF1rrKZpQtd1aJqGEydOFH5/+fJlpNNpzMzMFBJbi6qqMAxj11I/RPtVX18fgNqT6UZ8WVHrFydetSk9Jrt4gvQlmJvtFN8fDrcVbvv7+wvL/sQgigIAACAASURBVKjqZmHZn2rjLY7Jr/NkF4/1pWmjY6nUxi4et1/ounk+OG3Hz+vUbRuna8dpO37HW22b0nNf7pjawuHCrXW+Q6aJNl3Hpqoit11TxO9jCtLrdS1tvOxMcdPGaT/F14bfj1EznNMNmS98eCN3w9V7zV69nrh5jnu1r2qOqdEdO7W0cdLIqsi/CuBeAFEhxLe2/w0JIe4XQty/3eZZAH8P4IcA/gRATV+b1FsVWdd1pFIp6Lpe+J1pmlheXsbRo0dtk1euVUtE+93ERAaRSLZQNErX88v+jIy0IxrthGm2xFLpRE0nMzGBbCSCzaLVHtp0HeFUCu2GwSJTRNSSGtZjK6X8v1Bh7QeZT71/r9591dtjq2laocfWYhgGFhcXEYlEoChKoMbgExEFgaLkIMQWdL0NwBY0bQu6DiwvC6RSIRgGEI1yiDLRXsspCjLR6I7fbWkasN1j+/+zd//BbZ3nge+/L0CQ+kFaYt00HSfpKp3tRnXmtlLcFjFTTnXodreVKm5dNUO1rqetk+36NtrEHJLTxBocyweRnQ7FyE3cTjbbuDtVfK8ZV7pdapKbqWyeZJWrXGxLOY0bm02avW4nY7frOhJNkCJBAO/9AzgQCOEABz8OzwH4fGY0pIgX5zwH5+DHi/d9n8ephYtlkaXQ6c2aZmkkVwghOtGWZEX2W3lW5GYyiR0+fJjDhw9v+tvp06f58Ic/zPLyMleuXOHHf/zHgc7ICNZJ2cskVn90UqyiM9l2hGQyxtISLC5GsSyw7QyGkWF+XpFMxkgkpPyPEGGRNwwyhoHWmg2AZJKsaZZGcpmYgD17yJomubJlWUII0Sm6omNbbnV1FWh9zvna2hr/+I//SDqd5uTJkzz99NNAYZ550GsD6rVx5sI7P8O81qgyVq/bCTJ5VGWs7dqXH8mjqsXarnirxSy2j2QyRioV5R3vyNPfrxkdzZVuM4w8hrFe/F/NiTtCiADkDYN1w0ApRRbAslBLS0SKHdyePXs2rcUVQohO0BULoJRSR5VSn23nNpPJJOl0mv7+fkzT5MqVK7z//e/HlvUoQghBIrFBPJ5j925IpxVzc9HSbbYdkTW2QnSIvGGQsW02ZmbIxeMoKKzFnZyUdbhCiI7SFZ86Wk0eZds2hmFs6rQmEgni8Tizs7MYhsHZs2d54YUXNiWYEkKI7cow8szPrzMzU+jgmma2dJszmjs5GcMweqWDK0QHcOvg9o6NSedWCNERuuLTRr0R22od13LVsiJXZj0eHx/n4MGDUt5HCCG4OSpb+D1TKu8DN0dzQZFKRYvJpYQQnSBvGKzPz5M5cwbd349Kp+mxLCK2Ta9hSCdXCBFaXdGxrTdiOzExQSqVYmJiourtpmkSj8drdlqHhoZ49tlnpbyPEGLbs+0Ix4/3uXZandFcpxxQ+WiuEKIz5A2D9WeeIRePb0oy1TMxIR1cIUQodUXH1o81tkIIIapLJmOk04r+fo1pZrHtSNUpx4aRv2U0VwjROZzpyXnDKGRLljW4QogQ64r5YeXlfqrdfv/99/P4449z//33V71/+VTkQ5LiXoimhLHEUNhi6pZ4Tp+GQklMxT339PG+90EqBadPR6monLZlMfnFiaOZUnJ+qBaP19jC9ti223Y5vsCuxcOHC/+efx5Mk+j165BKEX3sMThypOXNd+L5C/PrQhiE9Zz2x/oBGOgbCFVsch5b1xUdW6XUUeCo2+1zc3Ok02nm5uZ46KGHNt1m2zZLS0vs379f1s8K0YJWSwz5UcKp2XJS7WpTeUzV4glTaTAv29Fac/fdcOkSxfsqTp6MYFk9nDyZ5UtfAsvqIZHYwDDyDcdbHlNQ56laPE4pOb9jqdemWjxey9x5eT64bSfsZe7A/dpx207Q8TbapvLcB3ZMQ0Pw3HOo+XliySQbDz+MvnGDiG3TY1lkTbNUJqiR517Qr9fNtGlXiUmvbdz2U35tBP0YdcI5vfed9/LpFz/Nfe++z9N7zVa9nnh5jrdrX40ck9/lLptp46YrpiLXW2Nbaw2tZVksLi7yve99z9cYhRCiW5VPOZ6Y6CllRBZCdC8nyZTTiS2twZVEUyLkzn/3PKvZVc69eC7oUESbdUXHtt4aWycjcrXET6ZpsmPHDtLptGtyKSGEEDfVrlOrKn4KIbYDZw1ueaKpWDIJIB1dESqrucKI6MrGSsCRiHbrio5tq3VshRBCeFerTq1T1/bMmUyAEQohtlq1RFMbiQQAscnJUkZlIYTwy7ZYY1uLZVmsra3R39/PzMxMmyMTQojuYduFtbRHj+YAWFpSpFIRLAsMo9CRNYw8hw6tBxmmECJgecMgYxhorYnYNpFXXgFkHocQwl++dWyVUu8A/gx4K6CBz2qt/7CizX7gT4H3ACe11mea2Vd5VuRGM4kdO3aMl156iUQiweEa6Tw7KSOYxOoPiVVsdxMTPSwuRllagoWFdWw7QjIZkzq1QghXsWQStbaG7u9noziA4CSa2kgkSmt0hRCiVX6O2GaBCa31VaXUALCglLqktX6prM33gQ8Dv9KunTaaSez8+fMsLy9z/vx5Tpw4gdYa27ZJJpMkEglGRkaAYDJ1NtumMntZmLNDNpsxL4hj8jsrXDuPqdUMxc20EdvB5vWzhpFnZGTzlGNnVNfJiiyE2N5yR48S+da32PjYx25JNEUyybp0bIUQbeLbGlut9Wta66vF35eBl4G3VbT5X1rrvwI2WtlXveRRtVTLmJxMJkmlUiSLSQ/qcRJT2ZIUQQjRxbysn7WsQlbkZHJzVmTbjtyyHlcI0d0itk3sE59ApdNE5+ZKf69cgyuEEO2wJWtslVL7gINAyo/tl09Fvn79ekP3PXDgABcuXADg2rVrAIyPj5NIJLh27Rpzc3MMDw+ztLQEVJ/aaZomCwsLmKbJXNkLd1BqxRo2Eqs/gog1jI9P2GLq9HgOHIDiyyVuL7Xj471MTw8wPr7M9esZLl8u/P/NNxXf+U4U08wyN3etbTH5rRPi8fq+F7ZjaTc5vvC5/ZFHUOk0OhIh/fM/z0rxc1a1F5NOPL5GP3P6JayPXVjj0jld+ul89g+DsD5eYY2rGt+/OldK9QPngYe01m82uY1TSild718z2758+TKjo6Ncvny59Lfh4WFuu+02vv3tbzM9PV13G1NTU9x1111MTU01E4IQQnS0y5d7GR29ncuXexkezjA39wbDw4VR3enpARYW+lBKcddd60xNLQccrRBiq6z94i+iIxFUPs+OL3856HCEEF3O1xFbpVSMQqf2aa31hWa3o7U+BZzysD+9d+9e53e3bZW359SpUywuLnLq1CmuXr1auv3RRx8lmUximiaDg4OltYqDg4O3bGN0dJTR0dGa+/ESS7valMdaebvbdoJeY+vE6nU7Qa6xrYy1XfvyY41ttVjbFW9lmz179rS0Tz/OabPXV7vaVB5TtXjC9FrhZTvVztPZs70sLEQ5e7aH0dHMpjaWBZaVwzTzxf8PMjCQ5dChXNX91Hqt9XJMzbSpde058TjvLX7HUq9NtXi8vu95eT64bSfsuSXA/dpx207Q8TbapvLch/mYnORQLC2h8nl0fz9YVs1rL+jX62baNPqZs9btXtq47af82gj6MeqEc6qiN396ea/ZqtcTL8/xdu2rkWPy+/NvM23c+DZiqwpRfQ54WWv9Sb/2U9xXw2tsnXWxKyvVizMbhsH8/DyGJDUQQoiaTDNLPJ6rmh3ZMPLYdgbDyJfW31pW+75Tte0IIyN9snZXiBCI2Da9hkHPxATRVAoF5OJx1p95RrIfCyF85+eI7fuA+4EXlVLfKP7tYeBHALTWn1FK/TDw18BtQF4p9RBwZ6NTlsvX2Hq9j5Mgav/+/ezfvx8odHYPHTrUyK6FEEVhLDEUtpi6NZ7Dhwv/IFqz3enTYJpgWVHcSrM1GtNjj0EqBY89FuXIkUai9saJo9FScn6pFo/X2MJ2/bXbdjm+sFyLVZ0+XXhC3nknDA0RsSy45546rwwFnXj+wnIuwnpthPWc9sf6ARjoGwhVbHIeW+dbx1Zr/TXq1OLWWv8T8PZW96WUOgocbeQ+iUSCZDLJ6Ogojz/+OOl0GsuypGMrRJNaLTHk51TkRstJtauN21Tk8njCMBW5kXhaOU9DQ/Dcc4XfV1ert2m0tNrDDyuSyRgPP7zBjRu3TlOqLD/U7FRkp5RcrVi2cipyeTxey9x5eT64bSfoqYNe2rhdO27bCTreRttUnvuwHVPEtol9//vo/fvJTk+TN4xCG4/xBv163UybRktM1rrdS5t6U5FXV1cDf4w64Zze+857+fSLn+a+d9/n6b1mq6cit3pdeWnTzFRkv8pdNtPGTVfM3dJaX9Ra/24j93HK85w7d450Os2OHTs2lfwRQggRfoaRZ35+3bVmrlv5IZASREK0U8/EBJHFRQCZdixC7fx3z7OaXeXci+eCDkW0WVe8mzezxtbhrLF9y1veIutphRCiy5hmlv37cywtqVs6sLU6vUKI+iK2Td/ICBHbLk3RqzlVT4gQWM0VRkRXNqrn2RGdqys6ts2M2AohhOgebqOvhpFnzx5YXIzc0oF1kl4lEhtbGaoQHc/p0MYmJ4mmUvRYFhszM+TicTZmZoIOTwixTXVFx7aVEVshhBDhceXKTt7//jsanh6cTMZcMy4nEhtVO7DlGZuFEN6Vsh6vrJCLx8maJnnDIGPbMg1ZCBEYX+vYbpXyrMiNZhIbGBgo/ayV7auTMoJJrP6QWIVoj8qETuXOnh3khRd2Ylm5TbVu60kkNkgmcS05ZBjrxf/JREkhWhGxbSKvvFL4z+7drM/PuyZ7EUKIrdQVHdtyXjKJ2bZNMpnENE2mp6exLAvTNGtmUmw0U2eYMp2GOTtksxnzgjgmv7PCtfOYWs1Q3EwbIbyw7QhjY72k04pkkrIOZ8H4+DXOngXTbGzE1jDyjIxk2hmqEKKKHstCra2hIxGyv/mbQYcjhBAlXdGxbbTcz+TkJIuLi0xMTHD16lVJGiWEEFvEsnpIpxWRiObo0VtHZIeGbjA0dIM77rgD+d5EiPDJjY4S+au/QuXzRC9eJDs+HnRIQggBdMka20aTRzmZkJ2fQgghtoZpZunv1+Tzik98IialdoToEBHbptcwiJ47h8rn0f39bCQSQYclhBAlXfGJQpJHCSFEeJVnLDaMPLOzGfr7dXE6spTaESLMnA5tKWEUkIvHWX/mGUkUJYQIla7o2Eq5HyGECC+nXqyTsdgw8nz0oxv091efjiyECJ5T0qeyQ7sxMyPZj4UQodQVHVsZsRVCiHCy7QhLS4r9+3ObMhZfvBglnVZcvBgNMDohhMMZmY3YNgCxZFI6tEKIjtIVHVsZsRVCCP/ZdoSRkb6G1sVaVg+LixH27GFTaR+32rJCiK1VOdW4x7IA2EgkpEMrhOgoXdGxlRFbIYTwnzOluJF1saaZJR7P3VJf1jDyzM+v31LHVgixtXosa9PIbNY0AcgbBuvz89KhFV1nV88uAHbHdgcciWg338r9KKXeAfwZ8FZAA5/VWv9hRZv7gN8HFLAM/O9a679pdF9a64vARaXUf/DSfvfu3aWftm2X6thK2R8hmrdz585NP8MgbDF1ejynT4Npwq/8SpRf+IVdWBbcc0/t+xw+XPgH3qYch/Ux2rVrV8CRFFSLx2tsYXts2227HF9br8Xnn4flZbjzTiKf+hTcc4/HZ2r7deL5C/PrQhiE9ZyOvWuMJ64+wQMHHwhVbHIeW+dnHdssMKG1vqqUGgAWlFKXtNYvlbX5/4Cf01pfU0r9EvBZIN7ojhqtY3vmzBmSySSmaTIxMbGppq0Qojk3btzY9LOSLitKqpSqebuXNtVur2zjFlOj22m2TeUxVYtnq2Kp1qbReIaG4NIlzchIH6lUlJMncwwNZW7Zz/x8IdtxIrHByEj1YrRu+ymPKajzVC2e1dXVLYmlXptq8Ti/19uel+eD23aCvE69tnG7dty2E3S8jbapPPfNHpOanyeWTLKRSBTW0b70Erl4nMzQEBT3EcRzL+jX62baeH3uubVp13Vafm0E/Rh1wjmdXZxlJbvCUy88xYn3nAjk80mzz/F27auRY6r1+S6oc+nGt46t1vo14LXi78tKqZeBtwEvlbW5UnaX/xd4e5P7Ko3YXrx4kenpaaamphgeHq7a/uDBg1y4cAGAfD5f+nnt2jXXfSwtLQGd8W2FxOoPiVWIgkRig2QS1/WxyWSsOGUZlMpiWT2YZlamHQsRAk5SqMjx42x87GMApenHQmwHq7lCx3FlYyXgSES7+TliW6KU2gccBFI1mn0A+L9d7n8KeMTLvhKJBN/5zndIJBJ85StfqdvesqxSR1gI0bwwdqbDFlO3xJNO95LNDpBOp7l27dYR2/HxXqanBxgfX8Y0B1hYiGKaWebm3L88bDUmv3RCPNevX2/6vt1Ejq++3suX6bl2DbVjB5F0Gn3hAv88N1e4scaX+1uhE8+f1+ee38L62IU1Lp3TpZ+1BrW2Wlgfr7DGVY3vHVulVD9wHnhIa/2mSxuDQsf2Z6vdrrU+BZzysC8dixWSmsRiMe6444668Y2NjTE2Nla3ncPLNsNCYvWHxCq2o8uXC53VqallpqcHWFjoY3oahoffuKXt8HCm7O/LTE/D1NTy1gYshLjFwPQ0sW9/m/yOHWR+7MdYli/1hRBdxNeOrVIqRqFT+7TW+oJLm58A/gT4Ja31rZ+QGvQbv/EbfOITn+C+++5rai6425zzINZ9Ndumci58mNcaNbv+Iohj8nuNQTuPqdX1rs202bNnDwCDg4NNbc/PNbaVMQW9xrY8njC8VniJ5+zZXhYWopw61QMU6tI++qiuer7LtzE6qhgdzQO7i/9q76c8pjCtsd27d++WxFKvTbV4nN+9vobVej64bSfs73vgfu24bSfoeBttU3nuGzmmiG3TY1nkfvVX0X/3d0TSaaI/8APsHh2lWl7YINdjBvV63Uwbr889tzbtXmO7d+/ewB+jTjinKnrzp5f3mq1eY9vqdeWlTTNrbOu934dhja1v5X5UIarPAS9rrT/p0uZHgAvA/Vrrb7ewr1K5n89//vOk02nOnTvX7OaEEEJUcMr2gCrVpQUwjN6G6toKIbaeU6M2eu4c6888U6hPm0gEHZYQQrSVnyO27wPuB15USn2j+LeHgR8B0Fp/BjCB24E/LvbOs1rrn2p0R+XJo1ZWCgvBnZ9CCCFaZxh5DCNTynh89GiO48f7SKcVlgWGcetaWyFEOKjiZyK1slKoT1ssb1h9XEQIITqTn1mRv0ad10yt9QeBD7a6L9VguR8hhBDNKXRw17nrrkKndscOjWlmgw5LCFHL7sKEY/X660Rsm3yxYyuEEN2kK+aPaa0vaq1/N+g4hBBi+yh8b7lvX2HNi0xJFiK8NmZm0Dt2oNbWiE1OBh2OEEL4ois+hZSvsRVCCOG/M2cyxOM57r8/y9hYL6lUFMvakgpyQogWyPRjIUS36oqOrYzYCiHE1jKMPPPz65w7F5UpyUKEXI9lodbW0Dt2AIUsyUII0W26omMrI7ZCCBGUm1OSDSMfcCxCiGqypkkuHkfv20dkcZFYMhl0SEIEZlfPLgB2x6oVuxKdrCvmjZVnRd5dTJDg/KzHtm0sy8I0TQxJpiBE03bu3LnpZxiELaZui+f55yESgTvvhE99KtKW4wrrY7Rr166AIymoFo/X2ML22Lbbdjm+pq7Fw4cL/55/Hj78YaLLy+z6+tfhnnvaHGXzOvH8hfl1IQzCek7H3jXGE1ef4IGDD4QqNjmPreuKjm15VuQzZ86QTCYxTdPTfScmJlhcXGRiYoKrV6/6GaYQXc0p4O38rBREAXS3mIIoVO8WT5CF6puJp/z2Eyf6WFyMsn9/jqGhDM5mWom3PKagzlO1eFZXV7cklnptqsXj/F5ve16eD27bCfI69drG7dpx207Q8TbapvLcN3VMQ0P05vNEFxfJnThBxuVzTxDPvaBfr5tp4/W559amXddp+bUR9GPUCed0dnGWlewKT73wFCfecyKQzyfNPsfbta9GjqnW57ugzqWbrpiKLGtshRBia9h2hJGRvmIGZOfNR9LRCNEpnGdr5JVXZK2t2JZWc4WO48rGSsCRiHbrio5t+RrbyclJUqkUExMTnu47MzNDPB5nZmbG1xiFEKIbJJMxUqkoyWSslBl5ZmYDKHR6peyPEOGWOXMG3d+PWlujx7KI2Da9hiGdXCFEx+uKTx/lI7YrK4VvX5yf9RiGgW3bsr5WCCE8SCQ2iMdzJBIbGEYe286UkkZZVk+p01vL5lFfIcRWyhsG6888Qy4eJ2ua9FgW0VSK3rEx6dwKITpaV3yqKB+xbTR5lBBCCO+cMj/VMiCbZrbU6a2lWgfYGe29ciX8ySmE6HR5w2B9fp68YZA1zcIIbjotnVshREfriuRR5VmRn3zySUzTxLIs1+xdzz//fKnNPR4zAnZSRjCJ1R8SqxC1GUYew8jUTfBgmlksi1IH2LYjjI31kk4rMplBhoaqJyATQrRf3jDIzM7SOzZW6tyuP/MMeZnJJoToMF3RsS139913c+nSpU0ZP8tL+hw6dIiTJ0+SSqU4efIkQ0NDm+7vliUsiEydzbapzF4W5uyQzWbMC+KY/M4K185jajVDcTNthHBj2xEsqwfTzBY7v3kOHVov3W5ZPaTTiv5+zfj4tQAjFWJ7quzcxiYnYc8eNhIJ9MhI0OEJIYQnvk1FVkq9QyllK6VeUkp9Syn1kSpt/r1S6ptKqW8opf5aKfWzTe6rNBW5GsuySKVSWJYFQCKRIB6Pl0oCOWtsbZl+I4QQbedMPR4bq55YypnCPDubkdFaIQLidG5z8ThqZYVoKlXo4AohRIfwc41tFpjQWt8JvBf4kFLqzoo2zwM/qbU+ADwA/EkzO6pX7sc0zU0dWcMwmJ+fLyWMquz42rbNyMiIdHSFEKINTDNLf78mnVZVO7eVSaiEEMHIGwaZss8+ymMiTiGECAPfOrZa69e01leLvy8DLwNvq2iT1jfnMu4GmprXWG/Etl7m48qOr1MyaFK+qRRCiIZVZj02jDyzs5lS59ayum4VjBDdpSwBp5QCEkJ0ii35dKGU2gccBFJVbrsXeBz4IeBIM9svTx51/fr1hu9/4MABLly4AMDFixd55ZVXAMjn81y7VljvtbS0BHRGMh6J1R8Sa/j2WU/YYtou8TzyyO0sLER55JEsBw9+n8uXe5meHuAjH3mTL395B+Pjy1y/ntnSmJrVCfF4fd8L27G0mxxf+/SeOsXA9DSR5WViqRRZ02RlaoqB6WmWp6bIDA+3fZ+deP6a+czph7A+dmGNS+d06afzOT8Mwvp4hTWuanwv96OU6gfOAw9prd+svF1r/X9prfcDvwIkXbZxSiml6/1rR7zT09Osra0RiUR4//vf345NCiHEtjI1tcxdd60zNbUMwPT0AAsLfXz5yzuYm3uD4eHqnVohRDhkhod5Y26OJcti/a67WC52avsWFhiYng46PCFasrOn0EHbFdsVcCSi3XwdsVVKxSh0ap/WWl+o1VZr/d+VUj+qlPpBrfW/VNx2CjjlYX967969zu9u+ylvD2zOmvzoo49y/Phx0uk0zz33HCdPngRuZpcdHBzsmKzIg4ODt9zutp2gsyI7sXrdTpBZkStjbde+/MiKXC3WdsVb2eaHf/iHAbjjjjuqtg1S2GLq9njGxgr/oA+AP/gDME2wrL7Svp5/3vkbVKu61u2PUavK42k0trAdS7vJ8bVR8cncB/CDPwgf/jB9N25wx8svV3/itkEnnb+wxRq2eBxhi+vX7/x1nrj6BB/8qQ+GLjYI3+PlCGtc5Xzr2KrCJ+HPAS9rrT/p0uZfA9/VWmul1HsofAp6o4l9HQWONhtrefKo+fl5PvrRj/KJT3yCo0eb3qQQ206rJYb8+LKi2XJS7WpTeUzV4gnDl2CNxNPMeRoagueeK6y9fe97e4p1bAuZkk+ezDE0dHMEN4jSarWOyYlndXV1S2Kp16ZaPM7vzZYsC/OXn420cbt23LYTdLyNtqk891t+TEND9ObzRBcXyZ04wfrCQsv7CtPrdTNtvD733Nq06zotvzaCfow64ZzOLs6ykl3hqRee4sR7ToRmMMXLc7xd+2rkmPwud9lMGzd+TkV+H3A/MFIs5/MNpdRhpdSDSqkHi22OAX+rlPoG8EfAmPYSdYV6WZHrqUwe9fnPf550Os3nP//5ZjcphBDbjm1HMIzqJX3gZtkfy+ohkdggHs+RSGxscZRCiGY5WZIlW7LoZKu5QsdxZUOu427jZ1bkr2mtldb6J7TWB4r/vqS1/ozW+jPFNn+gtX538ba7tdZfa2Zf9bIi11OZNXml+IK9Ii/cQgjhmdNxTSZjwK0dXaderWlmMYw88/PrUuJHiE7iZEvevZuIbdM3MiIZk4UQoeF78qit0OqIrRBCiNY5HVdnFDaZjJVGaKF6vdp6o7xCiPDYmJkhF4+zMTNDLJkkmkrRd/y4dG6FEKHQFZ8kWh2xrbS7+I3k7rI6bkIIIWqr7Lg6041NM+t6H6fzOzYmnVshwi5vGGRsm7xhsJFIoPv7Uek0PZYFQMS2pe6tECIwW1LH1m/ldWx37Wosdffzzz+PaZpYlsU9xQx/Tz75ZOlvTs2myp9hJrH6Q2IVojGGkWdkpHZpn0Rig+PHI6TTCsvq4emnC3+37UhpLa5MVxYifPKGwfozzxBLJskWc5T0WBbRVAomJmDPHjYSCfLFZV5CCOG3rujYlms0k9iJEydYXFzkxIkTXL16Fa01d999N5cuXQJuzQS2lZk6m21TGXOYs0M2mzEvyHI/fmWF86PcT7MZiptpI0QzDCPP7GwGy+opjexeubKT3/u9XtJpRTIJhrEecJRCiGryhsG6YZTeI7LFGl5qaYlIKgXJeb+FzQAAIABJREFUJOvFEVynAywdXSGEX7pi3lcrU5ElUZQQQgSrcgrz2bODpNOKHTs0S0tKpigL0SGcqcqltbiJBEBpPW7v2JhMUxZC+KYrPi1I8ighhOge4+PXiMdz7NunWVyMMDkZkwRTQnSQ8rW4wC3rcWUtrhDCD13xKaHdyaOEEEJsncrMyENDN7DtDGfOZIjHc4DalF1ZCNFZ8oZBZnaWXDxO1jTpmZggmkoRm5wMOjQhRBfpio6tjNgKIUTnsO0IIyN9pY6sU/+2suPq1Lp1Ori1sisLIcKtfBRXFZd/KVkGJoRoo67o2MqIrRBCdA6nI5tMxgAYHc3R368ZHc1VbV+t/q0QovM4U5BLpKyiEKKNumJeV3m5n6BjEWK7CmOJobDFJPEUnD4NheSpUXbt2sUXvwjpNHzxi7389m+H8zFqtJScX6rF4zW2sF1/7bZdji8s12JTTp+GVAruvBOGhohYVul4OvH8heVchPXaCOs57Y/1AzDQNxCq2OQ8tq4rOrZKqaPA0aDjEGI7a7XEkB8lnJotJ9WuNpXHVC2eMJUG87KddpynoSG4dKnQZnUVTp4sTEM+eTLL888XsiJ//OPrHDqUq7kdL/tq9Zicx8YpJed3LPXaVIvHa5k7L88Ht+2EvcwduJflc9tO0PE22qby3HfiMUVOnqTHsm7WvT15ko21NfKGEfjrdTNtGi0xWet2L23c9lN+bQT9GIXpPditzb3vvJdPv/hp7nv3fZ7KeG7V64mX53i79tXIMfld7rKZNm66YiqyrLEVQojOZRh5TDOLZfVgWbfzwgs7JVGUEF0mYtulTm3eMOixrEICqWQy6NDENnP+u+dZza5y7sVzQYci2qwrOrayxlYIIcKjMjmUF866W4CDB29IoighuoyTCblnYgKArGluqnUrxFZZzRVGRFc2JHlZt/GtY6uUeodSylZKvaSU+pZS6iM12v60UiqrlPq1ZvYlI7ZCCBEOth3h+PG+TcmhvDDNbDHz8Rs8++yrkihKiC5TmQk5bxisz8+Xat0KIUSr/ByxzQITWus7gfcCH1JK3VnZSCkVBf4A+MtmdyQjtkIIEQ6W1UM6rejv1yQSG7fcXlmz1uFkPh4aqr5GWwjR4YoZkNXrrxOx7YCDEUJ0I98WMWmtXwNeK/6+rJR6GXgb8FJF0/8EnAd+uoV9lbIiN5pJbGBgoPSzVravTsoIJrH6Q2IVor7CWllIJDaKo66bk0DcLPUDhrGObUdIJmOYZlZGaYXoYhszM/SOjaHS6cJaW6DHsthIJGTUVgjRFluSnUMptQ84CKQq/v424F7AoIWObblXX321ofb33nsv//AP/8C9995b877/9E//1GpoW0Zi9YfEWtvS0hIQrs502GLaDvEcOAAXLhR+v3791tvHx3tJJG7j2jXFxYurTE8PsLAQxTSzzM1d2xaPUSuqxXO92gPt8b7dRI4v5A4coPdP/oSB6WmWx8cZME2iCwvkxsdRt91G/oMfZPlnfqajjs/rc89vYb02whqXzunSz2vXrgUczU1hfbzCGlc1viePUkr1UxiRfUhr/WbFzU8Av6+1rvk1vVLqlFJK1/vXTHxf+MIXWFlZ4Qtf+EIzdxdCCNGgV1/t4dvfjjE9PcDU1DJ33bXO1NRy0GEJIXyWGR7mjbk5MsPDLE9NsX7XXSil6FtY4EcnJhj4H/8j6BCFEB3M1xFbpVSMQqf2aa31hSpNfgp4pliv6AeBw0qprNb6L8obaa1PAac87E/v3bvX+b1qm8o6SWtrawCsra0xODjoWtfJqd1U2SboemHV2pTHWnm723aCircyVq/bCeKY3GJt177aeUy1Ym1XvJVt9uzZ09I+/axj2+j11a42bnVsy+MJ02uFl+00cp6qTTM+e7aXlZUI/f2aRx/VGMYuRkfzwG5gdyCvtV7q2DrvLX7HUq9NtXi8vu95eT64bSfs73vg/j7ttp2g4220TeW57/hjGh0ld/Qo2rbpOX6caDrN2z/7Wfit3wJulgcqn6octmNq9DNnrdu9tKlXx3bv3r2BP0Zheg92a6OiN396ea/Z6jq2rV5XXto0U8fWr8+/zbRx42dWZAV8DnhZa/3Jam201u/UWu/TWu8D/hz4vcpOrcd9SfIoIYQImWQyRioVZWzsZrIoJ/vxM8+sy5paIUQhO/Izz3Dj4EGujY+X/u7Uue07flySTQkhPPFzKvL7gPuBEaXUN4r/DiulHlRKPdjOHbVS7md3MUvf66+/ji0vnEII0TaJxAb9/Zp0WmFZhQlCTvbjep3aZmrhCiE6U94wePXZZ7kxNFT6W9Y00Tt2oNJpYpOTAUYnhOgUvn1i0Fp/TWuttNY/obU+UPz3Ja31Z7TWn6nS/re11n/ezL5qjdjato1hGK6d1pmZGfr7+1lbW8OyrGZ2L4QQogrDyDM7mynWp802dN+b2ZM318J1KxckhOguecNA79sHQOSVV2TUVghR15ZkRfZbebmfytssyyKVSjE2Nsbs7CyHDh3adLthGMzOzmJZFqZpblHEQnSfMJYYCltM2zGew4cL/yDaUEynT0cxTbCsKOVl3E6fhlSqcHthu/5y4mm0lJxfqsXjNbawXX/ttl2OLyzXYrtVPX9PPgn33otaXmbHY4/BkSMBRVddWM5FWK+NsD4n+2P9AAz01S71udXkPLauKzq2SqmjwNFqt5mmybFjx0in00xMTLCwsHBLG8MwMIqJCbwsTBZC3MpJLuD8rBRk8qjKmIJOHlUeTxiSRzUSj99JNJxYhoZucOlSoc3q6s02J09GsKweTp7McuNGvul92XZhO6aZ5dChnOsxOfGsrq42fUztbFMtHud3r8mjaj0f3LYTdLIXL23Kj69bjqlc5bnvhmOq9XrtJI/K/f7vE714kY2HH0Y3+f7iVxuvzz23Nu1OHrW6uhrqc7rVsbi1ufed9/LpFz/Nfe++75bXizAkj2r1uvLSppnkUdU+322b5FFbqdYaW8MweMtb3gLAysrKlsYlhBCivbyu0a3HmersrP1tF1kbLETzdl65Qq9hlDq10VSK6MWLrM/PlzIjC9Gq8989z2p2lXMvngs6FNFmXfHOK1mRhRBCNMLJzlxr7a9tR3j/++/gyhXv06+cTNDt7jAL0Y0itk3fyEhp/ezg2bNEUyl6LIusaZKLx9lIJAKOUnSb1VxhRHRlQwa8uk1XdGxbyYoshBAi3PxIGOVl5NeyenjhhZ2cPVu9NnM1icRGU8myhOh2EdsujcY6Yskk0VSKWDIJwLXxcXLxOFnTJG8YZGxbRmqFEJ51RcdWRmyFEKJzNDpdN6hRUNPMcvDgDcbHr3m+j2HkmZ+XGr1COJxR2Z6JidJorGMjkdg0KntjaEg6s0KIpnXFXKnyrMjVMokNDAyUfjabaayTMoJJrP6QWIVoj5ulfMAw1jclcnrXu25tn0hskEyy5aOghpHn2WdfLf5v75buW4hO46yLdUZbHc6obH7//tJorCNvGKw7bV97batDFkJ0ma7o2Jarlknsvvvu4/HHH+e+++6rm9nSLUuYW7bFoLPPVWtTmb0szNkhm82YF8Qx+Z0Vrp3H1GqG4mbaCOGVaWaxrEKHFcoTOcHTT99sZ9sRkskYicQGtp0JKFohRDUR2yaWTLKRSKBHRkrJnrAsMmUd241EApLJWzq8QgjRbttiKvK5c+dIp9OcOyfZz4QQImiV03XdEjk5U5CTyVjpb36stxVC1Fe5RrZyfayT7Kl8RBaKo7KS1VgIsQW64pNBveRRTpkfKfcjhBDh45bIyUnE5IzsgnuZHunwCtE+ldmKgdKIrLNGtnJ9rCR7EkIErSs+AUjyKCGE6D7VEjFVG9217QjHj/dJmR0hGlAtS7GjcjQWbh2RlZFYIUTYdEXHVsr9CCHE9lBtdDeZjJFOK/r7tWuCqUYzMQvRKWp1UGtxOq/lWYodlaOxICOyQojw8+0dXin1DqWUrZR6SSn1LaXUR6q0OaSUWlJKfaP4z6y2LQ/7qjliu3v37k0/28m2bQzDwG7wDUUIIUR1V67sbGhasTNleXbWvS5tUCWDhPCi2tRfryqnCHvldF4r18SCjMYKITqTn+/wWWBCa31VKTUALCilLmmtX6pod1lr/cut7Ki83E+122dmZrAsC7PKizcUOqfO7YcOHWpo35ZlkUqlsCwLQ94AxDYWxhJDYYtJ4qlv586d/OEf3s7CQpTHHoty5Ej9+xw5QrFd1LXN6dNgmmBZ0YaO12nbbKm4dqsWj9fYwni+26mjj+/0aUiliD72GG4Xveu1WLy4o5bV2HVafOK4P2u2VieevzC/LoRBWM9pf6wfgIG+gVDFJuexdb51bLXWrwGvFX9fVkq9DLwNqOzYtkwpdRQ46na7YRilTme18iTlnVOnY2vbNslkEtM0a3ZYTdOs2WkWYrtotcSQHyWcGi0nVV5P9dChXEP78nJM1eIJU2kwL9vxu9TWjRs3+MhH3uCP/uitPPzwBqur+aa2U9nm7rvh0iXnuL0fk/PY1CsV10gsrbSpFk+1MnfVtufl+eC2nbCXuQP3snxu22lHLE7t1o1EgrxhNL+dkycL23n4YfKrq1XbVJ77UpuhIXjuucJ+QnKdem3TjvJ/Qbbx+txza9Ou67T82gj6MeqEc3rvO+/l0y9+mvvefZ+nMp5b9Xri+hz3YV+NHJPf5S6baeNmS+ZkKaX2AQeBVJWb71ZK/Q3wKjCptf5Wo9svH7G9fv16w/GNj48zPT3N+Pg4zv3Hx8f5zne+w0MPPcRXvvIVlpaWgFu/rThw4AAXLlwA4Nq1aw3v2w9usYaRxOqPTorVUV6z1G06qd/K66mWd2zF1hoausGv/VpG6iSLtnM6olnTJNfgDK1qSrVbk0nWW5i1lTcM1tsQjxCivvPfPc9qdpVzL55j/GfGgw5HtJHvHVulVD9wHnhIa/1mxc1XgX+ltU4rpQ4DfwH8WJVtnAIe8SvG4eFhhoeHN/2t3uiTEGKzVjvTjzxSmH76yCNZDh5s/AuqdsQ0Pt7L9PQA4+PLXLwI09MDTE0tMzycCSQev4UtHghfTJ0Qj9cvdMN2LI3ovXyZgelplqemyFS8Xzu8HN/tpkl0YYGsaXJ9bq71uMbHC3GNj5Np4ov1RnTy+fOiE4+vmcEUP4T1sQtrXCuZQvnP9Fo6NINSEN7HK6xxVeNrx1YpFaPQqX1aa32h8vbyjq7W+ktKqT9WSv2g1vpfKtqdAk552J/eu3ev83vVNl6H5p3blFIMDg6WOriDg4OBT6Go16Y81srb3bYTVLyVsXrdThDH5BZru/bVzmOqFWu74q0WcyumppaZni78DMrwcIbh4TcAGB29nYWFPqanKf2tlsuXe9veERaiW3jpmNYyMD1N38ICTE/zRhP3dyxPTUExjnbIDA+3FI8QQoj2ce3YKqXe4+H+G1rrF13ur4DPAS9rrT/p0uaHgX/WWmul1M9QyNJc/xPkrdupucZWCOG/PXv2AM13po8e1Rw9mgN2Abvausa20S9OAB59VJNM5kgktKdjOnu2j4WFKB/8YG8pO6/bGtvy7YXpSzAv29mKNbZOTEGsCXOLx/nS1O9Y6rWpFo/XL3S9PB/ctlMZU/mU3nyVHBaV2+g9e5bowgI9Z8+yfvSop3g3tbEscpYFpul6bbhdO5u2MzpKfnSU3cCukH9JXany3IfpS+p2rsds5vU6qDbtGkzx2qbeGtu9e/cG/hh1wjlV0Zs/vbzXbPUa21avKy9tmllj69fATjNt3NSqpfBV4AwwU+PfxRr3fx9wPzCibpbzOayUelAp9WCxza8Bf1tcY/sp4LhuYghISx1bIUSbGUae+fl1z+t9TTNLf78mnVZ1S8rYdqShcjZCBKFWfdRGS8xkTfOWuqiNkBqqQggh6qn1qeqvtNYjWmvD7R/wP93urLX+mtZaaa1/Qmt9oPjvS1rrz2itP1Ns86TW+t1a65/UWr9Xa32lmYNQderYNsPP2rdCiO5jGHlmZzPE4zlMM1uz7c0kVdU7wNLxFVuhVscVandenY5qtRqo1UjHVAghhN9chxW01iP17uylzVbQZVmR21X76YEHHiCZTPLAAw+wc+fOjqrhJLH6Q2IV9RhGHsOov77WNLMUZlVW7wCXZ2eutT238kRCVLPzyhUGz54l8vGPkzeMuhl9s4XCv1U7r3nDICOdVCGEECHiKXmUUuongH3l7aslgwqDdtUUO3/+PMvLy5w/f54TJ0641sfzuh/btkv1bqvV1PVj3ZzzsxOSRzVa4yzI5FF+1fHyI3lUszVlm2kjvCvvAFd7COt1fB0TEz0sLkaZmICFBenYiuoitk0smeT2N96g7+//npxlkTGMUsfVbXrwps6rPNeFEEKEXN15bkqpp4CngGMUEjQdBX7Z57ga4sdU5EQiQTwex/Q4zaoey7JIpVKMjY1hu0z7EkIIKHR8bTtTdX3v5mnKzhcO1b94ENubM9U4NjlZGJkFbhw8WBqBlenBQgghuomXBVzv1Vr/lNb6t7TWv1P894DvkTXAj+RRhmEwPz9fGl1tlWma9Pf3k06nmZiYwDAM6eAKIRpi2xHGxnpL63NnZjaIx3PMzGwEHZoIifJ1s85UYwXk4nHeME1effZZ6cgKIYToSl46tl9XSt3peyQt8GPEtt0Mw2B2dpZ4PA5AKpXi+PHj0rkVQtRl2xFGRvqYnIyRTiv6+zWmma05siu2p1LCp4kJ1NISuf37yZw5w/r8PDeGhoIOTwghhPCNl47tn1Ho3P6dUuqbSqkXlVLf9DuwRnRKuR9nlHZmZoYdO3aQTqeZnJwMOiwhRIjZdoTjx/tIpaKAIh7PlerkClHJyVasgMjiIhTrS/eNjLDzSlOFB4QQQoiO4CV51Oco1KN9EQjlJymllLP2tyMYhsG+fftYXFzklVdewbZtRkZCkWBaCBEyltVTGqU9cybDyIgk8RHunIRPzlTkrGkSK47iDmYyMmorhNj2dvUUKqjsjklJz27jpWP7utZ6zvdIWlBe7ifoWLyamZlhbGyMdDrN8ePHmZ2dbdt6XiGCEMYSQ2GLqZl4jh2Dl16CREJx5MiOwOPxW9hicuJoVym5VlWLp2pshw/D4cNEAfr6wDRZ+fCHC+XrrlyBYkZk7rlnawLfAmG7dtotbNdiu3Xi+QvLuQjrtRHWczr2rjGeuPoEDxx8IFSxyXlsnZeO7QtKqf8DuAisO38MU7mfsI/YViv1YxgGzzzzDMePHyedTmNZlnRsRUdrtcSQHyWcmi0n1a42lcdULR63bTg1apeWYHk5yvnzOT70oXVfS4M1c0ztLrXVamm1ZtrUOiYnHqeUnN+x1GtTLZ66Ze7uvhsuXWLptdfgxg1yJ08STaXInTxJZmgIrXWpJNBGIoGuMoMoqJJwjbRxu3bcthN0vI22qTz33XBMYXq9bqZNu0pMem3jtp/yayPox6gTzuns4iwr2RWeeuEpTrznRODvew4vz/F27auRY/K73GUzbdx4WWO7k0KH9t8S0nI/W73G1pk67DXxk1Pqx7KsTX93OrftLCskhOhsTjmfiYmeTetqEwnJfCzaw1mHmy1734klk0RTKWLJpOv9IrZN38gIEUl6KIToYKu5QsdxZWMl4EhEu9Xt2JaV+Cn/F6pyP1udFXlycpJUKuU58ZNpmq6d13aXFRJCdDbL2tyhnZnZYH5+vW6yKCdzcqG+rRDuqtWv3UgkyMXjbCQSrvdzOr89FV/SOqTjK4QQIkiun4CUUnVHQL202Qr1Rmxt2w60bqyzb+m8CiHqMc1sqUPbSCmfZDJGKhUlmYw1tV9npFg6xttT3jBYn5+vWePW6fxmXWYYyaivEEKIINX6BPNRpdSv1vh3DPjIVgVaS70RW7epwM06c+YM8XicM2fOtGV7QgjhaLY2bSKxUXPKcr0RXWekuNmOseh+9Tq/jYz61ur8gnSAhRBCNK5W8qivUj8h0yW3G5RS76BQA/etgAY+q7X+wyrtDgFPADHgX7TWP1dnn7coz4r89a9/HdM0sSyLe4rZHk+fPl36W7OZxsozgh05coQjR440tZ2t0EnZyyRWf3RSrKI9DCOPYTj5/W5NvHCz40pZuwLbjrC0pNi/X9byiublDYP1Yqe3euqPQueXYpKqWpwOMJZFpsYospP0Kmua8K53NRu6EEKILuDasdVa/06L284CE1rrq0qpAWBBKXVJa/2S00AptRf4Y+AXtdb/qJT6oRb3yYkTJ1hcXOTEiRNcvXoVgKGhIZ577jmgfmZLtyxhQWTqbLZNZfayMGeHbDZjXhDH5HdWuHYeU6sZiptpI8LNNLNYFlU7rpbVw+JihHg8Vxoptu0IyWQM08w2PHoshBsvnV+42QF2m/bsKO8A8/TTpb+XZ3muNb1aCCFE9/BtMZXW+jWt9dXi78vAy8DbKpr9BnBBa/2PxXb/q5l9NZM8Kuh1t0IIsZUMI++ahMpZ12ua2dLfnDW7lnXr95+SqEr4zcuaX3Bf91s55Tli2/QahkxtFkKILualjm3LlFL7gINAquKmfwPElFJfAQaAP9Ra/1mj2y+finzs2DG+/OUvMzU1xbVr11zv88gjj7CwsIBpmszNzdXdx9LSEtAZUzslVn9IrOHbZz1hiyms8Rw4sJMLxcrk168Xfo6P9zI9PcD4+DLXrmU23e+RR25nYSHK2Jjic5/7PsPDm29vR0xhe4zCHM9156Q1cd+Od/AgzsW79E//BBSOr3d8nIHpaZbHx8lcv87tpkl0YYHcQw8Rue02lqemyAwPBxl5w7ry/JXpxOPz+tzzW1gfu7DGpXO69LNWX2GrhfXxCmtc1fj+dbtSqh84DzyktX6z4uYe4C7gCPDvgIRS6t9U2cYppZSu9w/gC1/4AnNzcwzXecOamprirrvuYmpqqh2HKYQQXWV4OMPc3BtVO61TU8vs2JFnZSVCInFbANEJUVtmeJg35uZKndflqSnW77oLpRR9Cwvclkhw++govZcvBxypEEKIdqk7YquU6gOOAfvK22ut66YYVkrFKHRqn9ZaX6jS5HvAG1rrFWBFKfXfgZ8Evl3eSGt9CjjlYX96bW2NvXv31l0TePToUUZHR11vL9smcHOt4uDgYMessR0cHLzldrftBL3G1onV63aCXGNbGWu79uXHGttqsbYr3so2e/bsaWmffpzTZq+vdrWpPKZq8YTptcLLdrTWHD0K+/bB4iKsrfXwq7/61k1rcVuJN4jX2lrXnhPP3r17tySWem2qxeP83uxrWJjfIxpp43btAKjRUfKjo2Db5CyLnldfJfKd79Bz6hTrCwuhPaZylee+U8+T2+1Bv14308brc8+tTbuee+XXRtCPUSecUxW9+dPLe81WvUZ6eY63a1+NHJPfn3+baePGy4jtfwP+PYVkUCtl/2pShag+B7ystf5kjW3/rFKqRym1C4hTWIvbkGbW2AohhGjemTMZ4vEcu3fjuhZXiLDJGwYZ24bdu4HaCayEEN1pV0+hQsru2O6AIxHt5uWTyNu11r/YxLbfB9wPvKiU+kbxbw8DPwKgtf6M1vplpdSXgW8CeeBPtNZ/2+iOytfYNhGnEKINwlhiKGwxdVM8R44U/k1PQzIJx45F23JcYX2Mmi0V127V4vEaW9ge23Zr6PiefBI+/GEiwK6vfx2K5QHDLGzXYrt14vUZlnMR1msjrOd07F1jPHH1CR44+ECoYpPz2DovHdsrSqn/TWv9YiMb1lp/DQ9fhmqtp4HpRrZdSSl1lGLN3ddffx3bthkZGWllk0KIBrVaYsjPqciNlpNqVxu3qcjl8YRhKnIj8VQe0/nzfSwvR7EszbvfncEw8m2ZiryVpdW8TEWuVyquXbHUa1MtHud3r1ORaz0f3LYT9NRBL23crp3K7URsmx7Lgnye6OIiuZMnyQwNhfKYylWe+049T263B/163Uwbr889tzbtnoq8uroa+GPUCed0dnGWlewKT73wFCfecyJ0U5Fbva68tGlmKrJf5S6baePGdSqyUupFpdQ3gZ8Friql/k4p9c2yv4eG1vqi1vp3AdbW1picnAw6JCGE2BZMM0t/vyadVoyN9UoJIBF6PRMTRFMp1MoKuXi8UDNXCLFtrOYKHceVjborK0WHqfUJ5JcpjIL+EvCvgX9b/L/z99CoXGO7srIiNWqFEMIHlTVsDSPP7Gym1LmVtbYizCK2TeSVVwr/2b3bU61cIYQQncG1Y6u1/get9T8AH3d+L//b1oVYX/mIbTweByCVSjExMRFoXEII0W2SyRipVJTJyVipg+t0buPxHKaZDTpEIYjYNn0jI0QqvuDusSzU2hq6v5/MmTMBRSeEEMIPXuaMvbv8P0qpKIXas6FRPmKbSCTYvVuynAkhRDsVOrC9HD2aIx7PAWpTNmTDyGPbmVLJHyGCFJucJJpKEatYmpQ1TXLxOJnZWRmpFUKILuM6Z0wp9TEKWYx3KqXe5GYiqAwQqtI65VmRH3vsMZ588klM08SyrLZl8OqkjGASqz8kVrFd2XaEsbFe0unC28D8/Dq2HSGZjMkIrQiNnVeuMHj2LJGPf7z0gaUyBUneMMg4HVoPiUiEEEJ0DteOrdb6ceBxpdTjWuuPbWFMLXn44YdZW1sjl8uxvr7ecCY2tyxhQWTqbLZNZfayMGe8bDZjXhDH5HdWuHYeU6sZiptpI7pTeae2v1+TSGwAhRFaw1h3vTaE2AoR2yaWTJI1TQbPnmXnCy+QsywyZ84QSyYlMZQQQmwjXrJ8PKyU+lUK2ZE1cFlr/Rf+htWY8nI/hmFw1113sbi4yMTEBFevXg04OiGE6DzOiOzSEqVO7exshkOHZKqxCJ7ToWVpiejiIlgW/zw+DmfPEjFN8ocOsS5TjYUQYlvxssb2j4AHgReBvwUeVEr9ka9RNag8eRQUsiKX/xRCCOHOWT9bXqrHSRIFinjKUKz2AAAgAElEQVQ8x+ysrJ8VwYvYNr2GUVpDq4BcPE7WNLkxNMSrzz4ra2eFEGKb8tKxHQH+ndb6T7XWfwocLv4tNCrL/QghhPDmypWdjI31bkoEBZBIbBCP55iZ2ZCkUCIwTkfWyW7cY1mbOrSZM2fI2LZ0ZoUQQnjq2P498CNl/39H8W+hUTliK4QQwpuzZwdLU41NM1uqUwtIh1YEKmLb9I6NEU2l6LEsoCyr8ZkzUoNWCCHEJl46tgPAy0qpryilbOAl4Dal1JxSas7f8LyREVshhGjO+Pi1TVONnSnIyWQs6NDENhdLJlHpNLq/n6xpAsWsxjJCK4Rowa6eXQDsjkl50G7jJXmU6XsULSov9wOU6tjWqmdr2zbJZBLTNDHkDVKIloWxxFDYYgpjPL29vUSjUfr6ouzcCadPg2mCZUUDiTOMjxHArl27Ao6koFo8XmML22Nb1fPPOxdg6WJUlkXfPffUvWtHHF8LwnYttlsnnr+wnIuwXhthPadj7xrjiatP8MDBB0IVm5zH1tXt2Gqtv6qU+lfAj2mtn1NK7QR6tNbL/ofnTXlWZIAzZ86UOq1ukskkqVQKqzi9ybIsTNPk0KFDfocrRFdqtcSQHyWcmi0n1a42lcdULZ4gS4M9/zw8+OAgq6tw8mSOoaEMd9+tuXTJiXfrS20FUVqt1jE58ayurm5JLPXaVIvH+b3ZkmVBl4SL2DY9lkXWNEtraHMnT7I+P4967jmKQdfdjtu1E8Qx+dGm8tx3wzGF6fW6mTZen3tubdp1nZZfG0E/Rp1wTmcXZ1nJrvDUC09x4j0nQlNi0stzvF37auSY/C532UwbN3WnIhdHQf8c+M/FP70dqFvuRyn1DqWUrZR6SSn1LaXUR6q0mVJKfaP472+VUjml1A/UjbpC5RpbwzCwbbvmSGwikSAej2OaJhMTE6RSKSYmJhrdtRBCdKyzZwdZXY3S368ZHc3dkhlZCL9VrqN11tBK/VkhhF9Wc4WO48qGVE/pNl4+wXwIeB/wJoDW+jvAD3m4XxaY0FrfCbwX+JBS6s7yBlrraa31Aa31AeBjwFe11t9v5ACguTW25Z1fKQ8khNiOxsevcfDgDWZnM8zNRUmlokxOxhgZ6ZMOrtgSPRMThXW0O3aQNU3yhiFJoYQQQjTFyxrbda11xhkWVkr1AHXHgrXWrwGvFX9fVkq9DLyNQvKpan4d+D+9BF1lX6U1ttevX2/m/qWfbvdfWloCOmN+ucTqD4lVdJuhoRsMDd3gjjvuALJYFrz6qmJxMcLkJFy9mgk6RNHFIrZN5JVXAND79klnVgghREu8dGy/qpR6GNiplPoF4PeAi43sRCm1DzgIpFxu3wX8InDC5fZTwCON7FMIsbXC2JkOW0xhjeev/3oP09MDTE1dwzT3ABHy+TzXrl0LLKawPUZhjsfrF7phOpbey5f5gQ98ALW2Rn73br5/6hSZFq+3MB2fH+T4wqeZwRQ/hPWxC2tcOqdLP4N4n3MT1scrrHFV46Vj+1HgA8CLwH8EvgT8idcdKKX6gfPAQ1rrN12aHQX+H7dpyFrrU8ApD/vShZGHxtx2222ln/Xu38z2gyKx+kNiFd1menqAhYU+PvCBGA89tMyXv7yDqanQ5AcUXaL38mUGpqdZnppiYHqayMpKoVP7uc+RGR4OOjwhhBAdzktW5LxS6i+Av9Bav97IxpVSMQqd2qe11hdqND1Ok9OQK33xi1/EMIyGsm5NT0+XsiKXZ5osbxNEps5m21RmLwtzdshmM+YFcUx+Z4Vr5zG1mqG4mTZ79uwBYHBwsKnt+ZkVuTKmoLMil8cThtcKy4JjxzQrKxHOn+9nYWEd2IVSt5ZM26qsyIODg6HKirx3794tiaVem2rxOL97fQ2r9Xxw206rcUdsm94PfhCVTtNz9iwbjz5KLpkka5rsNgx2e9xOrTZu145fx7TVbSrPfTccU5her5tp4/W559am3VmR9+7dG/hj1AnnVEVv/vTyXrPVWZFbva68tGkmK3K1z3cdkxVZFZxSSv0L8HfA3ymlXldKeaprqwpRfQ54WWv9yRrt9gA/B/w3L9t12UYpeVQymWx2M0II0fVsO3JLcijDyLNvn/OGUf0NRYhmRGybXsO4mSSqv5+NRIK8YZCxbVlXK4QQom1qpb0cp5AN+ae11j+gtf4BIA68Tyk17mHb7wPuB0bKSvocVko9qJR6sKzdvcBfaq2bTklcXu4n0USJACn3I4TYLpLJGKlUlLGxXq5cubleZmZmg3g8x5kzkjBKtI9Tl1atrBQ6tR/9qHRmhRBC+KLWVOT7gV/QWv+L8wet9f9USv0m8JfA2Vob1lp/DQ9f/Wut/yvwX70E60YpdZTCOt2atWvdSLkfIcR2kUhscPx4hHRaYVm3MzCQ5+Mfj2AYeQwj42mqjxBeZU0TJiaIvPIKam2N6MWLZMe9fDcuhBBCNKbWiG2svFPrKK6zjfkXUuPKR2yFEEK4M4w8zzyzzv79Ob73vRgvvLATy/KSR1CI5kS+9z3U2lppGrIQQgjhh1od21rz0UI1V618ja0QQojaDCPPnj2wthZh164co6M5DKN307pbIdqhtLZ2xw4ys7MyDVkIIYRvan1N/5NKqWrleRSww6d4mqK1vghcVEr9h6BjEWK7cuqbhanOWdhiClM8p0/D7//+OlNTy3zqUz9IKgWnT0c5fDjYuML0GMHNOHbt2hVwJAXV4vEaWyCPbaTwZYn60R+lz+eLK2zXTruF7Vpst048f2E5F2G9NsJ6Tvtj/QAM9A2EKjY5j61z7dhqraNbGUgrytfYCiGC0WqJIT/L/TRaTqpdbdzK/ZTHE1Sq/KEhxezsqwCcPDnAxEQP3/++4otfzGAYec/H5Fe5n60sreal3E95KbgwlPspj8f5vdmSZX6e08j0dGHUNp9n40tfInfoUFPb8dLG7dpp9zEF1aby3HfDMYXp9bqZNl6fe25t2l3uZ3V1NfDHqBPO6b3vvJdPv/hp7nv3fZ7ea7a63E+r15WXNs2U+/Gr3GUzbdx0xbwzWWMrhBCt+d73IiwuRkgmQ5VCQXSByPe+R2RxkR7LCjoUIYTg/HfPs5pd5dyL54IORbRZV3RsZY2tEEI058qVnYyN9ZJOK/r7NYnERtAhiS5SvsY2a5pBhyOEEKzmCiOiKxtSDaXbdEXHtnzE1rbthu+/e/fuTT+FEGK7OHt2kHRaEYloPvaxjdI0ZCHaoW7NPyGEEKJNPHVslVL/Sin188XfdyqlBvwNqzHlI7aTk5MN339mZoZ4PM7MzEzbYxNCiDAbH79Gf78mn1c8/nhMMiOLtsrefz86EkGtrclUZCGEEL6q+wmmmGn4z4H/XPzT24G/8DOoRskaWyGEaN7b367ZsUOTTitZYyvaKjo3h8rn0Tt2oJaWiDQxq0oIIYTwwstX8x8C3ge8CaC1/g7wQ34G1ajyEdszZ840fH/LskilUljybbIQYhu5cmUnDz74VhYXI+zbp4nHc7LGVrRV1jTJxePot7yFyOIisSZmVQkhhBBe1Kpj61jXWmec1MtKqR6gfr7lLVRex/bIkSMN3//YsWO89NJLHDt2zLV2VCfVcJJY/SGxim5z9uwgq6tRIhHN/fdnGR/PeUqnL4RXecMgYxj0vec9AKiVFfpGRthIJNAjIwFHJ4QQopt46dh+VSn1MLBTKfULwO8BF/0Nq3nN1H566qmnWF5e5qmnnuJDH/rQpvb16uMFXS+sWpvKelNhrufXbI2zII7J7zpe7TymVmvKNtNGdJ7x8Ws8+GAvq6tRHn88xoEDmkOHckGHJbrQxswMPZaFWloimkpBMklmZISIbdNjWWRNk7xhBB2mEEKIDuZlKvJHgdeBF4H/CHxJa32y3p2UUu9QStlKqZeUUt9SSn2kSps9SqmLSqm/Kbb5nYaPgNbL/aysrGz6KYQQ28HQ0A0+85l/pr+/sL52YqKHkZE+SSAl2i5vGGRsm8yZM+TicTYSCaBQDiiaStEzMRFwhEIIITqdl08v/0lr/V+01u/XWv+a1vq/VOukVpEFJrTWdwLvBT6klLqzos2HgJe01j8JHAJmlFK9jRwASPIoIYRo1tDQDWZnM8TjOVZWFKlUlMlJSSAl/JE3DNbn50ujs85ckPI5IRHbpq84miuEEEJ45aVj+1tV/vbb9e6ktX5Na321+Psy8DLwtspmwIAqzHPsB75PoUPckFZHbIUQYjszjDy2neFmKe+b3QzbjmAYvTKKK3yxMTNTGMEtK7cXSyaJplLEJifpNQzp4AohhPDEdY2tUurXgd8A3qmUmiu7aYBCB9QzpdQ+4CCQqrjpSWAOeLW43TGtdb6RbcPm5FHXr19v9O6ldYJaa9zuv7S0BHRGMh6J1R8Sa21hTFgVtpjCHs+TT4JpgmVFSon0Tp+G/5+9+4+O6ywPff99Z/TDtqTIasoFXDgntLQESKkNnA4RR623TDipvaRbA6m8CLlQ057bFt8UVdKljTs7Zg9KCbJQ2oRCW/C6Z5nTRglJu2R6yiVEm1uzDAMohgSoWsppzoFjQiG1hWZkaTQz7/1jZo9H4xlpz4+tvWf0fNbSGknzzt7Pnr1npHfe932eeBwmJ8McPrz9MfnNiaNSYsHtVi4et7EF7bkF4PBhOHyYcPHvJifBNAlfuQLxOOHJSdxcfIE8vgYK2rXYaM14/oJyLoJ6bQT1nHa3dwPQ09kTqNjkPNZvs+RRF4DvAz8JTBf9fhl42u0OlFLdwGPAe7XWPy65+z8BXwMGgZ8BnlBKnS9tp5Q6Bdzrdp+bOX/+PFNTU0xMTDAwMABcu4CCdiEJ0Uyee+45v0O4TtBiCno8r3wlPPpo7vvZ2Q6mpnq4/fZV1tZ2cffdy1y6lNr2mPzWDPFcunSp5scGUv5C7Dh/np6pKZbvvhtmZ3PfT0yQyv/tLtU0x1cjOb7gcfva81pQn7ugxvUrL/4Vvrf8PY6+7GhgziEE9/kKalzlVOzYaq3/B/A/gFtr3bhSqp1cp/a/aq0fL9Pk14EP6tyQ6T8rpf4FuBn4ckksp4BTLvan9+7d63xfts3MzAwLCwvMzMwwPDwMwDvf+U7+6I/+iHe+8504jy/aJnAtu2xfX1/TZEXu6+u77v5K2/E7K7ITq9vt+JkVuTTWRu3Li6zI5WJtVLzlYhatY2qqh4WFTn78Y8UNN8h5FtsvNTDA8/lO7I3Dw3QuLMDUFMuwZSdXCCEqmfvuHCuZFR75p0f4nV/4Hb/DEQ202VTkL2it/6NSapmNdWsVoLXWN2y24fy62U8A/6C1/nCFZv8TOAScV0q9EHgF8N+rOYD8voaAITdto9EosViMaD4jI8DZs2dJJBKcPXuW9773vdXuXggB9Pb2ArV3pr34sKLWD04a1ab0mMrFE6QPwYrbvP/9mlgsw6VLbXz72yFOnWrjqadSnn+o5MeHiJsdkxNP8Yeefn6gWS6erT7Q3erDuSB/+FloY1lkLAtMkz7LIrywQNvMDGtDQ4Q//3naLAve8x6u9vdfd+0E9piqbFN67lvhmIL0fl1LG7evvUptGnWdFl8bfj9HzXBO1/QaAKvZVVd/a7br/cTNa7xR+6rmmLwe2KmlTSWbjdj+x/xtz5ZbKe+NwF3AM0qpr+V/dw/w7/Lb/RgQA/4fpdQz5DrM79Na/6jaHRWvsd2qrWEYGCW18qTcjxBCbGQYWZRK89a3Oonqy/+hEWI7ZA2DVP5vdxrAsq6VDLIswvE4L3zmGX7wsY/B297mX6BCCCF8s2WaS6XUzyilOvPfH1RK3a2U2rvV47TWX9BaK631a7TW+/Nf/01r/bF8pxat9SWt9Zu11j+vtb5Fa/3JWg6i3qzIXflUoD/84Q+xJfuiEEIAMDbWxuqqYtcuzfT0ut/hCAFcXzIobZro7m7CKyv0zcwAUjJICCF2Ijf1Gx4DMkqplwN/DrwU+EtPo6qSrrOO7V133UUoFGJ1dZVYLNbI0IQQoinZdohnn839ibjpJo1hVJ2wXohtkTUMUrOzXD1wgMujo8DGkkHSwRVCiJ3BTcc2q7VOA0eBB7XWE8CLvQ2rOvWO2M7NzZHNZunu7t6w9lYIIXaqWKy9MFoLSB1bEWhZw+DSo49ytb8fgPVolEwkggLC8ThtY2NSE1cIIVrcZuV+HOv5mrbv5FqCpnbvQqpe8RrbWkr2vPWtb+Vb3/oW0WiUI0eOlG3TTDWcJFZvSKxiJ4lG14nFYGlJsbgYwrLagDSW1UY0ui4juCLQsobBWr4j2x6LoZaWCMXjYFmk8r9vy6/TzZbk3RBCCNGc3HRsfx34LWBSa/0vSqmXAWe9Dat2KysrQHVZt86cOcPy8jJnzpzhPe95z4b2peV+rl696ns2t63aFMdaen+l7fhd7se5dbsdP8v9lMbaqH15Ue6nXKyNirdczKJ1GEaWwcEUtp3r1JpmmrGxNhYXw4yPw8LCmt8hCrElp4PrZE5OmyZwLeEUsVihA+zcLx1dIYRoTlt2bLXW31JKjQM/p5S6BfhHrfX93ofmXjXlfsqRrMhCCFGeYWQxjBQAyaTacCtEsyjOqgy5hFMbMiuPjRFeXISxMVJPPeVXmEIIIergJivyQeDbwEeAPwX+SSn1Sx7HVZV6k0cJIYSozLZDGEZH4ed8InkhmlZpZmXnoxpFLqOyrMcVQojm4yYbyDTwZq31L2utfwn4T8CMt2FVp97kUUIIISobG2sjHg8DEIlkOH065XNEQjTW+vQ0mUiE9enpwjTltrExyagshBBNxE3Htl1r/Y/OD1rrfyKAyaNkxFYIIbwiU49Fa8saBinbJmsYpE1zQ0bl9nwZQBnJFUKIYHPTsf2qUurjSqmD+a+/AL7qdWDVkBFbIYTwzvT0OpFIhq4uiMfDxGKB+mxTiIZyOrmFUVxnHa4zkmtZPkcohKjHnrZcBZWudllX02rcZEX+beA9wN35n8+TW2sbGMXlfvyORYidKoglhoIWUzPG8+STMDmZ+wLI5dwJU0tptUbFtJ2cOLw63mqVi8dtbEF7bhut4cd3+DAcPkzY+XlyEu6+m/DyMrsvXIBDhxqzH5eCdi02WjNen0E5F0G9NoJ6TkdeMcIDTz3A8QPHAxWbnMf6ucmKvKaUegh4EsiSy4ocqAVW1WZFtm2bWCyGaZoYhkFXPhNKl2REEaJm9ZYY8qKEU63lpBrVpvSYysUTpNJg5dqcPNlBPB7mxIkMvb25+ra33polX1mt4aW2/Citttm158TjlJLzOpat2pSLx22ZOzevh0rbCXqZO6h87VTaTtX76e+no6eHcDxO5uRJUv3919XD9fK4S899s56nSvf7/X5dS5taSkxWut9Nm0r7Kb42/H6OmuGczi7OkkwnOXPxDCdeeyIwJSbdvMYbta9qjsnrcpe1tKnETVbkI8B3gD8GHgL+WSn1K1tueRuVrrG1bRvDMLArrIOJxWLE43Gs/HSi6elpIpEI09PT2xOwEEI0CdNME4lkAFWYhmzbIQYHO7FtN6tZhGgdzvrbQj3csbHcOtzxcZ8jE0K4tZLJdRyT61Lms9W4zYpsaK0Paq1/GTAIeFbk8fFx4vE4Y2NjZdtHo1EikQhm/g+T0wk2pCi7EEJsYBhZbDtVWGcbja4Ti7VvWGvrlAOSjq5odcVJpqCoTFAyKRmUhRDCZ27+C1nWWv9z0c//HVje6kFKqZcqpWyl1LeUUt9USv1umTZ9Sqm/Vko9rZT6slLqlipiLygdsU0mkxtuSxmGwfz8vHRkhRDCJaeDaxhZotFrnVy4Vg5obMxN2gYhWoeTYIqurkJiKcmeLIQQ/nCbFfm/KaXepZR6J3AO+IpS6i1Kqbds8rg0MKa1fhXwBuA9SqlXlbS5B/ia1vo1wP9Bbrpz1UpHbJ21sj/84Q8rTkcWQghRG8PIMj+/hmFkAUgm1YZbIXaKrGGwNj9P6vTpwhRlJ3tyx8iIdG6FEGIbufl4fRfwA+CX8z//ENhNLlmTBh4v9yCt9feB7+e/X1ZK/QPwU8C3ipq9Cvhgvs2iUuompdQLtdY/qOYgirMi79mzh4ceeoijR4+yvLzM5OQkhw8frmZzZTVTRjCJ1RsSqxBCiHKyhsFaPnlUGgiNjKASCdosizRsSDAlhBDCG26yIv96vTtRSt0EHADiJXd9HXgLcF4p9YvAvwdeQq4jXZNLly7xyle+krvvvpsHHngAwzC4dOlSrZsreO655+rexnaRWL0hsW5uaWkJCFZnOmgxtWo8u3e/AAjxwx/C3FySgYHaE+e36nPUKOXiuXLlSs2PbSWBOb79++n4+MfpmZpieXSUHtMkvLCAGhnh3z7xCVIDAzVtNjDH55FmPD63rz2vBfW5C2pcOqMLt5cvX/Y5mmuC+nwFNa5y3GRFfplS6sNKqceVUnPOl9sdKKW6gceA92qtf1xy9weBvUqprwH/F3ARyJTZximllN7qq/gxjzzyCMlkkkceecRtqEIIIVw6f76D4eEbOX++A8taoqsry+pqiKmpHr9DE8J3qYEBnp+bIzUwwPLEBNlduwglk9wQjfodmhBCtCw3U5H/BvgEubW12Wo2rpRqJ9ep/a9a6+umLOc7ur+eb6uAfyGXnKq03SnglIv96b179wIQDudKqq+urvKWt7ylULO21rpOTu2mvr4+3+tvbdWmONbS+yttx694S2N1ux0/jqlSrI3aVyOPabNYGxVvaZve3t669ullHdtqr69GtalUx7Y4niC9V7jZjnP/qVOdLC6GOXWqjaeeSvHII+tYVhumCc77cC3x+vFe66aObT3H1Mg25eJxvq/1PSzIfyOqaVPp2qm0nW2Ld3gYbroJFhdpW13lhW95C2nTvG5astsal5udb7/PQbVtgvR+XUsbt6+9Sm0aXcd27969vj9HzXBOVfjarZu/Ndtdx7be68pNm1rq2Hr1/28tbSpxkzxqVWv9J1prW2v9/zlfWz0o31H9BPAPWusPV2izVynVkf/xN4C/LzOqu6Xi5FG2bTM4OMhdd91FJBKhq6trQ81aIYQQjXAtYZRh5N7GnazJQoiNnORShezJY2OSOVkIIRrMTcf2j5VS9yqlblVKvdb5cvG4NwJ3AYNKqa/lvw4rpX5LKfVb+TavBL6hlPpH4FeA60oCuVFc7sepYXv27Fls22Z6enpDzVohhBD1e8c70nR35z49jcfDWJaU+hGiktLsySqZLHRwhRBCNIab/0R+nnwHlWtTkXX+54q01l/gWu3ySm2+CPycixg2pZQaIpel+boatoZhSL1aIYRosHPnwiQSipe8RBOJZDDNtN8hCRF4WcMgNThI52tz4wNSIEuI7benbQ8AXe1dPkciGs1Nx/YO4Ke11rWnufRYcbkfv2MRYqcKYomhoMXUSvFMTsLddwOEmJyEQ4fCvsfkBSeOPXv2+BxJTrl43MYWtOe20Zrq+B56CO6+mxCw+8IFOHRoy4cE7VpstKY6f3lBORdBvTaCek5HXjHCA089wPEDxwMVm5zH+rnp2H4D2Av8q8ex1Kx4xFYI4Q8nuYBzW8rP5FGlMfmdPKo4niAkj6omHuf+W2+Fnp5O4vEwv/qrmtnZa+tr64m3OKYgJY9aWVnZlli2alMuHud7t8mjNns9VNqO38le3LSpdO1U2o6v8fb309HTQzgeJ3PiBPT2bqhzu1limc3Ot9/noNo2QXq/rqWN29depTaNTh61srLi+3PUDOd0dnGWZDrJmYtnOPHaE4FLHlXvdeWmTS3Jo8r9f9eMyaP2AotKqf9X1VDuZzsUr7EVQgixPaLRdbq7NYmE2rDG1rZDDA52Yttu/sQIsTOlTTO33hYIx+N0HjsmyaSE2AYrmVzHMbme9DkS0WhuRmzv9TyKOsmIrRBCbD/DyDI7m8qX+bm2xnZ8vJ3FxTDj4/DUU4FdxSKEr7KGQSqfGbljZASVSNB57BhrDz+MHtw0jYkQQogytvw4PV/aZxHoyX/9g5tyP9tJRmyFEMIfhpHFtlP57zvyo7TONCJJjSPEVrKGQWp2Ft3dXejcysitEEJUb8uOrVLq14Avk0si9WtAXCn1Nq8Dq0ZxHVshhBDbz7LaiMfDjIx08I53pIlEMpw+LaO1QriRNYzcSO2uXahEQsoACSFEDdxMRT4J/Aet9b8CKKVeAHwO+JSXgVWjOCtyT08PAD09PQ3N3tVMGcEkVm9IrEJcY9shYrF2TDONYWQxzTQjIyESCcW5c2Hm59fyLWXUVgg3soaBvukm1OIioWefJWTbhWRSQgghtuamYxtyOrV5z+Mu6ZQv3v72t/PBD36QO++8s6bsXZWyhPmRqbPWNqXZy4KcHbLWjHl+HJPXWeEaeUz1ZiiupY3YWZx1tGNjuXW0xetto9F1v8MToimlTp+m821vQ62u0jY2Ruqpp/wOSQghmoabDupn8hmR36WUehfwt8DfeRtWdYqnIn/yk58kkUhw9uxZv8MSQoiWlUyqDbdwbb2tU/ZHCFEdZ9QWQCWTdOSTSwkhhNiam+RRE8CfAa/Jf/251vr/9jqwahQnj0omc6m7nVshhBBCiGaROn2aTCQCXV2E43E6RkakcyuEEC5U7NgqpV6ulHojgNb6ca3172mtfw/4oVLqZ7YtQhckeZQQQgghWkHWMEjZNuvT04VMyR0jI+y+cMHv0IQQItA2G7F9APhxmd8v5e8LDCn3I4QQ26ura+Mt5BJKXSv5I4SoR6EMUD5T8o2W5XdIQggRaJv99/FCrfUzpb/M/+6mrTaslNqllPqyUurrSqlvKqXeX6ZNp1JqVin1z0qpuFJqy+1W2JeM2AohxDY6fTpFJJJhevpaoiin5E8s1u5jZEK0juI1t0KIxtjTtgeArvauLVqKZrNZVuS9m9znpobIGjCotU4opdqBLyil/k5r/aWiNu8GLmutX66UOgbcD4y42PYGxeV+qn2sEKIxglhiKPU1iRsAACAASURBVGgxtVI8R47kviBc+N3kJJgmWFaYL35xT/57OHRoe2LyghPHnj17fI4kp1w8bmML2nPbaC17fA89BKbJqmHwkpEROu+/v7oXVZNoxvMX5PeFIAjqOR15xQgPPPUAxw8cD1Rsch7rt1nH9qtKqd/UWv9F8S+VUr8BLGy1YZ2rA5LI/9ie/yqtDfK/A6fy338KeEgppXSVNUSUUkPAUDWPEUI0Vr0lhrwo4VRrOalGtSk9pnLxBKk0mJvtbHae+vvhc5/LtRkc7CQeD3PyZIb+/tR125mfV8Ri7USj6wwOlj9nfp2n4jZOPCsrK9sSy1ZtysXjfF9rybIgl4Srpk2la6fSdvyO13Wb/Aur441vpPPiRTInT7K+ukp7LEbaNDfUug1EvFW0CdL7dS1t3L72KrVp1HVa/L7g93PUDOd0dnGWZDrJmYtnOPHaE4EpMVn6/u7X373SNl6Xu6ylTSWbdWzfC/y1UupOrnVkXw90AEe33HIusHD+sS8HPqK1jpc0+Sngu/lg00qpJeBG4Edutu8oHrF1DlprzeXLl6vZzKaWlpaA5vi0QmL1hsQqhHvR6DqxGJhmuuz9Th3c8fFcHVwhxOYuj47CzAwqGqU9FiMcj4NlkQbaLIu0aZI5eNDvMIUIvJVMruOYXJcKKq2mYsdWa/0DoF8pZQC35H/9t1rrebcb11pngP1Kqb3kOsm3aK2/UW2QSqlTwL3VPk4IsX2C2JkOWkw7KZ4DB+Dxx3Pfl/uMMZt9ARAmm80yN5dkaqqHiYllfvZnd85zVIty8Vy5cqXmx7aSVj++5179ap77+Md50YteRMfoKD1TUyyPjtJjmoQXFlC/9mssf+ITpAYG/A61Js14/ty+9rwW1OcuqHHpjC7cNnIQrF5Bfb6CGlc5m43YAqC1toG6Cqhpra8opWzgdqC4Y/u/gJcC31NKtQG9wPNlHn+Ka1OWK1JKaWf4WilFX19fuViK2296f3EbZ/i9r6/P9ykUW7UpjrX0/krb8Sve0ljdbsePY6oUa6P21chj2izWRsVbLmYh3LKspUJndmqqh4WFTqam4Dd+o4ePfvTF3HPPKgMDMpIrRDmpgQGez3dgl4H2d7+bUDLJDdEo+oYbWJ6YaNoOrhBC1GrLjm2tlFIvANbzndrdwG3kkkMVmwPeCXwReBswX+362vy+ZI2tED7r7e0Fau9Me7nGttoPThrVptIa2+J4gvQhmJvtNOo8DQ1phoYywB6+8x3FP/6j5i1vUfz5n7+Ep5/ezczMboaG1qo+plrauFlju3fv3rL3NzqWrdqUi8f5vtYP54L84Wcta2xLP4CutB2/4622Tem5L7QZHmb9kUdosyzalpYILSzQNjNDuqenMEU5qOtwg/R+XUsbt6+9Sm0avcZ27969vj9HzXBOVfjarZsBq+1eY1vvdeWmTS1rbL0a2KmlTSVeFht8MWArpZ4GvgI8obX+tFLKUkoN59t8ArhRKfXPwO8Bv1/LjrTUsRVCiKZj2yEGBzs5ezZMIqGYmwszOnqZAweuVlybK4S4XtYwSNk2qdOnyUQirEejtFkW4XicjpERQnZdE++EEKIpeDZiq7V+GjhQ5vdm0ferwB317qt4xLarK1eTyrkVQggRLLYdwrLaWFqCxcUwN9+cJRLJYJppXvGKq/T3X2Xfvn3ITHchqpM1DNbyo7NppQiNjKASidzILbkkU+vR6IYRXCGEaBWedWy3U3FW5OPHjxOLxTh+vLG1qZqphpPE6g2JVYjGsKw24vEwL31plu5uzV13pRkdzQBw6ZLPwQnRIrKGQWp2tjAduW1sjPDiIoyPs7awZdVGIYRoOi3RsS125swZlpeXOXPmDCdOnLju/nqTR21nbcVa25TWmwryWqNaa5z5mTzKqzpeXiSPqrWmbC1thHDLNNNYFiwtKb77XWcKcq5je+HCbmZm+vjAB0IcPJjxOVIhmlvWMEjlR2edd/HQs88Ssm0ZtRVCtBwv19huG6XUkFLqzwGSyVxNKudWCCFEsBhGlvn5NU6fThWmIDtmZvq4eHE3IyMd2HZL/IkSIhDWp6fR3d2o1VU6jx2TdbdCiJbTEv81SPIoIYRoPk4H1zCyhd+9+c1JQiFNIqGIxdp9jE6I1pI1DNb/4A/QoRAqkaA9FvM7JCGEaKiW6NgWj9gKIYQIPicjcumo7Gc/20U2q+ju1kSj6z5FJ0RrCdk2HYZB+OxZVDaL7u5mPRr1OywhhGiollhjW5w8yu9YhNipgpiwKmgxSTzX3HcfxONw331hjhy59vv3ve9HTE2FuP/+Tg4d2rXtcZVynps9e/b4HElOuXjcxha066/Rdsrx1XQtTk7mXnCvehX096Msi12HDjU4wvo04/kL8vtCEAT1nHa3dwPQ09kTqNjkPNavJTq2xeV+hBD+qDdhlRcJwWpNTtaoNqXHVC6eICWac7Odes+TU+pnaChDJhPmnnvWuXr1WvvXv36J2dkl9u3bx8qKP+epuI3z3KysrGxLLFu1KReP832tCfCCnGCwmjaVkjxW2o7f8VbbpvTcV3NMoZMnabMsMsPDhOfmWF9dJbuy4vsxBen9upY2bl97ldo06jotvjb8fo6a4ZwefdlRHnzmQe589Z2uksJu1/uJm9d4o/ZVzTF5nTy1ljaVtMRUZFljK4QQwWPbIQxjYxIop9TPuXPh69bXCiG8FT57lnA8LutrxY722HceYyW9wtlnzvodimiwlujYyhpbIYQIFtsOcexYJ/F4GMu6NjnINNNEIhlZPyvENnDW1raNjRGOx1FAJhKR9bViR1vJ5EZEk+tSQaXVtMRUZFljK4QQwRKLtZNI5JJADQ9nMIwOTDONYWQxjJTUQBZiG7SNjRFeXCT70peSiURImyaZgwf9DksIITwhI7ZCCCEaLhpdJxLJMDubYm4ufN3ILVTOjCyEqF/Itgk9+2zuh64uUrZN1jB8jUkIIbwkI7ZCCCEaLjcyu5ZPApHGsnLTkOFaAqmlJVhcDGNZYBgpfwMWosW0jY2hVlfRu3axPj3tdzhCCOG5lviYvHjEtquri+JbIYQQweIkkAJFJJIpdHiFEI1RPFqrb7pJRmqFEDuCZyO2SqldwN8Dnfn9fEprfW9Jm18CHgBeAxzTWn+qln0Vj9geP36cWCzG8ePHG1pvqZlqOEms3pBYhaiN05EdG4PeXhgezgC56cqGka2Y2l8IUZv2WKwwWgu5jq50boUQrc7LqchrwKDWOqGUage+oJT6O631l4ra/E/gXcB4o3Z65swZlpeXOXPmDCdOnLju/lrrOlWqj+d3vbBybUrrTQW5nl+tNc78OCav63g18pjqrSlbSxshKjHNNGNj8OyzIVZXc9fS/Pyaz1EJ0brWo1GIxVBLS4QWF2nLf6okyaOEEK3Ms6nIOieR/7E9/6VL2jyrtX4aqKuQYfFU5GQyl7rbuRVCCOEvw8jS2wurq9eyJEvSKCG8kzUMUrbN+vQ0mUgElUwSjsdzHVwhhGhRniaPUkqFgQXg5cBHtNZxL/ZTPBXZGUHSWnP58uWG7WNpaQlojqmdEqs3JNbg7XMrQYtpJ8czOtrB1FQPExPLTE31sLAQ5t570yQSK4XfDwykdvRz5Ea5eK5cuVLzY1uJHF8Z+/fD44/zv0UihACdSLi+XrZbM56/oDyXQX3ughqXzujCbSP7CvUK6vMV1LjK8fTjcq11Rmu9H3gJ8ItKqVtq2Y5S6pRSSm/11djohRBCNMrAQIq5uecZGEgxMbHM6163xu23r/Lud/8ECwudTE31+B2iEC1L79kDQOhHP6Lj/HmfoxFCCG9sS7kfrfUVpZQN3A58o4bHnwJObdUu38F1vqevr6/ctorbb3p/cRtnrWJfX1/TrLF1jr8Z1tiWnqsgr7Gt5bpy08aLNbblYm1UvKVtXvSiFwGwb9++sm39FLSYdno8IyO5rze+sZNkEnp64P77OzfEsdOfo63U81wF7VgaTY6vjD/9Uzh6lNDyMj/5J3+SewEGVDOdv6DFGrR4HEGLq2dXD99f/T437LkhcLFB8J4vR1DjKuZlVuQXAOv5Tu1u4Dbgfo/2NQQMebFtIYQ79Sas8uLDilqTkzWqTekxlYsnCB+CVRNPrefJqV1rmmkMI4vWmnvuCRGLtWOaafr7s1y96k+ivs2OyYlnZWVlW2LZqk25eJzva02AF+QPP6tpU+naqbQdv+Ottk3pua/mmEJra7T/1E+hgfV77iHr8prxuk2Q3q9raeP2tVepTaOu0+Jrw+/nqBnO6dGXHeXBZx7kzlff6epvzXa9n7h5jTdqX9Uck9fJU2tpU4mXU5FfDNhKqaeBrwBPaK0/rZSylFLDAEqp/6CU+h5wB/BnSqlv1rIjrfU5rfV/bljkQgghGmpszCn5c+3zVMPIMj+/hmHUlT9QCLGFtrExQouLAFL2R+x4j33nMVbSK5x95qzfoYgG8zIr8tNa6wNa69dorW/RWlv535ta67n891/RWr9Ea92ltb5Ra/3qWvZVnBVZCCFEEKkNt7YdkszIQngsZNt0GAYqXylCKkYLASuZ3Ihocl0qqLSalviPQkZshRAi2Kan14lEMkxPrwMwPt5OPB5mfLzd58iEaD1Oh7ZtbIxwPA5dXWQiEdanp/0OTQghPNMSHVsZsRVCiGAzjCy2nSqadqxKbnOjuHfcsY8LF4JfUkCIIArZNp2Dg7SPjxOOx1FQ6NCmbFumIQshWlpLdGxlxFYIIZrL6dMpIpEMp0+nCr+zrDYuXtzNzEyfTFUWwgVnZDZk2wC0x2LSoRVC7Fgt8R+DjNgKIURzKZc4ang4w549Gd785iSWlUs2FYvJVGUhAHZfuMC+O+4odGIB2iyLcDxOm2UBsB6NkolESJ0+LR1aIcSOsy11bL2mtT4HnFNK/WZPTw8APT097N7duOlszrYauU2vSKzekFiFaCzbvlbuxzCyzM2FWVkJ89nPdvGBD6SxLIhG1/0OU4hA6JuZYffFi2TGx6G3l7RpkjZNsKzcLbmMx2v5zqwkihJC7DQt0bEt9va3v50PfvCD3HnnnTXVW6pU18mP2oq1timtNxXken611jjz45i8ruPVyGOqt6ZsLW2EqFYs1p4vAQS9vbkR21QqxejoZQyjj4MH1/wOUQjfhWybNsvi8pvfDEDn1auE4nGwLFK2TUpGZYUQAmjBqcjnzp0jkUgwNzfX0H1cuHCBO+64A7toCpAQQojaRaO5TMmgiMfD/NEftTM6epn+/vIfyAjRKkrXxm7GmW7c9dnPcunRR0mdPk0mEimM0gohhMhpiY5tcfKoaDRKJBLBbPAb/szMDBcvXsTKr2PZim3bDA4OSkdYCCEqcNbZTk+v092tSSQUMzN9hfslgZRoVlt1XEvXxm4mbZpkIhEuj44C+enG8/OyflYIIUq0xH8LxSO2hmEwPz+P0eA3/NHRUQ4cOOC6wxyLxYjH44yPj2MYhnRwhRCBZdshDKPDtw6kYWSZnc1lSR4dvVz4vTNVWRJICT84pXPcjKqW2qrj6nRW3Yy6Zg2DlG1ztb+/6jiEEGInaYk1tsXJo7zaR39/P/39/ezbt2/TdYW2bWNZFkNDQwAsLS0Rj8exLKvhnW0hgiSICauCFlNQ45mc7CQeh8nJMIcP+xPL4cO5r0uXAHaze/duJichlxsn7Ntz5ux3z549vuy/VLl43MYWtOuv0Rp+fJOTEI8Tvu8+OHKk+seaJmHLKh9P/oIPV7HJoF2LjdaM12dQzkVQr42gntPu9m4Aejobm2i2XnIe69cSHVul1BAw5HccAGNjYywuLrK0tMTCwgK2bROLxRo+NVqIoKk3YVU9ybNsO4RltWGaaQ4ezGwZ03YlSys9pnLxBCHR3MmTa1hWGydPpllZyWxos9k23LSpNt7i5+jWWzVPPOH8fvvOU7l4VlZW6t5PI9qUi8f5vtYEeEFOMFhNm9IkjyHbpj0WYz0aRQ8OVr2f0MmTtFkW6/fcQ3Zlpbp4+/vhc58jH1BDjrv03Dfreap0v9/v17W0cfvaq9SmUa+94mvD7+eoGc7p0Zcd5cFnHuTOV9/pKinsdr1HunmNN2pf1RyT18lTa2lTSUtMRS5eY+u3ZDK54daZhiyjtUJ4x6l5OjbWJmsya2AYWWw7taGmrBB+qybBUjntsRjheJz2WKymx8taViFa02PfeYyV9ApnnznrdyiiwVriv7/iNbZCiJ3HNNMbsusGdU3mhQu7ueOOfdLxFjtOLZ1Up2PqJsFSOevRKJlIhPVotKbHCyFa00omNyKaXE/6HIloNM/+u1JK7VJKfVkp9XWl1DeVUu8v0+b3lFLfUko9rZR6Uin172vZV5BGbIUQ288ZcZyezpWPiUbX/Q6prJmZPi5e3I1lVV4F4nciJyHcqLaj6iRTqmb01OmY1lrWRkZchRBiZ/HyP6c1YFBr/QvAfuB2pdQbStpcBF6vtX4N8CngQ7XsSEZshRBwrXxMUKfUjo5e5sCBq5hmumIbZ1q1ZbVJJ1f4ppHlauBaFuBqRk+dbMDSMRVCCOGGZ8mjdG6FbyL/Y3v+S5e0Kf6L+SXgHTXuq5AV+cqVK7VsYktLS0vA1hnBnIXNWmu8imUrbmMNAonVG80U607S33+V/v6r7Nu3r2Ib00xjWc5tW35qNRjGGrYdIhZrxzTTge28i+YSsu1cgqRodEMH0um4YlmkynQs07l01a5HU7OGQcowXCX/EEIIIWrhaVZkpVQYWABeDnxEax3fpPm7gb+rsJ1TwL0ND1AI0TBB7EwHLSY38ezfD48/nvt+dLSDqakeRkeXuXIlxb333sjCQhjTTDMxkWRqqoeJiWUGBlKexbPdghZTM8Tj9kPUpaUler78ZUIf/zjLExOkBga40TQJLyyQvvderhw4UGjbMTpKz9QUy6OjpC5fvn5jxRdquft9ELRz1WhyfMHj1wBGqaA+d0GNS2d04fZyQN6/ILjPV1DjKsfTjq3WOgPsV0rtBf5aKXWL1vobpe2UUu8AXg/8coXtnAJObbU/pZTebCSkEbba/g033FC49TqWrfi9/2pIrN5opljF9QYGUgwMPF/4eWJimakp57aHhYVOolHFDTfoujq4Yud4yYc+ROe//AsqGuVHn/88yxMTMDWVuy2SGhjg+YEBn6IUQgghqrctdWy11leUUjZwO7ChY6uUehNwEvhlrfVavfuqVPvJtm0syyIajRZK71RT16m0Pl7p/Y6pqanCfrajDlW5NqX1poJco7DWGmd+HJPXdbwaeUz11pStpU1vby8AfX19NW3Pi3PqHH9pTH7XsS2Op5r9DA3B8HAW2+4hmWzn5pszQBsLCyFmZtoYGlqrKt5a4tmuOrZ9fX2+nady8ezdu3dbYtmqTbl4nO+33N6TT9L5/e8D0BYO58778DCZoSH2AHs2icvvupNu2lS6diptx+94q21Teu5b4ZiC9H5dSxvXr70KbRpdx3bv3r2+P0fNcE5V+Nqtm781213Htt7ryk2bWurYlvv/bsfUsVVKvSA/UotSajdwG7BY0uYA8GfAsNb6X+vY15bJo8bGxojH44yPj9e6G1ekbq0QwitOMqmxsTYWF0P09hL4TNAiOG60LEKrq+hdu1ifnvY7HCGEEKKhvEy1+WLAVko9DXwFeEJr/WmllKWUGs63mQK6gUeVUl9TSs3VsqNmK/fjdHztGovOCyF2plisnXg8zLPPhrj55kwhiZRtpySZlHBNv+AFtFlWVTVlhRBCiKDzrGOrtX5aa31Aa/0arfUtWmsr/3tTaz2X//5NWusXaq3357+GN99qeW5GbKenp4lEIpw+fbqWXTTUdo0eCyFay9BQhlBIs7qq6O1FOrOiKs+bJlcPHICurg2lekK2TefgoHR0hRBCNLWWKI7oZsQ2SFOEk8nkhlshhKjEtkMMDnZi2yHOnQuTzSq6u/WmtXCFKOdqfz+XHn2U9elpMpFIoVRPeyxGOB6nPRYrtN2qjq0QQggRNC3RsXUzYhskXV1dhe8HBwdlSrIQoqJrtWzbiUZz62lnZ2Xqsahd1jBI2Xahbu16NEomEmE9Gi20cerYOqO6QgjRKva05VLldbV3bdFSNJttyYrsNa31OeCcUuo3/Y7FjenpaSzLYmlpiXg8zrFjx5idnQ3EaLIQtXLqmwWpzlnQYtosniefBNMEy4JDh679fnLS+X2YQ4fCHDkCEPY8Hr8ELSYnjj179mzRcnuUi8dtbBWf2yNH4MiRjVdV/sILW9a19pUu0oAI2rXTaEG7FhutGc9fUM5FUK+NoJ7TkVeM8MBTD3D8wPFAxSbnsX4t0bFVSg0BQ7U+3ikFZJomBw8ebFxgFRiGgWEYzM/Pc+zYMRKJBJZlScdWNLV6Swx5We6n2nJS1bax7RCxWHshmVO5bVSKx2lz8mQn8XiYkycz9Pdfq0fb3w9PPJFrs7LibWkwN9vZrnI/W5VWa8S+yt1fKR6nfJvXsWzVplw8bkvLuXk9FLbT3w+f+5yzU7TWdJ48STgeJ3PyJKn+/g2PCdk2bZbFejRK1jB8LfdTeu1U2o7fJUeqbVN67lvhmPx4v25km3rLOja63M/Kyorvz1EznNPZxVmS6SRnLp7hxGtP+P53z+HmNd6ofdVS7sercpe1tKmkJaYi15sV2UnmNDY21siwtmQYBg8//DCRSAQzv9ZJCNF8xsdz2YrHxmr/rNCZZixrZ0VQOVOW02X+XjlTl4vX6Tpkva4QIkhWMrmOY3Jdct20mpbo2Na7xtbPZE7OyK2M1grRzFTJbWUXLuzGMDqw7Y1vv1K2RwRd1jBYm58vrM0tljbN69bpOrZarysdXyGEEI3QEh3bZqtjK4RoLadPp4hEMkxPr2/Zdmamj3g8jGVVHt217VDZzq8QQeWm01tupBfKd3ylBJEQQohqtcR/Tc2WFVkI0VqqGW0dHb285ZRjJxPyyIh0bkXzK83CXKpcx9cpQVTa2ZWRXSGEEJW0xH9MMmIrhGgW/f1Xr+sEF9eqBTDNNN3dmkRCbTqyK0QrKNfxLbee1xnZ7RgZkc6tEEKI67REx7beEVunrmxxfVkhhPBS8XTjWKx9w/Rkw8gyO5uSZFJixyo3tTkzPIwOhVCJRNkkVUIIIXa2lhgKKK5jW0vtp+PHjxOLxTh+/HjF2lHNVMNJYvWGxCoayZluHIvlMiLHYmzoxBpGFsPIlf3RunJJISFamVNGKG2ahOfmUNksuru7bJIqIYQQO1tLdGyLbVb7yalXG41GMYrq7D322GMsLy/z2GOP8Z73vGfDY7aqj+d3vbBybUrrTQW5nl+tNc78OCav63g18pjqrSlbSxtRHdNMY1m5Tm2uE7tW8XkGikZ1KXR4S0nnV7SCkG3THouxHo3Sll9rS75z69xmt6HmvBBCiObi2VRkpdQupdSXlVJfV0p9Uyn1/jJtfksp9YxS6mtKqS8opV5V475cTUW2LIt4PE6sZAqTaZqb1pK1bZs77riDCxcu1BKeEEJcp9ryPm7q3JZOaZbsyiLoyiWEchJHtcdiGxJLbZWESgghxM7m5X87a8Cg1voXgP3A7UqpN5S0+Uut9c9rrfcDHwI+XMuO3CaPcjqw0ZIpTIZhYNt2xVqyY2NjXLx4EatCDT4hhPCaYWSZn1/btCNc2vl1pjtvloCqUl1dIbxQWsanXKkfJ3HUejQqnVkhhBCuefafjM5J5H9sz3/pkjY/Lvqxq/R+t9yO2BqGwfz8fMUO7Fa+973vYUsmRiFEQJV2fk0zveUor5u6ukI0SvFoLJQv9bNZTVwhhKjXnrZcPp2udkka22o8/U9GKRUGFoCXAx/RWsfLtHkP8HtABzBYy36Kk0dduXKljojLO3XqFMePH2dlZQXTNJmbm7uuzfnz55mammJiYoKBgYGGx1CNpaUloDkSB0ms3vAj1iAmrApaTNsdz+HDuS8IV4znfe9LYlm7WV4Oc+HCbg4d2pbQKgrqOaslMaEXysXjNjbfntsnn4T8+lgmJ8E0CVtWLo78RVr+Cq1O0K6dRgvatdhozXj+gnIugnptBPWcjrxihAeeeoDjB44HKjY5j/XztGOrtc4A+5VSe4G/VkrdorX+RkmbjwAfUUq9HfhD4J2l21FKnQLu9TLWzQwMDDA9Pc1HP/pRJiYmyraZmppiYWGBaDTKDTfcEIgOrhDb6bnnnvM7hOsELaYgxXP+fAf33XcDv/3b32f37h4WFjp53/vWmJt73te4gvQcQXPEc+nSpZof64WO8+fpmZpieWKC1MAAN77vfXQuLLD2vvfx/NwcPPporqHLuN0K2rlqNDm+4HH72vNaUJ+7oMb1l9/6S5LpJH/x1b/gzpfd6Xc4BUF9voIaVznbMvdMa31FKWUDtwPfqNDsYeCjFR5/Cji11X6UUnrv3r3O95ViKW6/6f3FbW677TZuu+029u3bV3YblmVhWRZLS0ssLCwwMzPD0NBQoY2Tkdk0zcJUaK+zIvf19W16TPXupxFtSmN1ux0/syKXxtqofXmRFblcrI2Kt1zMojmcP9/Bu9/9EySTIT760Rdzzz3LTE3BxMSy36GJJlXcme2ZmqJzYQGmpnh+YIDliQnI3yeEEH5bTa8CcHW9fOUI0bw869gqpV4ArOc7tbuB24D7S9r8rNb62/kfjwDfpgZKqSFgqJbHlutw1sIwjEISKqekUDEnI7NlWXXtR4ig6u3tBWrvTHvxYUWtH5w0qk3pMZWLx48PlWZmOkkmQ+zZk2F8/Mf09NxIW1sbPT097N2bqeqYGv2hUvFz5Nd5KheP86Gp17Fs1aZcPG4/0HXzeqi0nXIxFdeYbZuZIbywQNvMDOvvfz+ZXGHm3L6Gh8kOD9MF7PHwOap07VRzTEFuU3ruW+GYgvR+XUsbrwZTqo2p+Nrw+zlqhnOqwtdu3fyt2a73Ezev8Ubtq5pj8npgp5Y2lXiZ14bb8wAAIABJREFUBvPFgK2Uehr4CvCE1vrTSilLKTWcb3MiXwroa+TW2V43DdkNt1mRyynucDZCaYZl5/vh4eFNSwoJIcR2cbInf+xjP6C//2ohe/LYWBuDg52SIVlsKWTbdIyMFDIaO0mgJJOxEEIIv3g2Yqu1fho4UOb3ZtH3v9uIfdUzYmuaZmHEthZbjfjGYjHi8XihrRBC+M0wsgwOprh0KfcprGmmGRuDZ58NsbqqiMXAMNZ8jlIEWdvYGCqRQO/aVagxu3bwoN9hCSGE2MFa4mP5ekZst6phu5WtRnyj0WjZkVrbthkcHJTOrhDCd055oNVVxa5dmmh03eeIRFCFbJsOw0AlkwDom26SkVkhhBCB0BIdW7d1bL1gmuamU4wrdZydDnEsX8tPCCH8lVvTctNNuTUsMiVZlNM+Pk44PwspE4mwPj3tc0RCCCFEzrZkRfZacR1br2o/VarhdPjwYQ7nCkVWZXJykrvvvpvl5WW++MUvcqiBxSObqd6UxOqNZopV+OfChd3MzPTxgQ+EmJ5ex7LaiEbXicXaicfDWBYYRsrvMEWAOCO1ACmZcSSEECJAWqJjW2xlZQVofJYwJyPY1atXG5Ldq7+/n2w2y+LiIidOnOCpp56qaTvl2hTHutkx1bufRrQpjdXtdvws91Maa6P25UW5n3KxNirecjGL5jIz08fFi7sZGdHMzqaw7VT+nK6TS2qb9jtE4TMn87GTFIqurtwdzq0QQggREC0xz8zPqcj1SOY/+U4WfQIuhBDbZXT0Mnv2ZEgkFCMjHYWpx4aRZX5+rbD2VuxcbWNjhONx2sfHAUidPi1TkIUQQgRSS3Rs60keJYQQO41thzCMDgA+9rEf0N2tSSQUltVyk3hEnZy5GqFnnyWUL+EjpXyEEEIEUUt0bJt1xFYIIfzgrKGdmemjv/8qs7MpIpGMTD0W11mfnkZ3d6NWV2mXZIdCiBawpy2Xj6erXZZUtJqW+Hi+OHmU37FUUq7ebVd+jVKXrFUSLSCICauCFlNQ4pmchLvvhmSyja9+tZeRkU5yOfDCvsYFwXmOHE4cXiUmrFa5eNzGVtNze/gw/M3fgGkStiz2fPGLYJpgWdDApIeNELRrp9GCdi02WjOev6Cci6BeG0E9pyOvGOGBpx7g+IHjgYpNzmP9WqJjq5QaAob8jqMS27YZGRkhkUhgWVahY3v69GlisRjRaNTnCIWoX70Jq7xICFZrcrJGtSk9pnLx+JG47dZboaenk3i8nePH++jpubae1u/EbY1O1OemzWbH5MTjJCb0Opat2pSLx23SRDevh3LbCa2t0ZbJsJ4ftQ3H42ROniTV39/QY6u3TaVrp9J2/I632jal574VjilI79e1tPEqYWm1MRVfG34/R81wTmcXZ0mmk5y5eIYTrz3h+989h5vXeKP2Vc0xeZ08tZY2lbTEVOSgr7G1LItEIkEoFGJ4eLjwe8MwmJ+fv67GrRBCeM000+zZk2FlJVxYW2vbIalfK67TZlmFBFJqaYnMzTeTrlC7XQghgm4lk+s4JtcleWuraYn/XoK+xtY0Tbq7u8lms8zNzQG5UdzBwUFsqQMohPCBYWT52Md+wIEDVwtray2rjXg8zPh4u3RwRUHaNMlEIiggtLhI6Hvf8zskIYQQ4jot8V9L0EdsDcNgdnaWSCSCmf+U27Is4vE4x44dk86tEMIX/f1XefTRS4VpyKaZJhLJAIp4PMzYWBuG0SEdXAFA+h3vyCWSSiRosyy/wxFCCCE2aIn/VoI+Ygu5zq1t24Vpx84obiKRkM6tECJQ3vGOjR1cKQO0szm1bMOf/CRrDz9MJhKRqchCCCECx7OOrVJql1Lqy0qpryulvqmUev8mbd+qlNJKqdfXsq+gj9g6HdrizqthGDz88MOFzq0ln34LIXxk2yFGRjqIx8OcOxdmfn6N6el1KQMkCrVsFZA1DNKmSZtlEZIPZIUQQgSIlx/DrwGDWuuEUqod+IJS6u+01l8qbqSU6gF+F4jXuqOgZ0V2ph0XZ0S2bZtYLMbv//7vc+7cucIUZSGE8INltZFIKLq7NdHoOkB+inI6P2KbLkxZFjvL+vQ0bZZFZmiIzsFBWFoivLgIlkVKkh8KIYQICM86tjqXkzmR/7E9/1UuT3MMuB+YqGNfhTq2XtV+qqeG0+TkJKZpYllW4fGTk5PE43HC4TBf+tKXttjC9sW63SRWbzRTrCIYTDONZUE0ul7owDqjuImEwrLAMFI+Ryn8kDUM1g4epHNwkHA8jt61SzIjCyGECBxPF04ppcLAAvBy4CNa63jJ/a8FXqq1/lulVM0d22KXLl1qxGau89xzz9X82Fe+8pU8+uijwLX4DMPg61//OoZhNDzmemLdbhKrN/yIdWlpCQhWZzpoMQU5nv374fHHc7+/ciV3a5o3kkgoQiHNm96U4PJl70sjBPk5CoJy8VxxTlgNj61Gx+goP/GudxFaXSWTyfD8/v1w+XJN2/JC0M5Vo8nxBY/b157XgvrcBTUundGF28vyHraloMZVjqfJo7TWGa31fuAlwC8qpW5x7lNKhYAPA2NbbUcpdSq/BnfTL++OpPE+85nPkEwmeeCBBzh//rzf4QghBOfPdzA8fCPnz3cAMDGxTFdXlmxW8ZnP7PI5OuG31MAAmX/37wBo++536ZC/XUIIIQJkW1Jdaq2vKKVs4HbgG/lf9wC3AJ9XSgG8CJhTSg1rrb9a8vhTwKmt9qOU0nv37nW+rxRLcftN7y9uc/XqVQD6+vq23Iab/ViWxVvf+laSySSnTp3iqaeeqmk75doUx7rZMdW7n0a0KY3V7Xb8OKZKsTZqX408ps1ibVS8pW16e3vr2qcX57TW66tRbUqPqVw8fr32yr1XnDrVweJimFOn2lhYWGN4WPHII+tYVhumef37X6V91RNvo99r3bTZ7JiceJy/LV7HslWbcvG4/bvn5vVQaTtOm8yHP0zbsWOEEgn6ZmZIDQ8Tsm3aLIv1aJRsfs2tH89RpWtnq2PyK95q25Se+1Y4piC9X9fSxqv/OauNqfja8Ps5aoZzqsLXbt38rdmu9xM3r/FG7auaY/L6/99a2lTiZVbkFyil9ua/3w3cBiwWBbektf5JrfVNWuubgC8B13VqXe4r0OV+KmVFvummm/wLSgghrnMt/61thzCM3MitbackcZQAcuttU7OzG0r+tFkW4XiczmPHJFOyEEII33g5Yvti4L/k19mGgEe01p9WSlnAV7XWc43aUXHyqEZts15O1uNoNEosFrsuKzLA6dOnC22EaHZBTFgVtJiCHs9DD4FpgmWFMM1dxOMwORnm8GH/YvKbE4dXiQmrVS4et7E17Lk9fBgOHybs/Dw5CUePopaX2XXffXDkSH3br1HQrp1GC9q12GjNeP6Cci6Cem0E9Zx2t3cD0NPZE6jY5DzWz8usyE8DB8r8vmwaRa31wVr3FcRyP05ndnx8HICbb775upI+hmFs6OgK0cycqSrObSk/pyKXxuT3VOTieIIwFdm57e+HJ57ItbnnnhCxWDsnT6a5ejWLbYewrLYNWZMr7asRU5GvXr0aqKnIKysr2xLLVm3KxeN873Yq8mavh0rb2TTu/n5CDz+cKwl0+DDhN7yBtGkWpiW73k6dbSpdOzUdUwDblJ77VjimIL1f19LG7WuvUptGT0VeWVnx/TlqhnN69GVHefCZB7nz1Xe6+luz3VOR672u3LSpZSpyuf/vdsxU5O2ktT6ntf7PfsdRLBqNEolEAFhcXKS3t/e6Tqxt2wwODm6YoiyEEEFgGNl8CaC2Qqc2Hg8Ti7X7HZoIoKxhsDY/T/jcOcLxOG2WBUDItukwDJmiLIQIjMe+8xgr6RXOPnPW71BEg7VExzaIa2wNw2B+fp7Tp09z8803s7S0dF0H1hnVjcViPkUphNiJnPWzFy5sPq3I6czmkkeliUQyRKPr2xSlaEbr0WjZ9bfFHd3OwUHp6AohfLOSyY2IJte9L2EntldLdGyDNGJbmijKMAx6e3tZXFzEyv9hdzijurLGVgixXWw7xLFjncTjYWZmymewdjidWdNMYxhZSSIltuSM3DrTkNOmuaGj2x6LEY7HaS/5QFdGdoUQQtSrJTq2QRqxtSyrMArrTDUeHh4mEomUXWM7Pz8v62yFENsmFmsnkVB0d2tGR8sXprftEIODnfnvpTMrapc1DFK2XejoOiO66yUf6JaO7JaSjq8QQoittETHNkgjtqZpFkZhnanGc3NzhZFch6yvFUL4IRpdJxLJMDubor+/fKKvWKy9MAXZmbZs2y3x50L4rHRE11E6sltqq44vwO4LF9h3xx3S+RVCiB2qJf5TCdKIrTMN2TCMwlTj0pFauDaye+zYMencCiG2jWFkmZ9f23QU1un8mmaasbHcOtuxMS+rw4mdrnRkt9RWHV+AvpkZdl+8uGnnV0Z+hRCidbXEfyrFdWy9qv1USw2nI0eOcKRCPb/JyUmOHj3K8vIy9913X8V2tWimelMSqzeaKVYRPIaRxTDW8in3nbT7uVvbzpUBKi37I4SXsoZBaotlO5dHR2FmhtAmnV9n5BfLInPwYMV2IdumzbJYj0YrdraFEEIES0t0bIt5VVOsmtqKtm1jWRbRaBTDMMq26e/v56/+6q+IxWLcc889Ndf+LNemtN5UkOv51VrjzI9j8rqOVyOPqd6asrW0Ea1penq9kBU5l3iqg0RCEYuBYaz5HZ4QBVf7+7na38++ffugwntT2jTBsjYd+YWiDnAsxlqFjq10foUQIlhkKrIHihNIlSrOmizJo4QQQVecDdmy2gqJp0rL/shaXNEMtpry7HCmPpcmuSrmdH5LMzyXI2WOhBDCey3xH0iQkkfBxgRSpZxO78jIiKytFUI0Faf8z8MPX79G16l5OzIinVvR/Nx0gN10fh2Vyhw5pOMrhBD1a4n/PoI2YrvZSKxpmnR3d5NIJCRxlBCiqWyWeMo00+zapUkkFOPj7T5EJ8T2cjv6C5XLHDm2Gv0N2Tb77riD3Rcu1BWzEEK0spZYY1ucPMrvWMpx1tyapolhGMzOzjIyMkIikSAWi8lUZNESgpiwKmgxtXI8hw/DT/80fOtbEAqFqTWRX1CfI68SE1arXDxuYwvac9togT6+I0fgyBHCle6fnATTJGxZ5c/n5CRcvEjoj/+Yzrvu8jJS3wT6/FUQ5PeFIAjqOe1u7wagp7MnULHJeayfZx1bpdQu4O+Bzvx+PqW1vrekzbuAKeB/5X/1kNb64zXsawgYqitgDxVPP56dnS10bp0EU0K0gnoTVnmREKzW5GSNalN6TOXi8StxW7lEc262U+k82XaIbLadm2/WfOhD66ysZGuKt5pEfW7ireeYiuNxEhN6HctWbcrF4zZpopvXQ6Xt+Hmdum1T6dqptB2/492gvx/9xBO571dWrmsTOnmS7B/+IZd/93fZW3S+nQRWadMkaxjBOiYXbYL0fl1LG68SllYbU/H7gt/PUTOc06MvO8qDzzzIna++09Xfmu16Pyl9f/fr715pG6+Tp9bSphIvpyKvAYNa618A9gO3K6XeUKbdrNZ6f/6r6k4tBG+NrW3bDA4OFqYZF08/tvL19SRxlBCilVhWG4uLuT8psVi7rLMVooGyhsGlRx/lan//ht87U5iLa/fKel0hNvfYdx5jJb3C2WfO+h2KaDDP/vPQOYn8j+35L09qgwRtja0zQjs+Ps7g4CAAs7OzRCIRzC1KDAghRDNyEkuBIh4PE4ttXGcrWZOFaLy0aZK5+WbU0lKhI+skqiru7AohrlnJ5EZEk+tJnyMRjebpGlulVBhYAF4OfERrHS/T7K1KqV8C/gkY1Vp/t9r9FK+xvXLlSl0xV7K0tAS4m18+OjrK1NQUy8vLxONxTNNkbm6Oxx9/HIDLly9z/vx5pqammJiYYGBgwLdY/SaxeqOZYhWtwTCyGEYK2w5hWW0bygHZdoiRkVz9W8sCw0j5GKkQrSNrGNDbSyjfkdVao5aWyNx885a1eoUQotV42rHVWmeA/UqpvcBfK6Vu0Vp/o6jJOeCvtNZrSqn/E/gvwGDpdpRSp4B7S38fVAMDAwwMDGzovJaKRqN8+9vfJhqN8vnPf377gxSiwYLYmQ5aTDshnv37If8ZHs7njKZ5I4mEIhTSvOlNCS5frvwp+U54jupRLh63H+gG7VgabaceX8foKDdEo6jLlwmNjhL69rdZe93reH7/frh82Y9Qa9KM58+rwZRqBfW5C2pcOqMLt5cD9BoJ6vMV1LjK2ZasyFrrK0opG7gd+EbR758vavZx4EMVHn8KOLXVfpRSeu/evc73lWIpbr/p/cVtnAXTfX19rhc4Dw0NMTQ0VLbN6upq4Xbv3r2eJITp6+vb9Jjq3U8j2pTG6nY7fhxTpVgbta9GHtNmsTYq3nIxC+E4f76DqakeJiaWmZhY5t3vbieZDPGZz+zid35Hpn8J0Uhtly4RSiZZ/7mfY+11r2O5zAfqQgjR6rzMivwCYD3fqd0N3AbcX9LmxVrr7+d/HAb+ocZ9BTorshA7QW9vL1B7Z9rLrMjVfnDSqDaVsiIXxxOErMjVxOP2PJ061cniYphTp9p46qkUjzyyjmW1YZqbf0BYy4eI9bZxkxXZ+dDU61i2alMuHrcf6Lp5PVTajt9ZTN20qXTtVNqO3/FW26b03DttOmZmCCWT6F27CIdCZN7/fvYYBl1NcExBer+upY1XgynVxlR8bfj9HDXDOVXha7du/tZsd1bkeq8rN21qyYrs1cBOLW0q8TKLx4sBWyn1NPAV4Amt9aeVUpZSajjf5m6l1DeVUl8H7gbeVcuOgpYV2VGaHblYV1fXhlshhGgFth1icLCTZNL5w5S7NYwstp3CMLL+BSdEC0qbJplIBH3TTYQWF+k8dkwyIgshdiQvsyI/rbU+oLV+jdb6Fq21lf+9qbWey3//B1rrV2utf0FrbWitF2vZV9CyIjtisRjxeLxQ4qfY9PQ0kUiE06dP+xCZEEJ4w7LaiMfDdHVBJJLhrrvSkg1ZCA9lDYOUbbM+PY3u7kYlEtK5FULsSNuyxtZrxVmR9+zZ48k+nAXT1SycnpycxDRNLMva8Lgnn3ySyclJJicnOXToUCBi9YvE6o1milW0FtNMY1kQja5jGFkGBzuJx8OMjISYnZURWyG8kjUM1h5+mM5jx1CJBG1jY9DbS9o0c9mThRCixbVEx7bYykquNpVXyaOuXr3qeh74rbfeyhNPPLFhLRvAyZMnicfj/Oqv/ioPP/wwhmF4sm7OuQ3yWqPSWN1ux8/kUaWxNmpfXiSPKhdro+ItF7MQhpHl4MG1wpTk4eEM3/xmKF/qp01K/QjhIadz2z4+TujZZ1Grq2BZpKRjK4TYAVpiblhQpyI7bNvGMIzCWlvTNOnu7iaRSBCLxXyOTgghamfbobJTjWOxduLxMHNzYWZnU0QiGUwz7VOUQuwcTm1btbqK7u4mbZqEbJsOw5DpyUKIltYSI7bFU5H9jsVh2zaxWIxoNLphra1hGBiGwezsLJZlEY1G/Q5ViIYI4vTnoMXUivFMTkI8DpOTYQ4f3vh70wTLCnPokHNfeFtiaiQnDq+WuVSrXDxuYwvac9toO+X4XJ3v/AtQWRadhw7BG98I8TjhyUk2vFADpBnPX5DfF4IgqOe0u70bgJ7OnkDFJuexfi3RsQ1iuR+nMxuLxQrrbE3TBHKdXqdTa8j0INEi6p3+7GW5n2qnujeqTaVyP8XxBKHcTzXxFN9v2yH+7d86uPlmzcmTaa5ezRba3HorPPGEsx/38day7KPeNm7K/TjLXLyOZas25eJxuwTHzeuh0nb8Ls/hpk2la6fSdvyOt9o2ped+02O69VbU5z5HyLZpe8MbyAwPE85kSJ88SSYg13Lp/X6/X9fSxqvlb9XGVHxt+P0cNcM5Pfqyozz4zIPc+eo7Xf2t2e5yP/VeV27a1FLux6uleLW0qaQlpiIHsdxPNBolEomUHZG1LKvQ6RVCiGYVi7WzuBgiX8JYsh8LESAh26ZjZIRwPE54bo6UbUsSKSGAx77zGCvpFc4+c9bvUESDtcR/INuxxvbChQvccccdZWvSlmMYBvPz8xiGUejIOmV/TNOs2OkVQohmEY2uF9bOOmV+RkakcyuEX0K2TefgYG6k1rJQiURhna0QImclkxsRTa4nfY5ENFpL/PexHSO2MzMzXLx4kbGxMQYHB113cOFaR9aZiuwkkpJpyEKIZmYYWWw7V8LHNNN0d2sSCcWxY53SuRVimxQnhmr//9m7++hIzvrQ89+nW+8v1gyGveA1N0MOL0PCkhnI0ow42kzJcA7RML0ME6IJxiccG3ICngWEpBB76PJQnbHhthR57XDJzcLs3TuczQhj33s0JGGvbZVPlEzSIfLA8BItJnfnJo5DIEYjpvWu7mf/aFW71dMtdbe6uqpLv885c1rT9XTVr1765anneX5PPE44maQ5HmfDNElHIqxNTkpLrRBiTwjEL496tNgODQ1x+PBhgJLdiAuzHzukIiuECDrDyDA5uSaVWyHqKL+7cZNlsR6LkY5EWI/FyBiGdD8WQuwpgfjVUY8W297eXh577DHGx8d3HDvrdDmG0pVdIYQImsLKbTzeDJSeEkgIUbntuhtnDIPV6WmpzAoh9qRA/Mqo5zy2+WNnC0WjUbq6uohGo7nn8qf6EUKIoDOMDBcvrhKJpInF1gFk/K0QuxSybW57//tpv3w51924ybKku7EQQuQJxC+M3bTY1rJFdWpqilQqxdTUVO45JzuyKYkbhBB7hGFkmJ5e3fy7hWg0nWvFtaxAzDInRF01WRbtV67wb377t0kfP046Esm10Ep3YyGEyApExXY3LbbFug9XqzBJFMj4WiHE3mPbIfr7WxkZaSaZDDM1FWZyci2XQVkIUZl0NIoOhQgvLRG+dEm6GwshRBGu3TpXSrUBfw60bm7na1rrB4qU+3XgLKCBb2utP1DptrTWl4BLSqmPdHR0VPTac+fOYZomlmXR3t5eslx7ezszMzM88sgjWJbFHXfccVOZgYEBBgYGKg2/5pz92G5//EJidUcjxSqCJx7PVmjb2jQHD2Yrs4aRwTDWvA5NiIYUvnABlcmQbm1lXaYKFEKIotzsE7YK9GutU0qpZuAvlFJ/prX+a6eAUup1wH3AO7TW80qp/2G3G11aWnLWXXS51jr3t1KK3t5ennrqKQCWl5e3LM9fz/LyMp/5zGf44Q9/yOnTp5mdna1oO/Uss7y8nIu5cHmp9XgVb2Gs5a7Hi30qFWuttlXLfdou1lrFWyxmIQCOH0/zzW+GWFlR9PRkuyYLIarnfAJvvPrVALT29+e6IgshhMhyrSuyzkpt/rd581/hr+CPAF/QWs9vvubH1WxrN12RJWuxEELU1qVLYTIZRVeXvqnrsWRIFqJyG3fdRbqjgxsnT25JHiWEEOIlrmbxUEqFgVngtWQrsMmCIq/fLPeXQBg4q7X+RqXbye+KfP369Ypea5oms7Oz/Pqv/zpf/vKX6evrK1puYWGB4eFhvvSlLzE6Okql26mnhYUFoDG6oUqs7vAiVj8eH7/FtFfiGRpqIZHoZnT0BocOrTE//9KyT37y5Tz3XJihoTTPPPPTusVUrUaIp9zvI7/tS60Fef9ufeIJwktL7H/0UVJDQ7RtbHBjaIi1/DdXg2vE8+eX34J+PXZ+jUunde5x3kfvIb8eL7/GVYyrt8y11mmt9SHgduBtSqk3FRRpAl4HHAV+A/g/lFL7CtejlDqrlNI7/asmxtHRUTo7O1lcXCSRSOSen5mZIRqNMjMzk3vubW97G1NTUyUrv0IIIaCvb42pqRfp67t5TK3Trb1U93YhxM1ujI6S7uggvLRE2ze+wYtTU6zJbxEhqtLelK2gdTRXlpdH+F9d5l3QWl9XStnAu4Hv5i16HkhqrdeB/08p9QOyFd1vFrz+LNkEU9tSSul9+/Y5f5eKJb880WiUr371q1iWhWmaOK8/e/Ysc3NznD17lmeffTY3VnH//v2ejp8tp0x+rIXLS63H6zG2TqzlrsfLMbaFsdZqW26MsS0Wa63iLSzzyle+EoDbbrutaFkv+S2mIMbz9NNgmmBZUCS3Xs6///dOueZttxvEY1RL+fFUGpvf9qXWArl/L38567ffTlprWj//+WDu46ZG2je/xeq3eBx+i+s3fuE3ePjZh/nwL3/Yd7GB/46Xw69x5XMzK/IrgPXNSm078C7g8wXF/gvZltr/Uyn1crJdk/9bFds6DhyvNlbDMHLT8RRWLq5du4Zt27zhDW+odvVC7Am7TVjlxs2KapOT1apM4T4Vi8cPN8EqiafUeTpzpoVkMszp02l6eiAWW8cwMjeto7cXnnoqu57NXH9byuTH5NV5KhaPk5jQ7Vh2KlMsnnKTJpbzfii1Hr/f0IXS106p9Xgdb7llQrZNy+AgzakUy4cPs3TkCCwtNfQ+FVvu9ed1NWUqTVi63fJyypTaTv7ngtfHqBHO6eTcJIsbi5y/cp7Tbzntm8aUws93r773Csu4nTy1mjKluNkV+VWArZS6SrYF9kmt9deVUpZSKrpZ5v8BXlRKfR+wgVGt9YuVbkhrfUlr/Vu7CbYwidTY2BhdXV2srKzUZI5bIYQIMtPcIBJJA4pkMkw83iyJooTYJadSq1Ip0h0dzA8NeR2SEA1vKZ2tOC6uL3ociag1N7MiX9VaH9Zav1lr/SattbX5vKm1ntr8W2utP6W1/gWt9f+ktb5YzbZ2kxXZYVkWyWSSeDwOZFtxL168SCQSwTTNqtZp2zb9/f2ScVkIEXiGkcG21xgfXycSSROLrTMykp3Pdni4LqNehAicpuFhVCqFbmvjX/7wD1nu7fU6JCGE8K1A3EavRYutaZpEIhFieROfOy24RpF54sqptMbjcZLJpLT4CiH2DMMAYpusAAAgAElEQVTIMD29ujl3rdOdSEnrrRBVUIvZFiX9ildIpVYIIXYQiF8YtWix3a4SW0w5ldbjx4/T1dVFNBotWUYIIYJqbGyNSCTN+Pg6w8NN0norRAVCto36yU+y/+ns9DYYIYRoAIGo2NaixbZSsVhs227Ktm3zuc99jlQqxdTUVD1DE0IIX3C6JwNcu+Z83cg0P0KUo2l4GLWygm5rY3183OtwhBDC9wJx63y3WZGr4WRSLpW5Kx6Pk0qlCIVC0mIrhNizbDvE4GALKyuKri7N+Pi61yEJ0RDkFpAQQlQmEBVbrfUl4JJS6iMdHe5Mttze3r7lcSfnzp3jxIkT3Lhxgz/5kz/h/vvvdyWuYiqN1UsSqzsaKVYRDLYdwrKaMM0Njh5N5563rCZSqWyldnJybXPsrRBiJ+vj47mMyE3Dw9zW3p7NinzypNehCSGELwWiYpvPrTnFKp1b8ciRI3z605/mc5/7HMeOHavr3E+F8035eT6/auc482Kf3J7Hq5b7tNs5ZaspI/Yup1U2lVJYFlsqtqa5gWVlH6VSK0T5MobB2uQkTZaFWlig/coVmJhAvexlNMfjbJgmmTLzggghxF4QiDG2tUgeValysiJfunRJxtgKIQItv1Lb1aUxzY0ty51xtlKpFaJyGcNgzbZZHx9n+fBh5oeGaB4ZIZxM0jQ87HV4QgjhK4Go2LqVPMrJklys8lpOVuSdEkwJIUQjK6zUSldjIdyRMQxeeOwxlnt78ybRKi1k27QYBqFtbr4LIUTQBKJi61aLbX7l9fLly7z//e/PVXLLqbQahsH09HTZUwgJIUQjicebpVIrRJ2tjY2RjkS2zZTcHI9nW3W3ufkuxF7V0ZTNx9PZLNNoBU0gxtjmJ4+q9LW2bWNZFqZp3lQBjcVixONxTNPkM5/5DFeuXMGyLI4ePbpjVmQh9ho/JqzyW0xBi+fkSfj+9yEWUwwMtPoiplpz4nArMWGlisVTbmx+O7a1tlf2r+3YMTh2jHCxQk8/DaaZfXOGw4Qtq2GORyOePz9/LviBX8/p4BsGefjZh7n78N2+ik3O4+4FomK7m+l+LMsimUwyPDxMT08PsVgsV8E1DIP+/n4AhoaGmJiYkG7FQpSw24RVbiQEqzY5Wa3KFO5TsXi8StxWLNFcOetxlmezILeSSikefzzN6dNrNYm30kR9biduc+JxEhO6HctOZYrFU27SxHLeD6XW4+V1Wm6ZUtdOqfV4HW+lZQrPfbEyLWfOEE4mSafTbJgmTWfOsLG6uiXJlJ/2yU+f19WUcSthaaUx5V8bXh+jRjink3OTLG4scv7KeU6/5bRvEpaW8x6v1bYq2Se3k6dWU6aUQHRF3s0YW9M0iUQiACSTSeLx+JblzjhbgMcee0y6FQshBFu7IUejaQyjBdsOxFeKEA1rPRbLdlOOxWiyrFx3ZBlzK8RLltLZiuPi+qLHkYhaC8SvkN2MsXWSQ42PjxOJRIjFYluWOy26ExMTRV+/XYIpIYQIqlhsnUgkzeTkGhcuhEkmwwwPB6ITkBANK2MYrE5PkzEMNkyTdCSSbbktqOS29vdLJVcIETiuVWyVUm1Kqb9RSn1bKfU9pdRni5SZUEp9a/PfD5RS16vZVi2yIjuVU6dF1pnOJxqNEolEGBoaKvo6p+K7XXZkIYQIEtsOEY83E4utbyaMKidPqxCinpypggoruU5iqea8HmrSoiuECAI3W2xXgX6t9S8Bh4B3K6Xenl9Aaz2ktT6ktT4EPAo8Uc2GdtNiW6rF1cmIPDU1hW3b9Pb2Fn2905VZxt4KIfaKeLyZZDJMPN4MwPh4tvX2rrs2pEuyED6UX8nN767syLXoDg9LBVcI0bBc6zemsyN8U5v/bd78t92o398AHqhyW7msyNevV9boa5oms7OzmKbJ1NRU7vmhoSESiQRDQ0PMz8+zsLAA3JwR7NChQzzxRLY+Pj8/v2XZzMwMiUSC0dFR+vr6qtiz6pSK1Y8kVnc0Uqyi8cRi68Tj2UcAw8hgGGsYRgvJZJhTp0JcvLgq0/8I4UMZw2B1s3ea08diwzTBslALC4SSSYjHc2Ug26LbZFlsmOaWRFRCCOEnrg6IUkqFgVngtcAXtNbJEuV+DngNMF1i+VmqrPTuZHR0NFf5zNfX11dxZbSwIptIJJidnSWRSNS1YiuEF/xYmfZbTEGJ5/Bh2Lyfx/w8zMy0kEh08+53p/jud7tJpUI88IDi8OHKR5cE5Ri5pVg85d7Q9du+1Jrs3y4cOgRPPEHLzAzdiQQ3hoZYy7uubjVNwrOzbJgm81NTL5UbHWWtRr9vGvH8VdqY4ha/Hju/xqXTOvdY2CjlJb8eL7/GVYyrFVutdRo4pJTaB/xnpdSbtNbfLVL0FPC1zfLF1nMWOLvT9pRS+rbbbqsoxsHBQQYHB8suv936H3nkEWZnZ3nkkUcYHBzk85//PKZpYlnWtq9zixfbrJbE6o5GilU0rkSim9nZVubmmvnkJ2/wjW+0MTp6w+uwhBAVWuvr48UiFdUbo6OwWZEF6E4kaJ2dhUQiV96Nyq4QQlSiLikstdbXlVI28G6gVMX23lpsq9Zzij3zzDNYlsW9995Lb2/vtnMrnjlzBsuyOHPmDEtLSxw5coQnn3xyy3yRlcRSbZnC+ab8PJ9ftXOcebFPbs/jVct92u2cstWU6enpAWD//v1Vrc/NeWwLY/J6Htv8ePwwj20l8RQ7T+97n+LKFc3iYoinnuriz/98FegAOqqex3b//v2+msd23759dYllpzLF4nH+LvczbLv3Q6n1eD3vZDllSl07pdbjdbyVlik893Xdp2iUTDRKJ9AJYFmkLQsdi7Fv3z6UUrRMTBCenaVpYoK1aDT72ulpmuNx1mMxdH//ttvx+vO6mjLlvvdKlan1PLbOuagmllqVaYRzqsIvPZbzXVPveWx3e12VU6aaeWyL/b7z2zy2rlVslVKvANY3K7XtwLuAzxcpdxDYD/zVLrZ1HDhe7eu342Q9XltbK5lASggh9rKpqTCZjCIUys5pK4QItoxhsHr06JbnnHG6G3nJNJtHRgjPzcHICGvPPlvnKIUQe42bqStfBdhKqavAN4EntdZfV0pZSqloXrlTwEVdTjW8hGLT/dRqflkn63Gp6X7yydQ/Qoi9yDQ36OrSZDKKhx5qlqzIQuxB+ZmXHbmJwBYXJduyEMJ1rv360Fpf1Vof1lq/WWv9Jq21tfm8qbWeyit3Vmv9u7vZVrHpfnZTyXTmsM2vHJfTWitT/wgh9iLDyDA5uUZXlyaVUrlpgIQQe9va2BjpSAQ6O7PTCcmNf+EDHU0dAHQ2d3ociai1uoyxdVv+dD/Oc07Spmoqmc4ctqdOnWJychKjzNT2hmHkyu6iAVqIhuRky/NT1jy/xRTkeAYGwDQhHoeTJ8N0dHR4HlMtOHFUuz+1ViyecmPz27Gttb2yf365Fsty7Fj239NPg2kStqyXzs/mc1gW3HFHQ54/v5wLv14bfj2ng28Y5OFnH+buw3f7KjY5j7sXiIptrcfYxmIxTp06RSqVwrKssiu2Quxlu01Y5WbyqEqTk9WqTKnkUfnx+CF5VCXxbHeeHn+8hRs3wjz+eJp7713FtkPE482Y5sZNc9rulDxqu0R95aynkjLlJI9yEhO6HctOZYrFU27SxHLeD6XW43Wyl3LKlLp2Sq3H63grLVN47htqn44cQT31VPbvzf1oOXOGcDJJ+swZVo8c2XL+8ufNTeeN5fXVPlH7hKW7TR61tLTk+THy03dwqTKTc5Msbixy/sp5Tr/ltO+SR+32uiqnTDXJo+qZCHenMqUEYiBUsTG2hV2RKxlzaxgGFy9elG7FQghRAdPcIBJJE4utAxCPN5NMhrGsl+6h2nYIw2iRcbhC7HEbpkk6EmE9FrtpWZNlbem6HLJtWvv7ZYyuqImldLbiuLi+6HEkotYC8cui2BjbaDRKV1cX0c2U805FNx6Pl7VOwzCYnp6W1lohhCiTYWSw7bVc6+zx42m6urZmSrasJpLJsIzDFWKPyxgGq9PTW5JNOZxKr5NhuTkeLzpGN2TbkpRKCJETiIptfout0yI7NTVFKpViaiqbp8pJ7BQrcmdQCCFEZWw7RH9/67Ytr5cuhUmlFFNT4dxzha26QghRqDDD8nostqWi63Badps3Gy2koivE3haIim1+i+2pU6ewbfumDMVON2RpgRVCiOo5FdqRkZu7GReKxdaJRNKY5kbuucJWXSGE2Emp1t387swh26b11CnJvizEHhaI5FH5WZFTqVQum/Fu57AVQgix1chIM3NzYV796sxNldZChpGhv3+tjtEJIfaSjGGwZhhorWl961tRqRS6re2mll0hxN4QuBbbtrY2UqkUw8PDXoclhBABVDxboRBCeMFJLKUWs4mA9IEDRcftCiGCLxAV2/wxtgcOHKjotZVkSxZCiL1ubGyNSCRNZyfbdkUuZwyuEEJUqnAcrTPOls7ObLfk8XGPIxRCeCUQvzjyW2zHxsaIRCKMl/nBVjgtkBBCiNIMI8P09GqugluqK3LhVD8yzY8Qohw7JYAqnArIGWe7NjZWMsuyEGJvCNwY22PHjnHs2LGyX3vy5Em+//3vc/LkSdrb20uWc5ZtV8YvJFZ3SKxCvMQwMhjGasmJ1GOxdeJxiEbTGEYLCwswNxfGssAwZNytECIrZNs0x+O033svy729L7XAWhZrJaYCwrJy42gzhsHq0aN1jloI4UeBqNjmW1rKTrpc6seW1jr3t1KK8+fPc+PGDc6fP8/p06e3LM9fz/Lycu6xcB3lbKeeZfJjLVxeaj1exVsYa7nr8WKfSsVaq23Vcp+2i7VW8RaLWexdth3CspowzQ2OHk3nKr79/a0kk2EOHtw52ZQQIrhCtk3TZoU0v1XVmaN2/9oay729N1VcCzkJo4QQopBrfcKUUm1Kqb9RSn1bKfU9pdRni5T5t0opWyl1RSl1VSk1UOW2cl2RHTJ2Vggh6seymnJdj/PH1zrz1o6Pr8s0P0LsEcW6Exd2IXY4c9TODw0BN89hK4QQ5XKzxXYV6Ndap5RSzcBfKKX+TGv913llPgN8VWv9RaXULwB/ChyodEP5XZGd54aHh5mbm2N4eJhnn3225GvHx8exLCs3360Qojp+7P7st5iCHM+5c5BtaAljmmGSSXjwwTB/+ZcwMAAQrntMteDE0dHR4XEkWcXiKTc2vx3bWtsr++eXa3Fb585BMkn4wQfBGR62+SERtqyt5+jYsey/F16gncY6f345F369Nvz6nuxq7gKgu7XbV7HJedw91yq2OttHMbX53+bNf4X9FjVwy+bfPcAL1WxLKXUcOJ7/3OJm2nfnsRTDMDDkrqAQu7bb7s9udC+vtqt7rcoU7lOxePw0bKGc9ZQ6T7298NRT2efuv18xMtLMT3+q+NM/XS/aSltqO14M+9ju2nPicYa5uB3LTmWKxVPuEJxy3g+l1uP3IThQ+toptR6v4620TOG599s+5Xc15swZmiyL9fvvJ+PEm/8hUWSolNef19WUqXT423bLyylTajv514bXx6gRzumJ15zg0e88yp2/eGdZ3zX1+jwp5z1eq21Vsk9uD8Wrpkwpro6xVUqFgVngtcAXtNbJgiJngf+qlPrfgE7gndVsJ7/F9vr168DWuwvz8/Nbys/MzJBIJBgdHaWvr6+sbSwsLGxZr59JrO6QWIUoj2Fk6OmBZDLE8HATPT1gmhvSDVmIAHGSPq3HYuj+/q1Jn2ybNcOQPAzClx7/+8dZ2ljiwncuMPS2Ia/DETXkasVWa50GDiml9gH/WSn1Jq31d/OK/AbwH7XW40qpI8CFzTJbfv0opc4CD1SybcuycpXXQrFYjOeee45YLMYzzzxT4V4JIYrxY2XabzHtlXhmZlqYn2/mda9Lk8kokslmTHODqan5HV+7V45RtYrF49zQrea1QSL7Vx8tMzN0JxKon/2M8HPPsfHAA/z08GFahoboTiS4MTTE2vzO7/VCftm/SpT73nObX4+dX+NaXMv25kytpG5q/PKSX4+XX+Mqpi5ZkbXW15VSNvBuIL9ie8/mc2it/0op1Qa8HPhxwevPkm3d3ZZSSu/btw+AaDRKNBrFtm3e9773YZomxubdw3A4O9YrHA6zf//+wlgL1wm81Py+f/9+z7tQ7FQmP9bC5aXW43VW5O3Og9+yIhfGWqttuZEVuVistYq3WMxi75iZaSGR6GZ09AZ9fVun70kkuvnBD5p561tXGR39Wa6cEKKxtczM8LJ77iG0uMj661/P6lvfyo3NBoS1vj5eLLMXnBBCuMG1iq1S6hXA+malth14F/D5gmL/ANwB/Eel1BuBNuAnVWzrpjG2DsuySCaTWJaVG0s7NjZGPB6vecIo27ZziaiOypxqYo/p6ekBqq9MuznGttIbJ7UqU2qMbX48froJVs56pqcV8Xhzbl7aiYkmotGtFdvPflYTj6eJxTT9/Z1Eoxmyo006d9yOFzcRyxlj69w0dTuWncoUi8f5u9qbc36++VnNGNvCa6fUeryOt9Iyhee+3vsUsm1aPvxh1OIiuquL9O//PhnDoAPorOF4TK8+r6spU+57r1SZWo+x3bdvn+fHqBHOqQq/9FjOd029x9ju9roqp0w1Y2zdatippkwprk33A7wKsJVSV4FvAk9qrb+ulLKUUtHNMsPAR5RS3wb+GPiQrqIJSGt9SWv9W8WWmaZJJBKpS9bj/Eq0EEIEUTzeTDIZBlRuXlrbDmEYLdh29ivFMDJMT6/KmFohAiJk27QMDqJSKXRXF2uTkzIdjxDCd1yr2Gqtr2qtD2ut36y1fpPW2tp83tRaT23+/X2t9Tu01r+ktT6ktf6v1WxL5c1ja9s2/f39uflrnbls8zMfx+NxVyqg9axECyGEF2KxdQ4eTOf+NozMljlshRDB4cxH2zQ8LJVaIYTvudliWzf5LbblVFpjsdiWCqhT8bXzJhKvRrFKtBBCBIHTKgvQ0wNzcyHi8WYgm/HYab0VQgRH88gI4WQStbhIOhKRSq0QwtcCcXs9f4xtLBbbcfysM3et04c7vwuxjI0VQoibOa2y8TgcP57me98Lcfx4tuXWMDIYxtoOaxBCNJKQbRO6di37n85O1nZ5818IIdwWiIpt/jy2x44d49ixY0XLPf3005imiWVZ3HHHHbnnz507l3u+o6Oj6Gvz58X1O4nVHRKr2MtMcwPLylZqP/e5ZlIpxaVLYT71qbTXoQkhaiRk2zRZFuuxGM3xOGplBd3Vxfr4uNehCSHEjgJRsc23tLQEFM+odfr0aebm5jh9+jSzs7O5Mr29vTz11FNbXu8ozLa4vLzseTa3ncrkx1q4vNR6vJ7ux3ksdz1eTvdTGGuttuXGdD/FYq1VvMViFsHltMoaRguplKKtTbOwoDa7KEuSKCGCoGl4mPDcHIyMsD42BvE4G6Yp3Y+FEA0hEGNs85NHlatW42qFEGIvicXWiUTSHDigmZsLMTj4UjZkIURjU4uLuceMYbA6PS2VWiFEwwhEi21+V+Ttyo2Pj2NZVm4cbuH8trsl89iKvcyP3Z/9FlMQ4jl2LPvv6afhxAm4cUNx7lwrAwPexeQmJ45Sw1TqrVg85cbmt2Nba3tl/1y9Fru7AQh1d9f9mm/E8+fnzwU/8Os57WruAqC7tdtXscl53L1AVGzzk0dtxzCMLRXOnZJMVcpJQjU4OMjFixclO7LYU3bb/dmN7uXVdnWvVZnCfSoWj5+GLZSzHmf5kSPwx3+czYx85swGy8uZLWVsO7vMNDeKdlUutR0vhn1sd+058eQPU/FyCEqxeLYbgpO/vnLeD6XW4/chOFD62im1Hq/jrbRM4bl3Y59CiQRNlkX6+HHCb38767EYur+/qnjLKeOnz+tqypT73itVplbXaf614fUxaoRzeuI1J3j0O49y5y/eWdZ3Tb0+T8p5j9dqW5Xsk9tD8aopU0og+o/lT/cD5XUzdmNqHtM06erqIpVKEY/Ha7ZeIYTwI8PIYNtruYqrMyWQU6mVuW2FaAzOfLUAa7ZN+NIlwskkzfJbRgTQ43//OEsbS1z4zgWvQxE1FoiKbf4YW9u2OXXq1I5z2brBMAwmJyeJRCLEYrG6blsIIerJtkP097duGV/70pRAzbmxuDK3rRD+FrJtWgYHCSeTNG3+blqPxUhHIqzLbxkRQEvpbIvo4vqix5GIWgtExTa/xTYej5NKpejq6tq2m7FbyaPcaAkWQgi/KWyRte0QCwuKgwfTxGLrGEaG6elVyZgshM81DQ+jUil0Wxsbm7+bJHGUEKIRBaJim99iG4vFiEQi3HfffViWVbLimp88SgghRGUKW2SHh5uYm8t+pUhlVgj/c7ofO5mQ9YEDUpEVQjS0QFRs81tsDcNgenqaqampbSuuTgXYNE2Z+kcIIXZNFTwKIfysOR4nnEwCoLu62LjrLo8jEkKI3QlExbbYPLamaeYqrnBz1+P8LsNONmNpvRVCiO05Y2tHRrZ2RR4fz7bgjo+vexyhEKIc67EY6YMHUT/5CSqVIjw15XVIQgixK65VbJVSbUqpv1FKfVsp9T2l1GeLlPk5pdTTSqmrSqlnlFK3V7OtwqzIcPNYV6fyWixbsWmaHDx4kIWFBWm1FUKIEmw7xKlTrSSTYUBt6YpcmCFZCOFvGcOAnh7Uygo6FCIdjXodkhBC7IqbLbarQL/W+peAQ8C7lVJvLygzBvwnrfWbAQt4qJoNFWuxLeS04BbLVmwYBj09PczNzVU9TY90ZxZCBJ1lNZFKKUIhzQc/uCHJoYRocBumie7qQmUyND/0ECH5DSOEaGCuTTCos7Popjb/27z5r3Bm3V8APrX5tw38lyq3dQm4pJT6SEdHR9EyAwMDDAwMlFzHuXPnME0Ty7Ioto729vYtj8Ven0wmOXfu3LbbqYedYvUTidUdjRSraBymucHgYIhUSnHpUpihoZun8rHtEJbVlMuMLITwr4xhsDY5ScvgICqVomVwkLXJSdJHj3odmhBCVMy1ii2AUioMzAKvBb6gtU4WFPk28D7gfwdOAN1KqVu11i9Wu80XXnihqte98Y1v5LHHHgNgcnKSRCLB6OgofX19APzoRz/a9vUf//jHWV1d5eMf/3jVMdTKTrH6icTqDi9iXVhYAPxVmfZbTI0ez6FD8KUvtZBIdDM0dIPr19dyy2Zmss//7GeK554L88ADGxw+fN31mNzWCPFcv17ecfbbvtSa7F+VDh2i5Utf4mUf+hChVAr1yU9y/ZlnaruNMjTi+Sv3vec2vx47v8al0zr3OD8/73E0L/Hr8fJrXMW4mjxKa53WWh8CbgfeppR6U0GREeBXlFJXgF8B/glIF65HKXVWKaV3+ldtnDMzM0SjUWZmZgBIJBLMzs6SSCTKXkdfXx9TU1O5irAQQgRRX98aU1Mv0te3tuX5WOwWZmdbWV4O8da3rjI6esOjCIUQlVrr6yPz8pcDEFpe9jgaIYSojqsttg6t9XWllA28G/hu3vMvkG2xRSnVBZzUWt90+0trfRY4u9N2lFJ637592LZNPB7HNM1c8qi8deWXB2BiYoLZ2VkmJiY4fvw4n/3sZ4nH48RiMfbv3w/A8uYH/f79+4uuo0jMnpXJj7Vwean1eBVvYazlrseLfSoVa622Vct92i7WWsVbWOaVr3wlALfddlvRsl7yW0xBjKe5Oft4yy1N/O3fNgGtnsdUS36Op9LY/LYvtSb7V6VbbgGg6ZZbPD2GjXT+/Bar3+Jx+C2u7rZu/nnln7mlw9trvRQ/xgT+jSufaxVbpdQrgPXNSm078C7g8wVlXg78VGudAe4Dzle5rePAcef/8Xg8N31PYcW2GGdsrTM1kGEYZb0un23buXVU+lohgsCpTC+XuNvvxc2KUjHV60ZO4T4Vi8cPN8EqiafUeUoksmNro9E0b397ODfGttJ482Py6jwVi2dpaakusexUplg8zt/l3pzb7v1Qaj1+v6ELpa+dUuvxOt5KyxSe+1rvUyiRoMmysgml/uRPaI7HWY/F0P39ru2Tnz6vqylT7nuvVJlaXaf514bXx6gRzumJ15zg0e88yp2/eGdZ3zX1+jwp5z1eq21Vsk/b/b7z6lyW4mZX5FcBtlLqKvBN4Emt9deVUpZSyskpfxT4f5VSPwD+DXCumg0VTvcTi8W2zGFbyLZt+vv7i85pWy2ZC1cIsZc50/1MTYVJJsOcOtWKbQdiqnQh9oSMYbBm22QMg+Z4nHAySfPICC2GIdmSRaA8/vePs7SxxIXvXPA6FFFjrv3q0Fpf1Vof1lq/WWv9Jq21tfm8qbWe2vz7a1rr12mtX6+1/rDWerWabRVO97NTRTW/RRdqM1WPM51Qqcq0EELsBaa5QVeXJpVSjIw0YxgtUsEVosGsx2KkIxEUEE4maRkclMqtCIyldLZFdHF90eNIRK0F4tdGYYvtTgpbdJ3W1sHBwaort7Vo9RVCiEZl2yEMowWAixdXiUTSgCKZDGNZdUnnIISokYxhsDo9zdrYWHae21SKJssiZNvSgiuE8K1AVGwLW2wrZZomXV1dpFIp4vF4LUMTQojAciqzzty1TiXWMDJMT68yNrZGJJLGNG+e71YI4X/OPLfpSIR0NErL4CDhZJImGXYlhPChQFRsK22xze+K7CR9uu+++4hEIsRiMTdDFUKIwIjHm3OVWdPc4ODBNAsLKtf12Bl3axgZjyMVQlTLGXsbnppCpVLori42Nnu8hWyb1v5+acEVQvhCICq2lbbY5ndFdrohT01NlexKbNs273//+7l8+XJN4xZCiEYWi61vaZF9/vkQc3Mh4vFmjyMTQtTahmmSjkRYm5wks/lbyUky1TQ8LF2UhRCeC0TFttIW23zlJH2yLIsrV64wMTFRdYxCCBE0+S2yw8NNpFKKtjZNLLbudWhCiBrLz1BQ5JAAACAASURBVJrsKEwyJRVcIYSXAlGx3a7FtljG48J5bndK+mSaJocPH2ZoaKj2wQshRIOx7RD9/YXT+WTnnTtwQEvXYyH2CCfJ1Pr4OOmDBwlduyZjcIUQnglEqkqt9SXgklLqIx0dHVuWnTt3jmQyyblz5xgYGMg953RDbm9v33H9AwMDHDp0CKCs8l5zYpRYa0tiFSLLGVsbj0N//1qugnvwYJrxcUkUJcRekzEM6OlBraygQyHS0ajXIQkh9qBAVGzzLS1l56ZSKtt6cOzYMa5evcqxY8dYXl5Ga82RI0d48sknUUqxvLy85fVa6y3/d9bjlHPWUbi8kJdl8mMtXF5qPV7FWxhruevxYp9KxVqrbdVyn7aLtVbxFotZ7A2x2DrxOLkux5bVxNxcaHOKH+jvbyUWW5eWWyH2kA3TJHTyJGplhfCFC6Sll5sQos4C3xV5amqKVCrF1NRU7jnbtunv7696zlohhNjLnOl8nIqraW7kkkg50/6MjDQX6a4shAiKwozIGcNAHzgAOAMThBCivgLxi2O75FHFkkONjIyQTCYZHh6uW4xCCBFU+UmknEouqNxUQPnz3QohGkvItosmhHIyIjfH47nn1sfHSUcirI+P1ztMIYQIRsV2uxbbYsmhFhcXtzwKIYSoDac1d2xs7aZWXMsK3OgXIQKvybKKJoRyMiKvx2K554plThbCbzqasvl4Ops7PY5E1FogfmXkJ4/yOhYh9io/JqzyW0x7KZ5jx7L/IExrK5gmWFaYy5fbN/+GO+6ob0zVcOIoTEzolWLxlBub345tre2V/XP9Wnz6aba8Sc+dA9MkXJhwc/NNHq7RZhvx/Pn5c8EP/HpOB98wyMPPPszdh+/2VWxyHnfP9YqtUioM/C3wT1rr9xQsawX+E/BW4EVgUGt9rYptHAeO7z5aIUS1dpuwyo2EYNUmJ6tVmcJ9KhaPnxLNlbOeas5Tby889VT2/4bRQjIZ5vTpND092QRU/f3Fz5lX5ym/jBOPk5jQ7Vh2KlMsnsKkiaXWV877odR6/J40EUpfO6XW43W8lZYpPPfV7FPItmmyLNZjMTKGUbRMy5kzhJNJ0mfOsHrkCCr/DVzjzy4/fV5XU6bc916pMrW6TvOvDa+PUSOc08m5SRY3Fjl/5Tyn33LaNwlLy3mP12pbleyT28lTqylTSj26In8C+LsSy+4B5rXWrwUmgM9Xs4HtxtgW09nZueWxEpJ4SgghqheNpunq0iwuqs0pg5q9DkmIwChM6FTI6VacPy620IZp3tTFWIggWUpnK46L6zIkMWhcrdgqpW4HjgFfKlHkfwX+r82/vwbcoUpV07ffTskxtsWMjY0RiUQYryK5gWVZJJNJ4tt8KUjlVwghirtwIUwqlf2Yj0TSuSmDhBDFOcmb2i9f3rFssYRO+cqptGYMg9XpaRknK4RoOG53RX4Y+B2gu8Ty/xH4RwCt9YZSagG4FfjXSjaSP8b2+vXrO5Y/fPgwTzzxBADz8/NlbWNhYQGAoaEhEokEQ0NDlNqWaZrMzs4yODjIl7/8Zfr6+srbkRpxYm2EvvASqzsaKVax12QrtZ2dMD29uuU5gMuX25mY2M/v/V6Io0fTHsQnhPucLsEbprljBdJpZd2/tsZyb++2ZddjMYjHS1ZcM4bB6tGj1YYthBC+5lrFVin1HuDHWutZpdTRXa7rLPBALeLarb6+vh0rqqOjo9xzzz0sLi5yzz33eFK5FaLe/FiZ9ltMezmemZkWEoluTp68wTe+0cbo6A2uX1+7qdzY2C1cvdqOaa4yNbXzjUq3NcI5K+eGbqnXBkm9969lZobuRIIbo6OsVfgdf6tpEp6dZcM0mZ+a2n47Q0N0JxI8/+EPc2NhYfv9O3wYNm/cU+aNe79oxOuz3Pee2/x67Pwal07r3GO5DVz14Nfj5de4inGzxfYdQFQpNQC0Abcopb6itf5gXpl/Al4NPK+UagJ6yCaR2kJrfRY4u9MGlVJ63759zt9Fy1Q7mPrpp59mYmKC3/u93+No3t3OYuuIRqNMTk5y6tQpUqkUExMTRKPRimOptowzuHv//v3b7lM9YtmpTGGs5a7Hi30qFWuttlXLfdou1lrFWyxmUdrMTAsPPvh6PvrRf6bIx0HgJRLdzM62AjA1ddPHfM5HP/rPfPGLr2J0dKVeoYk9ajcVU4DuRILW2VlIJHixwtffGB2FzW3vZK2vjxf7+rjxox9VHKMQQuwlrlVstdb3AfcBbLbYjhRUagGmgN8E/gr4NWBaV/FLuR5ZkScmJrhy5QqWZW2p2JZiGAYXL15kZGSEhYWFm+bSFSJoenp6gOor025mRa70xsl2ZWw7hGU1YZobW7rK7hTvxEQrV6+G+aM/up3f/M3axLLbMsWOj1vnybLAstKYZnZ7pbbzrnct8653/Qu33XYbWncULbPTtiotU05WZOemqdux7FSmWDzl3tAt5/1Qaj1eZzEtpKanad7scqv7+4Gt+1fOPrVMTBCenaVpYoK1Enebto3FskhbFjoWK/sc5MpEo2SiUTqBzlJlChSe+0Y4T9Vk0K3l57XbZdxqTKk0pvxrw+tj1AjnVIVfetzu+6jYOsops9usyLu9rsopU01WZLcadqopU0o9siJvoZSylFLON8iXgVuVUj8EPgX8bjXrrDQrcjWGhoY4fPgwpmmW/RqnIjs3N8fw8LBboQkh6siymkgmw1hWZfcFY7F1Dh9eZmiovG5Pth3CMFqw7bp/TLvCMDLY9hqGkfE6FOEDTkKkUtl7d7JTkqRyrMdiu8r+mzEM1mxbkiwJIYRP1OUXk9b6Gb05h63W2tRaT23+vaK1fr/W+rVa67dprf9bNeuvNCtyNXp7e3nsscek1VWIPc40N4hE0pjmRkWvM4wMjz32Ar29xef5LVROBTpolV/RmKqppDoV0ybLqmqbu62UgmT/FUKIoHE7K3Jd5GdF7ujo2LF8NZwB05UOnL777ruJx+PcfffddRt0XW2sXpBY3dFIsTYaw8hgGNmkR24OMTbNDSyLkhVo2w4xONhCKqWwLCSDsHCNk8F3PRYrWgl0svYSj7NaZiXRyd67UUEvqHwZw8htq+I5AoUQQgRSICq2+ZaWspMu17rPudO/fHl5uaJ+4OfPn+fGjRucP3+e06dPVxRLtWXyY91un+oRy05lCmMtdz1eJo8qjLVW23IjeVSxWGsVb7GYRe2UqkA7Y3wXFiCVUnR16Ypbj4UoFLLtm8asOnaquG6YJmxWfMuVMQzWCrYjhBBC7EYg+q/VoytytRYXF7c8CiHEbjhdlEERiaSZnJRxq2L3thuzumGa23b7lbGmQohG0tGU7d3Z2dy5Q0nRaALRYpvfFdnrWITYq/zY/dlvMdUinnPnINtAFuKOO+Dpp8O8853ZrMN33FH/eGrNbzE5cbg1zKVSxeIpN7b29nZaZmZof+SRmy+YzQsrbFk3H/uBARgYILzr6N3lt2un1vx2LdZaI54/v5wLv14bfj2ng28Y5OFnH+buw/UbJlgOOY+7F4iKbT2m+xFCbG+33Z/dnO6n0q7utSpTuE/F4ql0O729iqeectYHZ860kEyGee97NRcvrmIYmaqHLVSzT7UeBlDtsI/dlClnuh9nmIvbsexUplg8Ow3BcabG4d576ZyYgCtXSJ85w1pv70vbO3IEnnwyW96l4RZulyl17ZRaj9fxVlqm8NwHYZ/89HldTRm3hr9VGlP+teH1MWqEczo5N8nixiLnr5zn9FtOe/695yjnPV6rbVUz3Y9bQ/GqKVNKILoi12O6HyGE8BMnI3I0mqarS5NKKeLxZq/DEj5QmKXY6Wa8f2KC+aEh0pFI1UmbhBCi0S2lsxXHxXUZJhg0gajYVjrG1rZt+vv7saucP68SnZ2dWx6FEKJa+dP7OGNtp6bCTE6uEYmkicXWvQ5R+EDT8HB2Kp3N+dOdqXHmh4ZY7u2V8bBCCCECKRAV20pbbOPxOMlkEqvK+fMqMTY2RiQS4a677sIwjLpUpoUQwWPbIU6das3NbZs/n65hZJieXpUkUgIAtZms0Hl05mtd3ux6LIQQQgRRICq2lbbYxmIxIpEIZh26YjmV2ampqS2V6Xq2GgshGptTqc2f3scwMti2ZEQWL3G6IOdITyEhhBB7SCAqtpW22BqGwfT0NEYdu2JFo1G6urqIRqMAWJZFMpkkXmRqBSGEyDcy0kwqpWhr0zK9jyjJmW9W/eQnpA8eZH183OuQhBBCiLoJRMXWz/PYQrZ19qGHHiKVSjE1NQWAaZpEIhFiFUxoL4TYq4pnCBQi34ZpotvaUCsrADKOVgghxJ4SiIqtG1mRa9lV2LIsUqkUXV1due7PXrQaCyEaR36iqLGxNbq6NCsrCssKxCxtwgUZw0AfOABkx9fmZ0YWQgghgi4QFVs3WmxrmWDKaZ2dnJyUiqwQoixO1mOnInv77ZqDB7PJooQoZX18nHQkAp2dhJNJWgYHpXIrhBBiT3D91r9SKgz8LfBPWuv3FCz7X4CHgTcDp7TWX6tmG1rrS8AlpdRHOjo6blr+9NNPY5omlmVxxx13lLXOc+fO5V7T3t5Oe3s7QO6xEgMDAwwMDFT8umrtJtZ6k1jd0UixiuJMcwPLch6bmZsLEYmkdxxfa9sh4vHmXIIpsbdkDIO1zZbalpMnUakUzSMjrM7Oeh2aEEII4ap69Gn7BPB3wC1Flv0D8CFgpFYbW1rKTrqs1Etj0s6cOUMymeTMmTMcOXIk93x+GYfWGoAjR47w5JNPopRieXmZ5eVlAJaXl3NlSq3Dtm0syyIWi2EYRtEy+dsqtZ5qy+THWri81HrcimWnMoWxlrseL/apVKy12lYt92m7WGsVb7GYRe0YRgbDWANA63XiccqapzYeb95s6QXYyE0NJJXcvcXplqzm5lBkMybfFosxPzQEv/ZrXocnhBBC1JyrXZGVUrcDx4AvFVuutb6mtb4K7OoX105dkZ2uwNVM72PbNoZhcPny5bJfIxmPhRC1VMk8tbHYem5+2+HhbHfm4WEZl7sXOd2S18bGaI7Hab9yhVstS8beCiGECCS3f+08DPwO0O3mRvK7Il+/fv2m5YcOHeKJJ54AoNjy7ZimyezsLD/+8Y/p7u7m/vvvp6+vb9vXDA0NkUgkGBoaqnh7tbCwsAA0RjdUidUdXsTqx+7PfoupHvEcO5b9B2FGR7PPhULhotv02/EB/8XkxFFsmIsXisVTMraBARgYIAzQ1sbqpz9N6MYNwskk4XPnsssDxG/XTq357VqstUY8f345F369Nvx6TruauwDobu32VWxyHnfPtYqtUuo9wI+11rNKqaO7XNdZ4IFaxAUwMzNDIpFgdHR0x0rq6OgoiUSC+fl5rl69SiKR2PE1fX19O5YRImh+9KMfeR3CTfwWU73jOXGik//+37s5ceIGL7yw6Hk85fBbTI0QzwsvvLDzC9/4Rn70R39E99/8DT/3+7+P+td/ZWFykrUAfVf57VzVmuyf/5T13qsDvx47v8b1q6/6VZ6/8TwnXnPCN+cQ/Hu8/BpXMW622L4DiCqlBoA24Bal1Fe01h+sdEVa67PA2Z3KKaX0vn37nL+3LMsf9zoxMcHs7CwTExNEo9HCbW35fzQaJRqN8rWvfY2JiQksy8LZRrHtFFuPV2Ns9+/fX3Sf/DjG1om13PV4Oca2MNZabcuNMbbFYq1VvMViFv4wM9NCItHNz36mWFwM8Y1vtPGxj91csRV7z423vQ19yy20zM5ySyyGvuUWboyOBqqCK4QQ25n6xymW0kt89Qdf5WO/9DGvwxE15FrFVmt9H3AfwGaL7Ug1ldpyKKWOA8e3K5M/7jUWixGPx7cdc2vbdq6MYRj09vbS29vLbbfdJj/mhSiip6cHqL4y7cbNimpvnNSqTOE+FYvHjVgmJlqZnQ1z8GCGgwfTLC42861v3crRo+kt66kmHrdvKuXH5NV5KhaPX25oFoun1A3dwvXlkslZFmnLomlhgdDsLC0f/jCrFy+S2ZyOzk83PyspU+raKbUer+OttEzhuQ/CPvnp87qaMuW+90qVqdV1mn9teH2MGuGcrupVAFYyK2V919Tr86Sc93ittlXJPrndsFNNmVLqPo+tUspSSkU3//6flVLPA+8H/oNS6nvVrFNrfUlr/VvblXESSDmZiqenp7edU7baeWydZFO2JOYQQnjENDeIRNKMj6/T0wNzcyEGB1uw7UBMXS52KWMYrNk26+Pj6La23JRAQgghRCOrS6pMrfUzwDObf5t5z38TuH236y+nxdYwDAzDKLu1tZxW3WKGh4eZm5tjZGSEWZk3UAjhgfypgr71rTTf/GaIVEoRjzdjGKseRyf8qPj9cSGEEKJxBOL2fTkttpUqp1V3O9euXZNWWyGE5y5cCJPJKNradFnz4Iq9o8myUCsr6LY2AJkCSAghREMLRMV2p3lsd1LL7sPj4+N0dXWxsrIi89gKITxl2yGuXct+zB84oMuaB1fsHRumSToSQb/iFYTm5qQ7shBCiIYWiIrtbltsh4eHSSaTDA8P7zoWwzCYnJzMjecVQgivWFYTKyuKUEhz110bXocjfMYZa+tQi5I5WwghROMKRMV2ty22hWzbpr+/v+oW3N12YxZCiFowzQ3a2jSZjOLChbDX4Qi/6uwEQP3kJ9IdWQghRMOqS/Iot2mtLwGXlFIf6ejoqPj1f/AHf4BpmliWRUdHBw8++CDJZJIHH3yQY8eOAdDe3r7l0c8kVndIrKLRGEaGAwc0c3OKxUVFf38rsdi6dEkWW6yNjdH6a7+GWlmheWSEtWef9TokIYQQomKBqNjmW1paAiqbJ6m3t5ennnoq9/r777+feDzO/fffn5u7Kf+xcB22bWNZVm7O21LbKSeWWpQpjNnP8/kVxlruerzYp1Kx1mpbtdyn7WKtVbzFYhb+4kzvc/BgGlAkk2HicSQzstgiYxjoAwdQc3OErl0jZNu5OW2FEEKIRrGnuiKX28W40q7ElmVVNeetEEK4ybKamJsL0dMD4+PrHDyYZmFByXy24iZrY2PZOW1XVmiqQb4JIYQQot4C0WKb3xV5u3JOBTQej99UaXVaXWOxWMVjY51uzJXOeStEkPix+7PfYqp3POfOgWmCZYW5444w587B5cvw4INtHDvmv+MD/ovJiaOaYS5uKBZPubFte2yPHYOf/3n4/vcJh0K+Of6V8Nu1U2t+uxZrrRHPn1/OhV+vDb+e067mLgC6W7t9FZucx90LRMVWKXUcOF74fGEXYacCWixb8XaV3p0YhiGJosSet9vuz250L6+2q3utyhTuU7F43Iyltxc2R1mwvAz336+Ix5sZGEjz9reHufde6O1driget4cBbDfso5L1VFJmu31y4nGGubgdy05lisVT7hCcnd4PTR/4AM2f+xzrd95J2qP3zG7KlLp2Sq3H63grLVN47oOwT376vK6mTDXD30otL6dMqe3kXxteH6NGOKcnXnOCR7/zKHf+4p1lfdfU6/OknPd4rbZVyT65PRSvmjKlBKI/WqnpfpzK6vDwcK7iWaqLsWmaMkWPECLQDCPD9PQqly6FSSbDTEzs5/LldgyjRbonC8Jf+QoqlSJ84YLXoQghhGse//vHWdpY4sJ35LMuaALxS6bUGFunsgpsOwa2WPInIYQIqlhsnUgkzdDQPJZ1K8lkmOHhQHTgEbvgzGMr89kKIYJsKZ1tEV1cl8+6oAlExbZUi61hGNi2zV133UVXVxfRaLTo6yX5kxBiLzGMDLa9BsDzzzdvPlu8648QQgghRCMIRMV2p6zIU1NTpFIpLly4UDQrstOyK8mfhBB7ycTEflZWQoRCmrvu2vA6HOGBkG3T2t9PyLahszP7pPMohBBCNBDXK7ZKqbBS6opS6utFln1KKfV9pdRVpdTTSqmfq2YbpVpsHU7FdXFxkWQyycjIyJblTsuudEMWQgSdbYfo72/FtkMMDc3T0ZEmk1FMTYW9Dk14oGl4mHAySfPICGtjY6QjEdbHx70OSwghhKhYPVpsPwH8XYllV4Bf1lq/Gfga8O+q2UB+i22xOWqdimun3IUWQuxx8XgzyWQYy2qit3eZP/zDf5H5bfcwpwN66No1AFanp8nITV4hhBANyNVsIUqp24FjwDngU4XLtdb5tdC/Bj5YzXby57F94IEHOHz4MAAzMzMkEglGR0fp6+vj7Nmzuf9fv369om0sLCwAjTGHk8TqDolVBEEstk48Dqa5weXL7UxM7Adgbi6EZTVx9Gja4whFPa2Pj9Ny8iRqZYXmkRFWZ2e9DkkIIYSoittpMB8GfgfoLqPsPcCfFVuglDoLPFDOBkdHR3N/x2IxnnvuOWKxGM888wx9fX309fWVsxohRIX8WJn2W0x+iOfwYXjiiezfv/qrt3D1ajuvf/06r3tdmvl5xaVLS/T1rXkWnx+OUb5GiKfcG7VF9+XQIV7xb/8tzT/4AeraNZYuXWKtQb8n/Xauak32z38qbSRxi1+PnV/j0mmde5yfn/c4mpf49Xj5Na5iXKvYKqXeA/xYaz2rlDq6Q9kPAr8M/Eqx5Vrrs8DZMrapBwcHc/9vbm7OPd52221lRr69Wq2nHiRWd0isIig++tF/5otffBXHj6d5+OFuFhdDJBLd9PW96HVooo4WLIuX3XMPocVFuhMJXuzro2Vmhu5Eghujow1b0RVCCLG3uNli+w4gqpQaANqAW5RSX9Fab+lurJR6J3AG+BWt9epuN/r2t7+dWCxGf38/iUQiNz/t8vIyAFrr/G3f9Pr85fllnNcvLy/vuI5ytuNmmfxYC5eXWo9X8RbGWu56vNinUrHWalu13KftYq1VvIVlenp6ANi/f39V63PjnDr7XxhTva73wn0qFo+XnxXvetcynZ0/42MfexWLi4quLs1nP6vZt29f2ftU6/de/jHy6jwVi8c5Jm7HslOZYvFsd77y11fy/XD8OGuTkzSPjNC8uMit3/oWTRMThGdnaZqYYC0a9f33XuH++fl7r9oyhec+CPvkp8/rasqU+94rVaZW12n+teH1MWqEc6rCLz2W811Tr8+Tct7jtdpWJftU6jzWKpZqypTiWqYQrfV9WuvbtdYHgFPAdJFK7WHgPwBRrfWPq91WfvKoZDJJPB4Hyst27CwvlnRKCCGCzrJuJZVStLVpJifXMIyM1yEJDzgJo0JzczQND7NhmqQjETZkGjwhhBANwu0xtjdRSlnA32qtp4AE0AU8tlk7/wetdbTSdeYnj4pEIsRisbJfOzw8zNzcHMPDwzz77LOVbloIsckZe+GnMRh+i8mP8YRC2fubP//zioGBVo8j8ucxAujo6PA4kqxi8ZQb247HdvNaCIdChAcGYGCARpoEym/XTq357VqstUY8f345F369Nvx6TruauwDobu32VWxyHnevLhVbrfUzwDObf5t5z7+zFutXSh0HjgNMT09X9NrFxcUtj0KI6uy2+7ObXZEr7epeqzKluiLnx+P1sIUTJxb4whdu5c4711leTnveJcuLYR/ldEVeWlqqSyw7lSkWj/N3tcMpnOVNH/gAzZ/7HOt33knao/fMbsqUunZKrcfreCstU3jug7BPfvq8rqZMue+9UmVq3RV5aWnJ82PUCOf0xGtO8Oh3HuXOX7yzrO+aendF3u11VU6ZaroiuzUUr5oypQRi0kKt9SWt9W+VWr5dd2NnbluZ41YIsRc9/ng3qZTiwoVGapsTbgh/5SuoVIrwhQtehyKEEK55/O8fZ2ljiQvfkc+6oAlExTZ/jG0xw8PDJJNJhoeHb1o2Pj5OJBJhfHzc1RiFEMKPlpayd0YXF4vfIRV7Q8i2CV27BoBcCUKIIFtKZ1tEF9elt2bQ1H2MrRvyx9gWW75dd2PDMLZNLiWEEEFk2yE+85mXpoOSTit7W3M8jlpZQYdCbNx1l9fhCCGEEBULXIutdDcWQoidWVYTV66009GhiUTS3HXXBobRgm0H4mtBVGg9FkN3daEyGcIXLtBiGIRktgAhhBANJBC/YPLH2I6MjNy0XLobCyHEVqa5weHDy5jmi9j2GhcuhEkmw4yMNHsdmvBAxjBY/93fzVZuFxcJJ5M0WZbXYQkhhBBlC0RX5PysyDt1Ny4no5YQQgSdYWR47LEXuHy5HcNoyRtjKyMs96rwpUuoVAq9fz+6q4t0tOLZ94QQQgjPBK7FVgghRPkmJvaTTIb5yU8UBw+mGRtb8zok4ZH1WIx0JAKdnahUiuaHHpLuyEIIIRpGICq2O2VFFkIIkWXbIfr7W3NjaYeG5unq0qysKHp6si25Ym/KGAar09Ns3HUXOhRCpVLSHVkIIUTDCETFVlpshRCiPPF4M8lkGMtq4vLldiYm9nPffetEImlMc8Pr8IQPhKemUJkMuq0NtbAgrbZCCCEaQuDG2ErmYyGEKC0WWycezyaP+sQnbuWHP2xleTnNs89muyBLGgKxYZpgWagXXiA0N0fT8DDp2VmvwxJCCCG2FYiKbf48tnfffTcdHR0130Z7e/uWRz+TWN0hsYogMIwMhrGKUgqn087iosIwWjDNDY4eTXsboPBcxjDYAFpOngQknZgQQojGEIiKbb7z589z7733bv5ou1l+VuRiZQqzJjtllpeXc487raOc7bhZJj/WwuWl1uNVvIWxlrseL/apVKy12lYt92m7WGsVb7GYRWMxzRexrFt5/vkW/vEfQ1gWUrEVADQND6NWVtBtbazLVHlCCCEagOtjbJVSYaXUFaXU14ss+22l1HeUUt9SSv2FUuoXqtxGLnlUsel+hBBC3Ky3d5nu7gwrK4quLi1jbEWOcytLHzhAZnO6PCGECIKOpmzPzs5mGb4YNPVosf0E8HfALUWW/d9a6z8EUEpFgd8H3l3pBvK7Iu8mUCFE9fzY/dlvMfkxnk9/epFHHmnnve9VnDvXSmsr3HGHoXe+QwAAIABJREFUtzHlP3rNicONIS7VKBZPubFVdGz/4A/ANAm99720v/OdYFneXhhl8Nu1U2t+uxZrrRHPn1/OhV+vDb+e08E3DPLwsw9z9+G7fRWbnMfdc7Viq5S6HTgGnAM+Vbhca/2zvP92AlX1a8xPHiWE8MZuuz+70b282q7utSpTuE/F4vF62MIv//IyTz3ViWG0kEyGOX06TU9PNslUf//NH8luDwPwYtjHdvvkxLO0tFSXWHYqUywe5+9qh1MU3f/eXkJnztAyOIhKpUifOcPqkSOu7ttuy5S6dkqtx+t4Ky1TeO6DsE9++ryupky5771SZWp1neZfG14fo0Y4p5NzkyxuLHL+ynlOv+W0b4a/lfMer9W2Ktknt4fiVVOmFLdbbB8GfgfoLlVAKXUv2UpvC9BfzUbyW2y11ly/fr2a1WxrYWEBaIy7FRKrOyRWEWSmuYFlwQsvKObmQoyMkMuULPamJstCpVLoUIj0cbl3LIQIhqV0tuK4uC7DF4PGtYqtUuo9wI+11rNKqaOlymmtvwB8QSn1AeAzwG8WWddZ4AGXQhVC1IAfK9N+i8nP8Rw6BE88AYbxCiDEtWuKqalF+vrqW7n18zHyg2LxlHszt9J9aRka4mX33ENocZGmhx7iZ699LWt9fRVGXD9+O1e1JvvnP240pFTDr8fOr3HptM49zs/PexzNS/x6vPwaVzFutti+A4gqpQaANuAWpdRXtNYfLFH+IvDFYgu01meBszttUCmllVLs27fPtazI+/fv97wLxU5l8mMtXF5qPV5nRXZiLXc9XmZFLoy1VttyIytysVhrFW+xmEVjmplpIZHoZnT0Bpa1wD33vIzFxRCJRDd9fS96HZ7wyFpfHz/98pd52Yc+RGhxkVtiMf71mWe8DksIIYQoyrWKrdb6PuA+gM0W25HCSq1S6nVa6+c2/3sMeI4qyBhbIbzX09MDVF+ZdnOMbaU3TmpVptQY2/x4/HATbGJiP7OzYSYmmojF1nn1qwHSWNb2x67UtmoxxraeNxHLGWO7b9++usSyU5li8Th/V3tzbrv9D3V35zIkN4XDu7px7HaZUtdOqfV4HW+lZQrPfRD2yU+f19WUKfe9V6pMrcfY+uH92QjnVIVfeiznu6beY2x3e12VU6aaMbZuNexUU6YU16f7KaSUslQ2AzLAaaXU95RS3yI7zvambsjl0Fpf0lr/Vs2CFEKIPcQ0N4hE0pjmBvF4M3NzIZ5/vu5fD8KHmiwrO59tVxcbH/wgrf39hGzb67CEEEKIm9Tll4vW+hn9/7N398FxnPed4L/PvOAdAlmWEkcnZ+VsJVKizVmUXZklvLhTg6mtCyjgoqMV0JJc5WMknytk5MAAnCjMtJiegp0ciAMvSjbZnILsLuk7QooUF5h15SyJrQrvuDc5Q3SkWhvnzQvrItM6yTKIxQxe5u25P2Z62BhOz/TMdE/3NL6fKtYM0Q+e/vV0z2B+/bxJ+UjpuSqlXCk9/4KU8gEp5YNSSkVK+R+bqV+Y1rElIqLGKEoBul4cS7uxIdDTI5FKCWhaO1aEIz/LqSrysRh2L15E+NIlhJNJdE1OMrklIiLfCcS3Fsl1bImIWqZpEaythfCRjxSwvg5MTOS9Dok8VlAUZBQFUkpkAYQ+9SmIVAqR6Wlk3nzT6/CIiIjKAtHXzNxi29/f73U4REQdyeiS3N8PpFICX/lKFLoeiD8T5ICCokDeey8AIHT9OlttiYjIVwLXYnvixAn09fU5vg9jiutOmOqasbqDsdJ+8eSTOfzO70TL3ZEVhevZUlHuyScRVVWInR1ENA0ZRfE6JCIiIgABSWzNlpaWcPLkSdeW+9ne3vZ8Nrd6ZcyxVm63qsfr5X6MR7v1eLncT2WsTu3LjeV+qsXqVLzVYqbOc/VqL/7gD7qgqjloWgTJZBgAcPHiLhKJKFQ153GE5CfhCxcgCgXInh7kVNXrcIiIiMoCkdial/tJp9MeR0NE1DkWFw/i2rUwNA2l5BaIx7NQlAJGR9lSS3sZt7jkvfeiwNZaIupAfZFiz87+KIcvBk0gEltOHkXkPT92f/ZbTO2I5/XXAVUFNA04cqR+PL/+62n83u/1QtPCOHIkjLExAAi7Fl89fj1nbgxxaUa1eOzG5shr+/u/DzzzDEIAeq9erX+RtZHfrh2n+e1adFonnj+/nAu/Xht+PaeT903i3JvncOLQCV/FxvPYukAktuYWWyLyRqvdn93oXt5sV3enylQeU7V4nI7l9OluJJNhnD6dx/BwscVV10PQtEi5JdaoZ3t7G5/4xDZee62/FJf3wwC8GPZR65iMeLa2ttoSS70y1eIxnjc7nKKhc3r4MLoLBYTX1pA/dWrPzMheD9OxunbqHpNH8TZapvLcB+GY/PR53UwZu+89qzJOXafma8Pr16gTzuny2jLSuTSWri3h1EOnPP+7Z7DzHndqX40ck9tD8ZopYyUQ011KKS9JKT/ndRxERF6Lx7OIxfJ7xsYaY2cTieIsx6Oj3ZztmJoS0nWErl8HcKtbMhFRJ9nKFxPHdJbDF4MmEN9szMv9EBHtZ4pSgK5nyi2zwK1lfOLxLBKJKJLJMDTNusMOk1+yEk0kIHZ2IEMh5D7zGa/DISIiKgvEtxa22BIRWTMnu9VadCsZye/kZBeTW9ojG49D9vRAFAoInz/vdThERERlgfjGwhZbIiJ7FKWAy5d397ToAsVWWkUpJrLxeBYDA7K8ji2RoaAokHfdBQAQXIWAiIh8JBCJLVtsiYhaY4zDPX68G0BxHdt6Lbu0T/UXJxsT77+PkK57HAwREVFRIBJbttgSEbVGVXPlVtpEIlruvgyg3JJLBADZhQXIgQGInR1ENA0hXUeXojDJJSIiT7n+TUUIERZCXBNC/EWNMseEEFII8Ylm9sEWWyKi1ihKAcvLmfIkU4bp6WJL7vQ0uyRTUUFRkFleRj4WQ05VEZmeRjiZRHRmxuvQiIhoH2vHN5UvAPgOgDuqbRRCDJbKJJvdAdexJSJqnaIU8PDDu3t+lk6LPY9EQDG5zQGIaFp5rC2vECIi8pKria0Q4h4ARwHMAfiiRbEEgN8FMNvsfqSUlwBcEkI8PTg4iL6+vmarstTb27vn0c8YqzsYK+0nuh5CIhEt/780rJKoLDI9jfDaGgof+QjysRiy8bjXIRER0T7mdovtOQBfAjBYbaMQ4iEAH5FS/nshRNOJrdmjjz6KGzduOFHVHu+++67jdbqFsbqDsda2sbEBwF/JtN9i6qR4nnvuQ1hdDeOnfiqLj388i9nZTaysAPPzg5id3cTISKbtMXmhE+K5efNm07/birsKBYQB5Ht78f4rrwAAui5dwuD8PDZnZ5EZGXFkP3b57Vw5jcfnP3bfe27z62vn17hkXpYf19fXPY7mFr++Xn6NqxrXxtgKIR4B8J6UctViewjA/wRg2kZdZ0pjcGv+A4AXX3zR0eMgItqPZmc38fGP70LTNrCy8gFGRjKYnx/E6mo35uer3qukfWZD07D78Y9jQ9PKPxucn0f36ioG5+c9jIyIyFpvpJig9UWd7+FJ3nKzxfaTACaEEGMAegDcIYS4IKV8srR9EMA/A/CGEAIAPgxgRQgxIaX8prkiKeUZAGfq7VAIIXd2dnDgwAGU6ryNlNJcvuZ2c5nt7W0AwMGDB+vWYWc/bpYxx1q53aoer+KtjNVuPV4ck1WsTu3LyWOqFatT8VaW+fCHPwwAuPvuu6uW9ZLfYuqEeCYni/+Abrz+OqCqxf93dwOa1u36MXTCa+QlczyNxubYsZQukm7zz373d4FnnkH39jbu/s53gCNHnNlXA/x2rpzG4/MPv8Xqt3gMfovr0z/zaZx78xye+sRTvosN8N/rZfBrXGauJbZSymcBPAsAQoiHAcyYklpIKTcA3Gn8XwjxRqnMN9EgTh5F5D0jmTYeK3lxs8IqpnbdyKk8pmrx+OEmWL14Tp3qwtpaGD/8YR6rq8XJpba2rPfVSrzmmLw6T9Xi2TIO2OVY6pWpFo/x3O7NuVrvB6t6bMd9+DC6BwcRTiYhf/EXkVleRkFRGq+niTJW107Lx+STMpXnPgjH5KfP62bK2H3vWZVx6jo1Xxtev0adcE6X15aRzqWxdG0Jpx465ZvGFDvvcaf21cgx1fp+59W5tNL2hQmFEJoQYsLJOrncDxGRm0T5UddDGB3t5rq2ZCkbj0P29ECkUohM1x1tRETUVlv5YuKYzqY9joSc1pZvJlLKN6SUj5Seq1LKlSplHm6mtRYottgKIf641TiJiOh2CwtZ3H9/HgAwMxNFMhneM2MykVlBUSDvvRfA3iWAQrqO7tFRhHTdk7iIiCjYAnHLnS22RETuUZQChoaAtbUQAIH7789jY0Ow1ZYsZRcWiksALSyUfxbRNISTSXQfP87kloiIHBeIbyVssSUicpeq5hCL5XH2bKac5B4/zi7JVF1BUZDR9T3ja3OqCjkwAJFKIZpIIKTr6FIUJrlEROSIQHwjYYstEZG7FKUAXc9AUQqIx7MYGJBIpQSmpyNQlC4muFRXQVGwe/FisSU3Hi+34Eamp5ngEhFRywLxTcTcYtvf31/+ua7rUBQFOv9YEhE56p57ZGncrUAyGYamubl6HAVFQVGwe/kyCoqCnKoiH4tBAMUEV9M4DpeIiJoWiMTW3GJ79uzZ8s+np6eRTCYxzVkZiYgck0hEsbYWwtAQ8JnP5DAwIDExkfc6LOowRndlYzxuTlXLrbjRmRkmuERE1JBAJLbmFlvFNJ4nnU7veSQiotbF41nEYnnE41msrISRSgl85StRdkemppjH45ZbcdPpcjdlIiIiOwLRd0xKeQnAJSHE0319feWfDw4Olh97e3tb2ofx+63W0w6M1R2MlahIUQpQlF0AgBA5TE6GkEoJaFoEipKBroeQSEQRj2cxOlp/QXUiQ0FRsPvww+j5+McBACKdRlcp4TVPREVERFQpEImt2dZWcdFlIQSeeOIJfOUrX8ETTzyB7e1tAICUt75kCSFu+33zdnMZ4/e3t7fr1mFnP26WMcdaud2qHq/irYzVbj1eHJNVrE7ty8ljqhWrU/FWi5n2H0UpYHk5A02LQFVzAIpdlZPJMI4fD2F5uTjhFFEjMmfPIppIQGxsIJxMApqGTGmCqYimIRuPM9ElIqI9AtFvzGq5n/PnzyOVSuH8+fNehEVEtC+ZZ03mpFLUDGOSKfP425Cuo2tysjgGN5HwOkQiIvKZQHzjMHdFNv+cY2yJ2seP3Z/9FlNQ45mbA5JJYG4ujLEx4OhR4GtfA1QV0LRwQ/X79TUyD3PxUrV47Mbmt9fWlrExYGwMYQD45CeBVAoYHER4bu624+7I42uA365Fp3Xi+fPLufDrteHXczoQHQAADHa3PlTRSTyPrQtEYiuEGAcw7nUcRPtZq92f3ehe3mxXd6fKVB5TtXj8NGzBTj3VztPp0yFMT0fwwx8KfP3rWTz8cB6HDwOvvmrsx368Xgz7qHXtGfEYw1zcjqVemWrxmIfg1KrPzvvBqh4/DMEJHz2K6FtvIfsbv4Hc4cNAxXFbXTt+PqZGylSe+yAck58+r5spY/e9Z1XGqevUfG14/Rp1wjl99KOP4vm3n8cTDzxh629Nuz5P7LzHndpXI8fk9lC8ZspYCURXZPNyP7quY3R0FLqul9e0Na9tS0REzlKUAoaGgLW1YoI7OtrNGZKpJdXWsw2vrECkUgivrHgYGRF1upf/7mVs5bZw/m0OVQwa1795CCHCQohrQoi/qLLts0KI94UQ3yr9e6rJfZTH2M7MzJTXrl1YWEAsFsPCwkKrh0FERDWoag6xWB7ptEAyGcbMTNTrkKiDhHQdXaXJoQAgmkgUl/vRtHIZYymgnKp6FSYRBcBWvtgims5yqGLQtOOW+hcAfKfG9mUp5YOlfy80swNzi62ZoijQdX3P2rbmFl0iInKGohSg65ny/9Pp6l2JaH+oTFTriWjankQ2G4/flsSa17slIiKq5GpiK4S4B8BRAE0lrA3sp9xie/bs2ZqttEaL7szMjJshERHtS8bIj/ffF+yOvI9Udh2uTFTrqWyNNWZFZhJLRER2uT151DkAXwIwWKPMMSHEfwXguwCmpJT/2OhOzLMiHzp0CK+88gquXLmCkZERzM7OYmRkpFy2UCiUH9fX123vY2NjA0BnzAjGWN3BWInqW1jIYnKyC6mUwMxMFENDxW7KXMu2c9lZO9ZIZJFIYFdRigmqptnuNlxQFGSMurk+NhERNcG1xFYI8QiA96SUq0KIhy2KXQLwv0kpd4UQ/wOAfwtgtEpdZwA818j+5+fnsbq6ivn5+T2JraZpmJ+fx+zs7J7yV65cKf/cXJ6I7PFjMu23mPZDPA8+CLzwQhfm5wexuRlCMhmFquYwO5vG/PwgZmc3MTKSsfz9/fAataJaPDdv3mz6d6vpunIFg/Pz2JydRWZkBB9SVYRXV5F77jncPHSo+u9MTRV/Z2oKmZs3ixfCK68UNzZwE7kVfjtXTuPx+Y/d957b/Pra+TUumZflx0Yaudzm19fLr3FV42aL7ScBTAghxgD0ALhDCHFBSvmkUUBK+YGp/AsA/sdqFUkpzwA4U2+HQgh54MABAMUEVtM0qKqKgwcPlsuMj49jfHzcKA+gOO72qaeeQiqVwuLiYnm7uYwxxfXBgwc9n6a8XhlzrJXbrerxKt7KWO3W48UxWcXq1L6cPKZasToVb7WYiQCUEtdNqOoQfvInM5id3cT8/CBWV7sxPw+MjHxQtw5yT2XiWmlwfh7dq6vA/Dw+GBnB5uwsUCpvJTMygg94U5iIiDzkWmIrpXwWwLMAUGqxnTEntaWf/5iU8vul/06g9iRTlqqtY6soyp5Jo6zouo7JyUmkUikMDAwgHo83EwLRvjc0NASg+WTazXVsG71x4lQZq3VszfH46SaYnXrsnKfLlwWeeqobqZRALJbHxEQ/BgcBTctDVWvfIPTiJqKddWyNm6Zux1KvTLV4jOd163v9dRxcXETX9jbCa2uILC4iMzFx+w0qTUNe0wDjxvDEBPLj4+gD0OfisbVaxurasarH63gbLVN57oNwTH76vG6mjO33nkUZp9exPXDggOevUSecUxG+9Wjnb02717Ft9bqyU6aZdWzdathppoyVts/sIYTQhBATpf8+I4T4j0KIvwHwDIDPNlNn5azIxkzIdmY+1jStnNQuLy/bSoaJiKg6XQ/h+PFiUjswIKGqOQC3Zk3mWNv2qZyZ+ODiInqvXYMAai6bw9mHiYioE7UlsZVSviGlfKT0XJVSrpSePyulfEBK+TEppSKlXGumfvOsyACQSCSQTCah2ZiNUVVVxGIxJrVERC3S9VB54qiBAYmLF3eZyHrASGgj09MIJ5OIJhIAgPWpKWwfOoTswgITVyIiChy3Z0VuC/OsyH19fTh27Bi+/e1v49ixY3UHOo+NjWFsbKzuPox6OmHgNGN1B2Mlqm16OoJUSqCnx5zUcj1bt4V0HdFEAjlVRUFRyjMUF+6/H/lYDNnSEJvt4WFsDw/j7rvv9jhiIiIi5wUisTXb2trC0tISNjc3sbS0hFOnTu3Z3myfc6N/+fb2tudjA+qVMcdaud2qHq8njzIe7dbj5eRRlbE6tS83Jo+qFqtT8VaW8WMy7beYgh5PqNQH6Cd+QuDo0R5fxNQqI46+vj6PIymqFk/Pl78MJJMIz80BY2PA3BygqghpGnDkCMIVv+uX19Zp++X4/HItOq0Tz59fzoVfrw2/ntOB6AAAYLB70Fex8Ty2LhCJbeXkUel0es8jEbmv1WTazcmjGr1x4lQZq8mjzPH46SaYnXpqnaf5+RA0LYLx8Tz++T8PIx7PYnS0+mQP9SaPaudNRDuTR21tbbUllnplqsWTGRtD9K23kD16FPntbWB4GHjtNeMX6t6c8/PNz2Ymj6q8dqzq8TreRstUnvsgHJOfPq+bKVPrXNipz+nJo7a2tjx/jTrhnD760Ufx/NvP44kHnrD1t6bdk0e1el3ZKdPM5FFuNew0U8ZK2yePckPl5FFERNR+xgRRly6FkUyGkUhEoeshKEoXdD0Qf258KXzhAkQqhfDKitehEBH53st/9zK2cls4//Z5r0MhhwXim0bl5FFEROSdeDyL++/PY2NDYHo6gmQyDE0LRAchXzJmOc5PTOyZBZmIiG63lS+2iKaz7NkZNIFIbNliS0TkL++8E8LaWghAcS1bY9kfcl7uyeIS8eHz5xFOJhGxsSIAERFR0AQisa1sse3v79/zWEsja94SEVF9MzPR8uzICwtZrl/rsvCFCwgnk3XXpyUiIgqyQCS2lS22Z8+eRSwWw8LCQt3f1TTN9pq3lZgUE9F+o+shjI521xkzW5z44d57JRPaNhDpdHFZH65PS0RE+1ggEtvKFlsj2VRs/HFXVRWxWAxqE3e4E4kEkskkpqenmeASka+4NWlTIhEtTwxl5ezZDGKxPM6ezTi6b6pOvP8+svE4E1oiItrXApHYtjLGtpEkuFI8HkcsFgOA21p9dV3H6Ogok10ickwjyaqmuTNpUzyeRSyWRzyetSyjKAVcvrzL1to2ETs7iM7MeB0GERGRpwKR2Ho1K7KRFC8sLCAWi2FiYqL8M6M1N5FItDssIgooo7XUSFZrJbqqmnNl0iYmrf4kuG47ERHtc4FIbL2eFdlIZs+fP1/ummy05sbjca/CIqIOU69F1mgtNZLVWq2yxpqyTED3CRuTJRIREQVZIBJbP65jqygKLl++3FQXZyLan4xEdXKyenJbmay61SpLnUX29AAA168lIqJ9zdnBV1UIIcIAvgnge1LKR6ps/yUAZwBIAH8jpXy80X1IKS8BuCSEeLqvr6/FiKvr7e3d81jNiRMnkEgkcOLECbgVhx12YvULxuqOToqVblHVHCYnQ0ilBDQtAkUpTr6k6yEkElHE41mMjspyeUUplMtIWbVK2gfkXXchtLaGiKYhw5upRES0T7me2AL4AoDvALijcoMQ4icBPAvgk1LKdSHEj7S6s62tLaPuqtul6dtftTKy4tuhUWZ7e7v8aFXH0tISNjc3sbS0hJMnT9bcj51Ymi1jjrXWMbUjlnplKmO1W48Xx2QVq1P7cvKYasXqVLyVZfyYTPstpnrxjI0BX/saoKqApoXL5b78ZSCZBL785TCOHm1fPF7wW0xGHF7erDSrFk9ocBAYHkZY02q+bn57bZ22X47PL9ei0zrx/PnlXPj12vDrOR2IDgAABrsHfRUbz2PrXE1shRD3ADgKYA7AF6sUeRrAH0gp1wFASvlek/sZBzDebJxOSZcm70hzEg/ah1pNpt24WdHsjROnylQeU7V4KusYHgZee80oX3z8zd8USCSi+M3fzGJ7+1Z5XQ9B0yJQ1RwefjjfcLx24ql3TE7fVLJzE9GpfVXbbhWPcdPU7VjqlakWT+bxx5GbmiqWrXHjzc77wSour25+NlLG6tqxqsfreBstU3nug3BMfvq8bqaMW40pjcZkvja8fo064Zw++tFH8fzbz+OJB56w9bemXZ8ndt7jTu2rkWNyu2GnmTJW3G6xPQfgSwAGLbb/FAAIIf5PAGEAZ6SUf9noTsxdkW/evNlsrDVtbGwAqH23wnjBpZRwKw477MTqF4zVHZ0UK9VX7HK8W/pf8QNf10OYnOwqdVvGnsSW9pfwpUvITU0BKI6zjWgacqrKdW2JiKp4+e9exlZuC+ffPo+pn5vyOhxykGuJrRDiEQDvSSlXhRAP19j/TwJ4GMA9AP5KCPGzUso9WaEQ4gyA59yKlYha58dk2m8xORnPr/3anUilBHp6CpiaWsfNmxlP43GK32LqhHjWp6aQKd1M/ZCqIry6CvFLv4Qf/smfIDMyUvN3g4TH19k68fi8bMQw8+tr59e40pliz8rUTgrr6+seR3OLX18vv8ZVjZsttp8EMCGEGAPQA+AOIcQFKeWTpjLvAEhKKbMA/kEI8V0UE93/21yRlPIMihNM1SSEkAcOHDCeVy3T6hjbgwcPWtZhPBdCwIijlViaLWOOtdYxtSOWemUqY7Vbj5djbCtjdWpfboyxrRarU/FWi5naxzgnP/7jeYyMZHDlShfm5wcxO7uJkZHGk1zqXObkdXN2FtHPfhahdBp3xOP4wRtveBcYERFRG7mW2Eopn0VxYiiUWmxnKpJaAPgagE8D+FMhxJ0odk3++0b35ZcxtkT72dDQEIDmk2k3x9g2euPEqTJWY2zN8TS7n8XFAjQtD1Ut4Fvf+hCeeqrYLXlxMYKJieqJbb2bYM0ck1tjbGvdRHRqX9W2W8Xj5c1Ks2rx7LmhOzEB3HsvsLaGSDi853Wsdr6NrsvZeLzcddlPNz+bGWNbee1Y1eN1vI2WqTz3QTgmP31eN1PGrcaURmMyXxtev0adcE5F+Najnb817R5j2+p1ZadMM2Ns3WrYaaaMlbavYyuE0IQQE6X//u8APhBCfBuADmBWSvlBo3VKKS9JKT/nZJxERJ1C0yJIpQQGBiTi8azX4ZDHsgsLyMdiyC4s1C0b0TSEk0lEEwnLMiFdR/foKLhOLhER+VlbElsp5RuytIatlFKVUq6Unksp5RellD8jpfxZKeXFZuoXQowLIf7YyZiJiPxG10NQlK7ybMjJZLg8K3IslsfFi7tQlILXYZLHCoqCjK7bmjwqp6rFJDgetyxjJ/k1MAkmIiKvtL3F1g1ssSWi/SCRiN6WzKpqDopSwOXL1ZNaczJMVKmgKNi9fLlmEmwn+TVEEwmEk0lENK2hOEK6ji5FYUJMRERNC8Q3HbbYEtF+EI9n9ySzup6p20Jrbtn1EhPszmUn+TVk43HkYzHkVLWhfRitwo0mxIaQruPuxx5D79WrTf0+ERF1vkB8wzC32Ooe3u3t7+/f80hE5CS7yayZuWW33ay6TlNwNZIEmxmtwo0mxIaIpqGlfeCrAAAgAElEQVT32jUcXFysW5atw0REwRSIxNbcYjszM+NZHAsLC4jFYliwMWEHEVE7NJMMN8qqNdaq6zRRpUbGBVeTU1VsHzqE9ampumUj09PFMcMefl8gIiLnBeLWuZTyEoBLQoinQ6EQ+vr6HN+HsShxrcWJx8bGMDY25vi+G2UnVr9grO7opFip8+h6CIlEFPF4FqOj0tQaCyjKraWG4vEsEgmUu06btxE5qaAouPHSSwCA6guO3SIqHu0I6TqiiQRyqtp08k1ERO4KRGJr9vjjj2Nra8vxdZ2MNZy2t7c9X3+rXhlzrJXbrerxKt7KWO3W48UxWcXq1L6cPKZasToVb7WYKfh0PYTjx7uRSgkkEsDoaAaqmoOm4bbWWEUpYHSUySz5S3Zhobx2r13GpFjQNGRMiW21dYCJiMgbgeuKfOHCBa/DISIKrEQietuaue3o7kzklGa6PVtNitXIUkhE5A99kWLPzv4o58QJmkC02Jq7IqfTaa/DIdqX/Nj92W8xBSGeuTlAVQFNEzhypKdqmddfN8oAR464H5ObjDjcGOLSjGrx2I3Nb6+t01w9vqNHgaNHEa78eekNEda06uehlTdDBb9di07rxOvTL+fCr9eGX8/p5H2TOPfmOZw4dMJXsfE8ti4Qia0QYhzAuNdxEO1nrXZ/dqN7ebNd3Z0qU3lM1eLx07AFO/UcPizx6qvF51tb1cucPt2FZDKM06fzGB6u3hXZ2I8xXtcYh+vFsI9a154Rz9bWVltiqVemWjzG82aHU/h5uEojZayuHat6HIlleBjS9IaoLNN1+jTCySTyp09j9/DhmmN16+2r8tx36nmy2u7153UzZey+96zKOHWdmq8Nr1+jTjiny2vLSOfSWLq2hFMPnfLN8Dc773Gn9tXIMbk9FK+ZMlYC0RXZvNwPERF5y1hv1+iqXIt55mQAuHq1F489djfXu6VAMJYxMsbzGmN1q63XG9J1dI+OchkiIpdt5YuJYzrLXp5BE4hvDuYxtkRE5C1FKeDy5V1bY26NJNiYeGpx8SCuXestJ7q6HsLoaDcTXepIleN5rcbqAreSXmO8LtfbJSJqTCC+KbDFloioM1VOPDU1tY5Dh7bLia7Rojs5efs6uUSdptbEVUbSa7TuGhNTdU1OMrklIrIhEN8S2GJLRBQMw8PbeOmlG+VENx7PYmBAIpUS5VbcSmzVpSAoKAp2L18uJ705VYUcGIBIpRCZnsbdjz2G3qtXPY6SiMi/XP8WIIQICyGuCSH+osq2RSHEt0r/viuEuNnMPthiS0QUTIpSwMWLu3u6K1eqHKdbj66HoChsASZ/KygKMsvLyMdiEAB6r13DwcVFAOymTERUTTv+qn8BwHeqbZBSTkkpH5RSPgjgeQCvNLMDttgSEQVXvXVyjXG6ExN5WwmrpkUaSoSJvGJ0Xc4uLGD70CGsT00VJ5k6ftxyEioiov3K1b/qQoh7ABwFMAfgi3WKfxrAc83sx7yOrZQSN2821fBb08bGBoDOWMOJsbqDsRI1R9dD0LRIeUkfpylKAYqyi9HR7lLCCihK9WWGAEBVc9A0WLYAE/lNQVGwPjWFg4uLiG5vQ6RSkAMDVSehIiLar9y+XX0OwJcADNYqJIT4JwA+CuCyxfYzaDLpJaL28GMy7beYghbPlStdmJ8fxOzsJkZGaiWSH8LqahiqmsPKyrprMU1NFeOZmtrE+rp1PA8+CLxS6h+0Xjucjjhndm/m+u1YnBb04zv43HPo/Yd/QO6ee7D78Y9jc3YWmQcfrH8Rd4hOPH9uNKQ0w6+vnV/jknlZflz30fvHr6+XX+OqxrXEVgjxCID3pJSrQoiH6xQ/DuDPpJT5ahullGcAnLGxT3nHHXfg7rvvbjBa+9ys22mM1R2Mlahofn4Qq6vdiMcF7rhDWia4s7ObmJ8vPrppZCSDkZEPXN0HUTt1XbmCwfl5bM7OAkIAAGRfHz5YWfE4MiIi/3GzxfaTACaEEGMAegDcIYS4IKV8skrZ4wBOOrHTxx9/HFtbWxClPwCVpJTl59XKmLeby2xvb5cf69VhZz9uljHHWrndqh6v4q2M1W49XhyTVaxO7cvJY6oVq1PxVpYZGhoCABw8eLCp+tw4p8bxV8bUruu98piqxeOHz4pG4jFv/+3flpiZyeP69Sh2dgQWFyOYmMjcVsfEBDAxUQDQX/pnvR9zTF6dp2rxHDhwoC2x1CtTLR7jud3PsFrvB6t6/P53D7C+dqzq8TreemVCuo6up54qzoq8uIj/78wZYHERIpHAgQMHOvKYam33+vO6mTJ233tWZZy6Ts2fC16/Rp1wTkX41qOdvzXt+jyp/Hz36u9eZRmr8+hULM2UseLa5FFSymellPdIKe9FMXG9XC2pFULcD+AggP/Q7L7Mk0dduHCh2WqIiKgBilLA0BCwsyMwMCA5ZpXIQRFN2zOWdnt4GDdeeqnqGrhEZF9fpA8A0B/t9zgSclrbp4QUQmgAvimlNPrRHAdwUdpJwy2YJ49Kp9NOhElEDTLGXvhpDIbfYgpiPHNzgKoCmiYAdOPnfx7QNODIEe9icpIRR19fn8eRFFWLx25sfnttnRaI43v9deMNVX5zCU1D95Ej6L1xA4B/rkWndeL588u58NvnlMGv53Tyvkmce/McThw64avYeB5b15bEVkr5BoA3Ss/Vim1nWq1fCDEOYLzVeoioea12f3azK3KjXd2dKmPVFdkcjx+6IjcST+UxDQ8LvPZacebjyckupFICp0/ncfjwblPxejHsw05X5K2trbbEUq9MtXiM580OpwhCt13A+tqxqsfreKuV6T51CuG1NeRPnULmzTeB114rbtzevu3cd8ox1Srjp8/rZsrYfe9ZlXG6K3IrQ/GcKtMJ53R5bRnpXBpL15Zw6qFTvuuK3Op1ZadMM12R3RqK10wZK4FYnV5KeUlK+Tmv4yAi2q80LYJUqtglOR7PVi2j6yFb68wS7UchXUfo+nUAQPWvdUTkhK18MXFMZ9nLM2gC8e3CPMaWiIjaT1VziMXyWF7OWK5Vq2mR0jqzezsLMeElAqKJBMTODmRPD4BioktERPYF4lsEW2yJiLylKAXounVSC9xKfisnmTIS3unpCB577G5cver/cTxETsvG48jHYpD33ovQ2hoimgagmOB2KQp6r171OEIiIn9r++RRbuAYWyIi/1OUAhSluM6teaiMquYwPQ1cvx7Czk4vFheBT33KoyCJPFJQFOwqCkK6jmgigZyqFpPayUmIVAoHMxlsDw97HSYRkW+xxZaIiDz3zjsh7OwI9PXlMTW17nU4RJ4pKAoyuo6Cotxa8qenB6HNTbbaEhHVEIjElmNsiYg6l3niqV/91XUsLh7keFsiADlVLXZPvusudP/t3+JDpe7JRER0u0B8c2CLLRFR5zJPPPWNb/Tj2rXe8gRTuh7C6Gg3E13alwqKgpyqQrz/vtehEBH5XiC+KbDFloioM+l6CJoWgarmoCgFTE2t49Ch7fIEU4lEtOpMykT7RUTTirMlh0LYPHbM63CIiHwrEImtucW2v7/f63CIHKXrOhRFgc6lH8hDbi3JU5m4Dg9v46WXbpRnV47Hs1VnUibaD0K6DrGxAdnTA1EooP8b3/A6JCIi3wpEYmtusT179qzX4RA5StM0JJNJaBxbRQ5otmuvsSRPIhF1NJ56iauiFHD58m7NZYSIgsiYETm0tgZ5773YPnQI61NTXodFRORbgejbJaW8BOCSEOLpo0ePurKP3t7ePY9+xljd4VWsx44dw7e//W0cO3YMfX19tn6nk15Xaq9bLaTAV79q//dUNQdNKyaiTlKUAkZHM47WSRQE5RmRBwaQXVjAjfvuAwAc8Dguok7XFyl+l+qPspdn0AQisTXb2toCAAghqm6XpsUTq5UxbzeX2d7eLj/Wq8POftwsY461crtVPV7FWxmr3Xq8OCarWJ3al9UxLS0tYXNzE0tLSzh58qSt/dSK1al4K8v4MZn2W0x+iGduDnjmGWBzM4xvfnMIIyMZW/GMjRX/AWFX4/PDa2RmxGH3ppLbqsXDG15FHXt8r78OqCqgacCRI7d+PjcHqCqEpqH7yBH03rgBwD/XotM68fz55Vz47XPK4NdzOnnfJM69eQ4nDp3wVWw8j61zPbEVQoQBfBPA96SUj1Rs+3EA/xbFG5BhAL8hpfx6E/sYBzDuQLhEvpNOp/c8+lWrybQbNyuavXHiVJnKY6oWT7tvKh0+DAwOdiOZDON3f7cfn/jEBra3t8uTOMXj2XK3Xy9uKnlxE7HWMRnxGDdN3Y6lXplq8di9oWvn/WBVj99v6ALW145VPV7GG9J1RDQNOVVFRNMQTiaRP30au4cP36pneBh47TWUDuq2c++3Y2qmjJ8+r5sp41ZjSqMxma8Nr1+jTjiny2vLSOfSWLq2hFMPnfJNY4qd97hT+2rkmNxu2GmmjJV2jLH9AoDvWGz7LQAvSikPATgO4F81swMu90NEZJ8xrnVqar38s2pjaN2aMIpoPwnpOrpHRxEyTQBoJLNGcpuPxZCNxz2Mkmj/2MoXE8d01t8NBtQ4V7+tCCHuAXAUwAsWRSSAO0rPhwDcaHI/XO6HiMgmRSlA1zMYHr5199VYS9Y8htZIdjUtwiSXqAnGBFDhZBLRRKL8cyOZzakqCoqCjK6joCgeRkpE1Pnc7op8DsCXAAxabD8D4BtCiF8F0A/g55vZiXnyqJs3bzZTRV0bGxsAOqN/OWN1h1exGl0vpJSwe3130utK/qAoBShKZk9XH2PCqOKj0aILKMougGKLbiIRLa9BS0S3GElteQIoU4tsQVGQYSJLROQo1xJbIcQjAN6TUq4KIR62KPZpAP9GSrkghDgM4LwQ4p9JKfd8QxJCnAHwnFuxElHr/JhM+y2mTovnwQeBV14pPp+a6sL8/CCmpjZx82ZxFuPnnvsQVlfDUNUcVlbWceVKsczs7CZGRpqb6bjTXqN2qxYPb3gV+e347vy1X4NIpVDo6cEPX3gBmUOHgBZuvvvt+JzWicfnVmNKo/z62vk1LpmX5cf19fU6pdvHr6+XX+Oqxs0W208CmBBCjAHoAXCHEOKClPJJU5lfBvDfAICU8j8IIXoA3AngPXNFUsozKLbu1iSEkAcOHDCeVy3T6qzIBw8e9HzQe70y5lgrt1vV4/WsyEasduvxclbkylid2pfVMZkfjeu73n5qxepUvNVipuAaGclgZOSDPT+bnd3E/HzxEQDm5wexutqN+XkA2Gw5ySXqZKHS53DhzjuRGRnxOBoiouBzLbGVUj4L4FkAKLXYzlQktQDw/wI4AuDfCCF+GsUE+P1G98VZkYm8NzQ0BKD5ZNrNWZEbvXHiVBmrWZHN8fjpJpidei5fFkgkoojHsxgfL2BiooDiSJJ+aBqgaXnE4xKJxEGsroaxuBjBxMTtiW29WZHbeRPRzqzIdm8quV2mWjx2b+jaeT9Y1eP3G7qA9bVjVY+bsYR0HeEf/KD4fGDAkeun8tx36nmy2u7153UzZdxqTGk0JvO14fVr1AnnVIRvPdr5W9PuWZFbva7slGlmVmS3GnaaKWOl7evYCiE0AN+UUq4AmAbwvwghplCcSOqzsokmIPMYW2ejJSIig66HcPx4F1IpsWesrWHvON0sEoni+Fyi/SaiaRA7O5ChEHKf+YzX4RAR7Qttmd5SSvmGLK1hK6VUS0ktpJTfllJ+Ukr5MSnlg1LKbzRTP2dFJiJyh3k2ZE2LIJUSGBiQe2ZPrkZRCrh8eZeTStG+lFNVyJ4eiEIB4fPnvQ6HiGhfCMS6DVzHlojIHcZsyNPTEWxsCNx/fx4XLzJhJaqloCiQd90FABBprpVJRNQOgUhs2WJLQdbf37/nkaidjPVtAYG1tRCGhox1cEMYHe3murZEVYR0HeL90pQh/OwmImqLto+xdYN5jG1fX58r+zCmuO6Eqa4Zqzu8ivXEiRNIJBI4ceIE7F7fnfS6kr8Z42aNrshGF+REIopkMgxNA4DiOrdcz5aoKDI9XRxj29OD7MKC1+EQEe0LgUhszba2tgC4t9zP9va257O51StjjrVyu1U9Xi/3YzzarcfL5X4qY3VqX1bHtLS0hM3NTSwtLeHkyZO29lMrVqfirSzjx2TabzF1cjxjY8V/QBgAMDcHqCqgaWGoahjJJDA3Fy6VaU9M7WDE4dZN00ZVi4c3vIp8dXyhYk8G8RM/ge5W3xQlfrsWnear82eTX86FX68Nv57TgegAAGCwe9BXsfE8ti4QiS2X+6EgS5fGZ6V9Pk6r1WTazeV+Gr1x4lQZq+V+zPH46SZYrXrMLbaKUsDhw8CrrxbLnD5d3Hb6dA7b24WW4vXiJqKd5X6Mm6Zux1KvTLV47N7QtfN+sKrH7zd0Aetrx6oeN2IJv/EGIpqG/BNPILyygpyqouDQtVx57jv1PFlt9/rzupkybjWmNBqT+drw+jXqhHP66EcfxfNvP48nHnjC1t+adi/30+p1ZadMM8v9uNWw00wZK4EYHMXJo4iInGWeDRm4NYlUIhG9rWxxzG2G3ZBpXwrpOrpHRxHSdUQ0DeFkEuGVFWR0HQVF8To8Iqrw8t+9jK3cFs6/zRnLg4YttkREdBtjDO30NDA0BExM5AGg7jI/RPtJSNfRdfw4RCoFJBLIFfvnFx+JyJe28sUW0XTW3z3hqHFssSUioj10PVRe2gcQSCbDWFkJs1WW9rWQrqNLURDS9fLPIpoGkUpBDgwgG4+joChsqSUi8kggElvzcj+66Q8OURBwuR9qJ10P4fjx7vLSPgsLWcRieahqzuvQiDxldDOOTE+XE9ycqiIfi2H34kUms0REHgtEYmtusZ2ZmfE6HCJHLSwsIBaLYYFLRlAbJBJRpFICAwOyvHyP0VLLtWtpP8upKvL334/Q9evFBFfTUFAU7F6+zKSWiMgHAvHtxNxi6/eZY4kapSgKdF2Hwi9O1AbxeLGF9uLF3du6HU9PFyeQmpm5fQIpoqAzkldjfVqOoyUi8pdAJLYcY0tE5AxFKeDy5duT2qLiFPzXr4fYakv7UvVFKIiIyA8C8c3E3GJLRETuWFjIYmBAYmdHIJGI3rYkEFHQZRcWIAcGIHZ2ENG0PUv9EBGRt1z/NiKECAshrgkh/qLKtn8ihHhdCPGWEOINIcQ9zeyDLbZERO5TlAIuXtxFLJZHPJ4tLwmkaXtXjuNYXAqqgqIgs7yMfCyGnKqWJ5SKzswwwSUi8lg7vnV8AcB3LLadBfDvpJT/JQANwFea2QFbbImI2sPcVdkYj1s5Y7KR8CYS1cfiMvGlTmZe0seYFVkAt82YTERE7RWpX6R5pRbYowDmAHyxSpGfMf1cB/C1ZvYjpbwE4JIQ4unBwUH09fU1U01Nvb29ex79jLG6g7ES7aUoBYyOZm77ebE1t/hYjaZFSokvABRbfo0ZmIk6SUFRsPvwwwjpOqKJBMTGBkLJJKBpyJQS3Iimlde4JSIi97ia2AI4B+BLAAYttv8NgP8OwP8M4FEAg0KID0kpP2h2h48++ihu3LjR7K9bevfddx2v0y2M1R2MtTY/JtN+i2m/xHP0aPEfEK66fW4OUFVA08JQ1TCSSWBuLoyxMf++Rm7cMG1GtXjsxua319Zpnh6fcdG//jqgqghrWjGOuTkgmUT4y1823hRN89u16LROvD79ci78em349ZwORAcAAIPdg76Kjeexda4ltkKIRwC8J6VcFUI8bFFsBsDvCyE+C+CvAHwPQL5KXWcAPGdnvy+++CJ+5Vd+pZmQiagFfkz8/RYT4yn66Z8GXnqp+PyZZ7qwuzuIZ57ZxI0bGbz77rv4678exAsv7GJ2dhMjI7e3CLdTJ5wzuzdz/XYsTvPF8Zkv7hs30PXMMxjc3cXmM88Ay8sYnJ/H5uwsMiMjDVfti+NzUScenxsNKc3w62vn17h+4cd+Ae9svoNHP+pOY1iz/Pp6+TWuatxssf0kgAkhxBiAHgB3CCEuSCmfNApIKW+g2GILIcQAgGNSypuVFUkpzwA4U2+HQgi5s7ODAwcOQIjqk/JLKc3la243l9ne3gYAHDx4sG4ddvbjZhlzrJXbrerxKt7KWO3W48UxWcXq1L6cPKZasToVb7WYiRpx5UoX5ucHb0tg//APfwxvvdWN+XlgZKTpDjxEnsuMjOCDUhJ758MPo+s//SeIeBw/eOMNbwMj2sdW/nEFW/ktvPjdF/ErH2NjWJC4lthKKZ8F8CwAlFpsZ8xJbenndwL4oZSyUCq71My+hBDjAMZbCpiIWjI0NASg+WTajZsVzd44capM5TFVi8dPN8Hs1FN5TG+8UZwV2TxG1m4si4vdWF0NY3ExgomJYmK7vb2NmZn/jD/4g17E4xIHDhxo6JiaKVPr2jNeIyMOt2OpV6ZaPHZfIzvvB6t6/H5DF7C+AW1VT7vjjYSLXfOj//iP+NC3vnXbmNt69VSeez8cU6tl/PR53UyZVj+fnLpOzdeG169RJ5zTXbkLANgp7NhqsGrX54md97hT+2rkmNxu2GmmjJW2T0kphNCEEBOl/z4M4P8RQnwXwI+iOMlUw8zL/fT390PXdSiKAp2zEhIRucqYCMpY8qeRGY+tZlUeHt6Grmc4mRQFSu7JJyFDofIauERE5Cy3J48CAEgp3wDwRum5avr5nwH4s1brN7fYPvnkk0gkEkgmk9A0DQpnISQico2q5qBpwMREHorShY0NYG2tOOOxouzW/F1FKUBRdi3vzhIFSfjCBYhCAbKnBzlVrf8LRETUkEAsImhusb1w4QLi8ThisRhU/uEgInKVohSg6xmsrISRTIaRTgsMDEiMj982DyDRvhPS9fK6tsbtG3nvvVz6h4jIBYFIbIUQ40KIPwaAdDpd7obM1loiovZQ1RxisTz6+4FUSuDChbDtLslEQRTSdXRNTiKcTCKaSCBz9izysRiyCwteh0ZEFEiB+MZhbrElIqL2M1puFxaK42YBsWfsrUHXQ1CULia8FFhGK21kehoilYIcGEA2HkdBUbB7+TJba4mIXBKIbxbmFlsiIvKOohRw+fIuzp7NIBbLl8feGomsMdlUIhH1OFIi55lbaQWAfCyGzPIyk1kiojYIRGLLFlsiosboegiPPXY3rl7tdaV+I8E1xt4aLbdGl+V4POvKfonaLaTr6B4dRUjXEdG0W620CwvI6DqTWiKiNglEYssWWyIia9W6/2paBNeu9WJxsfq6w04xElljSR+jyzKX8qFOZ3Q5js7MlMfR5lSVrbRERB5py3I/bpNSXgJwSQjx9ODgIPr6+hzfR29v755HP2Os7mCs1Kludf+9tQSPqubwW7+VwdTUOoDqya2uh6BpEahqrulEtLikT6bZ0Il8xWiVzakqIpqGcDKJwv33FyeFischFQUZJrRERJ4IRGJr9vjjj2Nra8tyXUQpZfl5tTLm7eYy29vb5cd6ddjZj5tlzLFWbreqx6t4K2O1W48Xx2QVq1P7cvKYasXqVLyVZfyYTPstJq/imZsDVBXQtHD5xt/YGPDggzdqxjM3BySTwNxcGGNj7YnVr+fMjRumzagWj93Y/PbaOq0tx1d6U4Tn5spvrJCmAUeOIOzeXgH471p0Widen345F369Nvx6TgeiAwCAwe5BX8XG89i6QCS2QohxAONAcR3bqakpjyMi2n9aTabduFnR7I0Tp8pUHlO1eNoRy/Aw8NprxTJbW7fK1Ivn9Oni2NjTp3PY3i7s2a7rISQS0aqtua3E68VNxFrXnhHPlvHCuRxLvTLV4jGeN3tzzs83PxspY3XtWNXTzH7CR48i+tZbyB49inzpjSWlBGyeg1bKVJ77Tj1PVtu9/rxupozd955VGaeuU/O14fVr1Ann9NGPPorn334eTzzwhK2/Ne36jLTzHndqX40ck9sNO82UsRKIMbbmyaPS6bTX4RARBUKt8bAzM1Ekk2FMTwfi/ihRXSFdR/QrX4FIpRBeWfE6HCJq0st/9zK2cls4//Z5r0MhhwUiseXkUURE7aHrIYyOdiOdNu6oVr+zShQ05XVpe3qQU1WvwyGiJm3liy2i6Swbw4ImEIktl/shImqPRKLYUtvfD8RieSwsFJftqTbzMlGQGLdw5F13IaJpCOm6p/EQEdFern4DEUJcF0K8LYT4lhDim1W2CyHE7wkh/lYI8ZYQ4qEm98MWWyKiNojHs4jF8jh7NoPLl3fL3ZSNmZcnJ5ncUjBlFxaQj8WA/n6Ek0lEpqfRpShMcImIfKId3z4UKeWDUspPVNn2CwB+svTvcwD+sJkdsMWWiKg9FKWwJ6E1TEzkEQpJpFICiUTUo+iI3FNQFGR0vZzginS6uH7tzIzXoREREbzvivzfAvh3suj/AnBACPFjjVbCFlsiIm+trIRRKAgMDEiMj+cxOtrNllsKJCPBRX8/ACB0/TpbbYmIfMDt6SwlgG8IISSAfy2lrEw+/wsA/2j6/zuln32/oZ1IeQnAJSHE01JK3Lx5s5WYq9rY2ADQGWs4MVZ3MFYia6qag6YZj8VuyTMzwNAQqi4JRNTpsgsL6Dp2DGJnB9GZGeyurnodEhHRvuZ2YvsvpJTfE0L8CIBXhRBrUsq/arQSIcQZAM85Hh0ROcaPybTfYgpyPA8+CLzySvH51FQX5ucHsbkZQjJZXOt2ZWUdV64Ufz47u4mRkYzrMTmhE+KxezPXb8fitLYf34MP4kfuvBORd96BTKVcualuxvPnP26fc7v8+tr5NS6Zl+XH9fV1j6O5xa+vl1/jqsbVxFZK+b3S43tCiD8H8HMAzInt9wB8xPT/e0o/q6znDIAz9fYnhJBCCBw4cMDxBYuNRYkPHjzo+cLS9cqYY63cblWPV/FWxmq3Hi+OySpWp/bl5DHVitWpeKvFTAQAIyMZjIx8sCeRBYD5+UGsrnYjHhe44w5ZM8ElIiIiaoRria0QolPNlHwAACAASURBVB9ASEq5WXr+LwFoFcVWAJwSQlwEEAOwIaVsqBtyaV/jAMZbjZmImjc0NASg+WTajZsVzd44capM5TFVi8dPN8Hs1NPIeRofByYmCgD6AfRD0wBNy2NjI4LV1RAWFyMYGMgikYiWuyt7cROx1jEZ8Rw4cKAtsdQrUy0e43mzN+f8fPOzkTJW145VPa3GEtJ1hH/wg+LzgYGWbqrbKVN57jv1PFlt9/rzupkydt97VmWcuk7N14bXr1EnnFMRvvVo529Nuz4j7bzHndpXI8fkdsNOM2WsuNli+6MA/rwUXATA/yql/EshxOdLwf0RgK8DGAPwtwC2APz3zezIPMbWicCJiMh5ilKAomSg6yFoWgTxeBYzM1GsrYUxPQ28+SZbb8n/QrqOiKYBGxsQOzuQAwPInD3rdVhERPuea1NWSin/Xkr5sdK/B6SUc6Wf/1EpqUVpNuSTUsp/KqX8WSnlbWvd2mGeFbm/NEshERH5094lg4w7swK6HsJjj92Nq1f9P46H9o+QrqN7dLQ883FE0xBOJiEA5GMx7F68iIKieBskERG5PnlUW5hbbE+cOIG+vj7H92EMmO6EgdOM1R2Mlch5Z89myl2RNS2Ca9fCWFwEPvUpryMjKoomEggnk4CmIaMoyKkqoGnIqSoKisK5Bog6TF+kmCf0R9kYFjSBSGzNlpaWcPLkSdcmj9re3vZ8bEC9MuZYK7db1eP15FHGo916vJw8qjJWp/blxuRR1WJ1Kt7KMn5Mpv0WE+O53dGjxX9AGN3dwK//+i5mZ9Po7b0Tr78OlHIIHDniTXzGa+PGDdNmVIvHbmx+ON9ucuz4Ki+8uTlAVRHWtGLdY2PA2BjCDsTcCL9di07rxOvTL+fCr9eGX8/p5H2TOPfmOZw4dMJXsfE8ti4Qia158qh0Ou1xNET7U6vJtJuTRzV648SpMlaTR5nj8dNNMDv1uHlTaXgYWF6+UYqpH6dPdyGZDOPUqbzlerjtmjxqa2ur5f04UaZaPMbzZm/O+fnmZzOTR1XegK5WjzFONhuPo6Aoe7Z3nT6NcDKJ/OnT2D18GDh8GHj11WIZl25s2ilTee479TxZbff687qZMnbfe1ZlnJ48amtry/PXqBPO6fLaMtK5NJauLeHUQ6d805hi5z3u1L6amTzKrYadZspYcW2MbTtJKS9JKT/ndRxERH6n6yGMjnZD1/3/8R+PZxGL5QEIJJNhaFog7sWSi3qvXkWXopTHw1oxxslGE4nbtuVUFflYrNjlmIgCZytfTBzTWTaGBY3/v9nYYJ48iojIcPVqLx577O6OSOLaJZGIdkySaEwydfZsBrFYHqqa8zok8lBI1+smrQcXFy0TVjMjec3G47dtKygKMrrOCaGIiDpMIL7tscWWKNh0PQRF6Wo4QV1cPIhr13o7IolrF6MVtJOSREUpQNczt3VDps5TOcNwI4xW1oimWZZZn5qyTFjNCoqC3cuXmbwSEQVIIBJbttgSBZumRZBMhpFIROuWNXe1nZpax6FD2x2VxLlt71I7RM6ql7gaMwzXa1Gtxk4X4e3hYba2EhHtU4FIbNliSxRsqppDLJZHPJ6tW9boaptIRDE8vI2XXrphmcQ12xJMtJ800spqJK5WrarZeNxWi2o17CJMRES1BOLbHFtsichgdLVtJAlmV2WivczjWWtNtFTJSFytWlXZBZiIiNwSiMSWLbZEwWZ0RT5+vP5svo10te3E8aZETqk1GZN5PGutiZYqMXElIiKvBCKxZYstUbCpag4DAxKplLA1ztYuO5MSsbsyBY2R0Eamp20tecNklYiIOkEgvqmxxZYo2BSlgOXljO0uxk6q1V25k9aEJQJK67xOTiKcTEIAXPKGiIgCIxDfxswttv39/V6HQ0Qu8Go231rdlc0TVVlh8kt+0Xv1Kn7085+HSKUgBwaQXVhg8kpERIHh6owpQojrADYB5AHkpJSfqNh+P4A/BfAQgNNSyrPN7EdKeQnAJSHE0ydOnEBfX19rgVfR29u759HPGKs7GOv+pCgFjI5mqm6Lx7NIJFCzFflW8gt89atuRUlU38HFRYS3tiAHBpBZXmZCS0T7Ul+kmCf0R9kYFjTtmApUkVL+wGLbDwE8A+AXndrZ0tISTp48CSFE1e1SyvLzamXM281ltre3y4/16rCzHzfLmGOt3G5Vj1fxVsZqtx4vjskqVqf25eQx1YrVqXgry/gxmXY7pqNHi/+AsGWZuTlAVQFNC9eN5/XXjbLAkSMuBFxhP56zRhlxuHHDtBnV4rEb28bYGLq/+12EVBXdY2OuxOclv107TvPbtei0Tjx/fjkXfr02/HpOJ++bxLk3z+HEoRO+io3nsXWernEhpXwPwHtCiKOt1COEGAcwDgDpdNqJ0IioQa0m027crGj2xolTZaSUOHwYePXV4v+///3b4zHXcepUN9bWwjh1Ko8338xULePmTTC7x2Tm9E0lL24i1jomI56tra22xFKvTLV4jOf16uv6+tcRSqchNQ2ZBx4ot9j6+eZnI2Wsrh2reryOt9Eylec+CMfkp8/rZsrYfe9ZlXHqOjVfG16/Rp1wTpfXlpHOpbF0bQmnHjrl+d89g533uFP7auSY3G7YaaaMFbcTWwngG0IICeBfSyldmbnY3BW5t7cXN2/eLG+7cuUK5ufnMTs7i5GRkab3sbGxAaAz7lYwVncwVmqWroeQSERx8mQvhoerJ/5FouKRyDnrU1Po+vznEU6lisv4oLisTzYeZ7dkIto3tvLFxDGdZWNY0Lid2P4LKeX3hBA/AuBVIcSalPKvGq1ECHEGwHN2ymqatuf/8/PzWF1dxfz8vGVi61TyS7Sf+TGZ9ktMzz33IayuhrG9fQf+9E/f3RPPlStdmJ8fxOzsJs6c2So/X1+vPq7XSX55fcz8FlMnxGO+mVvLuw88gPTCAn78hRewOTWFQVVFeHUVYnISP/yTP0Gmw//++e1cOY3H5z9233tu8+tr59e4ZF6WH9fX1z2O5ha/vl5+jasaVxNbKeX3So/vCSH+HMDPAWg4sZVSngFwpl45IYQcHx83ngMoJrqapkFVVRw8eLDcjK3rOhKJBFRVxeLiIlZXV7G4uAjj9011ArjV/G6uw7y9SsyelTHHWrndqh6vx9gasdqtx8sxtpWxOrUvN8bYVovVqXirxUzVzc5uYn4eeOqp79+2bX5+EKur3ZifB1ZWPsDIyAeO7NOcMI+MuJ8kU2fY/LmfwwcTE8XnAKK//MsIpdMYnJ/HB6XEtuvKFQzOz2Nzdrbjk10iIto/XEtshRD9AEJSys3S838JQKvza83uqzzGtpKiKFCqdLFKJBJIJpPlpHd6ehobGxvQdb1qeSKqbWhoCEDzybSbY2wbvXHiVBlj+/g4MD6ex/e/HwIwtCee3/5tiUQij3hcOnojYnGxC6urYSwuRjAxkSmXMbpFq2oO9913++vj9U0lL24i2hlje+DAgbbEUq9MtXiM5w3fnJuYQPbFFxHRNMh4vFxP9+IiwquriCwuIjc4eFt3ZT/e0K08Pj/f0G11/F2t8+2neO2U8dPndTNl7L73rMo4Pcb2wIEDnr9GnXBORfjWo52/Ne0eY9vqdWWnTDNjbN1q2GmmjBU3F1b8UQD/hxDibwD8NYB/L6X8SyHE54UQnwcAIcSHhRDvAPgigN8SQrwjhLij0R1JKS9JKT/XyO/E43HEYjGoqgpFUTA0NIS1tTUkEgnouo7R0VHout5oKEREDXFrfV5Vzd22/q6uh3D8eDeSyTA0zdO5A8knCoqC3cuX94yxzakq8rEYcqqKiKYhnEyi+/hxhPg3kYiIfMy1xFZK+fdSyo+V/j0gpZwr/fyPpJR/VHr+rpTyHinlHVLKA6Xn/7nRfQkhxoUQDU1MpSjKntZZVVURi8UQj8cxMzODZDKJmZmZRkMhIvIFRSlA1zOl513lltpUSmBgQO5JeInMCoqCjK6joCjIqSrkwABEKoVoIgEACOk6uhSFiS4REfmKmy22bdNMi20lc6JrLBnEpYOIqNPoeqicyAKApkXKLbTxeBaxWB4XLzrfQkzBVFAUZJaXkY/FkI3HAaDcihuZnmaCS0REvhGIxLaZFlsioiBKJKJIJsOYno5AUbowMZEvd0l2q9szBVtld2Wjq7IAigluaTWCkK6je3SUiS4REXkiEImtEy22RERBYLTKAgLJZBgrK2HoeqaczOp6CKOj3eUWXaJGGV2VswsL5bG4ABCdmUE4mUSUw3iIiMgDgZg9pNasyERE+4miFDA6moGuh6BpkfJYWuP/GxvA2loYmgZ89aseB0sdraAoyJRacUO6jtD16wCA6vNZEhERuSsQia2U8hKAS0KIp/v6+lqub3BwsPxoLEZc+ehnjNUdjJU6iaIUoCi31q81xtref3/httmSiVoV0TSInR3IgQFkzp71OhwiIkt9kWKu0B/t9zgSclogEluzra0tAK2t6/T444/jd37nd/D444+X124yP3q9/la9MpUx+3k9v8pY7dbjxTFZxerUvpw8plqxOhVvZRk/JtN+i8nLeI4dA779beDEiRBmZwEgjBs3/PX6AP49Z07cNHVCtXjsxubqazs3B6gqhKah58gR4PXXAVUFNA04csT5/VXht2vHaX67Fp3WiefPL+fCr9eGX8/p5H2TOPfmOZw4dMJXsfE8ti4Qia3TXZEvXLiAVCqFCxcu4Itf/KJT1RIFWqvJtBs3K5q9ceJUmcpjqhZPu2J5+eUubG6G8fLLeZw8uXvbTTCjq3I8ni2Px/XippIXNxFrHZMRj3HT1O1Y6pWpFo/dG7p23g9W9dSNe3gY8tVXjYDQfeoUwmtryJ86hcybb9qvp4UyVtdO08fkszKV5z4Ix+Snz+tmyjjRmGLW7Dk1Xxtev0adcE6X15aRzqWxdG0Jpx465ZvGFDvvcaf21cgxud2w00wZK4GYPcStyaOuX78OnbM7ElEAqGoOsVge8Xi26vbp6WJX5ZmZaJsjoyASpeXyBJfNIyKf2coXE8d0lp9PQROIxNbp5X7Onj2Lnp4e7OzsYHp62qlqiYg8U3+pH1F+5MzJRERE1GkC8a3F6RZbRVFw1113AQDSvNtMRPvAZz6Tw8CAxJNP5spr4WpaIEarEBER0T4QiMTW6RZbIqL95vz5MFIpgQsXwuW1cDlzMhEREXWKQCS2TrfY6rqO999/HwDQ38+pwIko2HQ9hOvXjT8Hwka3ZaI6TH87uxQFIc5XQURELgtEYut0i+3MzAx2dnbQ09ODhYUFp6olIvIlTYtgZ0dgYEDi7NkMx9hSS4wkNn///UB/P8LJJCKa5nFUREQUdK5+axFCXBdCvC2E+JYQ4ptVtj8hhHirVOaqEOJjzezH6RZbY1ztXXfdBUVRnKqWiMiXjBmTn302i0QiipkZjrGl5kUTCYTW1hB65x3kPvMZ5GMx5FTV67CIiCjg2vGtRZFS/sBi2z8A+K+llOtCiF8A8McAYo3uwOl1bOn/b+/+4+Sq63uPvz77Iz83hCiKokVobY3SqwEpKynby0SlmJgoKjdcuSgFf6BSK92kVbw7xNkGpJttVNQLBRGbqkkVxAQEAbNqKHWR8FMxaNEUAaUgELO/sr8+949zZjM7OzM7Ozsz58zk/Xw89rGTOSdz3mfmzOx8zvd7vl8ROZQkEuMkEsMkEnPo7W1k3jxn6VJdYyulGVu9moYf/xjr66Nx+3aG1Q1ZRESqINLT8e5+V8Y/fwS8vMTH2QHsMLP3P//887PONX/+fACefvpptm/fTltbG/v27Zu0LM6UtTKUVepdMjnK2rUN9PUFU/8ELbajutZWZqRxxw5sfBxvaGBszZqo44iIyCGi0oWtA7eZmQNXuXuh62DPB27JtcDMNgCXlD9ebmeeeSaXXXYZQ0NDdHV10dbWVq1Ni9SsOBbTccsU9zzLlsE118yhq2sRTz3VyJ49TXzsY2N8//vPRZYparWQp9gTutXalzkXXcQLzj2XhqEhuO46njv33IpuLy1ur1W5af/ipxyNKeUQ1+currl8zCd+P/dc9f6+TSeuz1dcc+VS6cL2FHd/wsxeDNxuZnvc/YfZK5lZgqCwPSXXg7j7BmDDdBszMz/qqKNml5hgVOTx8XEWLVrE5ZdfTuZjluPxq0VZK0NZpZ61tQ3T1vY7EolgLm8zY9euoNhdv34/bW3DESeUuBtua2P8iCNoePxxGgYHo44jIiKHiIoWtu7+RPj7v83sW8BJwKTC1sxeC1wDvMXdfzfbbQ4MDKQfN1+mzG0DQSGbSqVIJpOceuqpXHzxxXR2dtLR0cHy5csZHBxkMPzjPDg4mPMxitlOtdbJzJq9PN/jRJU3O2uxjxPFPuXLWq5tlXOfCmUtV97sdV7ykpcA8Sym45apFvJ88YuQTEIq1UwyeQS7d8PnPjeXtWujyxSlOOeZabaq7MthhwHQdNhhVX/u4vZalZv2Lz7iljVuedLilmvRvEX8Zug3HLag+p9PxYhjJohvrkwVK2zNbCHQ4O77w9unAamsdY4GbgDOcfefz2Jbsxo8KpVK0dvbSyqV4tRTTy31YUQOabMtpitxsqLUEyflWid7n3LlidNJsMx1Tj4Z7rgjeJxVqxp58MFmVq0aYWBg8oBS5T6pFMVJxELHXjpP+qRppbNMt06uPMWe0C3m/ZDvcWaau7Gri6ZUKhgN+Tvfmbg9lvE3ttzPUb5jp1z7FPU62a99PexTnD6vS1mnlMaUfMuLWSffdjKPjaifo1p4Tc849gyueOgKzj7u7KL+1lTr86SY93i5tjWTfap0w04p6+RTyel+jgTuNLMHgLuBm939VjO7wMwuCNdJAi8EvphvSqBizHa6n2QySWtrK8lwOoLOzk56e3s566yz6NFojiJyCOjpaSCRmJNz7trt2xvp6zO2b2+MIJnUovFEguGeHsYTCZra24O5bNvbo44lIsL1j17PwOgAWx7aEnUUKbOKFbbu/kt3f134c5y7bwzvv9Ldrwxvv8/dl7j7svDnxFK2ZWarzazQwFQz0tHRQUtLC319faQ0qbyIHAJSqSZ6extZt66ZFSvmTipw0/PcavofmamGnh4a9u4FIPc5eBGR6hoYC1pE+0f6I04i5VbJFtuqmW2LbXt7O729vbSHZ5MTiQRbt26d1IorIlLP0sUrGL29jXR2Nk8sSyTGSSZHSaWacrboiuTTlEphQ0P4vHlAUOiKiIhUQl18Q5lti21/f/+k3xAUtzt37iSRSMw+oIhIzCUS4/T0DLNp0zCtrWN0dIwAB7sot7c3TSl4RaYzmkwy1tqKH3MMDXv2MPess1TciohIRdRFYTvbFlsREQkkEuPs3HmARGIcYKKg7e+3SQWvSDHS19qOdHfjLS1YXx/NnZ009PQwJ5FQkSsiImVTF4Vtua+xFRGRtODKyKefNpLJ0YmCV2QmxhMJhrdtY2zpUmzfPprXrQsGlNI4FiIiUiZ1UdiqxVZEpDK6u0doaXGGhoz29qYpA0uJFGs8kYDFi2nYswfr78dbWhhbsybqWCIiUifq4tuJWmxFRCojkRhn27Zhli4dY+/eBl1nK7My0tHBWGsrLFwYdEu+7DJ1RxYRkbKoi8JWLbYiIpWTSIyzeDEMDRktLc7q1WNquZWSjCcSHNi5k+FNmyauuW1qb9f1tiIiMmt18a1ELbYiIpWVng5o69YD/Ou/Nk7MeStSiolrbltbsf7+4HrbcMo9ERGRUtRFYasWWxGRykpPBxQMHhUMKNXfbyQSc9RyKyVJj5jMwoVA+qgK5rqdu2KFWnBFRGRGmqIOUA5mthpYXer/Xxj+UU3/FpGZmz9//qTfcRC3TPWS5/Ofh2QSnn++gd5e2LixkZUro81UKekcCxYsiDhJIFeeYrPF7bmdEB5QDalUkO3SS6G3l8ZLL4VVq4p+mNjuX5nE7Vgst1p8/eLyWsT12Ijra9rS3ALAormLYpVNr+Ps1UVh6+47gB1m9v5SDobzzjuPzs5OzjvvvLwHUy29qMpaGcpa2ODg4KTf2dx94raZFVxezDq5lmevky/TTB+n1HWy9ylXnmplybVOKXncnZNPhttvh82bm/j0p5tZtWqEwcGxsuTNzBTV65Qrz8DAQFWyTLdOrjzp29M9XjHvh3yPU9F9W74c7riDMBx28cU0d3YytnIljW94A6PJZDCi8jSPk+/YiWSfKrBO9mtfD/sUp8/rUtYp9r2Xb51yHaeZx0bUz1EtvKZnHHsGVzx0BWcfd3ZRf2uq9XlSzHu8XNuayT4V+n4X1WuZT10UtplKORiuvfZa9u/fz7XXXstHPvKRSetP9wcz6g+QXOtkH4Bx/gNf6odeFPtU6Td2OfdptkVmKevIoWfHjkb6+ozLLmtm2TLXHLdSFuOJBAcSCeauWEFjby+kUowCTalUziJXRGQmrn/0egZGB9jy0BYuOumiqONIGVX0wigz22tmD5nZ/WZ2T47lbzOzB9PLzeyUErczq8Gj+vv7J/0WEZH8enoaWLFiLqtXj9HS4vT1GalU3Z0nlYilpwYaTSZpSqVo7O1lztq1uvZWRGZlYCxoBOsf0ff+elONET8S7r7M3U/Msex7wOvcfRlwHnBNKRvQ4FEiItXT2dlMb28jO3Y08olPjNDS4qxZMzb9fxSZgfTgUuOJBKPJ5MHpgVKpiXUaeno0VZCIiAARj4rs7n1+sC/jQqCkfo2a7kdEpHo6OkZobR1j9eoxLrusmb4+Y/v2xqhjSR3LnB5oNJmcuL+5s3NiqqCjzjyT+XfdFWFKERGJUqX7jjlwm5k5cJW7Tyk+zewM4DLgxUDxwx9mbiRj8Kjnn3++lP8/8Tvf/9+3bx9QGwMHKWtlKKtIIJEYJ5E4wIoVc+nrMxoa1GIrlTeeSDCcvr42/Ls90tEBnZ3Yvn3Mv+8+2LwZ3vUuIGjNbe7sZKSjA1+xIqrYIiJSJZUubE9x9yfM7MXA7Wa2x91/mLmCu38L+JaZ/QXQCbwp+0HMbANwSYWzisgsxLGYjlumestz0UVzOP/8F9Df38ANNzjnnvvcpOW7ds2hq2sR69fvp61tuCqZyq0W8hR7Qjdu+1IWxx8PN9zAnF27mHfppfzmAx9g4XPBcfjCSy6hcfduRi+5hL6+PhZ1dbF//XqG29oiDl2aunz9MtTi/pXSmFIJcX3u4prLx3zi93PPPTfN2tUT1+crrrlyqWhh6+5PhL//28y+BZwE/DDPuj80sz80syPc/ZmsZRuADdNtz8z88MMPT9/Olylz/Sm/0/8/e5306LJLliypmVGRlyxZMmV5vseJelTkdNZiHyfKUZGzs5ZrW5UYFTlX1nLlzZVZDi1tbcN86UvPThSvaemC9ve/N37xizl0dUFb2+8iTCr1britjce+/GUguK4JYP/69RAWs4u6upi7ezd0dfG7tjbm7NpV84WuiIhMVrHC1swWAg3uvj+8fRqQylrnlcCj7u5mdgIwF5jxtx8zWw2sLkNsESnR4sWLgdKL6UqcrCj1xEm51snep1x54nQSrJjHyd6nNWuMNWvGCcqJoKTYvHkOu3c3Mm+es3TpGKlU8a9BFCcRCx176TyZJz2jPKGZK0+xJ3SLeT/ke5y4n9CFHMfO6tWMrV7NAoBFixhLpSCZZMmSJczZvJnG3btp2rABFi/OO41Q1PuUKfu1r9XXKd/yqD+vS1mnlMaUfMuLWSffdjKPjaifo1p4Ta3x4O9i/tZU6zOymPd4ubY1k32qdMNOKevkU8nBo44E7jSzB4C7gZvd/VYzu8DMLgjXeSfwEzO7H/gCsNaLSZ1lNqMi9/T08PTTTwOwcOHCadYWEZHpdHQEIyUPDRmPPx7pGIUiwOQRlgFGk0nGWlsxCAafCkda1ijLIiK1q2LfONz9l+7+uvDnOHffGN5/pbtfGd6+PFy2zN1Pdvc7S9nWbEZFbm9vZ2hoiHnz5tHd3V3KQ4iISIZEYpytWw9MmeO2p6eBRGIOPT0qdiVa44kEB3buZHjTpkkjLafny21qb1eBKyJSY+ri28VsWmxFRKQ8MgvXdHHb2jpGMjkKQCrVRG9v40ShKxK1dIE7pSW3v5/G3l6a162LOKGIiBSrLr5dzOYa2+7ubtauXUtfXx+pVIpTTz21vOFEDhHp0fLiNGpe3DLVe56NG6G3Fy69tJFVq5j4gcaJ5ckkpFKNLFiwoCqZZiudI1/easuVp9hscXtuy60s+7dyZfBz3HEANDY0xPq1rye1eHzG5bWI67ER19e0pbkFgEVzF8Uqm17H2auLwjZzHtuZHgxz587l6KOPBmDjxo0182WrEGWtDGUtLD24QPp3tigHj8rOFPXgUZl54jB41Ezy5HudenoaePbZZpYudS6+eISBgfEpj7F8OdxxR3B7YKDw4FGDg4OxGjxqYGCgKlmmWydXnvTtYgePKvR+yPc4UQ/2Usw6+Y6dfI9TaDsNXV00tbdj4+MM33wz44lE5Pud/drX6uuUb3nUn9elrFPsey/fOuUePGpgYCDy56gWXtMzjj2DKx66grOPO7uovzXVHjxqtsdVMeuUMnhUru93cRs8qi4K20wzPRguvPBC9uzZw9KlS1m+fPmkLwuZjxPFl61S18k+AOP8paXUD70o9qnSb+xy7tNsi8xS1pFDWyrVxJ49DSxdOkZnZzMwQiIxHnUskZI1PP441tdHc2cnB3KMmCwiten6R69nYHSALQ9t4aKTLoo6jpRRXVxjO5vBo/r7+yf9FhGRwnp6GlixYu6kQaCSyVFaW8cAo7e3MSxuReKroaeHuStW5BwgqimVwvr68JYWRjo6IkgnIpUyMBY0YvWP6Lt/vamLwlaDR4mIVEaukYw7O5unFK+JxDg9PcN0d4/Q2jpGR8dIFHFFCsqczqe5szMYIKqzc8p66UGkDmzdmnN+WxERiZ+6KGxn02IrIiJTpQvaU2Gp+wAAIABJREFU9vapIxl3dOQvXhOJcXbuPKBuyBKpfK2xE9P5pFKMdHQw1tqas0U2e95bERGJv7oobNViKyJSXulW2b17g+tm01P2gIpXiV6hbsRA3tbYdEvsaDI5ZaofERGpbXVR2KrFVkSkdLm6G3d0jNDS4gwNGYsXoyJWIpXZhRjyF65p+Vpj1RIrIlK/6qKwVYutiEjx0oXsXXcF00GlUlO7GycS42zbNkxr6+TWWpFyyi5Y88nsQgz5C9c0tcaKiBx66qKwVYutiEjx0t2ML7jgSO66a/7EiMbZBWx6QCi11ko55Oo+nF2w5pPZhRhUuIqIyFR1UdiqxVZEpDg9PQ3s22fMm+cMDDSyefMSFbBSdrlaYtNFbGb34eyCNR91IRYRkenURWE7mxbbhQsXTvoN0NPTw4oVK+iZpmuUiEitWbeumT17GnjRi5zjjx/kooueizqS1JmGnh7mrF07pSU2XcRmdh9WwSoiIuVS0cLWzPaa2UNmdr+Z3VNgvT8zs1Eze1cp25lNi213dzetra10d3dP3Ldu3Tp6e3tZt25dKQ8pIhJb/f02cfsb33iS5csHI0wj9SKzm3FzZyfW14e3tExqiVX3YRERqaRqtNgm3H2Zu5+Ya6GZNQKXA7eVuoHZtNgmEgl6enpIZPyh7e/vn/RbRKReZHRO4cwzj5oYQEpkJrK7Gmd2M04P7DS8bZuKWBERqZqm6VepuL8Grgf+rNQHcPcdwA4ze/+CBQtmHWjRokUTv+fPD770Zf+OM2WtDGWVerBp0zCdnc3s22fcd998Nm+Gd5XUV0YOZelCllSK4UQiaJlNpRjp6Ai6F69YEXVEEZGcFjQFtcLC5oXTrCm1ptKFrQO3mZkDV7n7pFZVM3sZcAaQYBaFbaYnn3xyRuvv2rWLrq4u1q9fT1tbGwDJZHLivvTj/fa3vy1HvKpQ1spQ1sLiWEzHLVMc8qxaFfx0dcGnPjXOypXDzJ+/OLI82eLwHGVK5yjHSdNyyJWn2GxlfW7f+U54+GEa3/nO4PFWroSVK2mc/SOXLG7HTrnF7Vgst1p8/eLyWsT12Ijra7r2VWv5zL2f4bzjz4tVNr2Os1fpwvYUd3/CzF4M3G5me9z9hxnLPwP8vbuPm1mehwAz2wBcUomAXV1d7N69m66uronCVkRmLo6Ff9wyxSnPtm0vpL9/Ljt2NPLhDz/Jrl1z6OpaxPr1+2lrG44sV5yeI6iNPMWe0C3nvhxx9dXM2b+f4auv5pmzzy7b485G3F6rctP+xc9MG1MqJa7PXVxzfe3hr9E/2s/V91zN2cfG4/ML4vt8xTVXLhUtbN39ifD3f5vZt4CTgMzC9kRga1jUHgGsNLNRd78x63E2ABum256Z+eGHH56+nS9T5vq84x3v4JFHHuEd73gHS5Yswd3ZvHkzu3fvZvPmzaxZswaAwcFggJX0OpmPUcx2qrlOZtbs5fkeJ6q82VmLfZwo9ilf1nJtq5z7VChrufLmyiy1Y/36/Vx66Qgf+tBvgIV0dS1i9+65dHVBW9vvAGJT7Eq8zNm1i6Zf/xrI/9kgIhJXQ6NDAAyOaPDEelOxwtbMFgIN7r4/vH0aMGkGdnc/NmP964CbsovaIre1GlhdSs7t27fT19fHZZddxrJlyzj11FPp6Oigs7OTjowpCUSksMWLg+6spRbTlThZUeqJk3Ktk71PufJEdVJpzRrjxBOfBBpYsmQJqRSkUmN0dDjpE4QbNsxlz55GNmxo4t57h3PuU7lPKkVxErHQPqXzpJ+TSmeZbp1ceYo9oVvM+yHf42SuM3fzZhqGhvCGBvy97815EjWK5yjfsVPMPsXxJHW27Ne+HvYpTp/Xpawz08aUQsuLWSffdjKPjaifo1p4Ta3x4O9i/tZU6/OkmPd4ubY1k32qdMNOKevkU8lRkY8E7jSzB4C7gZvd/VYzu8DMLijnhmYz3c+aNWtoaGigr6+PVDjfXiKRYOfOnZNGShYRqWeJxDg9PcPh7wZWrJibMTWQWuXkoNFkEp83Dxsfp3HLlqjjiIiIABVssXX3XwKvy3H/lXnWP7fUbc2mxXbLli2Mj48zb948khnz7YmIHKo6O5vp7W1k3jxn6dIxurtHo44kMTKeSODHHIPt2UPD3r009PRoWh8REYlcNeaxrbjZtNiKiMhkHR0jtLQ4Q0NBS20q1URPT138uZAyGenuxltasKEhmtrbJ81pKyIiEoW6+KZiZqvN7J+nX3Oqc845h4aGBoaGhia6IouIHMoSiXG2bj1Aa+sY/f1Gb28j7e1xmPZc4mI8kWB42zbGWlux/n4ae3tpXrcu6lgiInIIq4vCdjYttuqKLCIyVfqa24UT89fbxLW3ar2VXHQltoiIRKkuvp3MpsW2v78fgBe96EUaLEpEJEt39witrWOcc84oa9fOobe3kc7O5qhjSQw0pVI09vbCwoWMLV0KoO7IIiISmboobAu12Pb09JBIJOjJ88d2YdgcsfBgs4SIiITSLbfbtzfS12e0tDgdHSNqvRVGk0nGWlsZPeccGh5/nIY9e2ju7Iw6loiIHKLq4htJrhbbdEHb3t5Ob29v3utnu7u7aW1tpbu7uypZRURqUTI5SmvrGFu3HiCRGJ8YOTmVOnjtbU9PA4nEHBW7h5jGLVuwvj68pYURzf8uIiIRqYvRQNx9B7DDzN6/YMECADZu3Ehvby+vec1rWL58OalUivnz50/5vytXrmTlypXTbiP9f3M9Rtwoa2UoqxzKEolxEonhiQnSOzpG6OwMCt60VKop7KoMicSBqKJKlaS7Io8vXcpYaysjHR2a9kdEYm9BU1ArLGxWb816UxeFbaaBgQEAVq1axYMPPsjZZ5/NRRddBMDg4ODElzIAs6lDXWQuz1xncHCw6MfIfpxqr5OZNXt5vseJKm921mIfJ4p9ype1XNsq5z4VylquvNnrxLGYjlumesqzalXwA40T923cCB/9KOzf38h//McC3vjG6maqhHSO9EnTqOXKU2y2sj+3GzdCMknD298ON95I47x5EOHzFLdjp9zidiyWWy2+fnF5LeJ6bMT1NV37qrV85t7PcN7x58Uqm17H2auLwtbMVgOrM+/bsmULfX19bNmyZaKwFZHKmW0xXYmTFaWeOCnXOtn7lCtPnE6CFfM4hV6n5cth0aJggKlPfnKMoaEROjubSSZHSSTGi8obxUnEQvuUzpM+aVrpLNOtkytP+napJ+dKfu8tXw533MGcE06gcc8exi68kAO7d5e8b7NdJ9+xM6N9ivE62a99PexTnD6vS1mn2PdevnXKdZxmHhtRP0e18Jpu27ON/tF+rr3vWi484cLYNKYU8x4v17Zmsk+VbtgpZZ186uJCqFyDR6VHO07/FhGRyktfixt0VdZ1uPWqoaeHOYkEDT09E9P8aLofEakFA2NB4dg/ohqh3tTFN4tcg0fNZLTj6UZOFhGR4iQS4+zcGQww1dERTBWU6zrcs87SiMq1qqGnhzlr19LY20tTKsVIdzdjra0Mb9oUdTQRETmE1cW3ilwttjMZ7TiVShUcObkQFcUiIrmlpwrK7IacTI7S0uL09ZmK2xqULmrToyCPJpOMJxIM9/Ro4CgREYlURb9RmNleM3vIzO43s3tyLD/VzPaFy+83s2SJ25nSYpsuNhNF/KFNJpO0traSTM5888UUxSp+RUQCicQ427YNM29eUNyuW9ccdSSZgeZ164Kidt48hrdtUzErIiKxUY1T5Ql3X+buJ+ZZvitcvszdZ95kSu4W2xkFnEERnK2Yojhd/La3t6vAFRGZRFdmxlnmtbRw8NXyY45RUSsiIrFSF33AcrXYVksxRXG6+AXo7e1l7dq1Km5F5JCRPWBUKtXE0JDR0uJs2jQccToppKm9ncbeXprXrQNgeNOmYM7aIi7zERERqaZKT/fjwG1m5sBV7p6r+DzZzB4AngTWuftPZ7wR9x3ADjN7//PPPz+7xHns27cPKG0Op2XLlnHDDTewa9cuzj//fPr6+kgmk2zfvr3cMYHZZa02Za2MWsoqxevpacg7fU6cpQeMSqUgkRgmmRwllYKOjpFwP9RqG0cNPT007N0LHHyFxhMJhlesiCyTiIhIPlbMnEAlP7jZy9z9CTN7MXA78Nfu/sOM5YcB4+7eZ2Yrgc+6+x/neJwNwCUVCyoiIiIiIiI1wd2nnBWvaGE7aUNBcdrn7nnnAzCzvcCJ7v5MVULNkJl5ricxjpS1MpQ1ftucTtwyKc/04papnvLEbV/KTftX2+p9/yoprs+dcs2Mcs1Oxa6xNbOFZrYofRs4DfhJ1jovMTMLb58U5vldpTKJiIiIiIhI/ankNbZHAt8K69Ym4GvufquZXQDg7lcC7wI+ZGajwCBwllerCVlERERERETqQtW6IteDWmmGB2WtFGWN3zanE7dMyjO9uGWqpzxx25dy0/7Vtnrfv0qK63OnXDOjXLNTF9P9iIiIiIiIyKFLha2IiIiIiIjUNBW2IiIiIiIiUtNU2IqIiIiIiEhNU2ErIiIiIiIiNU2F7cx8KuoAM6CslaGs8dvmdOKWSXmmF7dM9ZQnbvtSbtq/2lbv+1dJcX3ulGtmlGsWNN2PiIiIiIiI1DS12IqIiIiIiEhNU2ErIiIiIiIiNU2FrYiIiIiIiNS0pqgDiIiIiJTCzJYCbwNeFt71BLDd3X8WXaryCffvZUCvu/dl3H+6u98aXbLKMLN/cff3RJ1DRGqTBo+qE2a2GDidyX/cv+vuz0eXKjczM+AkJme922N2MNZKzrQojoE4H3dmdixwPPCwu++JOo9IqeL8PouSmf098L+BrcDj4d0vB84Ctrr7p6PKVg5m9lHgI8DPgGXA37j7t8Nl97r7CVHmmy0z2559F5AAdgK4+5qqh6oRZnZ4XN//Ztbk7qPh7RZgKfBLd3822mRgZi8i+IwYI8jUN81/qTgzO5KMz3Z3fyrKPIWYWUscnrNCVNgWUCtfJszsPcAlwG0EGSF4474Z+JS7/0tU2bKZ2WnAF4FfMDnrK4EPu/ttUWXLVCs506I4BuJ23JnZje7+9vD224DPAN8HlgOXuft11cyTkSvWnyNmdgrBCZyfRHVcx7nVLernJ27vszgxs58Dx7n7SNb9c4CfuvsfR5OsPMzsIeBkd+8zs2OAbwJb3P2zZnafux8facBZMrN7gYeBawAnKGy/TnBiAnf/QXTp4s3MRgn+vn0duD5Gf0/OBbqB3wF/A3wB+BXwJ8DfufvXI8r1GuBzwDHA0cB9wIuBHxCcMNoXQaZlwJXAYiZ/tj9P8D3z3mpnmo6ZPebuR0edoxAVtnnU0pcJM3sEaM3+YDOzJQTdl/4kmmRTmdnPgLe4+96s+48FvuPur44kWJZayZkWxTEQt+Mu84uemd0FnO3uvzKzI4DvufvrqpknzBG7zxEzu9vdTwpvv5+gRehbwGnAjmq3csWt1S2Gz0/J7zMzOwz4BMHzeYu7fy1j2Rfd/cMVil0VZrYH+Et3/6+s+18B3Obur4omWXmY2U/d/biMf7cQFLcPAyvcfVlk4crAzBoIip+VwHp3v9/MfunufxhxtNgLT3p8guCz83TgToIi99vuPhhxrgSwCHgAON7dHw1bJW9399dGlOtHwHvd/REzOwn4iLu/N/yM/0t3f1cEme4HPujuvVn3vwG4KorvLOH2/zbfIuCT7v6CauaZKV1jm98ngdfn+zIBxKawJTjYcp2hGA+XxUkTB7+8ZnoCaK5ylkJqJWdaFMdA3I67zCxN7v4rAHd/xszGI8gD8fwcyTx+PwC82d2fNrNNwI+AanffPJ/crW7/BPw0gjxxe35m8z77MkGvk+uB88zsncC73f0A8IaypozGx4DvmdkvgF+H9x1N0LPmwshSlc9TZrbM3e8HCFtu3wpcC/yPaKPNnruPA5vN7Bvh76fQ99Jijbj7TcBNZjYfWE1wMvALZvZdd393RLnG3P0Z4Bkz63P3RwHc/ang6q7IzHf3R8Isd5vZleHtqwsUcpW2MLuoBXD3H5nZwigChS4FuoDRHMtiP+iwPkDyi9uX9kI2Avea2W1M/uP+ZqAzslS5XQv82My2cjDrHxB8IH8pslRT1UrOtCiOgbgdd68zs98TvD/nmtlL3f03YbfExgjyQDw/RxrCwrqBoNfO0wDu3h92b6u2ceAo4L+y7n9puKza4vb8zOZ99kfu/s7w9o1m9klgp5nVxbWL7n6rmf0JU8dC+LG7j0WXrGzeQ9aXy/DaxfeY2VXRRCo/d38cONPMVgG/jzpPjZj4+xG20P4b8G/hpS9vjywVPGZmlxG02O4xs27gBuBNwG8izPWomXUQXL/9DuB+ADNrJrpi7RYzu5ngBHfm98z3AFEODHcvcKO7785eYGbviyDPjKgrch5m9l4gSdCFcMqXiaiu18sn/CL2l0y9ju+56FLlFl7rsIap19M9HF2qqWolZ1oUx0AtHHdmdjjwanf/jwi2HbvPETPby8HC2oE/D08AtAB3Vrt7o5mdDnyeoGVxSqubV3nk17g9P2Gmkt5n4SUVx4UtY+n7zgXWAy3u/orKJBaRSjKzde6+Keoc2cLLHz5C8Nn5eYLPrb8iOHH5D+4eSXEbfg+4GHgNQRfpT7v7/vBEwKvd/UcR5XoLuceX+E4UecJMrwJ+F7a8Zy87Ms6DW4EK24Jq4Ut7JquhkdUAzOwFAB6DkfIKqZWcUHvHwKGgVj5HzGwBcGS6C3eVt91AzFvdonx+wu3P+L1tZv9IcK3pHVn3nw5cUeuDK4mIiGRSYTuNWigUskZWe5ygpSGWI6uZ2dHAPwIrgH0EWQ8j6B7y8ezBmqJSKznTojgGzOw8d782vP0ygu40JxBMTXGuu/+83NucJs+zBF2evg7s9Bh9uNXC50icmNkLojqRZDGbRqOc720zW+3uOyoSVERiwcw+4O7/HHWObMpVvDhmgvjmyhT7i4CjYmbLwlHUvg9cTlDk/MDMfmRmcZs77jqC4cpf7e5vdvc3uftSgoE1vhxttCm2EYww+lJ3/2N3fyXBtXQ3EoyKGhe1kjPtOqp/DGQOzrKZ4Dl7IcGgA/+vQtss5GmC62ZSwONm9tlwdMHIxPFzxMxeG27/12b2z2GLcnrZ3RHk+b8Zt19jwRQuu81sr5m1VjsPwaAnd5jZ+WH3tahdR/ne2xvLnk5E4iZu48CkKVfx4pgJ4ptrglps84jrMNy5mNkv8nUpM7P/DIuyWJgma95l1VYrOdOiOAbM7F53PyG8fX/mtYcWwRyLWXmOJhjo6yzgcIJpYy6uZp4wR+w+R8zsTuAfCEb4fR/B9U9rPJiSIerX7Wbg8+5+iwVTMnzG3ZdXOU+sptEo53vbzB5y95ofTVdEJrMYzEeei3IVzNAK/Mzdf2/ByNYfJ+j19jBwqUcwt26ccxVLLbb55R2GG4hyGO5cbjGzm81srZktD3/Whl8SoxxZLZfdZvZFM2s1s6PCn1Yz+yLBhNlxUSs506I4Bl5uZp8zsyuAF1kwumBaFFMiZY4S+Zi7/2NYMK0EDkSQB+L5ObLI3W919+fDwUcuBG4Ni+2oz3Qe5e63QDAlAzA/ggwj7n6Tu59N0OX3q8D/IugF8LXC/7Uiyvnejvr1FZEyyOxdY8FcrJ8nGIn4EjP7uHLVRK5rgYHw9mcJLje5PLwvyt6Wcc1VFLXY5mFmnwP+iNzDcP/K3WM1R57FcGS1XCyYeuV8cmQFvuTB/IqRq5Wcmap9DFgw4m+m7e7+nJm9BPhotVtIzeyf3D2q+ehyiuPniJk9APxF5llXM3stwVynL3D3F1Y5z/PADwlOTLwBeIW7D4TLfuLuf1rlPDlbrS2cRsPdv1LNPOG2y/LeNrMH3f215c4nItWV+TllZj8GVnow3/ZC4EdR9cxQrhll+pm7vzq8PdFzKfz3pF5wylU8zWObh7t/NM+XiS/ErVgECFs5bok6x3TcfZjg+ssorsEsWq3kzFTtYyDfF3x3/y3BsPpVFbeiFmL7OXI58GqCrsgAuPuDZvZGoCOCPG/L+ncDTAy4FcX776u57gxPBFS9qA23XROf7yJSNXGbb1u5Zu4nZvZX7v5l4AEzO9Hd77Fgbu6RiDLFOVdR1GJbB8KWhE8QfEE8kqC72X8D3yaYqytOI3w2EbSEvp3JX/S/TdASGos3Ta3kTIvbMWBmb3X3m6q5zULilkekHGyGI1Sa2e3u/uZKZhKRyrMYzretXDPOtJigq28b8AzBday/Dn8+6u4PVDtTnHMVS4VtHnErFAoxs+8STEPzlbC1jLA76LnACnc/LcJ4k5jZ1wmmqfgKwdQVEFzH9l6CbpBro8qWqVZypsXtGDCzT7n7JdXcZiFxywPxHDY/bpmUpzAz+6C7XxV1DhGJB4t4vu18lKtghsOAYwl60T7uMZkOMK65pqPCNo+4FQqFmNkj7v6qmS6Lgpn93N3/ZKbLqq1WcqZFdQyY2VJyX/v3s0psr9byFBLHoiRumZRnYrtLCY7pXnfvy7j/dHeP2wCBIiIikdCoyPkd4+6Xp4taCK4ddPdPA6+IMFcu/2VmfxdekwYE16eZ2d9zcMCauHjWzM40s4ljz8wazGwt8FyEubLVSs60qh8D4WNvJejac3f4Y8DXoxhlMG55ijAcdYAc4pbpkM9jZh8l6Cn01wTXPmVek3xptfOIiIjElVps8zCz24A7CFpsnwrvO5KgxfbN7v6mCONNEl4Q/3Emd5t+imAE38vd/dkI401iZscQDF6TIOjqC8E8oz3Ax+PSTSUj5wqCQtYIhjyPVc60KI4BM/s5cFz29cYWjCj9U6/yXL9xyzMdM3vM3Y+OOkemuGVSHtLz6p7s7n3h59I3gS3u/tl8IziLiIgcijQqcn5rCQqFH5jZi8P70oXCmZGlysGDKVa+DNxOMGz5pK5qxGguW3ffa2b/BHQDjwJLgZOBh+NULLr7XoJjADNLT3/yWXf/P5GFKsDdnwP+PvzBzNoIJh9/qIInNsaBo4D/yrr/peGyaotbHszswXyLCE5AVF3cMinPtBrSn+nh5+epwDfN7BVhJimD8KTBz4BH0gPJmNkngXcDYwSfIR90914z+z6wzt3vKWE7FwIfI5gG7EXu/kx4vxEM2LKSYL7Ic9393oz/1wJ8H3gBcIq7P1lgG2PAQ+E/H3P3NeH9XwXeAnzA3b850+wiInGnwjaP7EIhk5n9FTGapDjsqvYRgj/K15jZ37j7t8PFlxKjwtbMLiH4w9pEUIifRPDH+uNmdry7b4ww3gQz257j7hXp+9NfFOLCzO5295PC2+8jOB5uJJh8/ISwC325fQz4npn9goPdnY8GXglEMc9z3PJAUAj9JVO7rxtwV/XjAPHLpDyFPWVmy9z9foCw5fatwLVAJHNC1rFHM4rak4G3Aie4+wEzOwKYU4Zt/DtwE8HfvUxvAf44/GklmOqqNczSBPwbsIVgMMNvm9kb3f33ebYxmGuUV3c/28yuK8M+iMRSrhNUs3isHuDPgFNLOYkl0VBhW5pPEaPCFng/8PrMrmpmdoy7f5b4ndF/F7AMmAv8Fni5u//ezDYBvUAsCluCEZAfBq4h6NZrBB9w3VGGKqA54/YHgdM8mHx8E8F8pWUvbN39VgvmNTuJyYM1/djdx8q9vVrLE7oJaEkXJZnCVp8oxC2T8hT2HmDSPIvuPgq8x8xiM7BWHXop8Iy7HwBIt6zmY8FMCncDa9z9EQtG1t/p7ldnrufu94XrZz/E24B/8eD6sB+Z2eFm9lJ3/w1wFXCLu18R/t8xYKuZvS370gsROXiCajbcPRHh32kpkQrbPGLYHa2QWuqqNhoWGQNm9mj6jLO7D5pZJN1F8zgR+Bvgk8B6d7/fzAbd/QcR58onksnH3X2coHCOhRjmOb/AsndXM0vGdmOVSXkKc/fHCyz792pmOcTcBiTDa/fvALYV+vx3931hN+PrzOyzwJLsonYaL2PyQH+Ph/f9JvuYdPcbCXrk5DPPzO4hOCHy6XB9kUOOmb0HWEfQQPGgu58T9loYBI4HXgycR3AC8WSCkefPjSatlIMK2/zi1h2tkFrqqjZsZgvcfQB4ffrO8Gx3bArbsEDabGbfCH8/RbzfL4uB3YSTj6fP9IfXZcXt5IaISKyFf0dfD7QRDHa4zcw+7u7XFfg/t5vZmcAXgNdVJ2lOr3D3J8zsD4GdZvaQuz8aYR6RqjOz44D/Cyx392fM7AUZi5cQFLJrCMbO+XPgfcCPM79PS+2J8xf1qMWtO1ohtdRV7S8yunZlFrLNwHujiZRf2FpyppmtAvJdzxQ5dz8mz6Jx4IwqRhERqQth76LvA98PR6d+L3BdvvXD6eFeTTD40xKCVtdiPQH8Qca/Xx7eV5CZtRJ0VQZIuvt2d38izP/L8PvK8QSDNYocSlYA30hfRpA1kOYOd/fwff2Uuz8EYGY/BY4BVNjWKM1jm4e7n+/ud+ZZFkkXwnzc/XHPmG83a1msuqqli9oc9z+T/mCJI3e/2d0vjjrHTLn7QJxGm5bSmdkxZjZoZtP+wTWzN5jZTLpBFnqsFjO7x8x+aWZHZS37kpk9YGYPmtk3wx4CmNlFZvaYmX2+HBlEqs3MXmVmmVOELWPqiOvZLiIYuObdwJfNrHma9TNtJzgZbWb2BmBfeH1tQe7e6+7Lwp/tZrbEzOaG+3AEQUvUwzPIIXIoSH8XHc+4nf63Gv1qmApbEZHaUeygGG+hDKOhZ43Gup5gNNbDMla5yN1f5+6vBR4jHH3a3TcDydluXyRCLcBXzOzhcMyN1wAb8q1sZq8i6MrY7u67gB8SdIPMXu+jZvY4QYvsg2Z2TbjoO8Avgf8ErgY+XGLuVwP3mNkDBPOuf9rdVdjKoWgnQY+7FwJkdUWWOqWzEiIiNcjMOoD/AzxNMOjMbnffFC5+I/BPZtYIXA6cTnAm+mp3v8LM9gJfJyiAR4EpnTdgAAADs0lEQVQPAJcRTI3U5e5Xho9TcDTW9OBvFgzxOp9ggA6Rmufuu4HleZadmuO+RwiKyvS//zbP//0c8Lkc9zvBNG2z4u53Eb+xNUSqzt1/amYbgR+Ef7vuA86NNpVUmgpbEZEaY2Z/BryTYICaZuBegsHD0t0PR8JRWj9EcL3QMncfzTpj/Zi7LzOzzQTXDf45MA/4CXAlTB0hONdorGb2ZWAlQXfH9vLuqUjVjAGLzez+ckwVEkdm9lWCYv2bUWcRqQZ3/wrwlaz7zs24vRf401zLpDapK7JUxEyuB8z6f81mdm+B5V81s2fN7F2zTylSs/4c+La7D7n7fmBHxrLTCKYqAXgTcFU4mFz24Bnbw98PEUxxsD+cJuqAmR1ebBB3/yvgKIJrC9eWtDciEXP3X7v7H9RrUQvg7me7+7HuflPUWUQqZOIE1WwfyMx6gD8ENFd0DVFhK5VUyiTZpwB5B7xy97M5+IVcRKYq9vrasg2eEY4eu5WgFVlERKTqynmCyt0T7n60uz9QjmxSHSpspeLC1ts9Znadmf08bHV9k5n9u5n9wsxOylj9dOAWM1toZjeHI67+xMzUEiRy0L8Dq81sXjgS8Vth4lrX13JwqoLbgQ+Gg0CVdfCMcPTWV2Zsdw2wp1yPLyIiIjITKmylWl4JdANLw593E7TOrgMyp9FJEMwbeDrwZDji6p9ShhFeReqFu/+YoOfCg8AtBN2J9wGvB+4LB6IBuIZgtOIHw1FSyzlVmRGMGvtQuP2XAqkyPr6IiIhI0TR4lFTLr7ImwP5exuTYx4T3vwx41t0Hwvu7zexy4KZw+gQROWiTu28wswUEU4vsJhjEaeIkUHht7d+GP2Tcf0zG7esIBo+asqwQdx8nuNZXREREJHJqsZVqyb6GL/P6vvQJltOB7wK4+8+BEwhagv7BzDQnphzqsgfF+Ofw9r3A9e5+r7v/g7tvjS5iwMwuAj4B/D7qLCIiInJoUIutxMnpQAeAmR1F0Hr7r2b2PMHE9yKHLHf/NfAHGf8uZ7fisnL3zcDmqHOIiIjIoUOFrcSCmTUCr3T39OAz/wPoMrNxgqHWPxRZOBERERERiTUVtlJxhSbATi8zs1OA3oz7v0vYLVlERERERKQQXWMrlTKjSbLd/U53v2C69czsq8D/BIZmmU9EREREROqEHZwVQkRERERERKT2qMVWREREREREapoKWxEREREREalpKmxFRERERESkpqmwFRERERERkZqmwlZERERERERq2v8HMspG8NRNOP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7504" y="-171400"/>
            <a:ext cx="8229600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Slope Map &amp; Coring Locations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3"/>
            <a:ext cx="6096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5048728" y="4797152"/>
            <a:ext cx="2687214" cy="2004884"/>
            <a:chOff x="5491548" y="4437112"/>
            <a:chExt cx="3073274" cy="229291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6" r="464"/>
            <a:stretch/>
          </p:blipFill>
          <p:spPr bwMode="auto">
            <a:xfrm>
              <a:off x="6012161" y="4437112"/>
              <a:ext cx="2552661" cy="229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7721"/>
            <a:stretch/>
          </p:blipFill>
          <p:spPr bwMode="auto">
            <a:xfrm>
              <a:off x="5491548" y="4437112"/>
              <a:ext cx="520612" cy="229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ieren 9"/>
          <p:cNvGrpSpPr/>
          <p:nvPr/>
        </p:nvGrpSpPr>
        <p:grpSpPr>
          <a:xfrm>
            <a:off x="5076056" y="735398"/>
            <a:ext cx="2627639" cy="3917738"/>
            <a:chOff x="5592856" y="159334"/>
            <a:chExt cx="2627639" cy="391773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" r="88512"/>
            <a:stretch/>
          </p:blipFill>
          <p:spPr bwMode="auto">
            <a:xfrm>
              <a:off x="5592856" y="162091"/>
              <a:ext cx="419304" cy="3914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3" r="536"/>
            <a:stretch/>
          </p:blipFill>
          <p:spPr bwMode="auto">
            <a:xfrm>
              <a:off x="6012160" y="159334"/>
              <a:ext cx="2208335" cy="3914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hteck 10"/>
          <p:cNvSpPr/>
          <p:nvPr/>
        </p:nvSpPr>
        <p:spPr>
          <a:xfrm>
            <a:off x="4499992" y="4293096"/>
            <a:ext cx="46558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4499992" y="6237312"/>
            <a:ext cx="46558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ieren 21"/>
          <p:cNvGrpSpPr/>
          <p:nvPr/>
        </p:nvGrpSpPr>
        <p:grpSpPr>
          <a:xfrm>
            <a:off x="4965576" y="764703"/>
            <a:ext cx="529784" cy="6037333"/>
            <a:chOff x="4965576" y="764703"/>
            <a:chExt cx="529784" cy="6037333"/>
          </a:xfrm>
        </p:grpSpPr>
        <p:cxnSp>
          <p:nvCxnSpPr>
            <p:cNvPr id="14" name="Gerade Verbindung 13"/>
            <p:cNvCxnSpPr/>
            <p:nvPr/>
          </p:nvCxnSpPr>
          <p:spPr>
            <a:xfrm flipV="1">
              <a:off x="4965576" y="764703"/>
              <a:ext cx="529784" cy="352839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flipV="1">
              <a:off x="4965576" y="4650379"/>
              <a:ext cx="529784" cy="14677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flipV="1">
              <a:off x="4965576" y="4797152"/>
              <a:ext cx="529784" cy="144016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4965576" y="6525344"/>
              <a:ext cx="529784" cy="27669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feld 22"/>
          <p:cNvSpPr txBox="1"/>
          <p:nvPr/>
        </p:nvSpPr>
        <p:spPr>
          <a:xfrm>
            <a:off x="7772454" y="1364575"/>
            <a:ext cx="1408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Sandy layer with </a:t>
            </a:r>
          </a:p>
          <a:p>
            <a:r>
              <a:rPr lang="en-US" dirty="0"/>
              <a:t>e</a:t>
            </a:r>
            <a:r>
              <a:rPr lang="en-US" dirty="0" smtClean="0"/>
              <a:t>rosive </a:t>
            </a:r>
            <a:r>
              <a:rPr lang="en-US" dirty="0"/>
              <a:t>b</a:t>
            </a:r>
            <a:r>
              <a:rPr lang="en-US" dirty="0" smtClean="0"/>
              <a:t>ase and </a:t>
            </a:r>
          </a:p>
          <a:p>
            <a:r>
              <a:rPr lang="en-US" dirty="0" smtClean="0"/>
              <a:t>fining upwards</a:t>
            </a:r>
            <a:endParaRPr lang="en-US" dirty="0"/>
          </a:p>
        </p:txBody>
      </p:sp>
      <p:sp>
        <p:nvSpPr>
          <p:cNvPr id="29" name="Textfeld 28"/>
          <p:cNvSpPr txBox="1"/>
          <p:nvPr/>
        </p:nvSpPr>
        <p:spPr>
          <a:xfrm>
            <a:off x="7772454" y="3380799"/>
            <a:ext cx="1408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Sandy layer with </a:t>
            </a:r>
          </a:p>
          <a:p>
            <a:r>
              <a:rPr lang="en-US" dirty="0"/>
              <a:t>e</a:t>
            </a:r>
            <a:r>
              <a:rPr lang="en-US" dirty="0" smtClean="0"/>
              <a:t>rosive </a:t>
            </a:r>
            <a:r>
              <a:rPr lang="en-US" dirty="0"/>
              <a:t>b</a:t>
            </a:r>
            <a:r>
              <a:rPr lang="en-US" dirty="0" smtClean="0"/>
              <a:t>ase and </a:t>
            </a:r>
          </a:p>
          <a:p>
            <a:r>
              <a:rPr lang="en-US" dirty="0" smtClean="0"/>
              <a:t>fining upwards</a:t>
            </a:r>
            <a:endParaRPr lang="en-US" dirty="0"/>
          </a:p>
        </p:txBody>
      </p:sp>
      <p:sp>
        <p:nvSpPr>
          <p:cNvPr id="24" name="Pfeil nach rechts 23"/>
          <p:cNvSpPr/>
          <p:nvPr/>
        </p:nvSpPr>
        <p:spPr>
          <a:xfrm rot="10800000">
            <a:off x="7380313" y="3861048"/>
            <a:ext cx="390546" cy="2880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feil nach rechts 30"/>
          <p:cNvSpPr/>
          <p:nvPr/>
        </p:nvSpPr>
        <p:spPr>
          <a:xfrm rot="10800000">
            <a:off x="7380313" y="1844824"/>
            <a:ext cx="390546" cy="2880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feld 31"/>
          <p:cNvSpPr txBox="1"/>
          <p:nvPr/>
        </p:nvSpPr>
        <p:spPr>
          <a:xfrm>
            <a:off x="7772454" y="5397023"/>
            <a:ext cx="140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Sandy layer and </a:t>
            </a:r>
          </a:p>
          <a:p>
            <a:r>
              <a:rPr lang="en-US" dirty="0" smtClean="0"/>
              <a:t>fining upwards</a:t>
            </a:r>
            <a:endParaRPr lang="en-US" dirty="0"/>
          </a:p>
        </p:txBody>
      </p:sp>
      <p:sp>
        <p:nvSpPr>
          <p:cNvPr id="33" name="Pfeil nach rechts 32"/>
          <p:cNvSpPr/>
          <p:nvPr/>
        </p:nvSpPr>
        <p:spPr>
          <a:xfrm rot="10800000">
            <a:off x="7405912" y="5716498"/>
            <a:ext cx="390546" cy="2880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5719966" y="404664"/>
            <a:ext cx="187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HAL21-C03</a:t>
            </a:r>
            <a:endParaRPr lang="en-US" dirty="0"/>
          </a:p>
        </p:txBody>
      </p:sp>
      <p:sp>
        <p:nvSpPr>
          <p:cNvPr id="26" name="Ellipse 25"/>
          <p:cNvSpPr/>
          <p:nvPr/>
        </p:nvSpPr>
        <p:spPr>
          <a:xfrm>
            <a:off x="1691680" y="2132856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261" r="3924" b="3216"/>
          <a:stretch/>
        </p:blipFill>
        <p:spPr>
          <a:xfrm>
            <a:off x="23851" y="650251"/>
            <a:ext cx="4284000" cy="6192000"/>
          </a:xfrm>
        </p:spPr>
      </p:pic>
      <p:sp>
        <p:nvSpPr>
          <p:cNvPr id="5" name="AutoShape 2" descr="data:image/png;base64,iVBORw0KGgoAAAANSUhEUgAAA7YAAAUSCAYAAAA9p21aAAAABHNCSVQICAgIfAhkiAAAAAlwSFlzAAALEgAACxIB0t1+/AAAADh0RVh0U29mdHdhcmUAbWF0cGxvdGxpYiB2ZXJzaW9uMy4yLjIsIGh0dHA6Ly9tYXRwbG90bGliLm9yZy+WH4yJAAAgAElEQVR4nOzde5xcdXn48c+zt1x2wxKBqhAUfgquYJWAZZqtUSZQi0mzgLeNImqjWKx4iZvUS5wxzDTeNttQxdZqoVWsZkGQbiytAjvY+AuOEPCnRRZFjAJBRUjC3pK9Pb8/zjmzZyczu7OzM3vOzD7v12tfszPnO+c8Z27nPOd7E1XFGGOMMcYYY4ypVDVBB2CMMcYYY4wxxsyFJbbGGGOMMcYYYyqaJbbGGGOMMcYYYyqaJbbGGGOMMcYYYyqaJbbGGGOMMcYYYyqaJbbGGGOMMcYYYyqaJbbGGLNAiMjdIqIi8k7fY6e5j9ncb1VKRPa77/EFQcdijDHGlIsltsYYY0pCRI4TkStE5EYR6RORIREZFpFfisi/isjKAtfzJhHpFZGn3XU8JCJ/JyLLpnlOi4h8XES+JyIHRGRERA6LyI9EZKuIHD/NcxeJyF+IyCdE5D/c56v7d3Exr8U02zrNt27/34CIPCEiaRH5RxF5vYjUl3LbxhhjTDUTVbtIb4wxC4GIfA04H/iYqn7bfew04FcAqipzXP8vgBf7HhoCBFji3h8HPqKqXdOs48vAle7dMeAI0OTefxRYraoHsp7zZ8APfA8pcBg4jskLuI8Dr1PV/82xzXOAB/KE9DpV/e988c6W//UGDgIj7v8NQDNTLzj/Fvigqt40x23eBZwCvF1VfzSXdRljjDFhZTW2xhizQKjq21W1xUtqy6AeJ0F8H3CaqjbiJKWvAFJALbBDRNbmerKIvBcnqZ0AtgBNqroM+DPg18D/AXIlefXAKLALWAccp6rL3W1fDjwFrAC+IyJLcjwf4BBwF/AZ4A2z2+2ivV5Vn+f+PQdnP14GfBhnf58HdIvItrlsRFUvdN93S2qNMcZULauxNcaYBazENbarVXVPnmVLgH3AS4G7VTWatXwR8Bvgj4CdqvrhrOUr3ecL0Kaqu33LTgEWqeqjebZ9AU5iDfBOVf1q1vIaQNV3QPT1OS5njW1UVe/OU64J+Aaw3n1onareXqo4jDHGmGpjNbbGGLNA5Bo8qpTyJbXusmGg2717Xo4iF+EktQoc01RZVR8A7nTvXp617Il8Sa27/G5gf75tq+qEhuwqr6oOAG9lMglOZJfxDwolIqe4fXMfFZGjIvLjXOV8j33Ffexb08UhIh9zy+Vsqi0i691+yb91+zX/XkR2i8hfFLPfvvWeICLXiMg+ETnk9rX+uYjsEpFLc5R/hYh8zd3XoyLS774W/y0iHxKRpW65FSIy4e7Ty6bZ/mJ3uyoil8xlX4wxxswPS2yNMcbMl6fd29ocy7wa3P9V1SfyPP+77u2aEm87lNzk9h/cu+eJyEvyFD0T+DHwXuC5OM2yZ/IN93adiBw3Tbm3ZJUHQETqReTrQA/Q5m53GDgJ+Evgv0XkswXEcQwRWQ08DMSBc3H6aA/jNEVvB76dVX4tcC9wBfBCnIsjE8DpwF8AO4EXAKjq44B3Aeat04SxFqfP80Hgv4rZD2OMMfPLEltjjDHz5TXu7TEDOAFnubcPTvP8n7m3J4nIiYVuVESeg9N3Nd+2w8yfVK3OU6YLeBL4M1VtVNUm4I0zrPf7wBPAYuCyXAVE5Gzgj3ESxW9mLf4cTs35I8CbcfpDN+MM2PU3QD/wtyLyFmZBRF4EfAc4ASdZXwMsVdUTgGXAa4Fbs552HU7/5O8AL1HVxW4szcCrga/gDELm8ZL0DdOE4sV9i6qOTFPOGGNMSFhia4wxpuxE5FwmE6h/zVHk+e7tgRzLyLHs+XlLHSsGLMJJtqZtehtCvwCOuv+fnqfMGPDnqrrXe0BVH5lupao6wWTT8Hw1l15yt8et6QRARM4APogzKNcaVb1ZVQfd9far6j8B73GLb50ujhw+jZMc/xx4taqmVHXcXfewqt6hqpnBvUTkj5h8Xd6tqj/37eOzqrpHVd+jqvt927gZp1b7dBFZlR2AO63UOvfuN7KXG2OMCSdLbI0xxpSVmyj8O04z4PuBf8lRrNG9HZ5mVUO+/5vylpq67b8APuDe/aSqPlXI88LC7ft7yL37nDzFvqaqvyti9V7SdqGbIGbbkFXO83acQby6VfWxPOv+Fk5CfraIFHQRwh0wy7v4EVfV/gKeNoDT7BgKvNihqs8w2aw9V43ypTjNn5/Aqdk2xhhTASyxNcYYUzYiUoeTGLXgJGgbVHVsnrZ9lrvtGpxmqtfOx3YDcE8xT1LVfTh9WWtxmhNniEgEeBFOzebNWU9tdW/f4Q4adcwfzrzB9W65UwsM6ZVAHU7T54JGolbVISaTz++KyCdE5BwRmakvtZesvzlHWa8Gu9ut2TbGGFMBLLE1xhhTFu40Ov+GM5jQELBeVX+Rp/ige5tvnlmApb7/B2bY9unA93BqOe/BSahDNfJxIUREgOPdu8/kKTaXWmiv72x2zaV3/7tuDaefVzO6DGfQqHx/3jnGUgrzXPf2sKoeLvA5AO8GHsIZVTuJM5fyIRH5TxF5m3txJdt/4HzmnotvMDK37/ZF7l1rhmyMMRXEEltjjDEl5yZk/4QzwNAIcJmq/mCap3j9Z0+epox/2ZPTbHsFcBdwCs4ARGu9PqAV6Ayc/sEA+aY0Gp/D+r3kbZU7x653QeLNWcv9vHOHTaoqBfzdPYf4ZuRO9fRynGbMX8ZJcptwRja+EUi7zZz9zxnCSW5hah/jN+HUGj/s1mgbY4ypEJbYGmOMKYdrcQYQGsOpLf3eDOW9EY/PnqaMN3LyU6r6h1wFROR5OEnt6UAf8FpVPZSrbIV4ne//vPMEF8utQb8Pp8+s16f2Apxa2UEmkz8/rz/vC0ocjrfeZhFpns0TVXVMVW9T1b9W1bNw4t+CMxryucAnczzNS9ovExHv4oFXU509CrQxxpiQs8TWGGNMSYnIZ3AGbJoA3qGq357hKQAp93a6wYZe697elWe7JwJ34szr+ihwYaUNFuXn1jJ+yL17r3/E3xLzEjyv5tJL7v7DrdnM5vXpvbjEcdyHcyFEmJrQz5qq/lZVdzDZr/o1OYp9D2d+42ac+XxPBV7lLrNmyMYYU2EssTXGGFMyIhIDPoIzANB7VLXQBOEu4Pc4x6WOHOt9BZN9H/89x/JmnJFuzwYew5mGZrqpg0LNTWq/AZyG81rGy7i5XTgXIf5YRFYC3nQ6+d67r7kxvVRE/nq6FYvI8kKDUNUBwLsIco07mva0RKTebfaejzfK9qLsBarqHxjrLTg11gLcN01fcGOMMSFlia0xxpiSEJEPAQn37vtV9fpCn6uqR4Ft7t1NItLhNQ915xr9Ns4x6/+q6neyttsI/CdOk9MncZLaX88y9uUicqL351t0nP9xEanPu5I5EsdL3dfxp8B6d1FcVQsaJbgYqvokcLd791+A5Tg1mTmbj6vqz4Cd7t1/FJFPu/2aAWd6JxF5rYh8nWNHVEZE9ouIisi/5Vj9x3HmGz4T+B8Ribp9fhGRJSKyTkRu95U/G/hfEfmQiJzpJbluwvsG4MNuue+Sm5e8/yXwV1mPGWOMqSBSgYNEGmOMKYKI3I3TJPOvVPXf3MdOA34FoKrT1XwVsv4JnBqvCWYeqfdPcs2BKiJfBq50747izIXqDfzzKLA6uyZWRN4OfNW9O8j0IybvVdXX59jufuCFM8QMEJ3LYEj+1xs4iDOwFkADcBzO1DueJ4EPquoxyaG7rv04MU8bUyHlRORdTJ1f+Euq+t5p1lkLfAHwl3kWpyb3OJzPAcDdqhrNE89XVfWdOdYdBW5lcjToozjv6fG4r4/3WRWRc3BGQcZXdtAt6128vw+nWfqzObYlwH4m+wtPACvcZN8YY0wFyTUEvjHGGFMML5mpYXLqlnxyzjOqqu8RkTuBq4BzcKb/6QNuAT6rqv05nuZvfdTo/uXznBnimk/+ZrrDOBcDHgP24dSW7p6vOX9xXt8vMtlkd9paS1UdB/5GRP4d571aDTzPXfwb4P/h7MOu2QaiqikReQlObes6nIHAFgO/xHlt/AM7PQS8EaeZegRn5OwTgMPAg0A38GVVHSEHVVUR2QX8rfvQ3ZbUGmNMZbIaW2OMMcYYY4wxFc362BpjjDHGGGOMqWiW2BpjjDHGGGOMqWiW2BpjjDHGGGOMqWg2eJQxxpgpROS3s3zKDlXdUZZgQkpEbgVaZ/GUnKMxG2OMMaY0LLE1xhiTbaYRjbM1zVyk6jyH2b1OYRqN2RhjjKk6NiqyMcYYY4wxxpiKZn1sjTHGGGOMMcZUNEtsTeiIiIrIi+e4jgdF5IIShWTMgiUiq0Xk4aDjMMYYY2ZLRPaLyEV5lhV0fBORd4rID0ofnSk1S2yN96UfFpEBEfmdiPybiFwhIg9llbsjz2MfzXrsSyLytRzbeYWIHBWRsvc1U9WzVfVud7vbROTr5d6mMeXm+672i8ghEdkrIleJSNl+y1V1j6q+JCuGnCcJxlQa9/M8IiInZj3+gHuR9bR5iOFV7nf5sIg8IyL/V0T+pNzbNaaUROStInKfey75pIj8l4i8qszbvNzd3oB7bJzw3R+Y6fnZxzdT+SyxNZ71qtoEnAu8Eng10CIiJwGISB3wCmBJ1mOrgP/JWtdXgdeLSGPW41cA31HVZ8q3G8ZUvfWqugx4IfAZ4CPA9cGGZExF+xXwFu+OiPwxsHQ+NiwixwHfAb6AM8DYKcA1wNH52L4xpSAiHwauBT6FM6jeC4B/BC4pYl0FD2yrqv+uqk3u+evrgAPeffcxs8BYYmumUNUngP8Cng88ipPggpPwPgh8P+uxGuDerHXcAzwBvMF7TERqgbcCX3PvbxSRh0TkoIh8V0RemCseEWkWka+JyFMi8msR+YS/dkpErnTX0y8iPxORc93H94vIRSJyMfBxoN29gvf/RORNIrIvazsfFpH/KOIlMyYQqnpYVXuAduAdIvIyEVkkIjtE5Ddu64svicgSABG5QEQeF5EOEfm9e0X9r7z1icha9zvULyJPiMhm//Pc/2/EOWHZ7X6f/lZE/lNE3u+PTUR+IiKXzddrYcwc3Qi83Xf/HbjHKo+IrHNrcZ8VkcdEZFvW8re7x6inRSQ2i5YNZwKo6jdVdVxVh1X1e6r6E3e9U1ocichpbk1ynXv/nSLyqPu9/ZWIXO4rm/P4aEwpiUgzkADep6q3quqgqo6q6m5V3eKWWSQi14rIAffvWhFZ5C7zjk0fEWequX8VkRoR+aiI/NL9Tt0kc2vtd457XDosIt0isti/bd++nCoit7rnnE+LyHV59rlTRH7gnqO+0/1/h3tO+ysReZ3/9RGR691j7hMi8nfuOTEi8mIR+b4b1x9EpNt9XERkp3usflZEfioiL5vD/i8YltiaKUTkVGAt8ABOTayXxL4a2AP8IOuxH6rqaI5VfY2pJwoXAfXA7SJyCU6y+XrgJHe938wT0heAZuD/AK9x1/lXbqxvAra5jx0HtAFP+5+sqv+NcwWx272C9wqgBzhdRF7qK3oFWScyxlQCVf0R8DiwGqcG90zgHODFOLU/cV/x5+F8n04B3gV8UUSWu8uuB/7arQ1+GdCbY1tXAL/BbeGhqp/DaaHxNq+MiLzCXf9/lnA3jSmnHwLHichL3RPODUB295VBnGPN8cA64L0icimAiJyFUzt1Oc5FYe87VoifA+Mi8lUReZ3v+zgjcVpFfR54nfu9bQV+7C6b8fhoTImsAhYD356mzFbgT3GOTa8Azgc+4Vv+PJwWCy8E3gO8H7gU57zvZOAg8MU5xPhm4GLgdODlwDuzC7jf/e8AvwZOw/kO78oqUyMiX3HX8VpVPewuigAPAycCnwOuFxFxl/0bMIZzTF4JvBZ4t7ssCXwPWA6swDnnxS3zapzjebMbv31/C2CJrfHcJiKHcBLX7+Mkg/7a2dU4CeierMe+n2d9NwKvEZEV7v23A99wk+CrgE+r6kOqOuZu6xzJqrX1nWB8TFX7VXU/0IWThILzw/A5Vb1XHY+o6q9n2lFVPQp0456Mi8jZOD9i35npucaE1AGck4L3AJtU9RlV7cf5bm3wlRsFEu7V9NuBAeAlvmVnichxqnpQVe8vcNs9wJkicoZ7/wqcC0kjc9wnY+aTV2v758BDOK2OMlT1blX9qapOuLWp38Q56QZ4I7BbVX/gfu7jQEFzKarqs8Cr3PJfAZ4SkR4RKXSO5AngZSKyRFWfVNUH3ceLOj4aU4QTgD+453P5XI5z7Pm9qj6F09z+Ct/yCeCTqnpUVYdxzhO3qurj7jnbNuCNMotmylk+r6oH3K5wu3ES7Gzn4yTRW9xa5yOq6h8wqh7ne/8cnIu7Q75lv1bVr6jqOM7F3ucDz3W/x2uBD7nr/D2wk8nj8ihOMn9y1vZGgWVAC87UrA+p6pNF7vuCYomt8Vyqqser6gtV9W/cH5b/AV7uXkH+U+AeVe0Dnu8+9iq3jDcKsddhf7Wq/sZd9jYRacK58ubViL4Q+AdxBr85BDwDCMde4T4R54fEfzD+ta/cqcAvi9zfrwJvda+oXQHc5P54GlOJTgHqcPoF7vN9t/4bp1WE5+msk48hwOuH9AacA/Cv3aZRqwrZsKoewb1QJE43gbfgJAnGVJIbcbrLvJMcrXdEJCIiKbeJ4mGcE29vwKmTgce8su4Jb8G1K+5J6ztVdQVOa4mTcforzvS8QZyuCFcBT4rTLaDFXTyX46Mxs/E0cOIMSefJHHsud7Lv/lPuscTzQuDbvmPZQ8A4Tv/dYvzW97//uOd3Kk6Cmi9BfzFOn+Frcly4zazfl/A24exHPc7309uXfwb+yC3ztzjnvz9yz6M3uuvoBa7DqaX+vYh8WZz++GYGltiavFT1UZyaoPcAv1FVb4S5e9zHmnCacHmjEHsd9ve45b6KkzS+AfiVqnr9Wh/DafJ4vO9viaruzQrhD0xezfK8gMkr6Y8BLypkV3Ls2w+BEZxa57diJ+KmQokzeuopwG3AMHC273vVXOgAGm7NziU4B9zbgJvyFc3x2FdxrshfCAy5/eyNqRhubeavcC7u3JqjyDdwWiecqqrNwJdwTkgBnsRpRgiAOP3aTygyjj6cpotef7pBpg5k9bys8t9V1T/HqSHqw6n1hcKPj8bM1T04g51dOk2ZAxx7LnfAdz/7uPIYThN7/3niYnXGgSmXx4AXTJOgP4TTFe6/RKTQkZQfw3ltTvTtx3GqejaAqv5WVa9U1ZOBvwb+UdzpLlX186p6HnAWTpPkLcXv2sJhia2ZyR7gw+6t5wfuY/e5Nbv53ILz43UNzomv50vAx9wmwF7H+jdlP9lt0nETsF1ElrlNlT/MZN+nfwE2i8h5bkf7F2c3Z3b9DjhNjp0S5Ws4V8RGs5qbGBN6InKciPwlTh+gr6vq/8M5qd0pIn/kljlFRP6igHU1iDNtQrPbXeBZnKZhufwOp897hpvITuB0FbCLRKZSvQtY49aEZlsGPKOqR0TkfJwLop5vAetFpFVEGnCaTUqOdRxDRFrEGdBthXv/VJxWDz90i/wYeLWIvECcQXo+5nvuc0XkErev7VGcrgXe97bQ46Mxc+L2M43jjNlwqYgsFZF6t8/459xi3wQ+ISIniTO1Vpxj+7H7fQnn3O+FAO7zZj3C8iz9COci1WdEpFFEFovIn/kLqOo3ccaIuVNEZrxw5DYf/h7Q5R6za0TkRSLyGnD6wvu67B3ESfAnRORP3FYi9TgXt46Q/5hsfCyxNTP5Pk4Njj/x2+M+lj3NzxTuycEtOFey/933+LeBzwK7RORZ4H9xhmnP5f04X+pH3Ri+AdzgrudmYLv7WD9OLVOuUfNudm+fFhF/v8Ebca6K2xy3ppLsFpF+nCvBW4G/xx1QDWfqn0eAH7rfrTuZ7EM7kyuA/e7zrsKpgc3l0zgnKIfEHTnZ9TXgj7Hvk6lQqvpLVb0vz+K/ARLudy+Or0WD26/1/TgXmZ7ESTB/jztlj3vR6MFj1ujoxxl4Ji0igzgJ7f8CHe6678Bp6v8TYB9Tx4KowbnYewCnS89rgPe6z8t7fBRnftGPF/SiGFMAVe3C+Sx+AngK5/h0Nc7nDuDvgPtwPsc/Be53H8vnH3BaSHzP/c79EOd7UjZuZcp6nCbHv8EZlLE9R7mv4owC3SuFzXP9dqAB+BlO8votnBYWAH+C890fwNnfD7qtJY/DuVB9EKfZ9tNAZ5G7tqCIakHjGxhTddzmYr8HzlXVXwQdjzGVTETeDrxHVV8VdCzGBMkdV+IQcIaq/iroeIwxZqGwGluzkL0XuNeSWmPmRkSW4tRofTnoWIwJgoisd5tgNgI7cGql9gcblTHGLCxlTWxF5GIReVhEHhGRj+ZYvkiciZIfEZF0gVX6xsyZiOwHPojb3MsYUxy3D+9TOH1vvxFwOMYE5RKcJsEHgDOADWpN4owxZl6VrSmyOHOQ/hxnTrjHgXuBt6jqz3xl/gZ4uapeJSIbgMtU9Zj27MYYY4wxxhhjTD7lrLE9H3hEVR9153vahXNF0+8SJkfL/RZwoYgUNJKgMcYYY4wxxhgD5U1sT8E3YTlOre0p+cq4EyIfpsi534wxxhhjjDHGLEz5JiEOFRHZBnwy6DiMMcYYY4wxxgRLVY9p5VvOxPYJ4FTf/RXuY7nKPC4idUAzzlxNU6jqNpwJz6clIjo4OOj9n7OM16e4paWFxx57jFNPPZWHH374mOW+dQJw4MABAE4++eQpZWbaThBl/LFmL8+3nqDiffLJJ6fEWuh6gtinfLGWalul3KfpYi1VvP4yjY2NPPLII3PaZjne02I/X6Uq41+eStUQiymbNh3kjW9cnncd557bQF9fLS0t49x//0hZ483+rZjtPhVSZrbxBvFbO90+efE8//nPz7m81LHMVCY7nsbGRgo97hXyfci3nqCOEbV3301dIsFYPE59Rwc1fX1MtLRwZN++Y9aT77MTtn0qtkz2e18N+xSm3+vZlpnNdy9fmVJ9Tv2fjaBfo0p4T1/8xRdzYPAApx53Kg9f9XDgxz1PId/xUm1rNvtU7vPfYso0NjbmLFPOpsj3AmeIyOki0gBswJl82K8HeIf7/xuB3mJGEXSH2bdpJowxoRWNTnDzzQdobR2eoaRk3U6VStUQjTaQStlsbaZ61aRSLFqzhrqODmrTaeoSCUa7uhiPRBjt6go6PGOMMSFUtjMjt8/s1cB3gYeAm1T1QRFJiEibW+x64AQReQT4MHDMlEAFbmu3qr6nFHEbY0yQurpGiUTG6eoazbk8kagjna6lvd2SW1O96jdvpjadRgYHGY9EGIvHmYhGGUmlmIhGgw7PGGNMCJW1j62q3g7cnvVY3Pf/EeBNc92OiKwH1s/mOV4Vdr6qbGOMCUI0OkE0OpJ3eTw+Rnt7DQMDQiJRN21ZYypVpr1CYyMjqVSQoRhjqszSuqUANNZbDlBtKmLwqJmo6m5gt4hcuXTp0oKes3HjRpLJJBs3bmTJkiUzlvfKFFI2aBZreVis4dvmTMIWUyniWbsWbrsN4nG49NJaLrpoCYkEXHhhMPGUWthi8uIo9NhSbrniKTS2sL2207ruOojHqbn0UpZcdBGFfMgrav+KELbPYqlV4vsXlvcirJ+NsL6n7S9p59r7r2XjysJygPli7+PcVUVi6zc0NATM3PH4hhtuoL+/nxtuuIGrr776mOUebz3Dw8OZ26A7vc9Uxh9r9vJ86wkq3uxYC11PEPuUL9ZSbauU+zRdrKWKN7vMXLdZjve02M9Xqcpk71OueIrZTmsrbN1aQ3t7AwMDwtat46xadXTW6ykmnnJ/94L4rZ1un7x4vGNLuWOZqUyueAo97hXyfci3nnk/RqxaBXfcwaI1a6hNpxm/+mpobs40Sc61nnyfndDs0xzLZL/31bBPYfq9LqZMod+9fGVK9Tn1fzaCfo0q4T3t7utmcGyQGx64gavPvTrw456nkO94qbY1m30q9/lvMWXyqYoOWsUMHuWNZOfdGmPMfJrrIFCJRB0DA0JTkxKPj5U4OmPCYSweZzwSQSAziJTHG2CqxpoqG2NmYWjcSRwHRy0HqDZVkdja4FHGVLdqHAnYGwQqmawv6vnx+BiRyDjd3SNEoxMljs6YcPAGjPJGRB6LZ4bpoD6ZnJLsLtm7l5Pf9CZLdI0xZoGqirNEm+7HmOqWKwms9GTXS0xjsdyjH88kGp0glbKk1iwMuUZEHo3FpiS7y3fuZMkDD1itrjHGLFCVeUaYxWpsjaluuZJAL9lNJCpzqIBSJKaVntwbMxcT0ShHe3szye7BTZsYXrly2lpdP0t6jTGmulTF2ZDV2BpT3XIlgV6yu5D7lxaS3FvyaxaK4dZWDtx887S1un5e0lufTAJOotsQjVqia4wxFaoqznSsxtaYhcea4haW3HvJb0dHHWvWLLIE1ywo2bW6fl7SOxqLAVCXSDi1ux0dluAaY0wFqoozHKuxNcYsRIUk9/H4GC0t4+zfXzOnwaqMqTbZSW9mBObBwUyCa4wxpnJURWJrNbbGGJNbNDpBczMcOeJMDbR+/bjV3BqTw0Q0ylg8jjz1FAC5Z1I0xhgTVlVxZpNdY5tKpYhGo6SmaUbU2Ng45dYYY6qV12R5166j7N5dm2ma/KY3nczevUuCDs+YUKhJpWhob0eOHEGbmhjt6go6JGOMMbNQFYltdo1tMpkknU6TyDEKIpBJeFtaWuiyA5cxpsr5myzHYqNEIuOA8MADS9i5czlgg0yZhSd7VOS6RAIZGECbmhjp7s7ZL9cYY0x4VcUZTHaNbSwWIxKJEM8xCiI4iW9fXx/Nzc1E7cBljFlAotEJenuP0tU1ysqVw2zadBDIPVewMdUse1Rkr4+tJbXGVLeldUsBaKy3VpvVpqwTQIrIxcA/ALXAv6jqZ7KWvxq4Fng5sEFVv1XMdlR1N7BbRK685557WLduHevWrctbfvv27cTjcRKJBEuWFNYMzytXaPkgWazlYbGGb5szCVtMYYnnrrtg+5KSktUAACAASURBVHb4yEf+wOrVTjzbt0M8DolELUuXLg0strC8Rh4vjiBfE79c8RQaW9he21IraP/uusv7oON96Gu9c4G1a2HtWmrnKd7ZCttnsdQq8fMZlvcirJ+NsL6n7S9p59r7r2Xjyo2his3ex7krW2IrIrXAF4E/Bx4H7hWRHlX9ma/Yb4B3AptLtd2tW7eyatUqRHIP+6CqrFq1ijvuuAMRYXh4+JjlWfsBkCk3PDw8pUz2dlKpFIlEglgslqkNni6WfOuZSxl/rNPt03zEMlOZ7FgLXU8Q+5Qv1lJtq5T7NF2spYo3u8xct1mO97TYz1epymTvU6545vO719srJJP1HD4MfX21DA838spXHmZ4eJjWVrjzTmc9Q0OF71Opv3uF/taWYlu5lueLZ8h7Ucocy0xlcsXj/V/sb1iYjxGzKZPvs1OTSlGfTDIWj2em9BnfupWjvb1wxx3OOubxt7LYMtnvfaW+T/mWB/17XUyZQr97+cqU6rvn/2wE/RpVwnva3dfN4NggNzxwA1efe3VozjkL+Y6Xaluz2adyn/8WUyafcjZFPh94RFUfVdURYBdwib+Aqu5X1Z8Ac5qI0t8UOebORxeEVCpFe3s76XSapNu0yRhjwiKZrCedrgWElpZx+vtrbPAoU7W8PrT1mzc70/ckEpnmxmN5uioZY6rf0LiTOA6ODgYciSm1cjZFPgV4zHf/cSBSjg35myKvXLmSQ4cOlXwbhw8fBqavho/H4wwMDNDY2MimTZsycezZs4fOzk62bNnC6tWrSx5bMbGGhcVaHkHEGsbXJ2wxBR3Ppk0NdHYuY8uWfjo7l7Fv3yKuuuq5NDQcZPXqkUBiyhb0a5StEuIp9JgXtn0pNW//mu+7j2Wdncizz1L7i18weuaZjJ13Hv2bNjFyzjlw663OE8pwrlBOC+X9q6T9K8f5ZjHC+tqFNS4d18ztwYMHA45mUlhfr7DGlUtZ+9iWiohsAz4ZdBwzufjii+nr6+NDH/rQlAS2s7OTffv20dnZOS+JrTHG5LJ69QirVz/t3utn48Y6hoZqede7nsP11z8TmuTWmGIs+9GPeP4//RMNw8M0uAnt0fPOo3/LFkbs2GuMMVWvnIntE8Cpvvsr3MdmTVW3AdtmKicievzxx3v/51uXv/y0y/1lvHbly5cvz7uOO++8k8HBQe68804+/vGPA07z5MHBQVpaWkgkEixfvrzgWIot4491un2a63ZKUSY71kLXE2Qf2+xYS7WtcvSxzRVrqeLNLtPc3DynbZazj+1sP1+lKpOvj+18/A7MVKatTfjSl37HVVc9l8HBWt797hPo7h7hggvGZ7VP5epjO91vbam2lWt5vni8Y0u5Y5mpTK54Cj3uFfJ9yLeeoPvE5Svj7z+7/MtfZslPfsJESwvjkQjjsRgT0ShLgcYK2qd8ZbLf+0p6nwqJN+jf62LKlOucc7Yx+T8bQb9GlfCeSu3kbSHHmvnuYzvXz1UhZYrpY1uu899iyuRTzj629wJniMjpItIAbAB6yrEhyZruJyjxePyYaYa8qYUef/zxACMzxix0qVQNa9YsmjJPbWvrMF/60u9oalIGBoREoiIa8RiT4U3Z09DezuBrX8vwypWMdnVxtLfXpuwxxpgFpmyJraqOAVcD3wUeAm5S1QdFJCEibQAi8ici8jjwJuCfReTBIre1W1XfU6rYixWNRkmlUlPmxo3FYixevJiBgQE6OjoCjM4Ys1ClUjW0tzfknKe2tXWY7u4RIpFx4vGxgCI0pnDeoFA1qRSjsRja1IQMDND4ve9x4OabLaE1xpgFqpw1tqjq7ap6pqq+SFW3u4/FVbXH/f9eVV2hqo2qeoKqnl3MdsJSY5tLNBrltNNOA2D//v2kUqlgAzLGLDiJRB0DA0JTkxKLjZJK1RCNNmRGRI5GJ0ilRohG5zRAvTFlV5NK0dDeTm06TX0yyUQ0ykh3N+ORCAc3bQo6PGOMMQEqa2I7X8JSY5tPV1cXTU1NHDlyhI6OjkzNrjHGzId4fIxIZJxdu44SjU5kpv3ZudPpL+Mluv5mysaEUV0igQwMoDU1jK9fD+Akt6kUw62tAUdnjDEmSFVxFhPmGltwam27u7uJRJzZjtLpNB0dHaxZs8YSXGNM2WXXyMZio1PmsU0k6kina62PrQm98bY2tKYGmZigdvfuoMMxxhgTIlWR2Ia9xhYm+992dXVNSXA3bNhgya0xZl55Ce4jjywikTghU6NrfWxN2NXeeCMyMYEuXsxoLBZ0OMYYY0KkKhLbsNfY+vkT3KamJgYGBiy5NcYEYHI4fetjayqF96nV006zQaKMMUVZWrcUgMb6xoAjMaVWFe3OVHU3sFtErly6dGlZtrFkyZIpt3O1du1abrvtNi677DL6+/vZvn07a9euLcm6Sx1rOVms5RFErGF8fcIWU5ji2bgRrrlmgvb2IyxZ0hx0OBlheo1gMo5yHVtmK1c8hcYWtte2KBs3QjJJzcaNx+x3VezfNML2WSy1Snz/wvJehPWzEdb3tP0l7Vx7/7VsXLkxVLHZ+zh3VZHY+g0NDQGln7DYm5x4eHh4VpMIp1Ipkskk8Xh8yjRAAKtWreKb3/wmyWSSrVu3ZrYxm3hzlfHHOt0+zXU7pSiTHWuh6wlin/LFWqptlXKfpou1VPFml5nrNsvxnhb7+SpVmex9yhVPUN+9W25ZxOBgLbff3kBr61ESiTri8TEuuGB8VvtU6u9esb+1cykz3T558XjHlnLHMlOZXPEUetwr5PuQbz1BfU79ZWpSKRrcwaPGb7mFo+9735Qy+T47Yd6n2ZTJfu+rYZ/C9HtdTJlynXPONib/ZyPo16gS3tPuvm4Gxwa54YEbuPrcq0NzzlnId7xU25rNPpX7/LeYMvlYU+QySyaTpNNp2tvbczY3jkaj9Pb2HpP0GmNMOcXjY6xcOcymTQenDB6VStWwZs0iGyHZhE5dR4czIrL1rzXGzMHQuJM4Do4OBhyJKbWqOHMJ8+BRsVgs05c2X3JrjDHzLRqd4OabD9DaOkxb2zhNTUpb23hmKqBksj7oEI3JqEmlqNm/H7D+tcYYY3KrisQ2rDW2XjPkj33sY5nkNpFIBB2WMcZM0dNTy8CA0NNTSyw2SiQyTiw2avPbmtCo6+hAjhxxamu7uoIOxxhjTAhVxdlKWGtsvWbIPT09mXls4/E44CS9No+tMSYM/NP9RKMT9PYeJRqdyDRR7uioswTXBEoGnSaDetJJVltrjDEmp6o4SwlrjW0sFssks940P15f2o6ODtLpNJs3bw44SmPMQpdvup94fIyWlnH276/J9ME1JhCNk9NyNESj1NhFYWOMMVmqIrENa41tIQND7d+/32ptjTGh9fjjNRw5IjQ1KfH4WNDhmAVqtKuL8UgEgNp0mnq7KGyMMSZLVSS2Ya2xna65cVdXF01NTRw5coRkMhlAdMYYM71Eoo6BAWHxYmXFipmH2TemXCaiUcbiceSppwDIPRmEMcaYhaysia2IXCwiD4vIIyLy0RzLPywiPxORn4jIXSLywmK2E9YaW6+Pbb4Bo1asWEFLSwsxm7bAGBNCXlNkgL6+GmuKbALlH0BqZMeOoMMxxhgTMmVLbEWkFvgi8DrgLOAtInJWVrEHgFeq6suBbwGfK3Jboayx9fexzdbR0UFfXx+AzWFrjAmlaHSC5mY4csSptT18WGwAKRMYr5ZWTzqJ+mTS+tkaY4yZopyX388HHlHVRwFEZBdwCfAzr4Cq+o9KPwTeVsyGVHU3sFtErjx06FDxEU/j8OHDACxZsqTg56xcuZJbb70VgIMHD05ZNjAwkLktdczFxBoUi7U8gog1jK9P2GKqtHj27Gng4ME6zjhjHBGhr6+eT35SWLmyPL+zhcQ03yohnkKPIWHbl9lq2LaNZZ2d1PT3U59OI+3tPHP99YysXg1U/v7NxPYvfMp1zjlbYX3twhqXjmvmNvv8PEhhfb3CGlcu5bz0fgrwmO/+4+5j+bwL+K9cC0Rkm4joTH8ljN0YYxaMPXsaaGs7gT17GqY83tm5jJ//vJ7jjlMSicOcd95RtmzpDyhKs9CNrF7N0z09HE4kmGhspGZwkONiMU5oa6Nhz56gwzPGGBOwUHSYEpG3Aa8EXpNruapuA7YVsB49+eSTSxpbtlKt/7jjjsvclivmcr8WpWSxlsd8xvq85z1v3rdZqLDFFLZ43v/+E9m3Dz7/+UW0t08+/tnPQjwOicQiLrzQW7ZoXmIK22sU5nhmG1vY9mXW2tvhxBMhHqfh0CHYt49Fn/88IzffDFTB/s3A9i88whZr2OLxhC2uZYuX8eSRJzluafnOwecijDFBeOPyK2di+wRwqu/+CvexKUTkImAr8BpVPTrXjQ4NDXnrzblcdbJiN1cZ/3J/meHh4cztTOvwryeVSpFMJjNz2Xo6OztJJBLEYjGGhoaKjjdXGX+s0+3TXLdTijLZsRa6niD2KV+spdpWKfdpulhLFW92mblusxzvabGfr1KVyd6nXPEE8d1LpWpIJut53/ugtXWYrVuPkkjUsXXrGEND45nyra3CnXd6sefep1J/94r9rZ1Lmen2yYvHO7aUO5aZyuSKp9DjXiHfh3zrCeoYkbfMqlVwxx3U7dxJ/Wc+w+i6dXk/O/nWE7p9mqFM9ntfDfsUpt/rYsqU65xztjH5PxtBv0aV8J5edvplfOGnX+Dysy8v6FgzX78nhXzHS7Wt2exTuc9/iymTTzmbIt8LnCEip4tIA7AB6PEXEJGVwD8Dbar6+2I3FNbBo2ByZOT29vYp0/4UMsetMcaUQipVQzTakBn4KZmsJ52uZefO5YAzSFQqNUI0OhFkmMbMWu3u3cjAALU9zunFkr17aYhGbWApY0xet/zyFobGhrjxpzcGHYopsbIltqo6BlwNfBd4CLhJVR8UkYSItLnFOoEm4GYR+bGI9ORZ3UzbCuV0P+CMjNzU1MTAwACJRIJUKkU0Gs05t60xxpRDIlFHOl3L5s31rFmziPXrx4lExtm0KTyDZhhTjNFYjPFIhDF39oHlO3dSm05T784PX5NKsWjNGkt0jTEZQ+NOjejg6GDAkZhSK+u8Dap6u6qeqaovUtXt7mNxVe1x/79IVZ+rque4f23TrzG3MNfYwuR8tfF4nEQiMe3ctsYYU2rx+BiRyDggpNO17N5dSyo1QmvrMHv3LplSm2tMJZmIRhlJpZhwWz8d3LSJ8UiEUXd++Ppkktp0mjrfMbcmlbJaXWOMqUJVcSYT5hrbZDJJX18fzc3NRKNR4vE4kUiEtrY21qxZYzW3xpiy85oa79gxQiQyTiw2mlm2c+dy0ula2tstuTWVb7i1dUqim12jC1CXSEyp1fWzpNcYYypXVZzFhLHGNpVKsWbNGtavX08kEiHuHlS9Zsg9PT2k02mSOQ6sxhhTDtHoBL29R6f0pd206SBNTcrAgJBIOOMJplI1rFmzyBJdU/EmolGO9vZmEl2AsXh8Sq2un5f01mW1qrKE1xhjwq8qzlrCWGPrDRq1e/fuTL9aIPN/W1sbkUiEWI4DqzHGzJfW1mG6u52a3Hh8DJgcXKqjo86aKZuqk9182c9Lev01vJC7SbPH+vEaY0w4VMXZShhrbGOxWM7E1etj++lPf5pYLGajIhtjApc9KnIsNjqlT65Xk+uxGl1TrfIlvbmaNHu8pNeaNhtjTLCq4qwkjDW2+abzicfjLF68mIGBATZv3hxQdMYYk5/XZLmra3RKTa7Hq9FNJuszj2VPKWRMNZmultdLeqdr2pwr6QVLfI0xppSq4gwkjDW2xhhT6fLNb+vV6PoHoeroqMs0XzZmIcnVj9czXX9eyN+n12OJrzHGFK4qEtsw1tjmk0gkOHLkCDU1NbztbW8LOhxjjJm1XINQDQ7KlFtjzPQ1vZC/T6/HBrMyxpjCVUViW0k1tl5T5ImJCb7+9a8HHY4xxsxZKlXDU085CW1jY8DBGFNBik18swezskTXGGOgKtqMqepuYLeIXBl0LDOJRqOcdNJJPPbYYwwODgYdjjEls2TJkim3YRC2mKo1nu3b4cgRWLYMrruuhqVLlwYeU6l4ccxln0opVzyFxha217bUqnL/1q6FtWupBZYcOAC47/f27RCPU5tIOPu7fTuk09R+6lOwbl2wMRepEt+/MP8uhEFY39Om+iYAli1aFqrY7H2cu6pIbEVkPbA+6DgK1ehWaTRa1YapIsPDw1Nus6lq5n+RY5ur+pcXUibX8uwy+WKa7XqKLZO9T7nima9YcpUpJh7/8lSqhmSynra2ccbHa4nHx2htnWBoqPh4/TEF9T7limdoaGheYpmpTK54vP9nWl8h34d86wnyc1pomXyfnXzrCTre2ZaZ8t6vWoXceae3gJqtW6lLJBhfu5baP/1TRmMxdM2a0O9TmH6viylT6HcvX5lSfU79n42gX6NKeE8vO/0yvvDTL3D52ZcXdKyZr9+T7N/3oI572WWmO78L6r3MpyoSW3+NbbmucpTyasV1113HBz7wAQDuueceLrzwwjmv06+SrqxYrOVRSbGayuWNjvzggzV0dx87yJQxZn5MRKOMRKM0RKPUptOQTDLizq1bl0gwFo/nbe5szEJzyy9vYWhsiBt/eiObzt8UdDimhKoisfUr19WzYmsRUqkUyWSSeDyemfqntbWVZcuWkU6n2bp1K6tWrSprLUyYr1wXezUviH0q9xWrUu7TXGtPiyljFp5YbJQNG2oYGBB3rtsxEok6YrFRS3KNCcBoLAbJZGYUZm/wKTo6oLnZ6bN7wQXBBmlMwIbGnVxhcNS6BFabsg4eJSIXi8jDIvKIiHw0x/KrROSnIvJjEfmBiJxV5HZCO3jU5s2bSafTdHR0THk8Ho8TiUSI5ZkCwBhjwi4anaC7eyQz120iUTdlflub29aY+ZU99ZA3+JRAZrCpmlSKRW5trjHGVJOynW2ISC3wReB1wFnAW3Ikrt9Q1T9W1XOAzwF/X8y2Kmm6H3BqcROJBLFYLFOLa4wxlcg/1208PkZLyziHD0um/206XevW5hpj5ps36vJoV1dmdOX6zZupTaep37w56PCMMaakynkZ/XzgEVV9VFVHgF3AJf4Cqvqs724jUFS7xjDX2O7YsYNIJEJXV1fmsY6ODtLpNJvtoGKMqWDZNbLR6ATNzdDX5yS1sdhopjbXGBMc/7RCXscSfwcTmy7IGFMNynkZ/RTgMd/9x4FIdiEReR/wYaAByD2E3wz8g0cdOnSomFXM6PDhw8DsBuPZs2cPnZ2dbNmyhXPOOYeDBw8CMDExkbktR7zFxBoUi7U8gog1jK9P2GKqtng++ckT2Levlje/Wbj++mdYvXqETZsa6OxcxqZN/axcOcKttzpl3Z+/ssdUapUQT6HHkbDtS6nZ/hWmYds2lnV20r9lCyPuF/OEeJzaffsYi8c52NNDw549k2VWr55z7IWoxPevXOecsxXW1y6scem4Zm4PFnpwmgdhfb3CGlcugXd8UtUvquqLgI8An8hVRkS2iYjO9De/kc+ss7OTffv2EYvFaGtrY8+ePQAkEgnOO+88Eu7E6sYYU4m2bOmnsXGCwcEaOjuXBR2OMaYAI6tX83RPz5SEtX/LFo6edx79W7YAsKyzk0X79nFcLMYJbW00uOcvxhgTZuWssX0CONV3f4X7WD67gH/KtUBVtwHbZtqgiOjxxx/v/Z+zzFxHRV6+fHlBo8X29vYyODhIS0sLAPv27WPnzp20tbVl/so9N+Xy5cun3ae5bqcUZbJjLXQ9QY6KnB1rqbZVjlGRc8VaqnizyzQ3N89pm+Wcx3a2n69Slck3j60/njDMYzubePzL16+Hm24aJZGoo61NeP3rn8vhw9DXV8vOnXWsX3+06HlsC/2tna95bL1jS7ljmalMrngKPe4V8n3It56g550spEy+z06+9QQd72zLZL/3Jd2ntjYm2tpoxO0Xds01jCeT1B0+TM2+fTS8+92MdHdPmTKoXHOeBvV7XUyZcp1zzjYm/2cj6NeoEt5TqZ28LeRYM9/z2M71c1VImWLmsS3X+W8xZfIpZ43tvcAZInK6iDQAG4AefwEROcN3dx3wi2I2FMY+tslkkr6+Ppqbm+nq6iISiRCPxwFn8KhoNErK+rIYYyqcN3hUT08t6XQtIEQi48RiozYqsjEVyhtdeWTHDrSpCRkYoM5tZWb9cY0xYVW2sw1VHQOuBr4LPATcpKoPikhCRNrcYleLyIMi8mOcfrbvKHJboRsVORaLZabz8ZJYbwRkGzzKGFNt2trGaWpSrrhijN7eo0SjEzYqsjEVbiIaZaS7OzOiMkzOjVu/ebNNG2SMCZWyXkZX1dtV9UxVfZGqbncfi6tqj/v/B1X1bFU9R1WjqvpgMdsJY41tNBqlt7c353Q+g4ODU26NMaYS+Wtke3pqGRgQenpqM8ttVGRjKp9/RGXwzY07OGjTBhljQqUqLqP7R0UOOpZCNDY2AvDUU09Nqck1ppJ5o+WFadS8sMVUbfF86lOQTsP27bVs3w7xOCQStSxduhSAdeucP6iddj2ljKnUvDi8fQparngKjS1sr22pLZT9C/yzuHat83f22QDU1tSU5DWvxPcv8PfCFZrPRpawvqdN9U0ALFu0LFSx2fs4d1WR2IrIemB90HEUqquri/b2dgYGBkgmk5bYmqrgDS7g3WYLcvCo7JiCHjzKH08YBo+aTTze8lSqhmeeaaClRdm6dYzW1gnuvNMpMzRUfLz+mMI0eNTQ0NC8xDJTmVzxeP8XOnjUdN+HfOsJerCXQsrk++zkW0/Q8c62TPZ7H/Q+yec+R30yyWgshtx+O3WJBGPx+KwGmArT73UxZQr97uUrU+rBo4aGhgJ/jSrhPb3s9Mv4wk+/wOVnX17QsWa+B4+a6+eqkDLFDB6V6/wubINHVUVi66+xLddVjrlcrbjrrruIx+MkEgkuvPBC1q5dy2233ZZ5rNQxV9KVFYu1PCopVlOZksl6+vpqiETGiUadublTqRoSiTpisdHMY8aY6jQRjXLUTWIXnXcetX190NHByP33BxyZMdO75Ze3MDQ2xI0/vZFN528KOhxTQlWR2PqV6+pZsbUIqVSKDRs2MDAwwNatW2ltbQWgtbWVO+64IxNzOWthwnzlutireUHsU7mvWJVyn+Zae1pMGbOwxGKjJJNM6T/b0VFHX18tmzfDvn1HA4zOGDMfalIp6pNJxB0zJPeRwphwGRp3coXBURvrptpUxRwMYRs8KpVKsWbNGlKpFMlkkoGBAZqamjLT/RhjTKWLRicyox97Bgdlyq0xpnrVpFIs2rCB2nQaGhsZj0QY7eoKOixjzAJWFYlt2Kb7SSQSmel8Dh8+TEtLC93d3daX1hhT1dxx8TK3No+tMdXJS2plYABtamK0q2vKyMnGGBOEqjjbCFuNbTweJxKJANDX1wc4yW7K5nozxlSxri5nep8dO0YA2LzZmce2o6Pqer0YsyDVpFI0RKPUdXRkktqju3ZZQmuMCYWqSGzDUGPrTdvj3fb29rJjx45MgptOp0kkEkGGaIwxZRWNTpBKjfiaJztNkvfvr7FaW2MqlJfM1qRS1CUS1KbTCDAeiVhSa4wJlao40whDja3X/DhX8nrFFVcQiUSsj60xZkHZsWOEpiblyBGhvd2aJBtTibxkti6RYLytDW1qYuyKKzja22tJrTEmVKriLCMMNbZe82N/8ppMJkmn03z6058mHo9bH1tjzIKzYoWyeLEyMCAkEtYk2ZhKMxaPMx6JMBaPU3vjjcjAALU33hh0WMYYc4yqSGzDUGPrb4bsicViLF68mIGBATo6OgKMzhhj5kcqVcOaNYtIpWoyc92edpoSiYxPmRrIGFMZJqLRzMBQmWl9Bm2aFGNM+FRFYhuGGluY2s8WnGT3tNNOCzYoY4yZR4lEHel0LZs313P4sNDSMk5X12hW31tjTEXyDX1ek0qxaM0aamxgTGNMSFRFYjvfNbb+eWr9cvWz9QaQ6rK53YwxC0A8PkYkMg4IfX01NDczJaG1KYCMqVyjXV2Z+Wrrk0lq02nqk8kpA0wZY0xQynpmISIXi8jDIvKIiHx0mnJvEBEVkVcWs535rrH1+s4mk8kptbS5+tnmaqJsjDHVKhqdoLf3KDt2jORsftzRMVmja4ypLP5myaOxmJPkxmJTBpgCLNE1xgSibImtiNQCXwReB5wFvEVEzspRbhnwQSA9h23Na41tLBYjEokQi8UytbTt7e0AlsQaYwyTCe6xzY8l69YYU4kmotHMyMj+AaZgciTl+mQy4CiNOdbSuqUANNY3BhyJKbVyDlF5PvCIqj4KICK7gEuAn2WVSwKfBbYUuyFV3Q3sFpErly5dWuxqprVkyZLM7bp161i3bh0Aixcv5rLLLqO/v5/t27ezdu3asmx/Nvyxhp3FWh5BxBrG1ydsMS3EeO66C+JxSCTgwgvhuuu8+zXk+r0O62tUrmPLbOWKp9DYwvbaltpC2b+wfBanWLsW1q6l1ru/fTvE49QmEk682T8EOVTi+xeW9yKsn42wvqftL2nn2vuvZePKjaGKzd7HuStnYnsK8Jjv/uNAxF9ARM4FTlXV/xSRohNbvwMHDpRiNezZs4fOzk62bNnC6tWr+e1vf5uz3Etf+lK+8pWv0NnZyQc+8IGSbX8u8sUaRhZreQQRaxhfn7DFtJDi2bOngc7OZTz7rPCLXzTwkY8cpafnaV76Urj5ZqdMrp/LhfQaFSNXPIUed8K2L6Vm+xciWV/0E9/7Xhp+8QtG3vte/nD33TmfUlH75wrDOR+E97ULa1zf+Nk3GBwb5Cv3fYXLT7886HAywvp6hTWuXAIbvUNEaoC/B2acB0dEtrl9cKf9KzaWPXv20NbWxp49ezKPdXZ2sm/fPjo7O2d8/urVq+np6WH16tXFhmCMMVWls3MZ8jLqpQAAIABJREFU+/YtQkQ477yjbNnSP2X5nj0NtLWdwJ49DQFFaIyZLzXDw1NujQnSkbEjAAyP2uex2pSzxvYJ4FTf/RXuY55lwMuAu0UE4HlAj4i0qep9/hWp6jZg20wbFBE9/vjjvf9zllFVf3kAtm3bRl9fH9u2bWPfvn0AXHPNNSSTSeLxOMuXL2fY/TFevnx5znUUsp35KuOPNXt5vvUEFW92rIWuJ4h9yhdrqbZVyn2aLtZSxZtdprm5eU7bLMd7Wuznq1RlsvcpVzxh+q0oZD2Fvk/XXKMkk+PE4xNuP9tGoJFUqoZEoo7Dh6Gvr5adO+toaxvJPDeI39rp9smLxzu2lDuWmcrkiqfQ414h34d86wn7cQ/yf3byrSfoeGdbJvu9D+s+1aRS1CUSTr/bCy5wHmtqytzm+70J+ve6mDLFnHPmW15ImXzb8X82gn6NKuE9ldrJ20KONfP1e1LId7xU25rNPpX7/LeYMvmUs8b2XuAMETldRBqADUCPt1BVD6vqiap6mqqeBvwQOCapLcRcB48adCcaH/RNOB6NRunt7bWBoIwxZhr5pu/JN3iUN88tCJHIOLHY6DxGa4wpF28k5LqOjikjJAOM7NiRmSbIGGPKpWyJraqOAVcD3wUeAm5S1QdFJCEibSXe1pym+2l0Jxz3biH/XLXGGGMmeYlqIlFX0By13jy3O3aM5Bk12RhTCWpSKRatWZOZ0scbCVlgygjJMHWaIGOMKZey9rFV1dtV9UxVfZGqbncfi6tqT46yFxRTWwtzr7Ht6uoiEonQ5buS6M1Vm/Bdcdy7d29mXlpjjDGTiWo8PlbQHLXR6ASp1IgltMZUmOy5aeuTySlT+nhT/ox2dVkSa4wJRGCDR5XSXGtsvWTV3+zYm6s27rviuHPnTtLpNMmsedm851rCa4xZaKYmqpNz1KZSNaxZs2ja2ltjTDhl18bCZI2s18R4NBZzEtlYDLBaWWNM8KrijGOuNba55Opju2nTJiKRCDH3R9yTSCSOqd31WNJrjFkourpGM82MN2+uJ52upaOjnGMUGmPKoX7zZqc2dvPmzGNejazXxHgiGuVob68lssaY0KiKxHauNbaFam1tPaZmFyAejx9Tu+vxmjS3t7dbcmuMqWr+2tvBQaf21rs1xoRXdjPjybYXk6xG1hgTdlWR2JajxnY2cjVl9qxfv56amhoGBgZy1ugaY0y1SaVqeOop55TYNyafMSakMs2MOzpoiEYZe9vbGI9EGNmxI+jQjDGmYFWR2M5XjW0xdu/ezcTEBE1NTVNqdG3UZWNMpcs3CnIyWc+RI0JTk9LVZdP5GBN2XjNjAWrTaWq//vWgQzLGmFmrisQ26Brb6cRiMVpaWlixYsWUx71+udkDURljTKVIJuszU/34xWJOX9tdu2w6H2MqgdfMeLSra0qCW2/nKKYKLa1bCkBjvTUpqjZVMaqHqu4GdovIlUuXLi3LNpYsWTLltlDr1q3jU5/6FHv37mX79u2sXbsWgO3btxOPx0kkEpQ65mJjDYLFWh5BxBrG1ydsMVVbPNu3wwc+AP39tezdu4QLL3QeX7fO+YPaeY+p1Lw4ynVsma1c8RQaW9he21JbKPtX1s/i2rXO3113wQc+QG1/P0v27iXz5S6jSnz/wvy7EAZhfU/bX9LOtfdfy8aVG0MVm72Pc1cVia3f0NAQACK5ByxR1cz/ucr4l/vLDA8PZ25zrSOVSpFIJIjH40Sj0Slltm7dSiKRYOvWrZn1tLa2cscdd2RiLjbeXGX8sU63T3PdTinKZMda6HqC2Kd8sZZqW6Xcp+liLVW82WXmus1yvKfFfr5KVSZ7n3LFE9R3L9dvRSHr8S9ftQomJhbR11fL1VePc//9I3OOd6bf2kLXM5sy0332vHi8Y0u5Y5mpTK54Cj3uFfJ9yLeeID+nhZbJ99nJt56g451tmez3vqz7tGoVi5YtozadRi+9lJHu7mMGjSr1dy/o3+tiypTrnHO2Mfk/G0G/RpXwnnb3dTM4NsgND9zA1edeHZpzzkK+46Xa1mz2qdznv8WUyceaIs+Bfyqf6ab8mW5wKWOMqRS556bNNX6qMabSjcZiaFMTMjCQmbsWjh1B2ZhKMzTuJI6Do4MBR2JKrSoS26AGj/JP5dPW1pZ3yh9jjKlU/gGiEok60ulaksn6zHJv7lobJMqY6jIRjXJ0164pc9fC5AjK9Zs3s2jNGktwjTGhURWJ7VxrbP01r7MRi8VoampiYGCAnp4eq5U1xlQdL5lNJOpoaxunqUlZv348s9w/d60xprrkmrs2ewTl+mTSanGNMaFQFYntXGtsOzo6SKfTdHR0zOp50WiU7u5uq6k1xlSteHyMSGSceHyMG2+sZWBA+PrXZz8olDGmOnjJ7siOHYxHIozGYpPz4CYSluQaYwJT1sRWRC4WkYdF5BER+WiO5e8UkadE5Mfu37uL3M6camwHBwen3M6G9Z81xlSzqTWyTj/a/ftrjpm71hizsExEoxzt7WUiGs3U4o7F41OSXI8lu8aY+VC2MxMRqQW+CLwOOAt4i4iclaNot6qe4/79SzHbmmuNbWNj45RbPy9p3bt3b7GrN8aYqtDVNUpTk3LkiLB5c32OgaSMMQuRv8myP8n11CeT1KbTNLS3W3JrjCmbcp6RnA88oqqPquoIsAu4pBwbmmuNbVdXF5FIhK6urmOWeaMd79y5k7179xbVF9cYY6pBNDrBrl1HiUTGAcn0vc2We/RkY8xCkKtfbvYIy1aDa4wph3LOY3sK8Jjv/uNAJEe5N4jIq4GfA5tU9bEcZaalqruB3SJy5aFDh2YdaH9/P2NjY/T395P9/E2bNtHZ2cm73/3u/8/evQc3cp5non8+gJchCYrDyN6NJ7ZXSkrRSD5JRCtlrOjDWjUndtnUIWIdR4djj7XZ0sXHjuYoYkhWbM2iZ7axlJ0FudRKcuyqyEo2cjZDa6VKgWWd2Jphq8I640VkajbyWmZ8W1Usj7V2pBlmQHCI23f+ABvTbKKJWze6AT6/KhZA9sfut9ENoN/+bpibm8Mrr7yCkydPYmhoqObtNMv6+jqA1phImbG6w4tY/fj6+C2mdohnaAh47jlgZaUL8Xg/Jicv4+LFTGn5ykoX7r33F7CxEcDJkzkMDb3lekxuaoV4qv3e89u+OI3752NDQ+h68kn0x+O4PDmJflVFcHUVYmICb335y8iMjLTk/tVzzekGv752fo1L5mXp8eLFix5Hc5VfXy+/xlWOm4ltNZYA/KWUcksI8X8D+M8ARq2FhBCnAJx0K4hoNIrvf//7iEajePHFF3csGxkZwcjICN544w0AwJNPPomZmRm3QiEiagkjIxmMjLwJ4GqSOzNzGfF4PzY2AujrK2Bm5rLHURKRX2RGRvDmyAgA4DKAznvvRWBjA9dEo5DXXION++7D5fe9z9sgiailuZnY/gTAu0y/v3P7byVSyjdNvz4J4D+UW5GU8hSAU5U2KISQBw8eNJ6XLbO8vIxYLIZoNIrR0WIOHQwGS4/G/5vWCQDY3NzEBz7wAfzu7/4upJS7lpeJ2bMym5ubAIDBwcFdy+3W41W81lirXY8X+2QXq1PbcnKf9orVqXitZQYGBhraphvHtN7zy6ky1n0qF4+fPiuqWU+543TqVBfW1oI4daoD8/M5aFoe0WgWitILIXaPXbDXdswxeXWcysVj/m7w8nO/XDyVvvcqfYb5+TuiljJ2547deryOt9Yy1mPf0vsUiSD71a+iQ9PQsb6OwOoqfvm738X/+tKXMHjTTf6L16ZMte89uzJOnafmc8Pr18hP38F2ZUTw6mM13zXN+jyp5j3u1LZq2Se3r3/rKWPHzQ5QLwG4QQhxvRCiC8BRAAlzASHEO0y/RgB8t54N1dLHNhaLIZlMIhaLAUCpv+zhw4fL9rElIqJKROlRUQpYXt7ivLZEtCdjVOXM3BxkKIRgOo3BhQWvw6J9oLejFwDQ11n+xiu1LtdqbKWUOSHEcQBfBxAE8JSU8jtCCA3At6SUCQAPCiEiAHIA3gLwb+rcVqmPrXWZruvQNA2qqkJRFESj0VKNLVAcHGptbQ3hcBiKolR1N4CIdjP6XvipD4bfYmqneM6eBVQV0DTgiSeM54GG982vr1Fvb6/HkRSVi6fa2Pz22jptv+yfX85Fx9xxB/BXf4WtP/xDbMzM4G3nzl39cDlyxOvo9uSXY+HXc8Ov78mJGyfw6MuP4p6he3wVG49j41ztYyulfB7A85a/qabnnwXw2Ua3I4QYBzBebpkxqrGmaVAUpfRjUFW1lPgSUf2MpirGo5WXTZGtMXndFNkcjx+aItcSj7H8+PFurK0Fcfx4Hi+/nMGZM9heV2PxmmPyU1PkdDrdlFgqlSkXj/G82qbIe70f7NbjddPBasrYnTt26/E63lrLWI99O+xTafltt+Gni4sAgMFjxxBMJiE/8hFkFheRv/1238RrLVPte8+ujNNNkdPptOevkZ++g+3KLK4tYiO3gafOP4Xj7z3uu6bIjZ5X1ZSppylyues7vzVF9nrwKEeYa2ytdzlmZ2dLyWu5Ow1jY2Po7u6Gqqro7u7GEZu7g610t4KxuoOx0n6n6wFoWgei0SzMzY+JiJySU1UEJiaKUwNNTaFjYADZaHTH9EFEjUjni4njRnbD40jIaW2R2JpZ73IMDw/jzHZVgl0NwIkTJ5BMJnH8+HEMDAwgGo2WanUr3Qn2+s5YuTLWOyt+vnNd7908L/bJ7TtWTu5To7Wn9ZSh9qdpHUgmgzh6NIDPfCaLpaUgVDXndVhE1EYKioLM4iI6NA1ifR2BZBKBo0exdfo05OiuiTOIiErcHDyqaWoZPMpK13Wsr6/j8OHDALBjYCkiIrpKVXMIhSRSKYGlpeCOQaJ0PQBF6YKut8XXChF5qKAoyOg6svPzkKEQRCqFzlgMAV1Hl6IgsD3wJxGRWVtcgUgpl6SUn6znf43Bo15//XXcfffdCIfDpYGliIjoKkUp4DOfySIUkhgfz+9YZtTmalrbNQQiIo8UFAVbp08jHw4jG42iQ9MQTCbRMTXFBJeIdmmLxLbWGltd1zE6Ogpd16GqKkKhEFKpFBKJBJaXl3cMLkVERFctLQVLNbbmWlpVzSEczrNpMhE5ypgWqKAoyKkq8uEwBFBMcDUNABDQdXSPjjLRJdrn2iKxrbXG1pjL1hgpeXFxEeFweMfIyObkl4iIiqLRLMLhPKLRLGKxTiSTQUxMdAEAdD3D+WuJyDXmJsr5cBi57eu2zlgMwWQSnaauZGy2TLT/tEViW2uNbTQa3ZHIKooCXddLNbW6ruPo0aOl5JeIiIoUpVBKasfH86U+t2yCTETNYiS4xkjJ2Wi01FzZUGq2zFpdon2jLRLbWmtsFUUpNTk2ElpzzWwsFkMqlUIoFOL8tkREFkZN7dJSEJ/9bLHPbSSSr/yPREQuMDdXNhjNlsvV6rI2l6g9tUVi28ioyJqmIZlMYmJiopTcGjW6p0+fZn9bIiILc3PkRKLY5zaRCHJkZCLyjb1qdY3a3K6JCSa3RG2kLdqOSSmXACwJIe6v9X8jkQheeuklpFIpaJqG22+/HYqiMKElIrKhKAUoyhYAQIgcNA2IRPKYmOhCKiUQi6G0nIjIDwqKgq3ta7ucEAhMTECkUuiamEBmcXFHbS8Rtaa2uK3eSI1tIpFAoVDY1eyYg0cREe1N1wPQtA6oaq5UcxsKSUSjWa9DIyKyVVAUZBYXIQ8cgEil0DE15XVIROSAfV9jq6oqNE2DqqpQFAVSSgDA9PQ01tbWMDU1hZdfftnpkInaTk9Pz45HP/BbTO0WzyOPAMkkMDsbxOwsoKqApgkcOXLAs5icZsTR29vrcSRF5eKpNja/vbZO2y/755dz0WlNP35jY8Av/zLw6qsIBgJ1bdcvx8Kv54Zf35OhzhAAoL+731ex8Tg2ri0SWyHEOIDxev6XzY6JnLG5ubnj0cq4aQQAQog9l1dTptxyaxm7mGpdT71lrPtULp5mxVKuTD3xSCmh64HSqMj5fBAnTuQwPFzAmTPFMul0/fGaY/LqOJWLJ51ONyWWSmXKxWM8r7S+at4Pduvx8jyttozduWO3Hq/jrbWM9di3wz55/XkdPHYMnZ/7HLLHjiFfx2dOte89uzJOnafmc2O/H9Nqytx5/Z14/NuP49h7jlX1XdOsz5Nq3uNObauWfdrr+s6rY2nH1cRWCPEhAP8JQBDAk1LKz5cp838BOAVAAvg7KeXHa92OucbWqbsc99xzD2KxGO655x709PS01N0KxuoOxkr7gZG0RqNZjI6W/xIxRkUuls80MzwiooYFdL04DdD6OkQqhWAigfzkpNdhUZM8+8Nnkc6l8fS3n8bk+3jc24lria0QIgjgCwA+AOB1AC8JIRJSyldNZW4A8FkA75dSXhRC/LNGt+vU3bNnn30Wly9fhqZpeM973oMbb7wRQHNrEeotY72z4uc71/XezfNin9y+Y+XkPjVae1pPGWp9uh7A0aNXB4AaHS2ftBbnsQX70hJRywnoOrqOHoVIpVA4fHjHlEC0P6TzxVxhI7vhcSTkNDcHj3ofgB9IKX8kpcwAOA3gty1l7gfwBSnlRQCQUv6sng01MngUgLJz2UajUYRCodJoyURE7UzXA6VRjSsNAKUoBSwvb0FRCk2MkIiodtY5aztjMYhUCjIUQnZ+fseUQETU2txsivxLAH5s+v11AGFLmV8FACHE/4dic+VTUsq/rnVD5qbIly5dqjnQhx56CN///vfx0EMP4cUXXwQADA0N4cknn0Q8Hsfk5CTW19cBtEbTTsbqDsbqv21W4reY/ByPql6LVEqgr6+AJ598C0NDGVy8CKysdCEe78fMzGWMjLjf7NjPr5EflIun2u89v+2L07h/rc3p/etaWUF/PA7xT/+E4Pe/j9zJk7g0NISuyUn0x+O4PDODzC23ABcv1r2Neq453eDXc8Ovccm8LD1ebOD4O82vr5df4yrH6+l+OgDcAOB2AB8D8CdCiIPWQkKIU0IIWekHAFZWVhCJRLCyslJ1EEYzS2tzy5GRESQSCYyMjNS7f0RELWFm5jJuvXULX/7yWzsS2Hi8H6ur3bj33l/AykqXhxESEe2ta2UF10YipaS2e3UVQghs3XorLs/MAAAyIyN4M5FAhtd2RG3HzRrbnwB4l+n3d27/zex1AEkpZRbA/xRCfA/FRPclcyEp5SkUB5jakxBCnjp1Cmtrazh16lTZaXrK9RtcWFgoTflz8ODOvNo62uLg4GDL9LEdHBzctdxuPV73sTVirXY9Xvaxtcbq1Lbc6GNbLlan4rWWGRgYaGibbhzTes8vp8pY96lcPH75rIhEgEikACl7ARQH4XvxxSA2Njpx4IDExkYACwuDGB/f2rFOp997XnzW7nXuGfGYvxu8/NwvF4/xvN7PMD9/R9RSxu7csVuP1/HWWsZ67Nthnxr9vDYGgcpGoygoCroXFhBcXUXHwgJymoa8pqGgqigoCnqlRK/Neurdp2rfe3ZlnB4V+eDBgy1/TJtRRgSvPlbzXdPsUZEbPa+qKVPPqMhuXf/WU8aOmzW2LwG4QQhxvRCiC8BRAAlLmb9CsbYWQoi3odg0+Ue1bqjRPrZERLSbpnVgbS2A666TOHw4j/V1AV33uqEPEe13Rr/ZjqkpBJNJdMZiAIBsNFoaDKqgKOw/S7TPuHaFIqXMATgO4OsAvgvgq1LK7wghNCFEZLvY1wG8KYR4FYAOYEZK+WYd21qSUn4SAD7xiU8gHA5jfn6+6v/XNA3JZJKDRBERmahqDuFwHvPzWQwMAGtrxamAgOJgU6Oj3Ux0iahprAmtAJAPh5GNRgGAySzRPufqFYmU8nkp5a9KKX9FSjm7/TdVSpnYfi6llH8gpbxZSvlrUsrT9WzHXGO7tLSE5eVlKNsfauVGPLZSVRXhcBgqh3snIipRlAJ0PQNFKZSSXGO05Onp4ly2U1OuTodORPuQdSRjQ4em7UxoOaoxEZm0xa12c41tdPuunWFqagrJZBJTU1O2/28kvgo/GImIyjKSXAAYHe3GxobRB6Z8XxgionoEdB1dExMIJpPosLSky6kqE1oistUWia25xrae5LSaWl0iov1M1wNQlK5STW1fH0rNlImInNIxNVWcZ/bAAeQsLenY1JiI9tIWbcjM89hal83Pz5dqa3Vdx+23377r/819bMstJ6LKjPnN/DTPmd9iauV4ZmeBZBK4+WZgeBjQtACOHAGKU5B7E1MzGHH09vZWKNkc5eKpNja/vbZO2y/755dz0WnG/gUDxToX8cu/jO6xMS9Dqsgvx8Kv54Zf35OhzhAAoL+731ex8Tg2ri0SWyHEOIDxcssURcHAwMCeiWskEsF3vvMdRCKR3SsgoqoYw8Ebj1ZeTvdjjcnr6X7M8fhhuh+7eF58MQhN64Cq5nDiRHGU5Gg0C0UpAADSafem+9nc3PTVdD/pdLopsVQqUy4e43m10/3s9X6wW4/X03NUU8bu3LFbj9fx1lrGeuxbeZ+s0/QAV/dvKx5Hh6YVRzZu4udAPWWqfe/ZlXF6up90Ou35a+Sn72C7Mndefyce//bjOPaeY1V91zR7up9Gz6tqytQz3U+56zu/TffTFomtuca23F2O2dlZqKoKTdPK3gX52te+hlQqha997Wt4+OGHy26jle5WMFZ3MFbabzStA8lkEJpWHCGZiMgJHVNTCK6tAdPT2Fpd3bGsoCjIsKkxuejZHz6LdC6Np7/9NCbfN+l1OOSgtkhszcrd5RgeHsaZM2d2LDfK6LqOt956C4cPH8aJEyd2LDevx4tahHrLWO+s+PnOdb1387zYJ7fvWDm5T43WntZThtqPquZKSa2R5Bani8wiFutENJrF6CjPASKqzKilzalqacg5Dj1HXkjni9f6G9kNjyMhp7VFYrtXU+RKNE3D2toaQqGQw1EREbU2RSlAUTLbvxWT3Gi0mNQmk0EcPRrA4mKm1DSZiMgqoOvojMWA9fViLa2mITs/X2qKTETklLYYFdk83Q9Q2yjHqqoiFAohlUpBswwrT0REReY5baPRLA4ckEilBOexJaJdzPPQdsZiO+aezakqRzcmIle0RWJrnu4HAKanpyvOXWtQFAWLi4sIh8NQLcPKExHRbopSwNvfXmyCfHU+WyLa74yEtmNqCsFkEp2xGLLRKOeeJaKmaItb7dbpfjY2im3mjcdKFEUpzX/LPoNEROXpeqA0MnJfX/FvxiMR7V9G/1mjuXHh8OFiMrs96vGWotiO1UBE5JS2rLElIiLnXR1AqhNzcxmEw3ncfXcOitIFXW+LrxMiqlJA19E9OlpKas3NjVk7S0ReaIsrEWsfWyIicp6q5nD4cB7r68Wal+XlLSQSwe0pgdqiARARValzerrY3Hh6GjlVZUJLRJ5ri8SWNbZERO5TlAIGBoC1tQBisU4AxWQ3HM7vmOdW1wMYHe1mLS5RCzPXyJZjnrKHg0ERkR+4etUhhPiQEOLvhRA/EEJ8pszyBSHEf9/++Z4Q4lI922GNLRFRc0SjWYTDeUSjWQA7R0s2GNMBGckvUEx22WSZyN/KjWbcYTNjRGZuDvlwGJm5uSZHSURUnmtXGEKIIIAvAPgwgJsBfEwIcbO5jJRyUkp5i5TyFgCPA3iuzm2xxpaIqAkUpYDl5a095641J79GQjs11cEmy0Q+Y05kAZT6yppHM87ZzBhRUBRsLS+zlpaIfMPNK4z3AfiBlPJHACCEOA3gtwG8alP+YwBO1rMh86jIly5dKo1sLKXExYsX61nlLuvr6wCAnp4eR9bnJsbqDsa6N2Nbfnp9/BbTfonnjjuKP0AQ738/kEwCN98MDA8Dmhbcc3t+fY16e3s9jqSoXDzVxua319Zp+2X/HD0XZ2eBZBLB2VlgbKz4u6oiqGkIHjkC3HEHgs5tbU+tePz8/LngB349pqHOEACgv7vfV7HxODbOzcT2lwD82PT76wDC5QoKIf4FgOsBLNssP4U6k14iao433njD6xB28VtM+zGeBx/sws9/fg1yOYEHH1zHTTdlcOGCtzHVohXiubDXC1rhf9sJ92+3rpUV9MfjuDwzg8zIyO7lDz6I/q0tXH7wQWQuXABuugl45pniwirPK6e04vGr9r3nNr++dn6N68Pv+DBev/w67rz+Tt8cQ8C/r5df4yrHL23CjgL4r1LKfLmFUspTAE5VWokQQh46dAjXXHMNAOCaa67BoUOHHAwTjq/PTYzVHYyVqHojIxlcc43E6moX4vF+AJcRj/djZuYyRkYyXodH1FasiWx/PI7u1VUgHsebZRLbzMhI2b8TtbPEjxNI59P46ve+it/7jd/zOhxykJuJ7U8AvMv0+zu3/1bOUQAPOLHRdDqNj3/84/j85z+PY8eOYXNzc8dyo5kygLKThZuXm8sY69nc3Ky4jmq242YZc6zW5Xbr8Spea6zVrseLfbKL1altOblPe8XqVLzWMgMDAwCAwcHButbnxjE19t8aU7POd+s+lYvHD58VtcRTz3HSNEDT8ohEBO6771qkUgILCx0YH9/atQ5zTF4dp3LxHDx4sCmxVCpTLh7jebWfYXu9H+zW4/fvPcD+3LFbj9fx1lrG2L9fOH8enbEYcqq6q39r18ICgqur6FhYQCYSATQNeU0DVLV03P20T376vK6nTLXvPbsyTp2n5s8Fr1+jVjimW7L43XOlcKWq75pmfZ5YP9+9+t6zlrE7jk7FUk8ZO24OT/kSgBuEENcLIbpQTF4T1kJCiMMABgF8s94NWQePWlpaQiqVQiKxa3Ou0XUdiqJAtxkWn4hovzJGTk4kgkilBEIhifHxPKcEon3POnhTNfYardgY8CkbjQLgNDxEtL+4dkUhpcwBOA7g6wC+C+CrUsrvCCE0IUTEVPQogNOymjTcfls7pvuJRqMIh8PLm2qGAAAgAElEQVRQbUbyc4OmaUgmk9AsXzRMeInIba0yb6wx5+3iYgZLS8FdUwIRtapKc77aMUYhtptSp5y9RivmSMVEtJ+5ehUkpXxeSvmrUspfkVLObv9NlVImTGVOSSl3zXFbC2uNrZFIKk38YFdVFeFwGJFIZEciG4vFyia8ROSs/TxPqqZ1tESSaJ7z1jofLlGz1ZuMllNpzlc7OVXdc0qdcpi8EhGV1xZXgNYa20bouo7R0dGaa1iNZDaRSCCZTCIWiwHwpvaYaD9yIrlr1eTYqAltpSSxmvlwiSqppymvwUhGO7e/rxtRac5XO2wqTETknNa6erNhrbFtxPT0NJLJJKanp+v6f6PmNrrdv8WL2mOi/ciJ5M5IjjXN/QHjnUyimSRSK2okKTXUW1MK7O6P2gjWohIRea8tElsna2w3NjZ2PNaKiSyRN8zNXOtlJMeqmnMwsvKsNcytWltMZKi1aW89/Uut6q0pBZiMEhG1m7a4gnKyxpaI9i8nkuNqWWuYY7FO29riVhkcitpTtQlrrU176+lfasWmvEREZGiLqyQna2yJiJrBmkQbgymVqy02kl7W7pJb9kpejZrVSglrrU17mZQSEZGT2uKqiDW2RNTq9qotto4gPDVVbMY8NeV+X2BqX+Y+rnvVtho1q5USVjbtJSIiL7XFVZGUcgnAkhDifq9jISJyWjHZzSIW64QQOQBie4nY47+Iduo5dw6DCwsI/Pt/j4KilGpiEYsVk1bj0aKgKNi6/fbmB0xERFQD1tgSEbUAcx/c+fliDe78fOtM70PeG1xYQM/586XBmsw1saxtJaL9orejFwDQ19nncSTkNNbYEpEjenp6djz6gd9iqjees2eBy5eBm28GZmeDOHIkiLExAAh6Eo+b/BaTEUdvb6/HkRSVi6dibGfPAqqK9bExBAIBdM/OFtczNgaMjTV4FvmH384dp/ntXHRaKx4/vxwLv54bfj2mEzdO4NGXH8U9Q/f4KjYex8a1RWIrhBgHMO7Euvr6+nY8ElF1Njc3dzxaSSlLz4XY3YTWvLyaMuWWW8vYxVTreuotY92ncvFUs53jx7uwthbE4cN5DA9nUO4lrifeeuJx4ziZy5hj8uo4lYsnnU43JZZKZcrFYzy3W1/X8eMIrq3hwM9+htf/+q9x6NAhwOaY262nWceikTJ2547deryOt9Yy1mPfDvvkp8/respUeu816/PUfG54/Rq1wjFdXFvERm4DT51/Csffe9zz7z1DNe9xp7ZVyz7tdX3n1bG00xaJrbnGttG7HE888QRUVYWmaTvumDh5t+Ls2bOlbRw5cqTh9Vm10p0VxuqOVoqVytP1ADStY3uUZPappdoFdB0dmgZR57zsRETtKJ0vJo4bWX42tpu2SGzNGr3Lcdttt+GFF14oravSneB6tnP8+HGsra3h+PHjWF1dbSjecmWsd1b8fOe63rt5XuyT23esnNynRmtP6ylDztK0ju0+tcAnPpHD5z/fiU98YvdUQER2OqamEFxbQ+Fd70I+HMabDzzgdUhERESucXXwKCHEh4QQfy+E+IEQ4jNllr9bCKELIc4LIV4RQozVuZ2WHDzqtddeg15hwnsi2p9UNYfDh/NYXxf4yleCSKUElpbapTckNUPpdlRfH7aWl7E5PAxg5zQ/RERE7cK1xFYIEQTwBQAfBnAzgI8JIW62FPu3AL4qpRwCcBTAH9ezLSnlkpTyk43E6zZd16EoCnRdx/z8PEKhEK5cuYJYhQnviWj/ev31ANbWAgDEjnlsiaqRnZ9HPhxGZm5ux9+NaX6M0ZGBYrLbPTrKZJeIiFqWmzW27wPwAynlj6SUGQCnAfy2pYwEcM328wEAF+rZkF9rbHVdx+joKHRdh6ZpSCaT0DQNiqJgcXER4XAY0QoT3hNR+zh3rgd33XUIul75o1fTOpBKCYRCEnNzGSwvb23PZ0tUnYKiIKPru6bwMab5yalq6W+dsRiCySQ6TTdbWbNLREStxM0+tr8E4Mem318HELaUOQXgG0KI/wdAH4DfqmdD5sGjLl26VM8qylpZWUE8HsfMzAxuuOEGALUNxnPy5Emsrq5CVVXMzMwgHo9jcnISFy9exC233ILnnnsOAOBkzACwvr5ec6xeYazu8CJWN7e5stKFeLwfMzOXMTKS8UVM9ZibuwavvNIDVd1CInFxz7KTk1f3eWgoA4c/JgD47/UB/BdTK8RT7XdI6X9vuQXY/v7BxeJ52DU5if54HJcnJ5HZ/tu1qorg6ipyqopLiURpPV0rK8WyMzPIjIw0vE9O8duxchr3z3+cvn6rl19fO7/GJfOy9Hjx4t7fxc3k19fLr3GV42of2yp8DMCfSSnfCWAMwNNCiF0xCSFOCSFkpR+ng4tGo1hdXa27VnVmZga33norZmZmMDIygkQigREfXQQQNcPKShcikWuxstJV9zri8X6srnYjHu93MLLm+/Snf4pf//UUZmYuVyw7MpJBIvFmTYk8Ub0yIyN4M5HYkahenpnB1q234vLMzI6y/fE4uldX0R+Pl11X18oKro1E0LWy4mrMREREZm7W2P4EwLtMv79z+29m9wL4EABIKb8phDgA4G0AfmYuJKU8hWLt7p6EEPLgwYPG87JlahmZ9sqVK6XHgYEBAMDg4GDVo8WOj49jfHy86XN0GSPhDg4O7lputx6vR0U2Yq12PV6OimyN1altuTEqcrlYnYrXWsb8HjFbWOjC6moQCwsdGB/fKrs+Y2qbaDRbam5rLqNpgKblEY1K1PIer/f8cqqM9Zh+4AOb+MAH/ldxHlH0NTWWcmXKvT5ev/fMMflpHlvjvHM7lkplysVT7XuimvfDjvVEIihEIugD0Gsuo2nIaxqgqmXPne6FBQRXV9GxsIBMJFJabkw/lI1GUVAU1+axtZ47duvxei7NWstYj3077JOfPq/rKePkNWc1Zey2Yz43vH6NWuGYiuDVx2q+a5o9j22j51U1ZeqZx9at6996ythxs8b2JQA3CCGuF0J0oTg4VMJS5h8AHAEAIcRNAA4A+HmtG/JrH1siKo7uW2ngI2Nqm1iss/Q3XQ9AUbq2HwvQ9Qz7mBL5gF3fXUM2Gt3Vhxe4OmhVp2XQRPblJSIiJ7iW2EopcwCOA/g6gO+iOPrxd4QQmhDCuIU7BeB+IcTfAfhLAP9G1jExpnlUZPOATY3q6+vb8UhEtasmKS2X/F6dx9X5hiW6HsDoaHdVgzgRUW0qDVqVtXTv4SjNRETkBFev6qSUz0spf1VK+StSytntv6lSysT281ellO+XUv6GlPIWKeU36tmOucZ2enoayWQSU1NTDcc/NzeHcDiM+fn5htdFRPYUpbBr1F8j2VXVnOPbi8U6d9UQE5G7CoqCreXlmkZpNie7RERO6O3oBQD0dbLiqt242ce2acyjIpv/bkyzo6oqFJsmU3tRFAWjo6MAgAsX6pqJiGjfMEbLc2rUvLGx4g8QdDym2VlAVQFNC7oyyt/Zs8b6gSNHKsfjFb/FA/gvJiOO3t5ejyMpKhdPtbH57bUt2X6z73inb79Jgx/5CHp+67d2v5nK8O3+OcRv56LTWvH4+eVY+PXc8OsxnbhxAo++/CjuGbrHV7HxODauLRJbIcQ4gHGgWMsai8WgququuWOJyD3G4ALGo5UXgzPYxXTbbRIvvGCUcX6wgxMnupBMBnHiRB633ba1Zzz1bscYcEtVc1CUQkODR9UST7MGj9rc3PTV4FHpdLopsVQqUy4e43m1g0dZ3w++HGjpttuAF15A9623Iri2hvzx48i8/PKe67E7d3yzTw2WsR77dtinaj6v/RSvtUy17z27Mk4PHpVOpz1/jVrhmC6uLWIjt4Gnzj+F4+897vn3nqGa97hT26pn8Khy13d+GzyqLRJbc43tHXfcgTvuuAMA0N3dXUpwrXcZzp49W1p2pMJdYKC17lYwVncwVqqWquagadhzwKxGXe2DDChK5SmByo08TeRnAV1H4LXXAADlL3OIiGqXzhcTx43shseRkNPaIrE1M9/lGB4expkzZwBcvctgZPsnTpxAMpnEiRMnMDw8XPp/692AF198EZqm4YEHHsDw8HBTaxHqLWO9s+LnO9f13s3zYp/cvmPl5D41WntaTxm6SlEKUJSMq6+PkTxX2wf56sjTgKJcrUU+d64HX/hCV6nml8hL5imBOmMxiCtXIEMhZDnWBRERVdAWQ4LWM91PNBpFOByGapmOwMpozrywsNBQjAZd16EoiiOjNhPR/lXrFEh20y4tLAwimQxiaqqjNL0SUTOUm+bHPCWQMW1QZnHRdmohIiIiQ1tcwZin+6mWkVxW6nurqirC4TAmJycbitFgJMoTExNMbomoaawjT+t6AHfddQgf/OAGwuE8AMGRoslV1il8yk3zY54SqNJ8uURERGZtkdjWU2NbLSMBNjdXboSqqjhw4ABSqRSmp6cdWScRkR1dD5StidW0Dpw/34NvfKMPup7B/Hy2bI0uUSPMtbLm2lig/DQ/dlMCERERVdIWiW09NbZ70XUdo6OjrtSoKoqC6667zvH1EhHpegCjo907ktirg0ztHFJBVXMYGtrE5ORFALU3bSaystbIAjtrZc21sQBYI0tERI5qi8TW6RrbWCyGZDKJ2PZd5UaU61M7Pz+PcDiMubm5htdPRGSIxTp3JbFG31pVze1IfBWlgGeeuYDh4fIDjBFVy6iV7Zye3lEjC+yslWVtLBERuaktEluna2yNgaWi23eVG2EkyeY+tdX27yUiqkU0mi0lsQZzTez0dDHxnZ5mP1pqnJHQdkxNIZhMQgA7amQB1soSEVHztEVi63SNraIoWF5ediTxjEajCIVCSKVS0EwDZADuNnkmov3HOkCUwehnu7FhTNvEWUGpPuX6zBoJbWZujjWyRETkmbZIbJ2usXWSoihYXFzE4cOHsb6+viOJdbLJMxGRHaOfbV8fcPhwHgA4rQ/VLKDr6D56dHef2fl51soSEZHn2uLKptEaW7fnllUUBQMDA1hbW9tRa+tkk2ciIjtGP9u5uQwGBoC1tcCuwaSIKumMxSBSKchQqNRnlgktEbWa3o5eAEBfZ5/HkZDTXL2yEUJ8CMB/AhAE8KSU8vOW5f8CwFMA3g7gLQCfkFK+Xut2pJRLAJaEEPfXE6cxt6ymabj99ttLf9d1HbFYDKqq4sYbb6xn1SWqqkLTNKimaQ0URWE/W2obPT09Ox79wG8xeRVPdzcQDAIHDgQxOwuoKqBpQd+9PoB/j1lvb6/HkRSVi6fa2Op+bc+eLZ40H/0oEAxCaBq6jxypbR1N4Ldzx2l+Oxed1orHzy/Hwq/nhl+P6cSNE3j05Udxz9A9voqNx7FxriW2QogggC8A+ACA1wG8JIRISClfNRWbA/DnUsr/LIQYBfA5AHfXsa1xAOP1xlou6dR1HUePHi31jf2Lv/iLelcPgEkstb/Nzc0dj1ZSytJzIXb38TQvr6ZMueXWMnYx1bqeestY96lcPM2I5cSJLiSTQRw/nsfAQHGQqeFhiQsXao/HjeNkLmN+jbw6TuXiSafTTYmlUply8RjPK62vmvdDufV0HT+O4Noa8m+9ha3V1eLyMu/zZh0vuzJ2547deryOt9Yy1mPfDvvkp8/respU+96zK+PUeWo+N7x+jVrhmC6uLWIjt4Gnzj+F4+897vn3nqGa97hT26pln/a6vvPqWNpxs8b2fQB+IKX8EQAIIU4D+G0A5sT2ZgB/sP1cB/BX9WzIXGNbz12OsbExjI2N7fjbI488glQqhf7+fszOzrbU3QrG6g7GSq1KVXPQNGB9XSCZDGB6GhgYAB54oIfT/VBFYmNjxyMRUStL54uJ40aWn2ntxs3E9pcA/Nj0++sAwpYyfwfg/0SxufKdAPqFENdKKd+sd6MXLlyo9193ePDBB7G1tYWZmRncdNNNeOONN/Ysv7Kygng8jpmZGYyMjDgSQ70qxeonjNUdXsS6vr4OwF/JtN9i8iqeW24BnnsO+OM/7sOjj/YjlZJYW+vA5uY1+NM/fcM3rw/AY1ZJuXguXbpU9/9W459JiQCAgpRVb8sLfjtWTuP++Y9f3g9+fe38GpfMy9LjxYsXPY7mKr++Xn6NqxyvB4+aBvCvhBDnAfwrAD8BkLcWEkKcEkLISj9OBjYyMoJEIlF1khqPx7G6uop4PL5r2crKCiKRCFZWVpwMkYioJn/91wewsRHAP/5jADfckMGnP/1Tr0Min+taWUHgH/8RACB91u+LiIjIzM0a258AeJfp93du/61ESnkBxRpbCCFCAD4qpdx1+0tKeQrAqUobFELIgwcPGs/Llqm3zbnRrnxwcLDsOjRNK/XTtZZZWFjA6uoq7rvvPiwuLpb62rrVLt0c61771Oh2nChjjbXa9XixT3axOrUtJ/dpr1iditdaZmBgoKFtutnHttbzy6kydn1szfE087337/6dxNGjEqlUAD/9aSf6+vowMBCoKZ5m9bG1+6x1clvlltvFY3y3uB1LpTLl4qn2e6+a94N1PV0LCwhcuQIZCED+63+NgwcPet6Hz66M3bljtx6v4621jPXYt8M++enzup4ybl1z1hqT+dzw+jVqhWMqglcfq/muaXYf20bPq2rK1NPH1q3r33rK2HGzxvYlADcIIa4XQnQBOAogYS4ghHibEMKI4bMojpBcM9HgdD+NMKYKsj43U1UVoVCoNBAVEZEXFKWA06e3EApJpFICCwtXv6R0PQBF6eL8trRDTlUhQyGIQgHBr3wF3aOjCLg0NR4REVEjXLuCkVLmABwH8HUA3wXwVSnld4QQmhAisl3sdgB/L4T4HoB/DmC2zm0tSSk/6UDYts6dO4e77rpr11y35qmC7CiKgsXFRYTD4R0jLxMRNZuiFPCZz2QRCkl88INXB87QtA4kk0HEYp0eRkd+U1AUZD/72WJyu7GBYDKJDt6gJSIiH3L11ryU8nkp5a9KKX9FSjm7/TdVSpnYfv5fpZQ3bJe5T0q5Vc92mlFju7CwgPPnz+9KYCORCEKhECKRiM1/FimKYlujS0TUTEtLQaRSAo8/Pohz54qDQahqDuFwHtFo1uPoyE8Cuo7Oz30OIpUC+vqQD4eR4w1aIiLyobZoc1ZLja2u6xgdHd1V81rJ5OQkhoaGdtW4JhIJpFIpJBIJm/8kIvKXaDSLAwck0ukgNO1aAMWaXF3PQFEKHkdHftKhaRCpFGQohNwnPuF1OERERLbaIrGtpcY2FoshmUwiFovVtI3h4WE888wzu2pcVVXds4mxUUtbayJNROQWRSnguuuKgzCk04J9a8lWTlWRD4exdfo0gl/5SrEp8tSU12ERERHt0hZXMrXU2EajUYTDYUSjUUe2XamJsZFIT0xMMLklIt+Yn89iaGgTvb0SyWQQmtYBXQ9gdLSbSS6VJSyPREREftIWVy+11NgqioLl5WXX+rpaa2ij0ShHRCYi31GUAp555gJU9U0cPpzH+rrA1BQHkKKdOqamEEwm0Tk9jczcHPLhMLLz816HRUREtIub89g2jZRyCcCSEOL+Zm5X13XEYjGoqlpKlI1RkmOxGBRFKY2IbMxxS9Suenp6djz6gd9i8mM8R44AX/pSEOfOATffDAwPA5oWRG9vr2cxmR+9ZsTh1ethVS6eamOr67UNFO9/BwMBBO+4A7jjDgSr/++m8tu54zS/nYtOa8Xj55dj4ddzw6/HNNQZAgD0d/f7KjYex8a1RWIrhBgHMN7s7RrNjDVNKyW2qqpC0zREo9EdiS+bIVO7MybwNh6tvJgA3S4mLyaqt4vHy4nqjTjuuCODV17pxLFjWTz0UA4AkE57M1G9+TXy6jiViyedTjcllkplysVjPK+0vmreD9b1BI8dQ+fnPofsxz+OXJXb8aqM3bljtx6v4621jPXYt8M++enzup4y1b737Mo4dZ6azw2vX6NWOKZ3Xn8nHv/24zj2nmNVfdc06/Okmve4U9uqZZ/2ur7z6ljaaYvE1lxj69ZdjnJ3K2ZnZ0uJrPH3sbExjI2NAQDe//73I5lMYnZ2tvS3ZmilOyuM1R2tFCt5L5EoTv+TSATx0EM56HoAsVgnVDXHUZL3uWAiAZFKIbi0hMItt6AzFkNOVVHg1HVE1KKe/eGzSOfSePrbT2PyfZNeh0MOaovE1sytu2fl7gTfdtttOHPmzI7l5vU8/PDDmJ6exltvvYXnn39+V79et2thjEc/37mu926eF/vk9h0rJ/ep0drTespQ61LVHDSt+AgA09OdWFsLYmoKePnljMfRkZfykQgC3/kO8uPj6IzFEEwmAU1DhoktEbWodL6YK2xkNzyOhJy27waPaiYjkV1bW8MUp0cgIp/aPYft1fFvdT3A6YD2MXONbX58HDIUQj4S8TosIiKiXdriSqWW6X6abWNjY8cjEZHfzc1lEA7nMT+fhaYVR0qemGByux8Z89hmo1EEl5YgUil0fu5zCHDcCCIi8pm2uErxa42truv4+c9/DgDo6+vzOBoiotqpag6hkEQqJaBpbdd7hSooKAoyuo6CoiAbjUKGQhCpFLomJpjcEhGRr7RFYuuXGlvrHLaxWAxXrlxBKBTCPOf9I6IWoOsBHD3ajWQyCE3rgKIUsLhYrME1+uDS/lRQFGydPl1Kbju252YP6Dq6FIWJLhERecq1xFYI8ZQQ4mdCiP9hs1wIIR4TQvxACPGKEOK9DWzLkxpbayJrzGGrbX/ZR6NRhMNhLC4u7ho4iojIK0a/2XPndo+aHYt1IpUSCIVkKZHd3QeX9quCoiCzuIh8OIzc9tzsHZqGYDKJzlgMABNdIiLyhps1tn8G4EN7LP8wgBu2fz4J4Iv1bsiNGltd1zE6Orrn/LPmeWyB4hy24XAY6vaXvaIoWF5eZlJLRL4Si3UimQziU5/657uS22g0i3A4j9Ont5jIUlnm5snAzn64AEqjJ3doGpNcIiJqGtcSWynl3wB4a48ivw3gz2XRfwNwUAjxjnq25UaN7fT0NJLJ5J6jGRs1suZE1qjFJSLyq2g0i1BIIp0OYmFh0OtwqMVZE91sNFqq0TVqc83NlrtHR5noEhGR47wcCeSXAPzY9Pvr23/7aa0rklIuAVgSQtx/6dIlR4IrFAqlx0QigUceeQSf/vSnETFNczA0NITnnnsOAHDx4kVHtuuE9fV1AEBPz+5mhn7DWN3hRax+fH38FpNf4hkaAp58sguPPHIAn/zkT3Hx4tXB7U6evBarq0GcPJnD0NBbWFnpQjzej5mZyxgZcX9OW7+8RoZWiKfa772m7cvQELD93dg1OYn+eByXJyeRuXgR1548ieDqKnInT+KtoaHSv3StrBTLzcwgMzJS12b9dqycxv3zH6euORvl19fOr3HJvCw98vq9Mr/GVU5LDB4lhDglhJCVfuz+f2VlBZFIBCsrK1VvU9M03HrrrdA0DfF4HK+88gq++MW6W0sTEfnKyEgGf/qn38P73nd5x99nZi7j1lu3MDNT/Hs83o/V1W7E4/1YWelCJHItVla6vAiZWlBmZARvJhKlZPXyzAy2br0Vl2dmdpTrj8fRvbqK/ni87Hq6VlZwbSSCrhq+x4mIaH/xssb2JwDeZfr9ndt/20VKeQrAqUorFELIgwcPGs9Lf19YWMDq6ioWFhYwPj5uLl9uWwCA8fFxjI+PQwiBH/7wh/jud7+LD3/4wxgcHCyVsVuHeT1elNnc3AQADA4O7lputx6v4rXGWu16vNgnu1id2paT+7RXrE7Fay3zi7/4iwCAQ4cOlS3rJb/F5Od4JiaKP0A3AOCP/ghQVUDTuqGq3VhdBR57rHu7THNi8gM/x1NrbJ7uy/YJ1m39+/aJ1q1p5eN77DFgdRXdjz2GSief346V07h//uG3WP0Wj8FvcfUf6MdPr/wU1/Re47vYAP+9Xga/xmXmZWKbAHBcCHEaQBjAupSy5mbIQLGPLYBxu+WqqkLTtFJf2JoDTSSQTqfxjW98AydPnqz6/3RdRywWg6qq7HdLbc9Ipo1HKy9uVtjF1KwbOdZ9KhePH26C2cXz4ovFKX9UNYfh4QJOnAhA0zrw8MNZpNMF2201Eq85Jq+OU7l40ul0U2KpVKZcPMbzam/O7fV+sFuP6/s2PAycOVMsU+a1Dpw4gQ5NQ+7ECRRM50ZA19EZiyGnqti88cbS/vlinxwuYz327bBPfvq8rqdMte89uzJOnafmc8Pr16gVjumd19+Jx7/9OI6951hV3zXN+jyp5j3u1LZq2ae9ru+8OpZ23Jzu5y8BfBPAjUKI14UQ9wohPiWE+NR2kecB/AjADwD8CYDfq3dblUZFbnRQJ1VVMTQ0hMnJyZr+r5oBqIiI/EjXA5iY6CrNZwsUp/1ZXuZoydR81gGqDOYRmK04UBURlfPsD59FOpfG099+2utQyGFujor8MSnlO6SUnVLKd0opvyyl/JKU8kvby6WU8gEp5a9IKX9NSvmterfl9jy2iqLgmWeewfDwsFubICLyFet8tsbct7reEkMz0D5hHoHZykh6jfl1DZyCiGh/S+eLNaIb2Q2PIyGnedkU2THmUZF7e3td2YYxEtheI4KdPXu21Oz5yJEjeOKJJ0q/N3MksWpi9QvG6o5WipX8KRrNIhYDVDUHRSlAUYq1t7EYoChb0PUAYrHO0nIiLxQUBZnR0eIvFy7sWJaNRoFYrDS/rsGYggixGLYsNcABXS82eVbVXbXDRETkb22R2JpV0y59r76vdm3Oq+n3deLECSSTSZw4cQK33XYbbrvtNrzwwgs7+rLZbcvNfnN+7mtUb/8LLwePcutYujF4VL39XespQ+1FUQoYHb06vY+q5qBpxYRX1wM4erQbqZSApgGK4v40QES1KihKKXE1f4LliqOh7Up4AVPSq2nImK4PzH15mfASEflTW7QpszZFNvrT6jbNjGKxGJLJJLQyfXIaoRZCZMoAACAASURBVKoqwuFw3YNUERH5laIUoOsZKEphVzNlA5srUyuw668LFJPeck2b7frysh8vEZF/tMXVh3XwqEqJazQarZiA6rqO0dFR2+S4nEYHqSIiagXRaBbhcB6nT+8cSErTOrabK3dC1wMYHe1mkkstxS7ptevLa9TwGv142X+XiMg7bXHFYa2xrZS4KoqC5eXlPRPQemp1K9UUExG1A7vRkVU1h3A4j2g0i+npTiSTQUxNtV2PF9qH7BJeo4bXaNZsJLpGzS4TXSKi5mmLxLbSdD/1qKZW10rTNFeaOBMRtQKjuTIAvPaa8fVSvn82UTsoKAq2lpdLCa+1KXOpRnd6mk2WiYhc1haJrbXG1ok+tEatrvH83LlzFf+HfWyJaL8p1682FuvElSvFPrjz81kPoyNqLmvNrpHoCqDUZJm1uERE7miLxNZaY1ttH9pqmg0btbALCwsV42AfWyLaT3Q9gImJ4jRAmna1ybFdH1yi/cZIdDNzc6Umy6XmylNTTHCJiBzUFomttca2mgTTrlbXOmiUUQs7OTnpUvRERK3JGB35wAGJ9XVRqrW164NLtF+Zmyxba3HN/XHZXJmIqH5tMaqHlHIJwJIQ4v5KZY05bMfHxwFgV62ukfDGYjEoilL6uWCZ+J2Idurp6dnx6Ad+i6nd4pmdBVQVuHRJ4NVXBWZnuzE25m1MTjPi6O3t9TiSonLxVBub315bp7XM/o2NFX/OngVUFUFNK8b8yCNAMongI48Ad9yx69/8di46rWWOn4lfjoVfzw2/HtNQZwgA0N/d76vYeBwb1xaJrRBiHMB4NWWNxBVA2WbI0WgUsVgM0TITtxv/o2kaotEomxwTmWxubu54tJJSlp4LsXtAIfPyasqUW24tYxdTreupt4x1n8rF06xYypWpJx7z8ttuA86cKdbUTk114K23BJ5/Povbb8/XHa85Jq+OU7l40ul0U2KpVKZcPMbzSuur5v1gtx4vz9Nqy9idO3br8TpeDA8DZ85gO2iIhx9GZyyG/NgYgv/yXyKnqjtGYbYee1/uU41l/PR5XU+Zat97dmWcOk/N54bXr1ErHNM7r78Tj3/7cRx7z7Gqvmua9XlSzXvcqW3Vsk97Xd95dSzttEVT5FpGRTb639olrpWmAjL63Ma256zbSz1z4RIRtRpFKWBgAFhbC5T62nIeW6LaGM2Vg0tLZacM6qliEEsiquzZHz6LdC6Np7/9tNehkMPa4orD2sd2L9XMYbsXo8+tXWJs5sTozERErcCYw1ZVc9D1AI4e7d41qBQRVZaNRstOGTS4PYgl++ISNSadL9aIbmQ3PI6EnObaFYcQ4ikA/weAn0kp/7cyyw8D+FMA7wVwQko5V++2zH1s3WqXbrQrHxsbw1iVncg++tGP4tVXX8VHP/rRprZLb6W28IzVHa0UK7WH4kBROWhaB9bXgVSqON2Pqua8Do2opRQUBZnR0dLvOVUFNA0XH3gAANAZiyGYTCIwMYHM4uKO5spERPuZm7fS/wzAEwD+3Gb5WwAeBPARJzfqVn+Hevp9PfXUU7h8+TKeeuopHD9+vOZY6i1jbQvv575G9fa/8GKf3O5j4OQ+NdrftZ4ytH/peqCU0K6tBXH4cAHhcB7RaBaKwnOEqBEFRUFGUbC5PYhlfnwcgZdegkil0KFpyDCxJSIC4GJTZCnl36CYvNot/5mU8iUA2Ua3VUtTZC+89tpr7GdLRG3JPJctIBAO5zE3l+F0P0QuCX7lKxCFAuSBA6XmykRE1CajIpubIl+6dMmVbayvrwPYu2nnysoK4vE4ZmZmMDIyglOnTuHee+/FxsYGVFVFIpFwJbZ6YvULxuoOL2L14+vjt5jaMR5VvXZ7LtsCCoU8JifXMTSUQb0fxe34GjmpXDzVfu/5bV+c1u77V3jhBbzji1+ETKUAALl3vxtv3nILcPGix5E5oxWPn1vXnLXy62vn17hkXpYeL/ro/ePX18uvcZXTEoNHCSFOCSFkpR+v44zH41hdXUU8HgcAjIyM4KGHHkJfXx8+9KEPeRwdEZHzZmYu49Zbt/Dud+fxve91Ihq9BpHItVhZ6fI6NKKW17WygmsjEXStrOAdX/wiQq+8Atnbi61bb8U6B6YkItqhJWpspZSnAJyqVE4IIQ8ePGg8t1uXufyey81ljL6Kg4ODtuvQNA2apkFVVRhxPPvss9jY2MCzzz6LEydO1BRLvWXMse61T82IpVIZa6zVrsfLPrbWWJ3alht9bMvF6lS81jIDAwMNbdPNeWxrPb+cKmM3j605Hj/MY1tLPNZ9ikQEIpECdB3QtDzW1zuwuhrAqVMdGBgojpZcrklypXls9/qsrWY9tZSpZh5b4zPd7VgqlSkXT7Xfe9W8H+zW4/W8k9WUsTt37NbjdbzVlOlaWEBwdRVd992HNx94AMFgECIWQ0FR0CcE+nwWb61l/PR5XU8Zt645a43J/Lng9WvUCsdUBK8+VvNd0+x5bBs9r6opU888tm5d/9ZTxk5L1NhW4kUf23Jz1CqKAl3X655KiIioVSlKAbqewfx8FuFwHoBAMhnExEQX57IlqlNOVSEPHIBIpdD/7LO48MwzHAWZiMiGa1cbQoi/BPBNADcKIV4XQtwrhPiUEOJT28t/UQjxOoA/APBvt8tcU8+2pJRLUspPOhd9ZdY5ao2E1jpI1NzcHMLhMObn55sZHhGRJxSlgOXlLczNZRAKSaRSgsktERERuc7NUZE/JqV8h5SyU0r5Tinll6WUX5JSfml7+Rvbf79GSnlw+/k/1bMtN2tsjYT13LlzO/4ejUYRDoehbo9IqGnajkTXwFpcItqPFKWAz3wmi0CgmNxqWkv0fCHylY6pKYgrVyAPHMCbHAGZiGhPbXGlYR4V2el1GwlrJpMBAHzhC19ANBqFoihQFKXUDlxV1VL/WiKi/U7XA/j85ztRKAiEQhKqmvM6JKKWIzY2AADy7W/H5vCwx9EQEflbW7QNc7PGVlVVhMNhTE5OYmFhAclkErFYrLTcXBvLmlkioqJYrBOpVDGpXVzMcE5bonr09e18JKKG9Xb0AgD6Ovm+ajessa3AqJm9cOECgKs1toapqSmsra1hamoKL7/8stObJ2oZxvxmfprnzG8x7Zd4zp4FLl8Gbr4ZeOwxgSNHuj2PqV5GHL29vR5HUlQunmpj89tr67S23L8nngAefBABAAPf+hYyIyO+ORed1orHzy/Hwm+fUwa/HtOJGyfw6MuP4p6he3wVG49j49oisRVCjAMYd3s7w8PD+J3f+Z2yw01vbGxAURSoqspaW9qXjOHgjUcrL6f7scbk9XQ/5nj8MN1PLfFUc5yOH+/C2loQhw/nMTycQblTotJ0P5ubm76a7iedTjcllkplysVjPK92up+93g926/F6eo5qytidO3br8TreasoEtrbQ9Q//AJFKoe+P/gjrv/mbex5vr+OttYyfPq/rKVPte8+ujNPT/aTTac9fo1Y4potri9jIbeCp80/h+HuP+266n0bPq2rK1DPdT7nrO79N99MWia25xtatuxx2dyueeOIJqKqKS5cuIZlMYnZ2FmNjY67EUK1WurPCWN3RSrFSa9P1ADStwzJfrbA8ElE9OjQNIpWCDASw8cEPeh0OUVtI54uJ40Z2w+NIyGltkdiaOXn3TNd1xGIxqKqKG2+8EcDuO8HDw8M4c+YMdF2Hpmk4ceJEU2saypWx3lnx853reu/mebFPbt+xcnKfGq09racM7T+6HsDRo13box4DilIcZG9uLoNYrBPRaNbjCIlaWz4SQeCllyAKBfR94xtYv9/xHldERG1j3w4eZTfvrJl1rtq9cFofItpvzANERSJ5KEpxvlpjLlsOGEXUmODTT0MUCpAHDuDi5KTX4RAR+VpbJLZSyiUp5ScB7JmomlWTtFrnqiUioqui0SzC4TwWFzNIJIJIJoOYmurA6Gg3dL0tvl6IPBPQdQReew0AIK+7jtP9EBFV0BZXHuYaW/NUPHuxJq3lanBZC0tEZE9RCtD14lQ+qppDOJwHIJBMBjE93ckEl6gBHVNTEFeuQB44gOz8vNfhEBH5XltccZhrbM1T8ezFmrRqmrZrjtpqVNOkmYio3RlJ7vx8sRZ3Y0OUanCJqHZioziwjXz721HgDXYiooraIrE119jWW7saiUQQCoUwPl7brEFGQlxNP1wionZU7Fe7s39tX2nee46MTERERO5ri8TWXGNbr0QigVQqhaWlpbLLz507h7vuumtXzayqquyHS0T72tRUx67a2bm5DMLhPObnOTIyUV227w6Jn/8cAbYKIyKqqC0S23pGRbYyElS7pswLCws4f/78rppZczNkNkkmov2pWCv72muBUp9ajoxM1Jjs/DxkKARx5Qo6pqZw6K670HPunNdhERH5lmuJrRDiKSHEz4QQ/8Nm+TEhxCtCiG8LIc4JIX6j3m3VUmOr6zpGR0d3JaCVBoqanJzE0NCQbc0smyQT0X41P59FKCRx5YrgqMhEDikoCjKLi8iHwxAAes6fx+DCAgK6ju7RUdbiEhFZuHnl8WcAPrTH8v8J4F9JKX8NQAxA3TWu1hrbvQZ0Mqb5qXWQqOHhYTzzzDO2iS+bJBPRfqUoBSwuZnaMihyLdXodFlHLKygKMrqO7Pw8NoeGcHFyEp2xGILJJDp4I52oLr0dvQCAvs6+CiWp1bg2XKWU8m+EENftsdzcnua/AXhnA9taArAkhLj/0qVLOHnyJFZXV6GqKmZmZhCPxzEzM4ORkRFMTk4iHo9jcnISFy9erHob6+vrAICenp6yy2+55RY899xzAFDTet1QKVY/Yazu8CJWY1t+en38FlM7xzM2Vvw5exZ48EHg8uUgvvnNXhw54l1MTjDi6O3t9TiSonLxVBub315bp7X1/o2N4cIttwAAgocOAaqK4Ec+gp7f+i1A01DzG82HWvH4+flzwQ/8ekwnbpzAoy8/inuG7vFVbDyOjfPLPAz3Avh/7RYKIU4BOFntyszJbDwex+rqKuLxOEZGRko/tfrbv/1bfPGLX8TDDz9c1/8Ttbs33njD6xB28VtM+yGem24Cstm34fvf78KnP53Biy/+o+cxNaIV4rlw4ULd/9tO9s3+3XQT8MwzuDYSQffqKrb+8A9xeWYG/fE4Ls/MINOi1yitePyqfe+5za+vnV/j+i+v/hds5DbwJ9/6Exy7/pjX4ZT49fXya1zleJ7YCiEUFBPb/92ujJTyFIBTVaxLHjp0CBMTE5iYmAAAvO1tb4OqqtA0DYcOHao7zieffBKvvPIKHnvssdK6/a6R/W02xuqOVoqVWs/KShfi8X7MzFzGyEim9HchxI5HInLe5ZkZYDuZ7Y/H0b26CsTjeHNkBF0rKy2f6BK55UruCgBgM7vpcSTkNE8TWyHErwN4EsCHpZRvOrHOdDptrBtAsW/smTNnAADPP/88NE1DNBqFoihlL7qklNYYAQC///u/j4WFBZw4caK0DfPyvdbT7DKbm8U3qvFot09+iNcaa7Xr8WKf7GJ1altO7tNesToVr7XMwMAAAGBwcLCu9blxTI39t8bUrPPduk/l4vHDZ0Ut8RjLdT2A++7rRiolsLDQgUjkamL7H/9jHrFYANFovubzwRyTV8epXDwHDx5sSiyVypSLx3he7WfYXu8Hu/V4eZ5WW8bu3LFbj9fx1lrGeuxFJIJCJII+AOjvR17TIKNRHDx4EN0LCwiurqJjYQGZSAQBXUeHpiGnqsjffrtv9slPn9f1lKn2vWdXxqnz1HxueP0atcIxFcGrj9V81zTr82TXe9yj7z1rGbvj6FQs9ZSx41liK4R4N4DnANwtpfxeg+saBzBeqdzU1BTW1tYwPT2N1dXVmrYxPDyM4eFhHDp0qKoXloionU1PdyKVEjhwQEJVczuWKUoBirK1/RtrbYncVlAUZBSldH2SjUaBWAy57QEtO6amEFxbA6amkK/x+oeIqFW4Od3PXwL4JoAbhRCvCyHuFUJ8Sgjxqe0iKoBrAfyxEOK/CyG+Ve+2apnupxZ7ja5MRLS/FRPW664rXkgrShen+CHyCWM05cL2TA7G7SXjkVMGEVE7cu0qREr5MSnlO6SUnVLKd0opvyyl/JKU8kvby++TUg5KKW/Z/vnNerdlne7Hzvz8PMLhMObm5qparzE1kHluWrt5cImI9pO5ueL0PnffncPERBeSySA0zfNhG4iojOz8PPLhMLLz8wCwY8qggK6jS1GY5BJRy2uL2+vV1tgqioLl5WXbuWitotHorrlpNU2rOA8uk18ianeKUsDy8hYSiWCpSfL6umCtLZEPWWtws9Eo8uEwcqqKDk1jkktEbaEtrkCqrbGtlbkZ8l133YVz585BVVWEw2FEo1Hb/6sm+SUiageRSB6hkMTb3y6xthZgrS1RCygoCraWl1FQlOKAUpYkt9Ny/cKEl4haQVsktm71sTVomobz589jYWFhz1pfo09uJBKpmPwSEbUyXQ9gdLQbTz9drLHt6wPC4fyugaSIyN/MtblGkpu1XL+Ya3UN7KdLRH7TFomtWzW2BlVVMTQ0hMnJyT3LGTW1iURiR/LLQaiIqN3EYp1IJoPY2BAIhSTuvjsHXc9AUQpeh0ZEdbI2WTaYa3UNRj9do3aXtbpE5LW2SGzdrrFVFAXPPPMMhoeH9yxnNFM298kFria8ExMTTG6JqC1Eo1mEw3n09QGplEAiESwtM2pz2d+WqD2US3iNfrpG7S5rdYnIa21x1eF2jW21jFpZc03t6OgoIpEIQqEQUqnUjhGWiYhalTF41Px8dlcTZKM2Nxbr9DBCInKTuZ8uUF2tLpEf9Hb0AgD6Ovs8joSc1hajfEgplwAsCSHu9zoWXdehaRqi0WhpuiAAWFxchKZpu2pzidpFT0/Pjkc/8FtM7RjP2FjxB7haYzs7C6gqoGlB9PT04OxZ43fgyBH3Y3KSEUdvb6/HkRSVi6fa2Pz22jptv+yfX87FXbY/DILmv21/GAQ1DT3nzu35QdCKx88vx8Kv54Zfj+nEjRN49OVHcc/QPb6KjcexcW2R2AohxgGMu72dc+f+f/buPbiR674T/fcAfAwfIw7X1iae2LXjVGRP7JStsbxBhlnuTmPsuw5nB+uxpHAcWZtYtlNKMqsYBbLsFd2tcbcp2wF5qUjyRpVYs95MbnloXSlZTkWVijRslXkvfeG61DiyvaEfyaoi3YnihzgMQXIIEjj3D7AxINgNNIAGuwF+P1VT4BCH3b9GNx4/nHN+Zx5f+tKXoKqq45JBxRWRreRW0zQoiuJ6mSGiZrS+vr7jtpSUsvCzEKLs/W7a2N1f2sYppmq3U2ub0mOyi2evYrFrU0s8lc6TaeYrI6vqJo4fz2F9XWBsLL/O7dhYFgMDmbL7KY7Jr/NkF8/a2tqexFKpjV081s+Vtufm+eC0HT+vU7dtnK4dp+34HW+1bUrPfVMc0/HjwHPPAQA6o1GEUylkx8aQGRhAyDTRpuvYVFXkFMX31+ta2rh97jm18eo6Lb42/H6MgvQe7NRmenEaq1uruHD1As6955wvn09qfY57ta9qjqnc5zu/zqWTlhiK7PUcW6d1aKempiou41O8HFC16+YSETW7RKINqVQYIyM3hyFr2hYrJhPtc6VDlYuXFgqZJg7ffXe+V5eowday+cRxdXPV50jIay2R2Ho9x9YaQlyawMbj8YrL+JTOsyUialWmGYKidJQUiRIlt/n5uKyYTLS/lRagKl5aqN0w0HX1Kn7m/vtZaIqIatYSQ5GL59h6MS59fHwcmqZB1/Ud48pPnjyJe++9FwBw5cqVQpuTlSaN7bFmGgvPWBujmWKl5mUViRoeDmF6Op+4Tk5uFoYiExE5ySkKNk6cAABsAsCv/zrCa2uAriOznfyWDlcmIiqnJRLbYl7Mdzh+/Die254TUjqu3Jq7MzY2hlQqhbGxscIyQFbhKE3TcGL7xbqeWGptUxpzkOca1Tr/wo9javQcAy+Pqd75rrW0of1HVTdx9mwI6bSArrdBUTJ+h0RETSinKPinJ55A/9QUQkVFNtsSCYQXF4GREWwsLPgYIRE1g4YNRRZCXBBC/EgI8R2H+/+jEOIlIcS3hBD/rxDi39Sxrz1f7kdV1V1r1lqFo0qX9LGGJnMNWyJqJYqSw/R0Zsf8WV3Pz7E9e5br2BKRe+sDA7j21FM7emaLJzaETBMdisKhykTkqJGfOr4C4ANl7r8C4N1SytsB3Afgy7XuyOviUXbm5+dx9913F5JTu8JQVuGo0iV9nBJeIqJmZ82fzf/cgVgsi95eiXRacB1bIqrL5uQkspEIMhMTaB8ZQTiVQlsi4XdYRBRQDUtspZRfB/B6mfvT8uY4xh4ANY9p3IseW13XcfXqVSTKvKA6FY5ySniJiFqF1VP7+c+349Of3kQkkuU8WyKqS05RsDE7i5yi3Oy9XV1lzy0R2fJ1jq0Q4gyAzwP4lwBO1bqd4uJR169f9yS2ubk5JJNJjI6OYnBwELlcvppnLpdDtfu4/fbb8cwzzwAAlpaWPImvnOXlZQDNUTiIsTaGH7EG8fEJWkytHE883oGPfexfIJ0O4b//d+CWW7aQTqextFTdvNtWfoy8YBeP2/ekoB2L13h8za3S8XWcP49bVBVtr7yC8CuvYEvTsDQzs5ch7uLVZ856BfXaCGpcMisLt3vxudytoD5eQY3Ljq8ToKSUfy6lPArggwAcF4cVQpwXQshK/7yMLZlMYmFhAclkEgAwOjqKd73rXRWHE8/NzSEWi2Fubs7LcIiIAm1wMIMnn3wdd9yxgfX1EBYWOqGqt/gdFhG1kLZr1xC6cQO5nh6sjI76HQ4RBUwgqiJLKb8uhPh5IcQbpZQ/sbn/PIDzlbYjhJCHDh2yfnbaV3F7x/s/+9nPwjAMaJqG/v5+vP/978f73/9+HD58uOw2pqamsLCwgI9//OO4dOkSFEXxrSpyf3//rvudtuN3VWQrVrfb8bMqcmmsXu2rEVWR7WL1Kt7SNn19fXXtsxHntNbry6s2pcdkF49fzz271wo32yl3nmIxIBbL4T3vyc+tDYfbdj32phkqLAdkrWtbvI3imPw6T3bxWO8tjY6lUhu7eNy+77l5Pjhtx8/r1G0bp2vHaTt+x1ttm9Jz3wrH5Pb1OmSa6Pz4xyFWVyF7e7E5PY0eRUGPz8fk1WdOt22c9lN8bTTLOd2LWJzaiPDNWzfvNXv1euLmOe7Vvqo5pkZ//q2ljRPfemyFEL8gtiMXQrwHQCeAn9a4Lc/n2NoVh3JD0zT09vYinU7j7NmzrIRMRPvOxES+UvLExO5hyNZcXKfCUvPzXbj77sOsqExE+YQ2GkX7yAhEOg3Z24vM9DTXtCUiWw3rsRVCfBXACQBvFEK8CuAhAO0AIKV8AsCdAP6TEGITwDqAYekmFbdRPMe23rhN04RhGFBVteqkFsgnxNPT0xgeHkY6nYZhGIhGo/WGRRR41tyLIM3BCFpM+yWeU6fy/4DwrvvGxwFNA3Q9jO7u7l33/+EfhnD1aifGx4GhIU/Dqon12NjF6ge7eNzGFrTrz2v75fiCci16zfb8jY8DqRTwjncAAwMQuo7Okyd9inC3oJyLoF4bQX1O9rb3AgAOdh4MVGw8j/VrWGIrpfxwhfu/COCLXuxLCHEawGkvtmUYBlKpFAzDKCS2pmniM5/5DOLxOO66666K21AUBZcuXSokyET7gTVUxbot5edQ5NKY/B6KXBxPEIYiVxNPvedpYAB4/vl8m7W13W1+//eXoOtvwOuvt+Mv/zJjO1zZ7b68OCbrsVmzgm1wLJXa2MVj/ex2KHK554PTdvweOuimTfHxtcoxFSs9961wTJVer8OnTqH9pZew+Ru/ga14PL8Nm/cYv47J7XPPqY3XQ5HX1tYCf073MhanNmfeegaPffsx3PPOe3a9XgRhKHK915WbNrUMRbb7fMehyA0gPVzHVlVVRCKRHQmptdTP/fff73poca1DmYmI9rOBgXUcPJjD4mLIdriyaYagKB0cqkzUokKmWVjOJzwzA5FOI3z5st9hUQt5+u+extrWGi5++6LfoZDHWuKTgZdzbO0SUk3T0N3djbW1tYpVkYmIqD7x+JLjOriJRH6ObiIRiNqHROSBkGni8N13o2t+Hm26jnAqhTZdx5amIRuJYJOj38hDa9l8j+jq5qrPkZDXWuKTQfEcWy/GpV+5cgWapkHXdZw8eRJDQ0O4cOECkskkxsfHAzf2vVQzjYVnrI3RTLHS/mWa+V5ZTdsqDDkG8r22d92VcRh2JEpuiaiZhUwTnWfPQqTTwNQUtj73OWA7qc0pCjZOnPA7RCJqEi2R2BbzYr7DuXPnsLi4iHPnzuHFF18EALz3ve/F9PQ0Dh8+HJi5Vk5tSsfCB3muUa3zL/w4pkbPMfDymOqd71pLGyI71vI+pckrABhGO1KpMHQdUJTdFZTtTE5uFrZHRM0lZJqFnlirsnG7YUCk08h2d2MpHke/oiDDaVxEVAMORbaxurq645aIiNwzzRCi0c5CUptPXnd/j6qqm4hEslUlqYqSg2lmdiXJRBRsIdNEx/BwYZixZVNVkY1E8E9PPIH1gQEfIySiZtcSia2XxaOIiKg+Vk+sNczYLnm1hiGr6iaTVKIWU1wAytKm64W1aLc0rfD7nKJgY3aWSS0R1a0lEluve2yJiKh2Vk+slbQW97BaVY1HRm4mv0TU/IqTWasAVLthFO63CkFlpqcLw5CJiLzUEomt1z22PT09O24BYH5+Hnfffbfr5X6IiPYDu+V3FCWH2dkN255Ya2gyIBwrHxNR8IVME53RaKFXtlI145yiIGOaTGqJqGFaIrH1usd2YmICR48eBYBCIjs1NYWrV69yuR8ioiLVLr9jDU2emMg4Jr9EFFxWz2z7yMiOXlkrmbUKQzGJJaK91hKJrdc9ukMNtAAAIABJREFUttYatouLi0gkEgCAeDyOY8eOQSuaF0JEtN+troodt5Ww+BNR8youACWAHb2yTGaJyG8tsdyPEOI0gNN+x0FERETUiqyk1ioAlZmYKCSxXFWaiIKgJRJbKeVlAJeFEJ/wapsf+chH8IUvfAH33nsvgJ1DkU9wsXCiXbq6unbcBkHQYmrFeA4etG5DnhxXUB+j7u5unyPJs4vHbWxBe2y9tl+Oz7drcXwcSKeBgwch/vzPceDkSU8334znL8ivC0EQ1HPa294LADjYeTBQsfE81q8lEtt6e2xN04Su69A0rZC0Xr58Gel0GjMzM4jH44jH45iamuJQZCIH6+vrO25LSSkLPwux+/v94vvdtLG7v7SNU0zVbqfWNqXHZBfPXsVi16aWeKz7reV67rkni5mZMDRtC+vrubrjLY7Jr/NkF8/a2tqexFKpjV081s+Vtufm+eC0HT+vU7dtnK4dp+34HW+1bUrP/V4eU8g00f7665BHj2JrchK5gQFID54TQXq9rqWN2+eeUxuvrtPia8Pvx6gZzumZt57BY99+DPe88x5X7zV79Xri5jnu1b6qOaZyn+/8OpdOGjbHVghxQQjxIyHEdyq0+9dCiC0hxF217qveOba6riOVSu0oDKWqKiKRSCGRHRgYQDweh67rrIxMRPuetVzPxYthzpklamHWEOTQ4iLQ18c5tNT0nv67p7G2tYaL377odyjksUYWj/oKgA+UayCECAP4IoC/rmdH9VZF1jRtRxIL5AtIzc7OFgpJAfnhyKlUCmfPnmVyS0T7XP4b1ZdfDu1Y6oeIWkubrufn1YZCyMZifodDVLe1bL5HdHVz1edIyGsNG4ospfy6EOJIhWb/GcDTAP51nfsqzLGtZVz60NAQhoaGyrbp6urCpz71KXziE5/AysoKHn74YZw6darGiBurmcbCM9bGaKZYqTlNTGRw9mwn0mkBXW+DomQK91nDlFV1E9Fo5aFDRBRcW5qG0HbRqPDFiwjPzOSX9mG9ESIKGN/m2Aohfg7AGQAK6kxsi127ds2rTe3w2muv4bbbbsOf/MmfIJlM4oEHHnDc19zcHJLJJEZHRzE4ONiQeMp57bXX9nyftWKsjeFHrMvLywCClUwHLaZWiufYMeDLX+5AMnkQ8fgKlpZuJrYPPfQGLCyEMTws8OSTr2NwMFNmS97F1AjNEM/169dr/ttWwuNrkNtvR8eXv4yDySRCKytoT6Ugfv3XsfLkk8h4+BmnGc+f2+deowX1sQtqXDIrC7dLS0s+R3NTUB+voMZlx8/xY48A+JSUsuLELCHEeSGErPRvD2LG4OAgZmZmyiasyWQSCwsLSCaTO34/NzeHWCyGubm5RodJRNRwg4MZzMz8dFfiOjq6ggMHclhdDUFVb/EpOiLySmZwED+dmcGyriN34ABCq6u4ZXv9WiKioPCzKvJ7AVzarnz1RgBDQogtKeVflDaUUp4HcL7SBoUQ8tChQ9bPtm1qrRJmVQLr7++33UZxZWVd16HrOlRVxaFDhwptpqamsLCwgKmpKcRisYZXOu3v7y97TPXux4s2pbG63Y4fx+QUq1f78vKYysXqVbylbfr6+uraZyOrIld7fXnVxqkqcnE8QaiKXE085c6TaYag621Q1U0cOQIsLgLhcFtVz5lKr7Vut1NNGzdVka33lkbHUqmNXTxu3/fcPB+ctuN3FVM3bZyuHaft+B1vtW1Kz70vxxSLwXpyt7/yCv7F1avIKYqnFXT9er2upU2jPnNWG1PxteH3Y9QM51SEb966ea/Z66rI9V5XbtrUUhW5UZ9/a2njxLceWynlW6WUR6SURwD8nwB+1y6pdaPe4lFOTNOEoiiuCkUVV1a2KzwF2BepIiJqFbrehlQqDMNox0c+soXeXol7793yOywi8tDm5CTkgQMQN26gfWTE73CIiAoaudzPVwF8A8DbhRCvCiE+JoS4Xwhxv9f7qne5n1KmaSIajWJkZGTXMkBO3CStVpJcmvASEbUCTdtCJJKFqm7i8uUw0mmBmZkwTDMERelg9WSiFpBTFMhbbwUAiFVWlSWi4GhkVeQPV9H2t+rZlxDiNIDTtfxt8RBiK+E0DAOpVApHjx513cOqKAoTViLa1xQlB0XJbA8X2oRh5JNdqyc3/x3hVmG4Mte+JSIiIq+0xNfnlXpsyw0pLh5CbFFVFZFIBBMTE+xhJSKqgaLkMDu7AUXJQdO2cPRoFsvLAonEzeHKRNSkenoKP3ZGowi5mLJFRNRoLZHYVppja5e8WmKxGHp7exErWnTcaY4sERFVxyooBQCLiyEAojBcmYia0+bkJLKRCAAgnEqhLZHwOSIiohZJbCv12Jab/3rx4kWk02lcvHixoTESEe1H1jBkQODo0SyA/PBkDkMmal45RcHG7Gyh51asrqJDUdhzS0S+aonEtlKPrZuiTS+//LKr6sdEROSeVVBqcnITfX35XlurB5eImltmYiLfc9vTk++5dVFsk8hv3W3dAICe9p4KLanZtMSnCynlZQCXhRCfqPZvJycnceedd+LGjRtIJBJYWFhoQIREra+rq2vHbRAELab9GE9nJxAOA52dYYyPA5oG6HoY3d3dvsVUDSsOp3j3ml08bmML2mPrtf1yfEG5FgEAp07l/125AjzwAMIrK+ianwdOnqx6U814/oJyLgJ5bSC453T47cN45MVHcN+x+wIVG89j/VoisXVbFdmqgKyqaqH3VlEUHDlyBIuLi40Ok6ilWQt4W7el/FgA3SkmPxaqd4rHz4Xqa4mn2vM0NtaJVCqMsbEsTDODsbEQxsbacOPGzarIxdsojsmv82QXz9ra2p7EUqmNXTzWz5W25+b54LQdP69Tt22crh2n7fgdb7VtSs99oI5pYAAdBw8inEohOzaGrY0NtOk6NlUVue3PW5Xi9fv1upY2bp97Tm28uk6Lrw2/H6NmOKfTi9NY3VrFhasXcO4953z5fFLrc9yrfVVzTOU+3/l1Lp20RGJb3GNb7luO8fFxpFIpPPzwwzh16lTh948//jg0TYOu603Ti1AOY20MxkpUvfxyP/lb4Oac27NnQ7h0aYNzbYlaxFZ+OAa2NA1tuo5wKgUYBja25962Gwa2NK2Q6BL5ZS2bTxxXN7kOc6tpicS2WLlvOcbGxqDrOh588MEd32ptbGwgm81iY2Njx7fgxdvxoxeh1jal36wE+ZvrWr/N8+OYGv2NlZfHVG/vaS1tiNzQtC0MD4eQTgsYRjsUZcPvkIjIAzlFQWY7ad0CgO0eWwBoNwyEUymEhoeRmZ5mcktEDbEvikdZnJbxSSQSSKVSSLBcPRGRp6we2kSiDYrSAQCYns5wyR+iFpZTFGRMs5DAbqoqZG8vRDpdKDAVMk2ugUtEnmqJxLbScj+NZlVcZlVlIqKdrKrIgEAqFYaut0FRcpidzQ9DNs0QFKUDptkSb0dEZCOnKMhMTyMbieSHLAOF4crtIyPojEbzRaeIiOrQEp8k3PbYOpmcnEQkEsHk5OSu+6ykdb7MC66u60ilUtBZ5p6IaId88prB5OQmIpFsYa6txTDaCwlvKdMMIRrtZNJL1AJKe3G3NA3ZSAQCQDiVQv/UFIB8Ty7XxCWiWrTEpwW3PbamaSIaje7qWS23zq2VtE5tv+Da0TQNkUgE2va3kERE5I6q2ie8wM2k1zDafYiMiBoppyjYmJ0trIW7FI+ja34eHcPDXBOXiGrSsMRWCHFBCPEjIcR3HO4/IYRYFkJ8a/tfzVlhuR7b4mHCVpJqGIbrbVtJazwed2xTLjEmIqKbc22Hh3cOO7Z6dO2qI1tJL+fiErUuK8FdHxhA/9QURDoNGQohG4v5HRoRNZlG9th+BcAHKrSZk1Levv2v5q/myvXYFg8TtpJUdbtKH1B5fqx138DAQK3hERHte5q2hd5eiXRa7Bh2XG6ObfFcXCJqbV3z8witrEAeOACRyyE8M+N3SETUZBqW2Eopvw7g9UZtv1hxj23pcOPiYcJ2VZE5P5aIyDtO82IVJVeohlw87LjcHFsi2j/6p6bQ+cMfQt56K2RvL3tsiahqfn+SOC6E+BsA1wCMSCm/W8tGpJSXAVwWQnwiHo/jBz/4AT75yU/ihRdewO23345nnnkGALC0tLTrb+PxOJLJJOLxuO39luXlZQBAV1dXLSHuKcbaGIw1ePusJGgx7Yd4NO0NWFgIY3hY4MknX8fgYKZw3+23A9svx7h+PX8bj3cgmTyIeHwFS0uZffEY1cMunuvWg1nD37YSHl9zW/3t38ab/uiPcOD119GWTgNf+QqWfuu3/A6rLLfPvUYL6rUR1LhkVhZuy33232tBfbyCGpcdP4tHvQjgX0kp3w3gMQB/4dRQCHFeCCEr/QOA9fV1FN9WMjg4iJmZGQwODtZ9QERE+93o6Ap6enJYXQ0hmTxYsf3gYAYzMz/dkQAT0f6z8su/jO//t/8G2d0NABBC+BwRtaqutnyC1t3e7XMk5DXfemyllP9c9POzQoj/KoR4o5TyJzZtzwM4X2mb2wmu9TP6+/vt9lvcvuz9xW2sRLm/v7/iNtzsp5FtimMtvd9pO37FWxqr2+34cUxOsXq1Ly+PqVysXsVb2uZnf/ZnAQCHDx+2beunoMXUyvEMDwNvfCOgaYCud1bc9pUrVlvg5MnGxOSFIMdTbWxBOxav8fiaV8fcHNrb2oB3vAPtjz4a+GMNWnxBi8cStLg+/I4P45EXH8HH3/vxwMUGBO/xsgQ1rmK+JbZCiJ8F8E9SSimE+GXke49/WuO2TgM47WV8RFSdSqMl/Piywimmvfoip/SY7OIJwpdg1cTj5jwdPy7x3HPY3rZzLKYZwtmznUinBcbGshgYyOyIya/zVNzGimdtbW1PYqnUxi4e62e3X86Vez44bSfoX+gCcLx2nLbjd7zVtik9961wTNb9IdNEv6oitLIC/PCHyEYiyAwMAHv4OlBLG7fPPac2Xl2nxdeG349RkN6DndpML05jdWsVF65ewLn3nAtMZ4qb57hX+6rmmMp9vvPrXDpp5HI/XwXwDQBvF0K8KoT4mBDifiHE/dtN7gLwne05to8COCvdRGzD7Tq2REQUHIbRjnRa4MABieVlYVsZmYhaR8g00aEoCJWsRNFuGOi6ehUAkI1EsKXVvAIkUUVr2XziuLq56nMk5LVGVkX+sJTyTVLKdinlm6WUT0opn5BSPrF9/+NSyndKKd8tpfwVKeV8rfsqrorc09OD4lsiIgoma53aI0ckFhdDuyojO1VYJqJgckpcLW26jnAqhbaSlSg2VRXrx47hp5qGjGkiV7R6BRGRW35XRfZEcVXkxx9/HA888AAAYH5+HieLJ23VwaoE1gwVwRhrYzBWIm8pSg6KsoEXXsgv91O8DBBwcykgwwCiUfviUqYZgmG0Q1U3EY3WNOiHiEqETBPthoFNVYWMRl3/nZW4QteRsUlOt7Yn1Jf2yOYUBf/41FMAAPvKEERElbVEYlvs+PHjOHjwIFKpFMbGxjAwMLDj/nqLRz377LPQdR2qqkJRFN/nMti1KR0LH+S5RrXOv/CzeFSj5hg0onhUrfNda2lDVKt8gptPXK9du/l7Vd2EYeRvnbhJfqthJcqatgVFydW9PaK9VGtCWqrdMPIJqmEgU8V2nBJXS05RbBNeIiIvtMT4ruKhyACgqioikQi0BszR0HUdqVQKhmG4/hvTNKEoCkyHoTlERLSbouQwO7uxK8E0zRAUpQOmGSoMZy6X/FbDSpRLh0UTeaHSUN16WQlpexWfUexsqiqykQg2VbWqv8spCocSE5FvWiKxLS0eZSWRSgNeWDVNQyQSgVrFi72VDA8PDzO5JaIdiRlVT9fbCsmnU/JbKytRLh0WTftHI5NPK/EsnWPqlVoT0lI5RcHG7CwTVCJqKi3xqaq0xxZoXC+poiiYnZ2tKmnWNA29vb1Ip9PQG/RmRkR7w4uktDgxo+pp2lbDkk9FycE0MxyG3CQakYQ6FTjygpV4NqrqLxNSItrPWiKxtVvuJ5FIIJVKIZFI+BVWgaIomJ6ebtjwaCLaO14kpZq2haNHs1zipkZMPpufVwlpI3pAtzStYcknh+oSETVOS3yisuuxXV1d3XHrt0YOjyaiveNFb6Gi5NDXBywu5gsVcVkbama1JKleJaSN6AFl8klE1Jxa4lOUXY8tEVEjeNVbaCXI+cq/uwsWcR4u+c1twmoN3a2mYJFXCSmTUCIisrTEBC8hxGkAp/2Og4jILWuJm/ySSfllbYp7gW8OeQZOnMj6FyjtW8VrkmZPnHBsZy3xUk3BopyiVLWMDBGRV7rbugEAPe09PkdCXmuJxFZKeRnAZSHEJ/yOhWi/6urq2nEbBEGLySmeU6fy/65cCeN97wN0HRgfB/L5Qhjd3d17Go+fghaTFUejzkG17OJxG5vjY3vlinWxASdP3vz99kUY1vXy+xgaAoaGEHZ3CA0TtGvHa0G7Fr3WjOcvKOciqNdGUM/p8NuH8ciLj+C+Y/cFKjaex/q1RGLLHlsi/62vr++4LZXvmcwTQpS9300bu/tL2zjFVO12am1Tekx28RS3GRvrRCoVxthYFqaZwfPP54ck/8qvtEFVN6EoOU/jrRTPXp2n4jbFMfl1nuziWVtb25NYKrWxi8f6udL2rL/dePZZtOk6tjQNOUVBx9gYwqkUsmNj2Dh+/OZ2BgaA55/PbyMgx1+ujdO147Qdv+Ottk3puW+FYwrS63Utbdw+95zaeHWdFl8bfj9GzXBOpxensbq1igtXL+Dce875/r5ncfMc92pf1RxTuc93fp1LJy0xeYtzbImoFRQXprLm2CYS+SHJhtHud3jUArrm59ExPLyjcJNXa58SETWDtWw+cVzdDEaBWfJOy/bY9vT07LglImom1hzbo0dzhSJTRPXomp/Hz9x/P8TaGmRvb6FwU05RsMHiS0RE1OQaltgKIS4A+A8AfiSl/CWHNicAPAKgHcBPpJT/rpZ9Fc+xtcal33fffTAMA/fd5834+WYaX85YG4OxUqNZyezwcAj/5b/kE1lN22LxKPJE/9QUwmtrkAcOQL75zX6HQ0RE5KlG9th+BcDjAP7U7k4hxCEA/xXAB6SU/yCE+Jde7NQal37hwgWsrKzgwoULOHfuXOH+Wsec+zHvq9Y2pWPhgzzXqNb5F34cU6PnGHh5TPXOd62lDdVP07Zw550hpNMCFy+G8eKLGQAAH2bywlI8DkxNoXN9HaHFRbTpOjLby/m0GwY2VZXL5hARUdNq2BxbKeXXAbxepslvAHhGSvkP2+1/VOu+hBCnhRB/XPy71dXVHbdEREGnKDncems+i11dtf8ygahW6wMDuPbUU9icnNyxhmy7YeTXoR0ZQWc0WnHdWiIioiDyc47t2wC0CyFeAHAQwB9KKW17dyspHop8/fp163eF26WlpbqDXV5eBtAcQzsZa2Mw1uDts5KgxeQmnq6uWwGE0NWVxdLSEubmOpBMHsTo6AoGBzN7Hs9eC1pMzRCP9b7n+m9vvx145pn8L5eW0BGP42AyidDKCtpTKWxpGpZmZtAxN4eDySRWRkeRGRz09kAaIGjnyms8vuBx+9xrtKA+dkGNS2Zl4daLHMErQX28ghqXHT+rIrcBuAPAKQD/HoAqhHibXUMhxHkhhKz0by+DJyJqBF1fxh13bEDX828kqnoLFhY6oaq3+BwZtarM4CB+OjODZV3Hxh13YGV0FABwMJlE58ICDiaTO9p3zM3hDbEYOubm/AiXiIjIlp89tq8C+KmUchXAqhDi6wDeDeD7pQ2llOcBnK+0QSGEPHTokPVz4ba/v794W8Xtd22j0hzb/v7+ppljax13M8yxLT5Hbrbj5xzb0li92lcj5tjaxepVvKVt+vr66tpnI85prdeXV21Kj8kuntJtxGJALJYD0AOgB+Fw/mX6xo02fOhDPwNN24Ki5DyJ1008lY7J6+eeH6+15Y7Jisd6b2l0LJXa2MVT+r7ntL2Kz4fTp5E9fRo9QqAHAHQdWV0HNG3H/jqnphBeWEDb1BQysdiO7Vjzda01cr0+/nJtnK4dp+0E/b28VOm5b4VjCtLrdS1t3D73nNp4dZ0WXxt+P0bNcE5F+Oatm/eavXo9cfMc92pf1RxToz//1tLGiZ89tv8DwL8RQrQJIboBRAD8bS0bsptjW265H9M0EY1GYXIeEREF3OTkJiKRLHp6gFQqDF337vvI+fku3H33YZhmSyxpTh7LKQoyprkrQd3StB1zdItZ83WtNXItIdNEx3ahKiIiokZo2KcZIcRXAXwDwNuFEK8KIT4mhLhfCHE/AEgp/xbAXwF4CcA3AXxZSvmdWvYlpbwspfzt4t9NTk4iEolgcnISQD6ZVRQFpmnCMAykUinoJW+8RERBoyg5zM5uYGIig0gkC03b8mzbU1P9uHq1q2yybJohKEoHk18qcEp4AWBTVW2T3rZEolCgioiIqBEaWRX5w1LKN0kp26WUb5ZSPimlfEJK+URRm6SU8h1Syl+SUj5S677semytJFbZfuPVdR2pVAqGYUBVVUQiEWjbb7zFSS8RURBZCa7dMORaxeNLOHZsvWyynEjk19ZNJPycuULNIqco2Jid3ZX0ipJb9uASEZHXWuKTSnFVZKc2mqZB13WoqgpFUaAoSmEMt5X06rqOEydO7Ppb0zTxmc98BvF4HHfddVejDoOoqVnV8oJUNS9oMQUtnpMnl3Dy5BIOHz7s2CYUsm7DexJ30B4jK47u7m6fI8mzi8dtbL4+to8/DmgaQrqej/fhh4FUCuHxcWBoyJNdBO3a8VrQrkWvNeP5C8q5COq1EdRz2tveCwA42HkwULHxPNavJRJbIcRpAKfLtbGSWbuJx7FYDN/97ncRKyqCUUzXdVy9ehVTU1NMbIkcWMUFrNtSfhaPKo3J7+JRxfEEodDc+vo6TDMEXW+Dqm4WeoWFEEgm87/XtC2sr+f2rHjU+vp6oIpHra2t7UksldrYxWP97LZ4VLnng9N26j62gQHg+efzbdbW0DY0hPaXXsLmqVPIevT8dLp2GnZMe9ym9Ny3wjEF6fW6ljZun3tObbwuHrW2tub7Y9QM5/TMW8/gsW8/hnveeY+r95q9Lh5V73Xlpk0txaPsPt+xeFQDFM+xrWU48czMDNLpNGZmZmzv1zQNx44dQzwery9QIqKAmZ/vgqJ0FIYcG0b7jvsVJQfTzHg6BJr2n9Khx+HLlyHSaYQd3neJiBrl6b97Gmtba7j47Yt+h0Iea4nEtniO7UgNhSk0Tdsx57aUoih46qmnMDAwUF+gREQBYZoh3H33Yej6G5BKhQEIRCJZqOqm36FRC7ES2kLxKMMA4Fxkioio0day+R7R1c1VnyMhr7XEUOTiObahUKjqselDQ0MYqjDHp5nGlzPWxmCs1CpMM4SzZzuQTgv8wi9sFKotK8ruocZE1Spey7ZN1xFOpZA7ehTZSASbqgpgu7JyNOpzpERE1EpaIrEt9gd/8Adl5xjMzs4WKiNHbd5Uncac+zHvq9Y2pWPhgzzXqNb5F34cU6PnGHh5TPXOd62lDTUPw2hHOi0QCknceecKHnpo93rfRNUImSbadB2bqlpYyxa6nu+R3b7NOdS5ICIi8kLLDUVWbNbVKzYyMoJUKlXTkGUiolagqpvo7ZXI5QT++q9vJrWmGUI02sk1a6kqIdNEx/BwYahx8TDjcmveEhEReaklPr0UF4+qBdexJaL9RFFymJ7O4NixdcTjS4Xf63q+gNTZs0xuyZ7d+rNtug6RTkP29mJTVZnMEhGRL1rik0txjy1QPlGdmJhAJBLBxMRE4XfF69gSEe0HipLDU09dw8DAzeHqmraF3l6JdFowuSVb7SMjCKdSaEskCr/b0jRkIxFsXLrEZJaIiHzTEp9aSntsDcNwTFQVRcHs7OyOIcuxWAy9vb2O69gSEbU6ax3bT396s5Dc6nrLlWGgGoRME53RKEKmCWu2ffGse/bQEhFRELREYlvaY6uqatnle4qZponPf/7zZdexJSJqddYw5C98oR2f/vRmoVIy7V92S/VkJiby1Y0nJ/0Oj4iIaIeW+Dq+eLkfIN8ra1fx2E4ikUA6ncaBAwdcJcJERK1kfr4LX/pSB2KxLL773RDSaYHLl8OYnd1wrIZN+0NbIoHw4iJyb3lLYakeLtNDRERB1ZI9ttVYXc0vznzrrbdWrKhMRNQKTDMERenA/HwXpqb6kUqFMTMTxvR0BpFIFqq66XeIFACFYcc//nEhqSUiIgqqhvXYCiEuAPgPAH4kpfwlm/tHAdxTFMcvArhVSvl6tfsq7bG1mKYJXdehaZpj0trT07Pjlohq09XVteM2CIIWU1DiefhhIJUCtrbegE99agWPPtoFXQ/j5MkwhoYAIOxbbEF5jCxWHN3d3T5HkmcXj9vYqn5sH38cOHMGYmUFBx5+GDh1qrpg91jQrh2vBe1a9Foznr+gnIugXhtBPae97b0AgIOdBwMVG89j/Ro5FPkrAB4H8Kd2d0opkwCSQL7HFUC8lqS26O9Pl/6+uNpxcWJrmiYMw4CmaZicnCwkv0RUu/X19R23paSUhZ/thrgW3++mjdMw2eI2TjFVu51a25Qek108exVLcZsHHwzBMNpx4sQKvvjFHnzucxsYGMhhfd2f81Tcpvgx8us82cWztra2J7FUamMXj/Vzpe25eT4Ubye0sYH2n/s5SACbDz6InMv9+NXG6dpx2o7f8VbbpvTct8IxBen1upY2bp97Tm28uk6Lrw2/H6NmOKdn3noGj337Mdzzzntcvdfs1euJm+e4V/uq5pjKfb7z61w6aVhiK6X8uhDiiMvmHwbw1Tr2VeixvX79euH38XgcyWQS8XgcS0s312p86KGHsLCwAE3TMDMzg2eeeQYAdrQptby8DMDdtxVzc3NIJpMYHR3F4OBgjUecUJ68AAAgAElEQVRVu2pi9RtjbYxmipX2nqLkEI1m8Ku/2oOrV7ug61kAW9D1NqjqJhQl53eI5LOQaaJjeBginUY2EuEwZCJqGU//3dNY21rDxW9fRPyX436HQx7yvXiUEKIbwAcAnCvT5jyAh9xsrzSptEssR0dHC20aIZlMYmFhAclk0pfElsgPQUymgxZT0OL5t/82h+9970143/vS0LQDWFgI46GHtnDs2PXKf9wgQXuMmiGe4i90q/1bJ2/QNIh0GjIUQvp978Oqy334KWjnyms8vuBx+9xrtKA+dkGNazWTr6+TvpEu26m114L6eAU1Lju+J7bIDyH+v8sNQ5ZSngdwvtKGhBDy0UcfxcLCAh599FEMDw/bthseHna8r5LDhw9XbPPFL34RmqZB13VX7RvFz31Xi7E2RjPFSntnbq4DyeRBvP56DmtrYfzVXx3A6OgKkklgdHTF7/AoAFZGR9H+W7+F0I0b6Pra17D6u7/rd0hERERlBSGxPYs6hiGXevDBB2EYBsbGxnaMBbcKSamqWphvW82Y82rmfQ0MDOC5554D4M98h9Kx8EGea1Tr/As/jqnRcwy8PKZ657vW0qavrw8A0N/fX9P2GjnHtjQmv+fYFsez18890wzh4x/vRDot8Au/sIFjx9ah6yEoSg9isRyk7AbQ7fqYGjXHtr+/P1BzbA8dOrQnsVRqYxeP9bPb17ByzwcACL/wAtqmpoBbbwVeeQVt4XBgjr9cG6drx2k7fsdbbZvSc98KxxSk1+ta2rh97jm18XqO7aFDh3x/jJrhnIrwzVs37zV7Pce23uvKTZta5tjafb4L2hxbX5f7EUL0Afh3AP5HndspLPejKApmZ2d3VUG2CkkZhrHr703ThKIoME2znjCIiALPMNqRTgv09kpo2k/x1FPXCnNqTTOEaLQTptkSK8FRjdoSCYRTKQDIr187OelzRERERJU17NOLEOKrAL4B4O1CiFeFEB8TQtwvhLi/qNkZAH8tpVytZ19SystSyt8u10bTNEQiEaiquuu+4urJ5czPzzMBJqKmpqqbiESymJ7OYGBgZ49+ItGGVCqMkZF2n6KjILD/rpyIiCjYGpbYSik/LKV8k5SyXUr5Zinlk1LKJ6SUTxS1+YqU8my9+yrusXViJaR269laSW8sFkM0GnVMXKemphx7fYmImoGi5DA7u+FQ+Tif0rz8coi9tvtQyDTRGY1i6957kY1EgJ4ehFMptFX40peIiCgIWuKTi5se23KspHdmZsYxcZ2fn8fKygqOHj1q2+tLRNTMrET2wAGJGzcEDIO9tvtNu2EgnEohPDODre213bNHjxZ+JiIiCrKWSGyLe2zrGSZcbrjy1NQUfvjDH6Kvr8+215eIqJklEm1YXAzh1lslIpEsVHXT75Boj22qKrKRCLY0DW26jtDiIkKvvup3WERERK60RGJb3GNbaZiwaZqOw42dCk8BQDwex7Fjx6Dxm2siakn5Ycg//rGAqm46DFWmVpZTFGzMziKnKNjSNMgDByDSabQlEn6HRkREVFFLJLbFPbaVhgkbhoFUKoWRkZGqCkENDAzgqaeeYm8tEbWkyclN9PbmhyGPjLSzOvI+l1MUyCNHAAChl19GiEUTiYgo4IKwjm3dpJSXAVwWQnyiXOJpmiaWl5dx9OhRAChUQmaySlS/rq6uHbdBELSYghzP0BDwF38BaBpw/XoYqRQwPh7G0JB/MQWBFUd3d7fPkeTZxeM2tqof28cfB86cgVhZwYGHHwZOnaou2D0WtGvHa0G7Fr3WjOcvKOciqNdGUM9pb3svAOBg58FAxcbzWL+WSGyFEKcBnK7UTtd1LC4uFubRGoaxa2ixaZowDAOqqjLhJaqCtYC3dVvKjwXQnWLyY6F6p3j8XKi+NJ6BAeC55yRMM4SRkXa8/rrAs8/uHJbc6IXqi2Py6zzZxbO2trYnsVRqYxeP9XOl7bl5PuzYzsAAQpcuoU3Xsfngg8Bf/iXaDQNbmoaczfujn9cy4HztOG3H73irbVN67lvhmIL0el1LG7fPPac2Xl2nxdeG349RM5zTM289g8e+/Rjueec9rt5r9ur1xM1z3Kt9VXNM5T7f+XUunbTEODO3VZGLi0M5Lf9jDVU+e/Ys16slon3JSmQXF0NIJFri+0+qUU5RkDFN5BSlUDW5Y3iYQ5OJqGk9/XdPY21rDRe/fdHvUMhjLZHYulnHFihfHMqiqip6e3uRTqernodLRNTsTDOEaLQTq6vWN6b235zS/rOpqpC9vfmCUrqOkGmiQ1GY5BJRU1nL5ntEVzdXfY6EvNYSiW2969gWUxQFly5dQiQSAXBzHm6pctWViYiajWmGoCgdGBlpRyoVRk8PEIlkMTnJZX8oL6co2Lh0aceSQOFUqpDkdkajTHKJiMg3LZHYuu2xdcvq2Z2YmEAkErFd4scasmyX9BIRNYv5+S4oSgcSiTakUmEAApFIFhMTGZhmhsv+0A7FQ5O3NG1Xktu+veQee3OJiGivtcTkqeKqyF5WEjt16hRObVeBvHbtGoCbFcHGx8ehaRp0XUdXVxeuXLlS+P/Jkyc9i6EWzVS9jLE2RjPFSv6amurH1athvOUtOfT2SnzkI1uIx7e27+UwZHKWUxRktqf2bAGArmNze8k9K9GFrhfahEwzX4hKVW2LTxEREdWjJRLbYo2qUFdabfH48eN47rnnCpVFx8bGkEqlMDY2hoGBgcJ2rCrLmqbtmtu7V5VOg1wdstaKeX4cU6Orwnl5TPVWKK6lDTWneHwJX/pSB5aXBV55ReDP/iyMy5fDUNVNRKM8v+ROTlGwceJE4f9bmgboev52WyHZNQxsFL0fWgmvU7VlIiIiNxo2FFkIcUEI8SMhxHcc7u8TQlwWQvyNEOK7QoiP1rEvT4ci18KquFw6bNkasjw8PMz5uEQUOAMD6zDNDCYnNxGJZAEIpFJhGEZ7oY01/9Y0W2L2Cu2B4iHLFmvostWraymeq1uMw5mJiKgajfyU8hUAHyhz/+8B+J9SyncDOAFgUgjRUcuOvCweVSun5YNUVcWBAweQTqeRSCR8io6IqDxFycE0M5iYyCASyUJVbxaNsubfcukfqkdOUbAxO7urV7Z4rm4xa3mh4oSXyS4RETlpWGIrpfw6gNfLNQFwUOTHOPZut90q096R3z22VkJr1yOrKAqOHDmy90EREdVAUXKYnd3YUTTKWvrn5hJARN6x690F8ssLlSa8pUWqLCHTxOG770bX/PyexExERMHj59fvjwOYAXANwEEAw1LKmspvFhePun79uoch3rS8vAwgX4xnbm4OyWQSo6OjGBwchKZpWFhYgKZpmJmZ2fW358+fL7RfWlpqSHxOsQYdY20MP2IN4uMTtJiaNZ6urlsBhNDVlcXly2tIJg9idHQFg4MZ32LaK80Qj9v3vaAdS0XHjgHPPJP/efu9syMex8FkEivxODJFx/0GTUPX1avITkxgqaiAY8fcXL796Cgyg4N7Gr7Xmu78VakZj69RnzmrFdTHLqhxyaws3O7F53K3gvp4BTUuO35OmPr3AL4F4DCA2wE8LoS4xa6hEOK8EEJW+tfIYL/5zW/iox/9aCGpXVhYQDKZBACMjo7ijjvuwOjoqO3fDg4OYmZmBoNN/qZKRPuTri/jjjs2oOvLSCYPYmGhE6p6C2KxN2BurqYZJEQ1yQwO4qczM7uS1JXRUaTf9S784+/8zo7fH0wm0bmwgIPb79dAPtl9QyyGjrm5PYmZiIj2hp89th8F8AWZL6v6QyHE/wJwFMA3SxtKKc8DOF9pg0IIeejQIetn2zZuK9OWVjP+4z/+Y7z00kuYmprCZz/7WRiGAVVV0d/fj1gshlgsVtV+GtnGqoTb39+/636n7fhdFdmK1e12/KyKXBqrV/tqRFVku1i9ire0TV9fX137bMQ5rfX68qpN6THZxROk1wqn7cRiQCyWA9CD3l6JkZEsXn65HTduCExNtSEW29lzW0+8xTH5dZ7s4rHeWxodS6U2dvG4fd9z83xw2o6f16mrNrEYrr33vQhh57UjP/tZZA0D0LTCcXdMTSG8sIC2qSlsnD4NAAi/8IJtZeYgHXfpuW/K81Tmfr9fr2tp49VnTrdtnPZTfG34/Rg1wzkV4Zu3bt5r9uo10s1z3Kt9VXNMjf78W0sbJ3722P4DgJMAIIT4GQBvB/D3tWyoEXNsrWrG+nbRing8jmPHjhUS3dnZ2R2FosrNsyUiahWKkkNfH3DjhkBvr4Sm1VQagWhP2BWssqvO7FSZmYhaT3dbNwCgp73H50jIaw3rsRVCfBX5asdvFEK8CuAhAO0AIKV8AoAB4CtCiG8DEAA+JaX8SS37Kp5jW+3fmqYJXdd3rTOrqmqhxxYABgYGMDAwgMOHD9t+Y6DreiERLq2MTLQfWHMvgjQHI2gxtUo84+OApgEf/KDA+HgnOjuBommNvsTUKFYc3d3dPkeSZxeP29iC9th6zfXxDQ0BQ0MIF/9u+6IO63r+769cyV/kuu7dxV2noF2LXmvG6zMo5yKo10ZQz+nw24fxyIuP4L5j9wUqNp7H+jUssZVSfrjC/dcA/G9e7EsIcRrA6Vr+1ikhVRQFiqI4docXM00Ty8vLOHr06K51bIn2C2uoinVbys+hyKUx+T0UuTieIAxFriYeKSWOHweeew6IRjuRSoVx7lwWfX2Apm1BUXKeDEVeX18P1FDktbW1PYmlUhu7eKyf3Q5FLvd8cNqO30MH3bRxunactrNjGwMDwPPPAwBCzz6LjuFhiHQa2bExbBw/7tsxFSs99816npzu9/v1upY2bp97Tm28Hoq8trbm+2PUDOd0enEaq1uruHD1As6951zghiLXe125aVPLUGS7z3ccitwAso51bDVNQyQSqSkhtYYfJxIJLC4uoq+vj721RLQvmGYIy8sCR49mAQikUmHoOte5pebXpusQ6TRkby82VRUh00RnNAqunUvUGtay+cRxdXPV50jIay2R2NYzx9aaF1tLQmrNwwVQc3JMRNSMDKMdi4sh9PUB9967hd5eiVgs63dYRHWz5uBmpqeRUxS0GwbCqRQ6hoeZ3BIRBVhLfL1ePMe2UePS7caXj4+PQ9O0QoEpTdPQ2dmJkz7Px2mmsfCMtTGaKVZqTqq6iXyx2S0kEm1IpwUuXgwjHmdyS80tpyjIWF92S5nvtb3rLoh0Gm2JBDIvvuhvgEREZKslEttijZrvYI0rf/bZZ6HrOlRVhaIoeH57To6iKEilUhgbG8PAwECg5s0Fef5UrfMv/DimRs8x8PKY6p3vWksb2l8UJQdF2cALL4Tx8svW4J/KNQmImk1OUSCPHIFYXIQAEDJN26WBiIjIX/t+KLId0zQRjUZtl+6xik0ZhrHj9/XM1SUiala63oYbNwRCIYl77+XSP9SaMhMT+SWCJidvLg2USKBDUTg8mYgoIFoisa2neJSdkZERpFIpjIyM7LrPSmDVovXvgPrm6hIRNRvTDCEa7UQslkVvr0QuJzAzE678h0RNKKcoyJgmcopSmIMrAIRTKbSPjLC4FBFRALREYltvj62VkNr10JZSFAWzs7NMYIloX7IS2pGRdqRSYczMhDE9nUEkkoWmsceWWp+V5G5OTu5KcNmDS0Tkn5ZIbOvtsS1eyxYAJiYmEIlE8JGPfMR1wktEtB8YRj6hffnlEI4ezRbWrjXNDBQl53d4RHvGSnCtYcpWgtum6wiZJpNcIqI91hKJbb09trFYDL29vYjFYgBu9spevnx5R8JLRLTfqeomenslbtzIF4rS9TaYZku8lRDVJKco2JidLSS4W5pWmIfLJYKIiPZOS3waqbfH9uLFi0in07h48eKO36uqyoJQRERFFCWHS5c2EIlkAQikUuFCcqsoHUxyad8qnYcre3vzSwRt9+ByHi4RUWO1xCeQRlVFtn7mfFoiopsUJYfZ2Q1MTNycW6vrbYUkl2i/yykKMtPThR7cdsPIz8MtWVGBiPZed1s3AKCnvcfnSMhrLfEJREp5GcBlIcQnavn7yclJ6Lpe6Jk1DKOwpI+V4M7Pz2Nqagqf+9zncOLECa9CJ2oZXV1dO26DIGgxtVo8p07l/wFhdHYCmgZ88INhvP/93dB14OTJvY/Ja1Yc3d3dPkeSZxeP29iC9th6LXDHNzQEDA0hDMB6goQ/+EF0ve99qOUJErRr0WuBO38uBOVcBPXaCOo5HX77MB558RHcd+y+QMXG81i/lkhshRCnAZyu9e8VRSn0ykopoaoqDMPYsaTP1NQUrl69Cl3Xa0psTdMsJM/sAaZWtL6+vuO2lJSy8LMQouz9btrY3V/aximmardTa5vSY7KLZ69isWtTSzxO52ljI4Rstg0XLgCLi2GMjWVx/PhG1fEWx+TXebKLZ21tbU9iqdTGLh7r50rbc/N8cNqOn9ep2zZO147TdvY03uPHgeeeQ2c0inAqBfnBDyIzPY1c0eeBStspPfe+H5PHzz2/X69raeP2uefUxqvrtPja8PsxaoZzOr04jdWtVVy4egHn3nPOl88ntT7HvdpXNcdU7vOdX+fSScOGIgshLgghfiSE+I7D/f1CiD8XQrwkhPimEOKXat2X1+vY2i3pE4/HcezYMcRiMUSj0aorJZdWXiYiagXW3NpEIj8UGRCIRLJQ1U2/QyMKnOzp05ChUGHuLRHtvbVsPnFc3Vz1ORLyWiPn2H4FwAfK3P8ggG9JKd8F4D8B+MNad+T1HFs7AwMDeOqppzAzM1MYpmzHaU1cTdNYiIqIWo6V0K6u5hPayclNzM5ucOkfIhvhP/sziFwO8sABbPHzABGRpxo2FFlK+XUhxJEyTd4B4AvbbReFEEeEED8jpfynGvZVmGPbqHHp1rjy8fFxaJoGXddtx8CPj48jlUrh4Ycfxqn85DMAwNDQEIaGhhoSm1OszTAWnrE2RjPFSs0uP2SopwcwzQxMM4RotBOqusnklqiE/QA7IiLygp9zbP8GwIcAzAkhfhnAvwLwZgBVJ7bFrl275kFou7322msAgJ/85CfY2NjAT37yE9t9PfDAA9jY2MADDzzQsFgqsWJtBoy1MfyIdXl5GUCwkumgxdRq8czNdSCXa8dtt23h/Pl/xtJSBpr2BiwshPHQQ1s4duz6nsfktWaI5/p1d49z0I7Fa81wfD133olbPv95iBs3AE3D0syM679thuOrRzMen9vnXqMF9bELalwyKwu3S0tLPkdzU1Afr6DGZcfP5X6+AOCQEOJbAP4zgKsAsnYNhRDnhRCy0r9aA5mbm0MsFsPc3FzFtslkEgsLC0gmk7b3Dw4OYmZmBoODg7WGQ0TUFJLJg/j+99txyy0Sg4MZAMDo6Apuuy2DlZUQ5uY6fI6QKFi6vvY1iFwOuQMHsDI66nc4REQtxbceWynlPwP4KACIfPmr/wXg7x3angdwvtI2hRDy0KFD1s9O+y1uDyBf8XhhYQFTU1M4fXpnceXSaosf+tCH8L3vfQ9nzpzBoUOHfK8+Z9fGirW/v3/X/U7b8Sve0ljdbsePY3KK1at9eXlM5WL1Kt7SNn19fXXts5FVkau9vrxq41QVuTieIL1WuNlO8f2f/ayEYWShafltmGYIU1NtCIfzlZGnpvoRi2Wqirc4piBVRbbeWxodS6U2dvG4fd9z83xw2o7fVUzdtHG6dpy240e8bTdu5H9x663oicXQY9PGaTul5z4ox1RPmyC9XtfSppbPnE73u2lTqSpyED6XNsM5FeGbt27ea/a6KnK915WbNrVURW7U599a2jjxrcdWCHFICGF9nf9xAF/fTnZr2VZdxaOcCjvZFYKamZlBOp3G5cuXa90dEVFLUJQcTDOz/TMrIxMREZF/Grncz1cBfAPA24UQrwohPiaEuF8Icf92k18E8B0hxPcA/BqA3691X14v92MxDGPXEj1WEly8xi0R0X7ktNTPxESGlZGJSoRME+LHP87/p6enfGMiIqpaI6sif7jC/d8A8DYv9iWEOA3gdMWGDorXmD1x4gSAfG/t8vIyjh49uqMnV1GUQhsiov3MMNqRSoXxlrfk0Nsrce+9W4jHs66GCxHtN+2GAXHjBmQohK177/U7HCKiluNn8SjP1NtjG4vF0Nvbi1gsVvidYRhYXFxEX18fFEXxJE4iolaiqps4ejSLH/9YIJ0WmJkJ+x0SUWBtqirkgQMQuRzCFy/6HQ4RUctpicS23jm21rzZme2y+069tUREdJOi5NDXB9y4IdDbK6FpW36HRBRYOUWBPHIEANezJfJTd1s3AKCnnVMCWo2f69h6Rkp5GcBlIcQnavn7WCyG7373u4UeW6u3NhKJsLeWyCVrfbMgrXMWtJhaKZ4rVwBNA+68EwiHAV0XOHmy09eYGsGKo7u72+dI8uzicRtb0B5brzXF8d13H2AYCN13X9VxBu1a9FpTnL8SQTkXQb02gnpOh98+jEdefAT3Hav+edhIPI/1a4nEtt45thcvXkQ6ncbFixfxyU9+EqqqwjAMFogiqoJVDt66LeXncj+lMfm93E9xPEFY7qeaeKz7x8Y6kUqF8dJLEtPTGQwM5GBtpp54i2MK0nI/a2trexJLpTZ28Vg/u13up9zzwWk7fi/P4aaN07XjtB0/4u28cAHhlRVkL1xA5ty5qrZTeu6Dckz1tAnS63Utbdw+95zaeL3cz9ramu+PUTOc0+nFaaxureLC1Qs4955zgVvup97ryk2bWpb7sft8x+V+GqCeObamaeLll1/e8TtFUTA7O8veWiIiB6q6iQMHJNJpgUSiJb4jJWo46+Na6OWXESpaSpCI9s5aNp84rm6u+hwJea0lEtt65tjquo4bN26gt7cXk5OThd+bpoloNLpjDVsiIspTlByOHLG+Pb357apphhCNdsI0W+LthchTmYkJyN5eiBs30DE8zOSWiMhDLfE1e/Ec22rHpY+Pj0PTNOi6jpMnTxZ+//DDDyOVSmF8fBxDQ0NNNb6csTYGYyXaaWIiA8No31E0Stfza9qePRvCpUsbiEa59A+RJacoyExPo2N4GCKdRlsiAfT1YUvTkOVSgkREdWmJxLZYtePSBwYG8PzzzwPYOS/nwQcfhGEYGBsbw/r6uuPcnRdeeAG6rkPTtB1Dl4M0by6oc42KY6x2/oUfx9ToOQZeHlO9811raUP7j6LkEI1mdvxO07YwPBxCOi0wMtKOvr787xQl51OURMFiJbdtug6xvIxQKgUkEmjr68OmqiLHaVBERDVpibFi9S73Y8ftPFtd15FKpaDreuF3HMZMRPuNaYagKB0AgEuXNhCJZAEIpFJh6HrLfYdKVJecoiBjmticnEQ2EoEAEE6l0D4ygs5olEOUiYhq0BKJbT3Fo+rhtN6tlewahrHXIRERNUy5+bPWEGRdb4Oi5DA7u4GJiQwikSzXtyVy4JTgtuk6QqaJDkVhkktE5FJLJLb19tiapglFUaruYbXWu+3r69vRs6tpGiKRCJcLIqKWYiWvhtG+K8nVtK1dSayi5GCaGQ5DJqogpyjYmJ1FZmIC2UgEW5qGNl3PJ7mJBDoUBV3z836HSUQUaC2R2NbbY5tIJJBKpZBIJKr6O1VVEYlEdvTWAlwuiIhak5W8quomDKO90ENrmiHoehvn0hLVyUpwc4qSLyhV1IvbPzUFAAiZJocrExHZaFhiK4R4ixDCFEL8TyHEd4UQv2/TRgghHhVC/FAI8ZIQ4j017svzObZu5slavbxMYIloP7CGGCtKDqq6WeihTSTyPblcz5bIO6XDlJficQBAu2Hs6MllgktElNfIHtstAAkp5TsA/AqA3xNCvKOkza8BuG37328D+KNadlRvj+3k5CQikciOdWwNwyj04iqKgnkOASIiKrCSXAB4+WXrrcS+ejYR1c5KcNcHBgAAm6q6cz4uE1wiIgANTGyllP8opXxx++cVAH8L4OdKmv1HAH8q8/4fAIeEEG+qdl/19tja9bxaw4wBIJVK4f7772dyS0RUIpFow40bAgcOSExObvodDlHLs4YrOxWc4jBlItqv9mTcmBDiCIBjAFIld/0cgFeK/v/q9u/+sZrtSykvA7gshPjE9evXaw+0yLFjxxCPx6FpGg4cOIC1tTVMTEzg5MmTnmy/kZaXlwEAXV1dPkdSGWNtDD9itfYVpMcnaDG1Yjyh7a9Hf/7nBYaGOgMRk5esOLq7u32OJM8uHrexBe2x9dp+Ob7C+R4ayv+7cgXQNIR1HWFNA1IphB9+GDh1ysdoq9eM5y/IrwtBENRz2tveCwA42HkwULHxPNav4YmtEKIXwNMAPiml/Ocat3EewENexuVGMpnE97//fbztbW/DgQMH8Du/8zuF++bm5pBMJjE6OorBwcG9Do0ocF577TW/Q9glaDG1Wjxzcx3Y2urDbbdJaNo/49q1jO8xea0Z4rl27VrNf9tK9u3x/eIvAk89BQDoeOABHNzYwA1FwYH3vhcro6PINMlnlGY8f26fe40W1McuqHH92pt+Da+uvIozbz0TmHMIBPfxCmpcdhqa2Aoh2pFPav8PKeUzNk3+PwBvKfr/m7d/t4OU8jyA8y72Jw8dOmT9bNtGSlncvuz9Z86cwfe+9z385m/+JoaHhwEA/f39kFJiamoKCwsLmJqaQiwWq3o/jWyzvr5eiLX0fqft+BVvaaxut+PHMTnF6tW+vDymcrF6Fa9dzLS/qOot+MEP2nHbbRkMDtaf1BJRfTKDg/jp4CDeeOIEOn7wAwhVxU9eeMHvsIgCZeaVGaxl1/C1738Nv/vu3/U7HPJQwxJbkf8k/CSAv5VS/u8OzWYAnBNCXAIQAbAspaxqGPL2vk4DOF1rrKZpQtd1aJqGEydOFH5/+fJlpNNpzMzMFBJbi6qqMAxj11I/RPtVX18fgNqT6UZ8WVHrFydetSk9Jrt4gvQlmJvtFN8fDrcVbvv7+wvL/sQgigIAACAASURBVKjqZmHZn2rjLY7Jr/NkF4/1pWmjY6nUxi4et1/ounk+OG3Hz+vUbRuna8dpO37HW22b0nNf7pjawuHCrXW+Q6aJNl3Hpqoit11TxO9jCtLrdS1tvOxMcdPGaT/F14bfj1EznNMNmS98eCN3w9V7zV69nrh5jnu1r2qOqdEdO7W0cdLIqsi/CuBeAFEhxLe2/w0JIe4XQty/3eZZAH8P4IcA/gRATV+b1FsVWdd1pFIp6Lpe+J1pmlheXsbRo0dtk1euVUtE+93ERAaRSLZQNErX88v+jIy0IxrthGm2xFLpRE0nMzGBbCSCzaLVHtp0HeFUCu2GwSJTRNSSGtZjK6X8v1Bh7QeZT71/r9591dtjq2laocfWYhgGFhcXEYlEoChKoMbgExEFgaLkIMQWdL0NwBY0bQu6DiwvC6RSIRgGEI1yiDLRXsspCjLR6I7fbWkasN1j+/+zd//BbZ3nge+/L0CQ+kFaYt00HSfpKp3tRnXmtlLcFjFTTnXodreVKm5dNUO1rqetk+36NtrEHJLTxBocyweRnQ7FyE3cTjbbuDtVfK8ZV7pdapKbqWyeZJWrXGxLOY0bm02avW4nY7frOhJNkCJBAO/9AzgQCOEABz8OzwH4fGY0pIgX5zwH5+DHi/d9n8ephYtlkaXQ6c2aZmkkVwghOtGWZEX2W3lW5GYyiR0+fJjDhw9v+tvp06f58Ic/zPLyMleuXOHHf/zHgc7ICNZJ2cskVn90UqyiM9l2hGQyxtISLC5GsSyw7QyGkWF+XpFMxkgkpPyPEGGRNwwyhoHWmg2AZJKsaZZGcpmYgD17yJomubJlWUII0Sm6omNbbnV1FWh9zvna2hr/+I//SDqd5uTJkzz99NNAYZ550GsD6rVx5sI7P8O81qgyVq/bCTJ5VGWs7dqXH8mjqsXarnirxSy2j2QyRioV5R3vyNPfrxkdzZVuM4w8hrFe/F/NiTtCiADkDYN1w0ApRRbAslBLS0SKHdyePXs2rcUVQohO0BULoJRSR5VSn23nNpPJJOl0mv7+fkzT5MqVK7z//e/HlvUoQghBIrFBPJ5j925IpxVzc9HSbbYdkTW2QnSIvGGQsW02ZmbIxeMoKKzFnZyUdbhCiI7SFZ86Wk0eZds2hmFs6rQmEgni8Tizs7MYhsHZs2d54YUXNiWYEkKI7cow8szPrzMzU+jgmma2dJszmjs5GcMweqWDK0QHcOvg9o6NSedWCNERuuLTRr0R22od13LVsiJXZj0eHx/n4MGDUt5HCCG4OSpb+D1TKu8DN0dzQZFKRYvJpYQQnSBvGKzPz5M5cwbd349Kp+mxLCK2Ta9hSCdXCBFaXdGxrTdiOzExQSqVYmJiourtpmkSj8drdlqHhoZ49tlnpbyPEGLbs+0Ix4/3uXZandFcpxxQ+WiuEKIz5A2D9WeeIRePb0oy1TMxIR1cIUQodUXH1o81tkIIIapLJmOk04r+fo1pZrHtSNUpx4aRv2U0VwjROZzpyXnDKGRLljW4QogQ64r5YeXlfqrdfv/99/P4449z//33V71/+VTkQ5LiXoimhLHEUNhi6pZ4Tp+GQklMxT339PG+90EqBadPR6monLZlMfnFiaOZUnJ+qBaP19jC9ti223Y5vsCuxcOHC/+efx5Mk+j165BKEX3sMThypOXNd+L5C/PrQhiE9Zz2x/oBGOgbCFVsch5b1xUdW6XUUeCo2+1zc3Ok02nm5uZ46KGHNt1m2zZLS0vs379f1s8K0YJWSwz5UcKp2XJS7WpTeUzV4glTaTAv29Fac/fdcOkSxfsqTp6MYFk9nDyZ5UtfAsvqIZHYwDDyDcdbHlNQ56laPE4pOb9jqdemWjxey9x5eT64bSfsZe7A/dpx207Q8TbapvLcB3ZMQ0Pw3HOo+XliySQbDz+MvnGDiG3TY1lkTbNUJqiR517Qr9fNtGlXiUmvbdz2U35tBP0YdcI5vfed9/LpFz/Nfe++z9N7zVa9nnh5jrdrX40ck9/lLptp46YrpiLXW2Nbaw2tZVksLi7yve99z9cYhRCiW5VPOZ6Y6CllRBZCdC8nyZTTiS2twZVEUyLkzn/3PKvZVc69eC7oUESbdUXHtt4aWycjcrXET6ZpsmPHDtLptGtyKSGEEDfVrlOrKn4KIbYDZw1ueaKpWDIJIB1dESqrucKI6MrGSsCRiHbrio5tq3VshRBCeFerTq1T1/bMmUyAEQohtlq1RFMbiQQAscnJUkZlIYTwy7ZYY1uLZVmsra3R39/PzMxMmyMTQojuYduFtbRHj+YAWFpSpFIRLAsMo9CRNYw8hw6tBxmmECJgecMgYxhorYnYNpFXXgFkHocQwl++dWyVUu8A/gx4K6CBz2qt/7CizX7gT4H3ACe11mea2Vd5VuRGM4kdO3aMl156iUQiweEa6Tw7KSOYxOoPiVVsdxMTPSwuRllagoWFdWw7QjIZkzq1QghXsWQStbaG7u9noziA4CSa2kgkSmt0hRCiVX6O2GaBCa31VaXUALCglLqktX6prM33gQ8Dv9KunTaaSez8+fMsLy9z/vx5Tpw4gdYa27ZJJpMkEglGRkaAYDJ1NtumMntZmLNDNpsxL4hj8jsrXDuPqdUMxc20EdvB5vWzhpFnZGTzlGNnVNfJiiyE2N5yR48S+da32PjYx25JNEUyybp0bIUQbeLbGlut9Wta66vF35eBl4G3VbT5X1rrvwI2WtlXveRRtVTLmJxMJkmlUiSLSQ/qcRJT2ZIUQQjRxbysn7WsQlbkZHJzVmTbjtyyHlcI0d0itk3sE59ApdNE5+ZKf69cgyuEEO2wJWtslVL7gINAyo/tl09Fvn79ekP3PXDgABcuXADg2rVrAIyPj5NIJLh27Rpzc3MMDw+ztLQEVJ/aaZomCwsLmKbJXNkLd1BqxRo2Eqs/gog1jI9P2GLq9HgOHIDiyyVuL7Xj471MTw8wPr7M9esZLl8u/P/NNxXf+U4U08wyN3etbTH5rRPi8fq+F7ZjaTc5vvC5/ZFHUOk0OhIh/fM/z0rxc1a1F5NOPL5GP3P6JayPXVjj0jld+ul89g+DsD5eYY2rGt+/OldK9QPngYe01m82uY1TSild718z2758+TKjo6Ncvny59Lfh4WFuu+02vv3tbzM9PV13G1NTU9x1111MTU01E4IQQnS0y5d7GR29ncuXexkezjA39wbDw4VR3enpARYW+lBKcddd60xNLQccrRBiq6z94i+iIxFUPs+OL3856HCEEF3O1xFbpVSMQqf2aa31hWa3o7U+BZzysD+9d+9e53e3bZW359SpUywuLnLq1CmuXr1auv3RRx8lmUximiaDg4OltYqDg4O3bGN0dJTR0dGa+/ESS7valMdaebvbdoJeY+vE6nU7Qa6xrYy1XfvyY41ttVjbFW9lmz179rS0Tz/OabPXV7vaVB5TtXjC9FrhZTvVztPZs70sLEQ5e7aH0dHMpjaWBZaVwzTzxf8PMjCQ5dChXNX91Hqt9XJMzbSpde058TjvLX7HUq9NtXi8vu95eT64bSfsuSXA/dpx207Q8TbapvLch/mYnORQLC2h8nl0fz9YVs1rL+jX62baNPqZs9btXtq47af82gj6MeqEc6qiN396ea/ZqtcTL8/xdu2rkWPy+/NvM23c+DZiqwpRfQ54WWv9Sb/2U9xXw2tsnXWxKyvVizMbhsH8/DyGJDUQQoiaTDNLPJ6rmh3ZMPLYdgbDyJfW31pW+75Tte0IIyN9snZXiBCI2Da9hkHPxATRVAoF5OJx1p95RrIfCyF85+eI7fuA+4EXlVLfKP7tYeBHALTWn1FK/TDw18BtQF4p9RBwZ6NTlsvX2Hq9j5Mgav/+/ezfvx8odHYPHTrUyK6FEEVhLDEUtpi6NZ7Dhwv/IFqz3enTYJpgWVHcSrM1GtNjj0EqBY89FuXIkUai9saJo9FScn6pFo/X2MJ2/bXbdjm+sFyLVZ0+XXhC3nknDA0RsSy45546rwwFnXj+wnIuwnpthPWc9sf6ARjoGwhVbHIeW+dbx1Zr/TXq1OLWWv8T8PZW96WUOgocbeQ+iUSCZDLJ6Ogojz/+OOl0GsuypGMrRJNaLTHk51TkRstJtauN21Tk8njCMBW5kXhaOU9DQ/Dcc4XfV1ert2m0tNrDDyuSyRgPP7zBjRu3TlOqLD/U7FRkp5RcrVi2cipyeTxey9x5eT64bSfoqYNe2rhdO27bCTreRttUnvuwHVPEtol9//vo/fvJTk+TN4xCG4/xBv163UybRktM1rrdS5t6U5FXV1cDf4w64Zze+857+fSLn+a+d9/n6b1mq6cit3pdeWnTzFRkv8pdNtPGTVfM3dJaX9Ra/24j93HK85w7d450Os2OHTs2lfwRQggRfoaRZ35+3bVmrlv5IZASREK0U8/EBJHFRQCZdixC7fx3z7OaXeXci+eCDkW0WVe8mzezxtbhrLF9y1veIutphRCiy5hmlv37cywtqVs6sLU6vUKI+iK2Td/ICBHbLk3RqzlVT4gQWM0VRkRXNqrn2RGdqys6ts2M2AohhOgebqOvhpFnzx5YXIzc0oF1kl4lEhtbGaoQHc/p0MYmJ4mmUvRYFhszM+TicTZmZoIOTwixTXVFx7aVEVshhBDhceXKTt7//jsanh6cTMZcMy4nEhtVO7DlGZuFEN6Vsh6vrJCLx8maJnnDIGPbMg1ZCBEYX+vYbpXyrMiNZhIbGBgo/ayV7auTMoJJrP6QWIVoj8qETuXOnh3khRd2Ylm5TbVu60kkNkgmcS05ZBjrxf/JREkhWhGxbSKvvFL4z+7drM/PuyZ7EUKIrdQVHdtyXjKJ2bZNMpnENE2mp6exLAvTNGtmUmw0U2eYMp2GOTtksxnzgjgmv7PCtfOYWs1Q3EwbIbyw7QhjY72k04pkkrIOZ8H4+DXOngXTbGzE1jDyjIxk2hmqEKKKHstCra2hIxGyv/mbQYcjhBAlXdGxbbTcz+TkJIuLi0xMTHD16lVJGiWEEFvEsnpIpxWRiObo0VtHZIeGbjA0dIM77rgD+d5EiPDJjY4S+au/QuXzRC9eJDs+HnRIQggBdMka20aTRzmZkJ2fQgghtoZpZunv1+Tzik98IialdoToEBHbptcwiJ47h8rn0f39bCQSQYclhBAlXfGJQpJHCSFEeJVnLDaMPLOzGfr7dXE6spTaESLMnA5tKWEUkIvHWX/mGUkUJYQIla7o2Eq5HyGECC+nXqyTsdgw8nz0oxv091efjiyECJ5T0qeyQ7sxMyPZj4UQodQVHVsZsRVCiHCy7QhLS4r9+3ObMhZfvBglnVZcvBgNMDohhMMZmY3YNgCxZFI6tEKIjtIVHVsZsRVCCP/ZdoSRkb6G1sVaVg+LixH27GFTaR+32rJCiK1VOdW4x7IA2EgkpEMrhOgoXdGxlRFbIYTwnzOluJF1saaZJR7P3VJf1jDyzM+v31LHVgixtXosa9PIbNY0AcgbBuvz89KhFV1nV88uAHbHdgcciWg338r9KKXeAfwZ8FZAA5/VWv9hRZv7gN8HFLAM/O9a679pdF9a64vARaXUf/DSfvfu3aWftm2X6thK2R8hmrdz585NP8MgbDF1ejynT4Npwq/8SpRf+IVdWBbcc0/t+xw+XPgH3qYch/Ux2rVrV8CRFFSLx2tsYXts2227HF9br8Xnn4flZbjzTiKf+hTcc4/HZ2r7deL5C/PrQhiE9ZyOvWuMJ64+wQMHHwhVbHIeW+dnHdssMKG1vqqUGgAWlFKXtNYvlbX5/4Cf01pfU0r9EvBZIN7ojhqtY3vmzBmSySSmaTIxMbGppq0Qojk3btzY9LOSLitKqpSqebuXNtVur2zjFlOj22m2TeUxVYtnq2Kp1qbReIaG4NIlzchIH6lUlJMncwwNZW7Zz/x8IdtxIrHByEj1YrRu+ymPKajzVC2e1dXVLYmlXptq8Ti/19uel+eD23aCvE69tnG7dty2E3S8jbapPPfNHpOanyeWTLKRSBTW0b70Erl4nMzQEBT3EcRzL+jX62baeH3uubVp13Vafm0E/Rh1wjmdXZxlJbvCUy88xYn3nAjk80mzz/F27auRY6r1+S6oc+nGt46t1vo14LXi78tKqZeBtwEvlbW5UnaX/xd4e5P7Ko3YXrx4kenpaaamphgeHq7a/uDBg1y4cAGAfD5f+nnt2jXXfSwtLQGd8W2FxOoPiVWIgkRig2QS1/WxyWSsOGUZlMpiWT2YZlamHQsRAk5SqMjx42x87GMApenHQmwHq7lCx3FlYyXgSES7+TliW6KU2gccBFI1mn0A+L9d7n8KeMTLvhKJBN/5zndIJBJ85StfqdvesqxSR1gI0bwwdqbDFlO3xJNO95LNDpBOp7l27dYR2/HxXqanBxgfX8Y0B1hYiGKaWebm3L88bDUmv3RCPNevX2/6vt1Ejq++3suX6bl2DbVjB5F0Gn3hAv88N1e4scaX+1uhE8+f1+ee38L62IU1Lp3TpZ+1BrW2Wlgfr7DGVY3vHVulVD9wHnhIa/2mSxuDQsf2Z6vdrrU+BZzysC8dixWSmsRiMe6444668Y2NjTE2Nla3ncPLNsNCYvWHxCq2o8uXC53VqallpqcHWFjoY3oahoffuKXt8HCm7O/LTE/D1NTy1gYshLjFwPQ0sW9/m/yOHWR+7MdYli/1hRBdxNeOrVIqRqFT+7TW+oJLm58A/gT4Ja31rZ+QGvQbv/EbfOITn+C+++5rai6425zzINZ9Ndumci58mNcaNbv+Iohj8nuNQTuPqdX1rs202bNnDwCDg4NNbc/PNbaVMQW9xrY8njC8VniJ5+zZXhYWopw61QMU6tI++qiuer7LtzE6qhgdzQO7i/9q76c8pjCtsd27d++WxFKvTbV4nN+9vobVej64bSfs73vgfu24bSfoeBttU3nuGzmmiG3TY1nkfvVX0X/3d0TSaaI/8APsHh2lWl7YINdjBvV63Uwbr889tzbtXmO7d+/ewB+jTjinKnrzp5f3mq1eY9vqdeWlTTNrbOu934dhja1v5X5UIarPAS9rrT/p0uZHgAvA/Vrrb7ewr1K5n89//vOk02nOnTvX7OaEEEJUcMr2gCrVpQUwjN6G6toKIbaeU6M2eu4c6888U6hPm0gEHZYQQrSVnyO27wPuB15USn2j+LeHgR8B0Fp/BjCB24E/LvbOs1rrn2p0R+XJo1ZWCgvBnZ9CCCFaZxh5DCNTynh89GiO48f7SKcVlgWGcetaWyFEOKjiZyK1slKoT1ssb1h9XEQIITqTn1mRv0ad10yt9QeBD7a6L9VguR8hhBDNKXRw17nrrkKndscOjWlmgw5LCFHL7sKEY/X660Rsm3yxYyuEEN2kK+aPaa0vaq1/N+g4hBBi+yh8b7lvX2HNi0xJFiK8NmZm0Dt2oNbWiE1OBh2OEEL4ois+hZSvsRVCCOG/M2cyxOM57r8/y9hYL6lUFMvakgpyQogWyPRjIUS36oqOrYzYCiHE1jKMPPPz65w7F5UpyUKEXI9lodbW0Dt2AIUsyUII0W26omMrI7ZCCBGUm1OSDSMfcCxCiGqypkkuHkfv20dkcZFYMhl0SEIEZlfPLgB2x6oVuxKdrCvmjZVnRd5dTJDg/KzHtm0sy8I0TQxJpiBE03bu3LnpZxiELaZui+f55yESgTvvhE99KtKW4wrrY7Rr166AIymoFo/X2ML22Lbbdjm+pq7Fw4cL/55/Hj78YaLLy+z6+tfhnnvaHGXzOvH8hfl1IQzCek7H3jXGE1ef4IGDD4QqNjmPreuKjm15VuQzZ86QTCYxTdPTfScmJlhcXGRiYoKrV6/6GaYQXc0p4O38rBREAXS3mIIoVO8WT5CF6puJp/z2Eyf6WFyMsn9/jqGhDM5mWom3PKagzlO1eFZXV7cklnptqsXj/F5ve16eD27bCfI69drG7dpx207Q8TbapvLcN3VMQ0P05vNEFxfJnThBxuVzTxDPvaBfr5tp4/W559amXddp+bUR9GPUCed0dnGWlewKT73wFCfecyKQzyfNPsfbta9GjqnW57ugzqWbrpiKLGtshRBia9h2hJGRvmIGZOfNR9LRCNEpnGdr5JVXZK2t2JZWc4WO48rGSsCRiHbrio5t+RrbyclJUqkUExMTnu47MzNDPB5nZmbG1xiFEKIbJJMxUqkoyWSslBl5ZmYDKHR6peyPEOGWOXMG3d+PWlujx7KI2Da9hiGdXCFEx+uKTx/lI7YrK4VvX5yf9RiGgW3bsr5WCCE8SCQ2iMdzJBIbGEYe286UkkZZVk+p01vL5lFfIcRWyhsG6888Qy4eJ2ua9FgW0VSK3rEx6dwKITpaV3yqKB+xbTR5lBBCCO+cMj/VMiCbZrbU6a2lWgfYGe29ciX8ySmE6HR5w2B9fp68YZA1zcIIbjotnVshREfriuRR5VmRn3zySUzTxLIs1+xdzz//fKnNPR4zAnZSRjCJ1R8SqxC1GUYew8jUTfBgmlksi1IH2LYjjI31kk4rMplBhoaqJyATQrRf3jDIzM7SOzZW6tyuP/MMeZnJJoToMF3RsS139913c+nSpU0ZP8tL+hw6dIiTJ0+SSqU4efIkQ0NDm+7vliUsiEydzbapzF4W5uyQzWbMC+KY/M4K185jajVDcTNthHBj2xEsqwfTzBY7v3kOHVov3W5ZPaTTiv5+zfj4tQAjFWJ7quzcxiYnYc8eNhIJ9MhI0OEJIYQnvk1FVkq9QyllK6VeUkp9Syn1kSpt/r1S6ptKqW8opf5aKfWzTe6rNBW5GsuySKVSWJYFQCKRIB6Pl0oCOWtsbZl+I4QQbedMPR4bq55YypnCPDubkdFaIQLidG5z8ThqZYVoKlXo4AohRIfwc41tFpjQWt8JvBf4kFLqzoo2zwM/qbU+ADwA/EkzO6pX7sc0zU0dWcMwmJ+fLyWMquz42rbNyMiIdHSFEKINTDNLf78mnVZVO7eVSaiEEMHIGwaZss8+ymMiTiGECAPfOrZa69e01leLvy8DLwNvq2iT1jfnMu4GmprXWG/Etl7m48qOr1MyaFK+qRRCiIZVZj02jDyzs5lS59ayum4VjBDdpSwBp5QCEkJ0ii35dKGU2gccBFJVbrsXeBz4IeBIM9svTx51/fr1hu9/4MABLly4AMDFixd55ZVXAMjn81y7VljvtbS0BHRGMh6J1R8Sa/j2WU/YYtou8TzyyO0sLER55JEsBw9+n8uXe5meHuAjH3mTL395B+Pjy1y/ntnSmJrVCfF4fd8L27G0mxxf+/SeOsXA9DSR5WViqRRZ02RlaoqB6WmWp6bIDA+3fZ+deP6a+czph7A+dmGNS+d06afzOT8Mwvp4hTWuanwv96OU6gfOAw9prd+svF1r/X9prfcDvwIkXbZxSiml6/1rR7zT09Osra0RiUR4//vf345NCiHEtjI1tcxdd60zNbUMwPT0AAsLfXz5yzuYm3uD4eHqnVohRDhkhod5Y26OJcti/a67WC52avsWFhiYng46PCFasrOn0EHbFdsVcCSi3XwdsVVKxSh0ap/WWl+o1VZr/d+VUj+qlPpBrfW/VNx2CjjlYX967969zu9u+ylvD2zOmvzoo49y/Phx0uk0zz33HCdPngRuZpcdHBzsmKzIg4ODt9zutp2gsyI7sXrdTpBZkStjbde+/MiKXC3WdsVb2eaHf/iHAbjjjjuqtg1S2GLq9njGxgr/oA+AP/gDME2wrL7Svp5/3vkbVKu61u2PUavK42k0trAdS7vJ8bVR8cncB/CDPwgf/jB9N25wx8svV3/itkEnnb+wxRq2eBxhi+vX7/x1nrj6BB/8qQ+GLjYI3+PlCGtc5Xzr2KrCJ+HPAS9rrT/p0uZfA9/VWmul1HsofAp6o4l9HQWONhtrefKo+fl5PvrRj/KJT3yCo0eb3qQQ206rJYb8+LKi2XJS7WpTeUzV4gnDl2CNxNPMeRoagueeK6y9fe97e4p1bAuZkk+ezDE0dHMEN4jSarWOyYlndXV1S2Kp16ZaPM7vzZYsC/OXn420cbt23LYTdLyNtqk891t+TEND9ObzRBcXyZ04wfrCQsv7CtPrdTNtvD733Nq06zotvzaCfow64ZzOLs6ykl3hqRee4sR7ToRmMMXLc7xd+2rkmPwud9lMGzd+TkV+H3A/MFIs5/MNpdRhpdSDSqkHi22OAX+rlPoG8EfAmPYSdYV6WZHrqUwe9fnPf550Os3nP//5ZjcphBDbjm1HMIzqJX3gZtkfy+ohkdggHs+RSGxscZRCiGY5WZIlW7LoZKu5QsdxZUOu427jZ1bkr2mtldb6J7TWB4r/vqS1/ozW+jPFNn+gtX538ba7tdZfa2Zf9bIi11OZNXml+IK9Ii/cQgjhmdNxTSZjwK0dXaderWlmMYw88/PrUuJHiE7iZEvevZuIbdM3MiIZk4UQoeF78qit0OqIrRBCiNY5HVdnFDaZjJVGaKF6vdp6o7xCiPDYmJkhF4+zMTNDLJkkmkrRd/y4dG6FEKHQFZ8kWh2xrbS7+I3k7rI6bkIIIWqr7Lg6041NM+t6H6fzOzYmnVshwi5vGGRsm7xhsJFIoPv7Uek0PZYFQMS2pe6tECIwW1LH1m/ldWx37Wosdffzzz+PaZpYlsU9xQx/Tz75ZOlvTs2myp9hJrH6Q2IVojGGkWdkpHZpn0Rig+PHI6TTCsvq4emnC3+37UhpLa5MVxYifPKGwfozzxBLJskWc5T0WBbRVAomJmDPHjYSCfLFZV5CCOG3rujYlms0k9iJEydYXFzkxIkTXL16Fa01d999N5cuXQJuzQS2lZk6m21TGXOYs0M2mzEvyHI/fmWF86PcT7MZiptpI0QzDCPP7GwGy+opjexeubKT3/u9XtJpRTIJhrEecJRCiGryhsG6YZTeI7LFGl5qaYlIKgXJeb+FzQAAIABJREFUJOvFEVynAywdXSGEX7pi3lcrU5ElUZQQQgSrcgrz2bODpNOKHTs0S0tKpigL0SGcqcqltbiJBEBpPW7v2JhMUxZC+KYrPi1I8ighhOge4+PXiMdz7NunWVyMMDkZkwRTQnSQ8rW4wC3rcWUtrhDCD13xKaHdyaOEEEJsncrMyENDN7DtDGfOZIjHc4DalF1ZCNFZ8oZBZnaWXDxO1jTpmZggmkoRm5wMOjQhRBfpio6tjNgKIUTnsO0IIyN9pY6sU/+2suPq1Lp1Ori1sisLIcKtfBRXFZd/KVkGJoRoo67o2MqIrRBCdA6nI5tMxgAYHc3R368ZHc1VbV+t/q0QovM4U5BLpKyiEKKNumJeV3m5n6BjEWK7CmOJobDFJPEUnD4NheSpUXbt2sUXvwjpNHzxi7389m+H8zFqtJScX6rF4zW2sF1/7bZdji8s12JTTp+GVAruvBOGhohYVul4OvH8heVchPXaCOs57Y/1AzDQNxCq2OQ8tq4rOrZKqaPA0aDjEGI7a7XEkB8lnJotJ9WuNpXHVC2eMJUG87KddpynoSG4dKnQZnUVTp4sTEM+eTLL888XsiJ//OPrHDqUq7kdL/tq9Zicx8YpJed3LPXaVIvHa5k7L88Ht+2EvcwduJflc9tO0PE22qby3HfiMUVOnqTHsm7WvT15ko21NfKGEfjrdTNtGi0xWet2L23c9lN+bQT9GIXpPditzb3vvJdPv/hp7nv3fZ7KeG7V64mX53i79tXIMfld7rKZNm66YiqyrLEVQojOZRh5TDOLZfVgWbfzwgs7JVGUEF0mYtulTm3eMOixrEICqWQy6NDENnP+u+dZza5y7sVzQYci2qwrOrayxlYIIcKjMjmUF866W4CDB29IoighuoyTCblnYgKArGluqnUrxFZZzRVGRFc2JHlZt/GtY6uUeodSylZKvaSU+pZS6iM12v60UiqrlPq1ZvYlI7ZCCBEOth3h+PG+TcmhvDDNbDHz8Rs8++yrkihKiC5TmQk5bxisz8+Xat0KIUSr/ByxzQITWus7gfcCH1JK3VnZSCkVBf4A+MtmdyQjtkIIEQ6W1UM6rejv1yQSG7fcXlmz1uFkPh4aqr5GWwjR4YoZkNXrrxOx7YCDEUJ0I98WMWmtXwNeK/6+rJR6GXgb8FJF0/8EnAd+uoV9lbIiN5pJbGBgoPSzVravTsoIJrH6Q2IVor7CWllIJDaKo66bk0DcLPUDhrGObUdIJmOYZlZGaYXoYhszM/SOjaHS6cJaW6DHsthIJGTUVgjRFluSnUMptQ84CKQq/v424F7AoIWObblXX321ofb33nsv//AP/8C9995b877/9E//1GpoW0Zi9YfEWtvS0hIQrs502GLaDvEcOAAXLhR+v3791tvHx3tJJG7j2jXFxYurTE8PsLAQxTSzzM1d2xaPUSuqxXO92gPt8b7dRI4v5A4coPdP/oSB6WmWx8cZME2iCwvkxsdRt91G/oMfZPlnfqajjs/rc89vYb02whqXzunSz2vXrgUczU1hfbzCGlc1viePUkr1UxiRfUhr/WbFzU8Av6+1rvk1vVLqlFJK1/vXTHxf+MIXWFlZ4Qtf+EIzdxdCCNGgV1/t4dvfjjE9PcDU1DJ33bXO1NRy0GEJIXyWGR7mjbk5MsPDLE9NsX7XXSil6FtY4EcnJhj4H/8j6BCFEB3M1xFbpVSMQqf2aa31hSpNfgp4pliv6AeBw0qprNb6L8obaa1PAac87E/v3bvX+b1qm8o6SWtrawCsra0xODjoWtfJqd1U2SboemHV2pTHWnm723aCircyVq/bCeKY3GJt177aeUy1Ym1XvJVt9uzZ09I+/axj2+j11a42bnVsy+MJ02uFl+00cp6qTTM+e7aXlZUI/f2aRx/VGMYuRkfzwG5gdyCvtV7q2DrvLX7HUq9NtXi8vu95eT64bSfs73vg/j7ttp2g4220TeW57/hjGh0ld/Qo2rbpOX6caDrN2z/7Wfit3wJulgcqn6octmNq9DNnrdu9tKlXx3bv3r2BP0Zheg92a6OiN396ea/Z6jq2rV5XXto0U8fWr8+/zbRx42dWZAV8DnhZa/3Jam201u/UWu/TWu8D/hz4vcpOrcd9SfIoIYQImWQyRioVZWzsZrIoJ/vxM8+sy5paIUQhO/Izz3Dj4EGujY+X/u7Uue07flySTQkhPPFzKvL7gPuBEaXUN4r/DiulHlRKPdjOHbVS7md3MUvf66+/ji0vnEII0TaJxAb9/Zp0WmFZhQlCTvbjep3aZmrhCiE6U94wePXZZ7kxNFT6W9Y00Tt2oNJpYpOTAUYnhOgUvn1i0Fp/TWuttNY/obU+UPz3Ja31Z7TWn6nS/re11n/ezL5qjdjato1hGK6d1pmZGfr7+1lbW8OyrGZ2L4QQogrDyDM7mynWp802dN+b2ZM318J1KxckhOguecNA79sHQOSVV2TUVghR15ZkRfZbebmfytssyyKVSjE2Nsbs7CyHDh3adLthGMzOzmJZFqZpblHEQnSfMJYYCltM2zGew4cL/yDaUEynT0cxTbCsKOVl3E6fhlSqcHthu/5y4mm0lJxfqsXjNbawXX/ttl2OLyzXYrtVPX9PPgn33otaXmbHY4/BkSMBRVddWM5FWK+NsD4n+2P9AAz01S71udXkPLauKzq2SqmjwNFqt5mmybFjx0in00xMTLCwsHBLG8MwMIqJCbwsTBZC3MpJLuD8rBRk8qjKmIJOHlUeTxiSRzUSj99JNJxYhoZucOlSoc3q6s02J09GsKweTp7McuNGvul92XZhO6aZ5dChnOsxOfGsrq42fUztbFMtHud3r8mjaj0f3LYTdLIXL23Kj69bjqlc5bnvhmOq9XrtJI/K/f7vE714kY2HH0Y3+f7iVxuvzz23Nu1OHrW6uhrqc7rVsbi1ufed9/LpFz/Nfe++75bXizAkj2r1uvLSppnkUdU+322b5FFbqdYaW8MweMtb3gLAysrKlsYlhBCivbyu0a3HmersrP1tF1kbLETzdl65Qq9hlDq10VSK6MWLrM/PlzIjC9Gq8989z2p2lXMvngs6FNFmXfHOK1mRhRBCNMLJzlxr7a9tR3j/++/gyhXv06+cTNDt7jAL0Y0itk3fyEhp/ezg2bNEUyl6LIusaZKLx9lIJAKOUnSb1VxhRHRlQwa8uk1XdGxbyYoshBAi3PxIGOVl5NeyenjhhZ2cPVu9NnM1icRGU8myhOh2EdsujcY6Yskk0VSKWDIJwLXxcXLxOFnTJG8YZGxbRmqFEJ51RcdWRmyFEKJzNDpdN6hRUNPMcvDgDcbHr3m+j2HkmZ+XGr1COJxR2Z6JidJorGMjkdg0KntjaEg6s0KIpnXFXKnyrMjVMokNDAyUfjabaayTMoJJrP6QWIVoj5ulfMAw1jclcnrXu25tn0hskEyy5aOghpHn2WdfLf5v75buW4hO46yLdUZbHc6obH7//tJorCNvGKw7bV97batDFkJ0ma7o2Jarlknsvvvu4/HHH+e+++6rm9nSLUuYW7bFoLPPVWtTmb0szNkhm82YF8Qx+Z0Vrp3H1GqG4mbaCOGVaWaxrEKHFcoTOcHTT99sZ9sRkskYicQGtp0JKFohRDUR2yaWTLKRSKBHRkrJnrAsMmUd241EApLJWzq8QgjRbttiKvK5c+dIp9OcOyfZz4QQImiV03XdEjk5U5CTyVjpb36stxVC1Fe5RrZyfayT7Kl8RBaKo7KS1VgIsQW64pNBveRRTpkfKfcjhBDh45bIyUnE5IzsgnuZHunwCtE+ldmKgdKIrLNGtnJ9rCR7EkIErSs+AUjyKCGE6D7VEjFVG9217QjHj/dJmR0hGlAtS7GjcjQWbh2RlZFYIUTYdEXHVsr9CCHE9lBtdDeZjJFOK/r7tWuCqUYzMQvRKWp1UGtxOq/lWYodlaOxICOyQojw8+0dXin1DqWUrZR6SSn1LaXUR6q0OaSUWlJKfaP4z6y2LQ/7qjliu3v37k0/28m2bQzDwG7wDUUIIUR1V67sbGhasTNleXbWvS5tUCWDhPCi2tRfryqnCHvldF4r18SCjMYKITqTn+/wWWBCa31VKTUALCilLmmtX6pod1lr/cut7Ki83E+122dmZrAsC7PKizcUOqfO7YcOHWpo35ZlkUqlsCwLQ94AxDYWxhJDYYtJ4qlv586d/OEf3s7CQpTHHoty5Ej9+xw5QrFd1LXN6dNgmmBZ0YaO12nbbKm4dqsWj9fYwni+26mjj+/0aUiliD72GG4Xveu1WLy4o5bV2HVafOK4P2u2VieevzC/LoRBWM9pf6wfgIG+gVDFJuexdb51bLXWrwGvFX9fVkq9DLwNqOzYtkwpdRQ46na7YRilTme18iTlnVOnY2vbNslkEtM0a3ZYTdOs2WkWYrtotcSQHyWcGi0nVV5P9dChXEP78nJM1eIJU2kwL9vxu9TWjRs3+MhH3uCP/uitPPzwBqur+aa2U9nm7rvh0iXnuL0fk/PY1CsV10gsrbSpFk+1MnfVtufl+eC2nbCXuQP3snxu22lHLE7t1o1EgrxhNL+dkycL23n4YfKrq1XbVJ77UpuhIXjuucJ+QnKdem3TjvJ/Qbbx+txza9Ou67T82gj6MeqEc3rvO+/l0y9+mvvefZ+nMp5b9Xri+hz3YV+NHJPf5S6baeNmS+ZkKaX2AQeBVJWb71ZK/Q3wKjCptf5Wo9svH7G9fv16w/GNj48zPT3N+Pg4zv3Hx8f5zne+w0MPPcRXvvIVlpaWgFu/rThw4AAXLlwA4Nq1aw3v2w9usYaRxOqPTorVUV6z1G06qd/K66mWd2zF1hoausGv/VpG6iSLtnM6olnTJNfgDK1qSrVbk0nWW5i1lTcM1tsQjxCivvPfPc9qdpVzL55j/GfGgw5HtJHvHVulVD9wHnhIa/1mxc1XgX+ltU4rpQ4DfwH8WJVtnAIe8SvG4eFhhoeHN/2t3uiTEGKzVjvTjzxSmH76yCNZDh5s/AuqdsQ0Pt7L9PQA4+PLXLwI09MDTE0tMzycCSQev4UtHghfTJ0Qj9cvdMN2LI3ovXyZgelplqemyFS8Xzu8HN/tpkl0YYGsaXJ9bq71uMbHC3GNj5Np4ov1RnTy+fOiE4+vmcEUP4T1sQtrXCuZQvnP9Fo6NINSEN7HK6xxVeNrx1YpFaPQqX1aa32h8vbyjq7W+ktKqT9WSv2g1vpfKtqdAk552J/eu3ev83vVNl6H5p3blFIMDg6WOriDg4OBT6Go16Y81srb3bYTVLyVsXrdThDH5BZru/bVzmOqFWu74q0WcyumppaZni78DMrwcIbh4TcAGB29nYWFPqanKf2tlsuXe9veERaiW3jpmNYyMD1N38ICTE/zRhP3dyxPTUExjnbIDA+3FI8QQoj2ce3YKqXe4+H+G1rrF13ur4DPAS9rrT/p0uaHgX/WWmul1M9QyNJc/xPkrdupucZWCOG/PXv2AM13po8e1Rw9mgN2Abvausa20S9OAB59VJNM5kgktKdjOnu2j4WFKB/8YG8pO6/bGtvy7YXpSzAv29mKNbZOTEGsCXOLx/nS1O9Y6rWpFo/XL3S9PB/ctlMZU/mU3nyVHBaV2+g9e5bowgI9Z8+yfvSop3g3tbEscpYFpul6bbhdO5u2MzpKfnSU3cCukH9JXany3IfpS+p2rsds5vU6qDbtGkzx2qbeGtu9e/cG/hh1wjlV0Zs/vbzXbPUa21avKy9tmllj69fATjNt3NSqpfBV4AwwU+PfxRr3fx9wPzCibpbzOayUelAp9WCxza8Bf1tcY/sp4LhuYghISx1bIUSbGUae+fl1z+t9TTNLf78mnVZ1S8rYdqShcjZCBKFWfdRGS8xkTfOWuqiNkBqqQggh6qn1qeqvtNYjWmvD7R/wP93urLX+mtZaaa1/Qmt9oPjvS1rrz2itP1Ns86TW+t1a65/UWr9Xa32lmYNQderYNsPP2rdCiO5jGHlmZzPE4zlMM1uz7c0kVdU7wNLxFVuhVscVandenY5qtRqo1UjHVAghhN9chxW01iP17uylzVbQZVmR21X76YEHHiCZTPLAAw+wc+fOjqrhJLH6Q2IV9RhGHsOov77WNLMUZlVW7wCXZ2eutT238kRCVLPzyhUGz54l8vGPkzeMuhl9s4XCv1U7r3nDICOdVCGEECHiKXmUUuongH3l7aslgwqDdtUUO3/+PMvLy5w/f54TJ0641sfzuh/btkv1bqvV1PVj3ZzzsxOSRzVa4yzI5FF+1fHyI3lUszVlm2kjvCvvAFd7COt1fB0TEz0sLkaZmICFBenYiuoitk0smeT2N96g7+//npxlkTGMUsfVbXrwps6rPNeFEEKEXN15bkqpp4CngGMUEjQdBX7Z57ga4sdU5EQiQTwex/Q4zaoey7JIpVKMjY1hu0z7EkIIKHR8bTtTdX3v5mnKzhcO1b94ENubM9U4NjlZGJkFbhw8WBqBlenBQgghuomXBVzv1Vr/lNb6t7TWv1P894DvkTXAj+RRhmEwPz9fGl1tlWma9Pf3k06nmZiYwDAM6eAKIRpi2xHGxnpL63NnZjaIx3PMzGwEHZoIifJ1s85UYwXk4nHeME1effZZ6cgKIYToSl46tl9XSt3peyQt8GPEtt0Mw2B2dpZ4PA5AKpXi+PHj0rkVQtRl2xFGRvqYnIyRTiv6+zWmma05siu2p1LCp4kJ1NISuf37yZw5w/r8PDeGhoIOTwghhPCNl47tn1Ho3P6dUuqbSqkXlVLf9DuwRnRKuR9nlHZmZoYdO3aQTqeZnJwMOiwhRIjZdoTjx/tIpaKAIh7PlerkClHJyVasgMjiIhTrS/eNjLDzSlOFB4QQQoiO4CV51Oco1KN9EQjlJymllLP2tyMYhsG+fftYXFzklVdewbZtRkZCkWBaCBEyltVTGqU9cybDyIgk8RHunIRPzlTkrGkSK47iDmYyMmorhNj2dvUUKqjsjklJz27jpWP7utZ6zvdIWlBe7ifoWLyamZlhbGyMdDrN8ePHmZ2dbdt6XiGCEMYSQ2GLqZl4jh2Dl16CREJx5MiOwOPxW9hicuJoVym5VlWLp2pshw/D4cNEAfr6wDRZ+fCHC+XrrlyBYkZk7rlnawLfAmG7dtotbNdiu3Xi+QvLuQjrtRHWczr2rjGeuPoEDxx8IFSxyXlsnZeO7QtKqf8DuAisO38MU7mfsI/YViv1YxgGzzzzDMePHyedTmNZlnRsRUdrtcSQHyWcmi0n1a42lcdULR63bTg1apeWYHk5yvnzOT70oXVfS4M1c0ztLrXVamm1ZtrUOiYnHqeUnN+x1GtTLZ66Ze7uvhsuXWLptdfgxg1yJ08STaXInTxJZmgIrXWpJNBGIoGuMoMoqJJwjbRxu3bcthN0vI22qTz33XBMYXq9bqZNu0pMem3jtp/yayPox6gTzuns4iwr2RWeeuEpTrznRODvew4vz/F27auRY/K73GUzbdx4WWO7k0KH9t8S0nI/W73G1pk67DXxk1Pqx7KsTX93OrftLCskhOhsTjmfiYmeTetqEwnJfCzaw1mHmy1734klk0RTKWLJpOv9IrZN38gIEUl6KIToYKu5QsdxZWMl4EhEu9Xt2JaV+Cn/F6pyP1udFXlycpJUKuU58ZNpmq6d13aXFRJCdDbL2tyhnZnZYH5+vW6yKCdzcqG+rRDuqtWv3UgkyMXjbCQSrvdzOr89FV/SOqTjK4QQIkiun4CUUnVHQL202Qr1Rmxt2w60bqyzb+m8CiHqMc1sqUPbSCmfZDJGKhUlmYw1tV9npFg6xttT3jBYn5+vWePW6fxmXWYYyaivEEKIINX6BPNRpdSv1vh3DPjIVgVaS70RW7epwM06c+YM8XicM2fOtGV7QgjhaLY2bSKxUXPKcr0RXWekuNmOseh+9Tq/jYz61ur8gnSAhRBCNK5W8qivUj8h0yW3G5RS76BQA/etgAY+q7X+wyrtDgFPADHgX7TWP1dnn7coz4r89a9/HdM0sSyLe4rZHk+fPl36W7OZxsozgh05coQjR440tZ2t0EnZyyRWf3RSrKI9DCOPYTj5/W5NvHCz40pZuwLbjrC0pNi/X9byiublDYP1Yqe3euqPQueXYpKqWpwOMJZFpsYospP0Kmua8K53NRu6EEKILuDasdVa/06L284CE1rrq0qpAWBBKXVJa/2S00AptRf4Y+AXtdb/qJT6oRb3yYkTJ1hcXOTEiRNcvXoVgKGhIZ577jmgfmZLtyxhQWTqbLZNZfayMGeHbDZjXhDH5HdWuHYeU6sZiptpI8LNNLNYFlU7rpbVw+JihHg8Vxoptu0IyWQM08w2PHoshBsvnV+42QF2m/bsKO8A8/TTpb+XZ3muNb1aCCFE9/BtMZXW+jWt9dXi78vAy8DbKpr9BnBBa/2PxXb/q5l9NZM8Kuh1t0IIsZUMI++ahMpZ12ua2dLfnDW7lnXr95+SqEr4zcuaX3Bf91s55Tli2/QahkxtFkKILualjm3LlFL7gINAquKmfwPElFJfAQaAP9Ra/1mj2y+finzs2DG+/OUvMzU1xbVr11zv88gjj7CwsIBpmszNzdXdx9LSEtAZUzslVn9IrOHbZz1hiyms8Rw4sJMLxcrk168Xfo6P9zI9PcD4+DLXrmU23e+RR25nYSHK2Jjic5/7PsPDm29vR0xhe4zCHM9156Q1cd+Od/AgzsW79E//BBSOr3d8nIHpaZbHx8lcv87tpkl0YYHcQw8Rue02lqemyAwPBxl5w7ry/JXpxOPz+tzzW1gfu7DGpXO69LNWX2GrhfXxCmtc1fj+dbtSqh84DzyktX6z4uYe4C7gCPDvgIRS6t9U2cYppZSu9w/gC1/4AnNzcwzXecOamprirrvuYmpqqh2HKYQQXWV4OMPc3BtVO61TU8vs2JFnZSVCInFbANEJUVtmeJg35uZKndflqSnW77oLpRR9Cwvclkhw++govZcvBxypEEKIdqk7YquU6gOOAfvK22ut66YYVkrFKHRqn9ZaX6jS5HvAG1rrFWBFKfXfgZ8Evl3eSGt9CjjlYX96bW2NvXv31l0TePToUUZHR11vL9smcHOt4uDgYMessR0cHLzldrftBL3G1onV63aCXGNbGWu79uXHGttqsbYr3so2e/bsaWmffpzTZq+vdrWpPKZq8YTptcLLdrTWHD0K+/bB4iKsrfXwq7/61k1rcVuJN4jX2lrXnhPP3r17tySWem2qxeP83uxrWJjfIxpp43btAKjRUfKjo2Db5CyLnldfJfKd79Bz6hTrCwuhPaZylee+U8+T2+1Bv14308brc8+tTbuee+XXRtCPUSecUxW9+dPLe81WvUZ6eY63a1+NHJPfn3+baePGy4jtfwP+PYVkUCtl/2pShag+B7ystf5kjW3/rFKqRym1C4hTWIvbkGbW2AohhGjemTMZ4vEcu3fjuhZXiLDJGwYZ24bdu4HaCayEEN1pV0+hQsru2O6AIxHt5uWTyNu11r/YxLbfB9wPvKiU+kbxbw8DPwKgtf6M1vplpdSXgW8CeeBPtNZ/2+iOytfYNhGnEKINwlhiKGwxdVM8R44U/k1PQzIJx45F23JcYX2Mmi0V127V4vEaW9ge23Zr6PiefBI+/GEiwK6vfx2K5QHDLGzXYrt14vUZlnMR1msjrOd07F1jPHH1CR44+ECoYpPz2DovHdsrSqn/TWv9YiMb1lp/DQ9fhmqtp4HpRrZdSSl1lGLN3ddffx3bthkZGWllk0KIBrVaYsjPqciNlpNqVxu3qcjl8YRhKnIj8VQe0/nzfSwvR7EszbvfncEw8m2ZiryVpdW8TEWuVyquXbHUa1MtHud3r1ORaz0f3LYT9NRBL23crp3K7URsmx7Lgnye6OIiuZMnyQwNhfKYylWe+049T263B/163Uwbr889tzbtnoq8uroa+GPUCed0dnGWlewKT73wFCfecyJ0U5Fbva68tGlmKrJf5S6baePGdSqyUupFpdQ3gZ8Friql/k4p9c2yv4eG1vqi1vp3AdbW1picnAw6JCGE2BZMM0t/vyadVoyN9UoJIBF6PRMTRFMp1MoKuXi8UDNXCLFtrOYKHceVjborK0WHqfUJ5JcpjIL+EvCvgX9b/L/z99CoXGO7srIiNWqFEMIHlTVsDSPP7Gym1LmVtbYizCK2TeSVVwr/2b3bU61cIYQQncG1Y6u1/get9T8AH3d+L//b1oVYX/mIbTweByCVSjExMRFoXEII0W2SyRipVJTJyVipg+t0buPxHKaZDTpEIYjYNn0jI0QqvuDusSzU2hq6v5/MmTMBRSeEEMIPXuaMvbv8P0qpKIXas6FRPmKbSCTYvVuynAkhRDsVOrC9HD2aIx7PAWpTNmTDyGPbmVLJHyGCFJucJJpKEatYmpQ1TXLxOJnZWRmpFUKILuM6Z0wp9TEKWYx3KqXe5GYiqAwQqtI65VmRH3vsMZ588klM08SyrLZl8OqkjGASqz8kVrFd2XaEsbFe0unC28D8/Dq2HSGZjMkIrQiNnVeuMHj2LJGPf7z0gaUyBUneMMg4HVoPiUiEEEJ0DteOrdb6ceBxpdTjWuuPbWFMLXn44YdZW1sjl8uxvr7ecCY2tyxhQWTqbLZNZfayMGe8bDZjXhDH5HdWuHYeU6sZiptpI7pTeae2v1+TSGwAhRFaw1h3vTaE2AoR2yaWTJI1TQbPnmXnCy+QsywyZ84QSyYlMZQQQmwjXrJ8PKyU+lUK2ZE1cFlr/Rf+htWY8nI/hmFw1113sbi4yMTEBFevXg04OiGE6DzOiOzSEqVO7exshkOHZKqxCJ7ToWVpiejiIlgW/zw+DmfPEjFN8ocOsS5TjYUQYlvxssb2j4AHgReBvwUeVEr9ka9RNag8eRQUsiKX/xRCCOHOWT9bXqrHSRIFinjKUKz2AAAgAElEQVQ8x+ysrJ8VwYvYNr2GUVpDq4BcPE7WNLkxNMSrzz4ra2eFEGKb8tKxHQH+ndb6T7XWfwocLv4tNCrL/QghhPDmypWdjI31bkoEBZBIbBCP55iZ2ZCkUCIwTkfWyW7cY1mbOrSZM2fI2LZ0ZoUQQnjq2P498CNl/39H8W+hUTliK4QQwpuzZwdLU41NM1uqUwtIh1YEKmLb9I6NEU2l6LEsoCyr8ZkzUoNWCCHEJl46tgPAy0qpryilbOAl4Dal1JxSas7f8LyREVshhGjO+Pi1TVONnSnIyWQs6NDENhdLJlHpNLq/n6xpAsWsxjJCK4Rowa6eXQDsjkl50G7jJXmU6XsULSov9wOU6tjWqmdr2zbJZBLTNDHkDVKIloWxxFDYYgpjPL29vUSjUfr6ouzcCadPg2mCZUUDiTOMjxHArl27Ao6koFo8XmML22Nb1fPPOxdg6WJUlkXfPffUvWtHHF8LwnYttlsnnr+wnIuwXhthPadj7xrjiatP8MDBB0IVm5zH1tXt2Gqtv6qU+lfAj2mtn1NK7QR6tNbL/ofnTXlWZIAzZ86UOq1ukskkqVQKqzi9ybIsTNPk0KFDfocrRFdqtcSQHyWcmi0n1a42lcdULZ4gS4M9/zw8+OAgq6tw8mSOoaEMd9+tuXTJiXfrS20FUVqt1jE58ayurm5JLPXaVIvH+b3ZkmVBl4SL2DY9lkXWNEtraHMnT7I+P4967jmKQdfdjtu1E8Qx+dGm8tx3wzGF6fW6mTZen3tubdp1nZZfG0E/Rp1wTmcXZ1nJrvDUC09x4j0nQlNi0stzvF37auSY/C532UwbN3WnIhdHQf8c+M/FP70dqFvuRyn1DqWUrZR6SSn1LaXUR6q0mVJKfaP472+VUjml1A/UjbpC5RpbwzCwbbvmSGwikSAej2OaJhMTE6RSKSYmJhrdtRBCdKyzZwdZXY3S368ZHc3dkhlZCL9VrqN11tBK/VkhhF9Wc4WO48qGVE/pNl4+wXwIeB/wJoDW+jvAD3m4XxaY0FrfCbwX+JBS6s7yBlrraa31Aa31AeBjwFe11t9v5ACguTW25Z1fKQ8khNiOxsevcfDgDWZnM8zNRUmlokxOxhgZ6ZMOrtgSPRMThXW0O3aQNU3yhiFJoYQQQjTFyxrbda11xhkWVkr1AHXHgrXWrwGvFX9fVkq9DLyNQvKpan4d+D+9BF1lX6U1ttevX2/m/qWfbvdfWloCOmN+ucTqD4lVdJuhoRsMDd3gjjvuALJYFrz6qmJxMcLkJFy9mgk6RNHFIrZN5JVXAND79klnVgghREu8dGy/qpR6GNiplPoF4PeAi43sRCm1DzgIpFxu3wX8InDC5fZTwCON7FMIsbXC2JkOW0xhjeev/3oP09MDTE1dwzT3ABHy+TzXrl0LLKawPUZhjsfrF7phOpbey5f5gQ98ALW2Rn73br5/6hSZFq+3MB2fH+T4wqeZwRQ/hPWxC2tcOqdLP4N4n3MT1scrrHFV46Vj+1HgA8CLwH8EvgT8idcdKKX6gfPAQ1rrN12aHQX+H7dpyFrrU8ApD/vShZGHxtx2222ln/Xu38z2gyKx+kNiFd1menqAhYU+PvCBGA89tMyXv7yDqanQ5AcUXaL38mUGpqdZnppiYHqayMpKoVP7uc+RGR4OOjwhhBAdzktW5LxS6i+Av9Bav97IxpVSMQqd2qe11hdqND1Ok9OQK33xi1/EMIyGsm5NT0+XsiKXZ5osbxNEps5m21RmLwtzdshmM+YFcUx+Z4Vr5zG1mqG4mTZ79uwBYHBwsKnt+ZkVuTKmoLMil8cThtcKy4JjxzQrKxHOn+9nYWEd2IVSt5ZM26qsyIODg6HKirx3794tiaVem2rxOL97fQ2r9Xxw206rcUdsm94PfhCVTtNz9iwbjz5KLpkka5rsNgx2e9xOrTZu145fx7TVbSrPfTccU5her5tp4/W559am3VmR9+7dG/hj1AnnVEVv/vTyXrPVWZFbva68tGkmK3K1z3cdkxVZFZxSSv0L8HfA3ymlXldKeaprqwpRfQ54WWv9yRrt9gA/B/w3L9t12UYpeVQymWx2M0II0fVsO3JLcijDyLNvn/OGUf0NRYhmRGybXsO4mSSqv5+NRIK8YZCxbVlXK4QQom1qpb0cp5AN+ae11j+gtf4BIA68Tyk17mHb7wPuB0bKSvocVko9qJR6sKzdvcBfaq2bTklcXu4n0USJACn3I4TYLpLJGKlUlLGxXq5cubleZmZmg3g8x5kzkjBKtI9Tl1atrBQ6tR/9qHRmhRBC+KLWVOT7gV/QWv+L8wet9f9USv0m8JfA2Vob1lp/DQ9f/Wut/yvwX70E60YpdZTCOt2atWvdSLkfIcR2kUhscPx4hHRaYVm3MzCQ5+Mfj2AYeQwj42mqjxBeZU0TJiaIvPIKam2N6MWLZMe9fDcuhBBCNKbWiG2svFPrKK6zjfkXUuPKR2yFEEK4M4w8zzyzzv79Ob73vRgvvLATy/KSR1CI5kS+9z3U2lppGrIQQgjhh1od21rz0UI1V618ja0QQojaDCPPnj2wthZh164co6M5DKN307pbIdqhtLZ2xw4ys7MyDVkIIYRvan1N/5NKqWrleRSww6d4mqK1vghcVEr9h6BjEWK7cuqbhanOWdhiClM8p0/D7//+OlNTy3zqUz9IKgWnT0c5fDjYuML0GMHNOHbt2hVwJAXV4vEaWyCPbaTwZYn60R+lz+eLK2zXTruF7Vpst048f2E5F2G9NsJ6Tvtj/QAM9A2EKjY5j61z7dhqraNbGUgrytfYCiGC0WqJIT/L/TRaTqpdbdzK/ZTHE1Sq/KEhxezsqwCcPDnAxEQP3/++4otfzGAYec/H5Fe5n60sreal3E95KbgwlPspj8f5vdmSZX6e08j0dGHUNp9n40tfInfoUFPb8dLG7dpp9zEF1aby3HfDMYXp9bqZNl6fe25t2l3uZ3V1NfDHqBPO6b3vvJdPv/hp7nv3fZ7ea7a63E+r15WXNs2U+/Gr3GUzbdx0xbwzWWMrhBCt+d73IiwuRkgmQ5VCQXSByPe+R2RxkR7LCjoUIYTg/HfPs5pd5dyL54IORbRZV3RsZY2tEEI058qVnYyN9ZJOK/r7NYnERtAhiS5SvsY2a5pBhyOEEKzmCiOiKxtSDaXbdEXHtnzE1rbthu+/e/fuTT+FEGK7OHt2kHRaEYloPvaxjdI0ZCHaoW7NPyGEEKJNPHVslVL/Sin188XfdyqlBvwNqzHlI7aTk5MN339mZoZ4PM7MzEzbYxNCiDAbH79Gf78mn1c8/nhMMiOLtsrefz86EkGtrclUZCGEEL6q+wmmmGn4z4H/XPzT24G/8DOoRskaWyGEaN7b367ZsUOTTitZYyvaKjo3h8rn0Tt2oJaWiDQxq0oIIYTwwstX8x8C3ge8CaC1/g7wQ34G1ajyEdszZ840fH/LskilUljybbIQYhu5cmUnDz74VhYXI+zbp4nHc7LGVrRV1jTJxePot7yFyOIisSZmVQkhhBBe1Kpj61jXWmec1MtKqR6gfr7lLVRex/bIkSMN3//YsWO89NJLHDt2zLV2VCfVcJJY/SGxim5z9uwgq6tRIhHN/fdnGR/PeUqnL4RXecMgYxj0vec9AKiVFfpGRthIJNAjIwFHJ4QQopt46dh+VSn1MLBTKfULwO8BF/0Nq3nN1H566qmnWF5e5qmnnuJDH/rQpvb16uMFXS+sWpvKelNhrufXbI2zII7J7zpe7TymVmvKNtNGdJ7x8Ws8+GAvq6tRHn88xoEDmkOHckGHJbrQxswMPZaFWloimkpBMklmZISIbdNjWWRNk7xhBB2mEEKIDuZlKvJHgdeBF4H/CHxJa32y3p2UUu9QStlKqZeUUt9SSn2kSps9SqmLSqm/Kbb5nYaPgNbL/aysrGz6KYQQ28HQ0A0+85l/pr+/sL52YqKHkZE+SSAl2i5vGGRsm8yZM+TicTYSCaBQDiiaStEzMRFwhEIIITqdl08v/0lr/V+01u/XWv+a1vq/VOukVpEFJrTWdwLvBT6klLqzos2HgJe01j8JHAJmlFK9jRwASPIoIYRo1tDQDWZnM8TjOVZWFKlUlMlJSSAl/JE3DNbn50ujs85ckPI5IRHbpq84miuEEEJ45aVj+1tV/vbb9e6ktX5Na321+Psy8DLwtspmwIAqzHPsB75PoUPckFZHbIUQYjszjDy2neFmKe+b3QzbjmAYvTKKK3yxMTNTGMEtK7cXSyaJplLEJifpNQzp4AohhPDEdY2tUurXgd8A3qmUmiu7aYBCB9QzpdQ+4CCQqrjpSWAOeLW43TGtdb6RbcPm5FHXr19v9O6ldYJaa9zuv7S0BHRGMh6J1R8Sa21hTFgVtpjCHs+TT4JpgmVFSon0Tp+G/5+9+4+O6ywPff99Z/TDtqTIasoFXDgntLQESKkNnA4RR623TDipvaRbA6m8CLlQ057bFt8UVdKljTs7Zg9KCbJQ2oRCW/C6Z5nTRglJu2R6yiVEm1uzDAMohgSoWsppzoFjQiG1hWZkaTQz7/1jZo9H4xlpz4+tvWf0fNbSGknzzt7Pnr1npHfe932eeBwmJ8McPrz9MfnNiaNSYsHtVi4et7EF7bkF4PBhOHyYcPHvJifBNAlfuQLxOOHJSdxcfIE8vgYK2rXYaM14/oJyLoJ6bQT1nHa3dwPQ09kTqNjkPNZvs+RRF4DvAz8JTBf9fhl42u0OlFLdwGPAe7XWPy65+z8BXwMGgZ8BnlBKnS9tp5Q6Bdzrdp+bOX/+PFNTU0xMTDAwMABcu4CCdiEJ0Uyee+45v0O4TtBiCno8r3wlPPpo7vvZ2Q6mpnq4/fZV1tZ2cffdy1y6lNr2mPzWDPFcunSp5scGUv5C7Dh/np6pKZbvvhtmZ3PfT0yQyv/tLtU0x1cjOb7gcfva81pQn7ugxvUrL/4Vvrf8PY6+7GhgziEE9/kKalzlVOzYaq3/B/A/gFtr3bhSqp1cp/a/aq0fL9Pk14EP6tyQ6T8rpf4FuBn4ckksp4BTLvan9+7d63xfts3MzAwLCwvMzMwwPDwMwDvf+U7+6I/+iHe+8504jy/aJnAtu2xfX1/TZEXu6+u77v5K2/E7K7ITq9vt+JkVuTTWRu3Li6zI5WJtVLzlYhatY2qqh4WFTn78Y8UNN8h5FtsvNTDA8/lO7I3Dw3QuLMDUFMuwZSdXCCEqmfvuHCuZFR75p0f4nV/4Hb/DEQ202VTkL2it/6NSapmNdWsVoLXWN2y24fy62U8A/6C1/nCFZv8TOAScV0q9EHgF8N+rOYD8voaAITdto9EosViMaD4jI8DZs2dJJBKcPXuW9773vdXuXggB9Pb2ArV3pr34sKLWD04a1ab0mMrFE6QPwYrbvP/9mlgsw6VLbXz72yFOnWrjqadSnn+o5MeHiJsdkxNP8Yeefn6gWS6erT7Q3erDuSB/+FloY1lkLAtMkz7LIrywQNvMDGtDQ4Q//3naLAve8x6u9vdfd+0E9piqbFN67lvhmIL0fl1LG7evvUptGnWdFl8bfj9HzXBO1/QaAKvZVVd/a7br/cTNa7xR+6rmmLwe2KmlTSWbjdj+x/xtz5ZbKe+NwF3AM0qpr+V/dw/w7/Lb/RgQA/4fpdQz5DrM79Na/6jaHRWvsd2qrWEYGCW18qTcjxBCbGQYWZRK89a3Oonqy/+hEWI7ZA2DVP5vdxrAsq6VDLIswvE4L3zmGX7wsY/B297mX6BCCCF8s2WaS6XUzyilOvPfH1RK3a2U2rvV47TWX9BaK631a7TW+/Nf/01r/bF8pxat9SWt9Zu11j+vtb5Fa/3JWg6i3qzIXflUoD/84Q+xJfuiEEIAMDbWxuqqYtcuzfT0ut/hCAFcXzIobZro7m7CKyv0zcwAUjJICCF2Ijf1Gx4DMkqplwN/DrwU+EtPo6qSrrOO7V133UUoFGJ1dZVYLNbI0IQQoinZdohnn839ibjpJo1hVJ2wXohtkTUMUrOzXD1wgMujo8DGkkHSwRVCiJ3BTcc2q7VOA0eBB7XWE8CLvQ2rOvWO2M7NzZHNZunu7t6w9lYIIXaqWKy9MFoLSB1bEWhZw+DSo49ytb8fgPVolEwkggLC8ThtY2NSE1cIIVrcZuV+HOv5mrbv5FqCpnbvQqpe8RrbWkr2vPWtb+Vb3/oW0WiUI0eOlG3TTDWcJFZvSKxiJ4lG14nFYGlJsbgYwrLagDSW1UY0ui4juCLQsobBWr4j2x6LoZaWCMXjYFmk8r9vy6/TzZbk3RBCCNGc3HRsfx34LWBSa/0vSqmXAWe9Dat2KysrQHVZt86cOcPy8jJnzpzhPe95z4b2peV+rl696ns2t63aFMdaen+l7fhd7se5dbsdP8v9lMbaqH15Ue6nXKyNirdczKJ1GEaWwcEUtp3r1JpmmrGxNhYXw4yPw8LCmt8hCrElp4PrZE5OmyZwLeEUsVihA+zcLx1dIYRoTlt2bLXW31JKjQM/p5S6BfhHrfX93ofmXjXlfsqRrMhCCFGeYWQxjBQAyaTacCtEsyjOqgy5hFMbMiuPjRFeXISxMVJPPeVXmEIIIergJivyQeDbwEeAPwX+SSn1Sx7HVZV6k0cJIYSozLZDGEZH4ed8InkhmlZpZmXnoxpFLqOyrMcVQojm4yYbyDTwZq31L2utfwn4T8CMt2FVp97kUUIIISobG2sjHg8DEIlkOH065XNEQjTW+vQ0mUiE9enpwjTltrExyagshBBNxE3Htl1r/Y/OD1rrfyKAyaNkxFYIIbwiU49Fa8saBinbJmsYpE1zQ0bl9nwZQBnJFUKIYHPTsf2qUurjSqmD+a+/AL7qdWDVkBFbIYTwzvT0OpFIhq4uiMfDxGKB+mxTiIZyOrmFUVxnHa4zkmtZPkcohKjHnrZcBZWudllX02rcZEX+beA9wN35n8+TW2sbGMXlfvyORYidKoglhoIWUzPG8+STMDmZ+wLI5dwJU0tptUbFtJ2cOLw63mqVi8dtbEF7bhut4cd3+DAcPkzY+XlyEu6+m/DyMrsvXIBDhxqzH5eCdi02WjNen0E5F0G9NoJ6TkdeMcIDTz3A8QPHAxWbnMf6ucmKvKaUegh4EsiSy4ocqAVW1WZFtm2bWCyGaZoYhkFXPhNKl2REEaJm9ZYY8qKEU63lpBrVpvSYysUTpNJg5dqcPNlBPB7mxIkMvb25+ra33polX1mt4aW2/Citttm158TjlJLzOpat2pSLx22ZOzevh0rbCXqZO6h87VTaTtX76e+no6eHcDxO5uRJUv3919XD9fK4S899s56nSvf7/X5dS5taSkxWut9Nm0r7Kb42/H6OmuGczi7OkkwnOXPxDCdeeyIwJSbdvMYbta9qjsnrcpe1tKnETVbkI8B3gD8GHgL+WSn1K1tueRuVrrG1bRvDMLArrIOJxWLE43Gs/HSi6elpIpEI09PT2xOwEEI0CdNME4lkAFWYhmzbIQYHO7FtN6tZhGgdzvrbQj3csbHcOtzxcZ8jE0K4tZLJdRyT61Lms9W4zYpsaK0Paq1/GTAIeFbk8fFx4vE4Y2NjZdtHo1EikQhm/g+T0wk2pCi7EEJsYBhZbDtVWGcbja4Ti7VvWGvrlAOSjq5odcVJpqCoTFAyKRmUhRDCZ27+C1nWWv9z0c//HVje6kFKqZcqpWyl1LeUUt9USv1umTZ9Sqm/Vko9rZT6slLqlipiLygdsU0mkxtuSxmGwfz8vHRkhRDCJaeDaxhZotFrnVy4Vg5obMxN2gYhWoeTYIqurkJiKcmeLIQQ/nCbFfm/KaXepZR6J3AO+IpS6i1Kqbds8rg0MKa1fhXwBuA9SqlXlbS5B/ia1vo1wP9Bbrpz1UpHbJ21sj/84Q8rTkcWQghRG8PIMj+/hmFkAUgm1YZbIXaKrGGwNj9P6vTpwhRlJ3tyx8iIdG6FEGIbufl4fRfwA+CX8z//ENhNLlmTBh4v9yCt9feB7+e/X1ZK/QPwU8C3ipq9Cvhgvs2iUuompdQLtdY/qOYgirMi79mzh4ceeoijR4+yvLzM5OQkhw8frmZzZTVTRjCJ1RsSqxBCiHKyhsFaPnlUGgiNjKASCdosizRsSDAlhBDCG26yIv96vTtRSt0EHADiJXd9HXgLcF4p9YvAvwdeQq4jXZNLly7xyle+krvvvpsHHngAwzC4dOlSrZsreO655+rexnaRWL0hsW5uaWkJCFZnOmgxtWo8u3e/AAjxwx/C3FySgYHaE+e36nPUKOXiuXLlSs2PbSWBOb79++n4+MfpmZpieXSUHtMkvLCAGhnh3z7xCVIDAzVtNjDH55FmPD63rz2vBfW5C2pcOqMLt5cvX/Y5mmuC+nwFNa5y3GRFfplS6sNKqceVUnPOl9sdKKW6gceA92qtf1xy9weBvUqprwH/F3ARyJTZximllN7qq/gxjzzyCMlkkkceecRtqEIIIVw6f76D4eEbOX++A8taoqsry+pqiKmpHr9DE8J3qYEBnp+bIzUwwPLEBNlduwglk9wQjfodmhBCtCw3U5H/BvgEubW12Wo2rpRqJ9ep/a9a6+umLOc7ur+eb6uAfyGXnKq03SnglIv96b179wIQDudKqq+urvKWt7ylULO21rpOTu2mvr4+3+tvbdWmONbS+yttx694S2N1ux0/jqlSrI3aVyOPabNYGxVvaZve3t669ullHdtqr69GtalUx7Y4niC9V7jZjnP/qVOdLC6GOXWqjaeeSvHII+tYVhumCc77cC3x+vFe66aObT3H1Mg25eJxvq/1PSzIfyOqaVPp2qm0nW2Ld3gYbroJFhdpW13lhW95C2nTvG5astsal5udb7/PQbVtgvR+XUsbt6+9Sm0aXcd27969vj9HzXBOVfjarZu/Ndtdx7be68pNm1rq2Hr1/28tbSpxkzxqVWv9J1prW2v9/zlfWz0o31H9BPAPWusPV2izVynVkf/xN4C/LzOqu6Xi5FG2bTM4OMhdd91FJBKhq6trQ81aIYQQjXAtYZRh5N7GnazJQoiNnORShezJY2OSOVkIIRrMTcf2j5VS9yqlblVKvdb5cvG4NwJ3AYNKqa/lvw4rpX5LKfVb+TavBL6hlPpH4FeA60oCuVFc7sepYXv27Fls22Z6enpDzVohhBD1e8c70nR35z49jcfDWJaU+hGiktLsySqZLHRwhRBCNIab/0R+nnwHlWtTkXX+54q01l/gWu3ySm2+CPycixg2pZQaIpel+boatoZhSL1aIYRosHPnwiQSipe8RBOJZDDNtN8hCRF4WcMgNThI52tz4wNSIEuI7benbQ8AXe1dPkciGs1Nx/YO4Ke11rWnufRYcbkfv2MRYqcKYomhoMXUSvFMTsLddwOEmJyEQ4fCvsfkBSeOPXv2+BxJTrl43MYWtOe20Zrq+B56CO6+mxCw+8IFOHRoy4cE7VpstKY6f3lBORdBvTaCek5HXjHCA089wPEDxwMVm5zH+rnp2H4D2Av8q8ex1Kx4xFYI4Q8nuYBzW8rP5FGlMfmdPKo4niAkj6omHuf+W2+Fnp5O4vEwv/qrmtnZa+tr64m3OKYgJY9aWVnZlli2alMuHud7t8mjNns9VNqO38le3LSpdO1U2o6v8fb309HTQzgeJ3PiBPT2bqhzu1limc3Ot9/noNo2QXq/rqWN29depTaNTh61srLi+3PUDOd0dnGWZDrJmYtnOPHaE4FLHlXvdeWmTS3Jo8r9f9eMyaP2AotKqf9X1VDuZzsUr7EVQgixPaLRdbq7NYmE2rDG1rZDDA52Yttu/sQIsTOlTTO33hYIx+N0HjsmyaSE2AYrmVzHMbme9DkS0WhuRmzv9TyKOsmIrRBCbD/DyDI7m8qX+bm2xnZ8vJ3FxTDj4/DUU4FdxSKEr7KGQSqfGbljZASVSNB57BhrDz+MHtw0jYkQQogytvw4PV/aZxHoyX/9g5tyP9tJRmyFEMIfhpHFtlP57zvyo7TONCJJjSPEVrKGQWp2Ft3dXejcysitEEJUb8uOrVLq14Avk0si9WtAXCn1Nq8Dq0ZxHVshhBDbz7LaiMfDjIx08I53pIlEMpw+LaO1QriRNYzcSO2uXahEQsoACSFEDdxMRT4J/Aet9b8CKKVeAHwO+JSXgVWjOCtyT08PAD09PQ3N3tVMGcEkVm9IrEJcY9shYrF2TDONYWQxzTQjIyESCcW5c2Hm59fyLWXUVgg3soaBvukm1OIioWefJWTbhWRSQgghtuamYxtyOrV5z+Mu6ZQv3v72t/PBD36QO++8s6bsXZWyhPmRqbPWNqXZy4KcHbLWjHl+HJPXWeEaeUz1ZiiupY3YWZx1tGNjuXW0xetto9F1v8MToimlTp+m821vQ62u0jY2Ruqpp/wOSQghmoabDupn8hmR36WUehfwt8DfeRtWdYqnIn/yk58kkUhw9uxZv8MSQoiWlUyqDbdwbb2tU/ZHCFEdZ9QWQCWTdOSTSwkhhNiam+RRE8CfAa/Jf/251vr/9jqwahQnj0omc6m7nVshhBBCiGaROn2aTCQCXV2E43E6RkakcyuEEC5U7NgqpV6ulHojgNb6ca3172mtfw/4oVLqZ7YtQhckeZQQQgghWkHWMEjZNuvT04VMyR0jI+y+cMHv0IQQItA2G7F9APhxmd8v5e8LDCn3I4QQ26ura+Mt5BJKXSv5I4SoR6EMUD5T8o2W5XdIQggRaJv99/FCrfUzpb/M/+6mrTaslNqllPqyUurrSqlvKqXeX6ZNp1JqVin1z0qpuFJqy+1W2JeM2AohxDY6fTpFJJJhevpaoiin5E8s1u5jZEK0juI1t0KIxtjTtgeArvauLVqKZrNZVuS9m9znpobIGjCotU4opdqBLyil/k5r/aWiNu8GLmutX66UOgbcD4y42PYGxeV+qn2sEKIxglhiKPU1iRsAACAASURBVGgxtVI8R47kviBc+N3kJJgmWFaYL35xT/57OHRoe2LyghPHnj17fI4kp1w8bmML2nPbaC17fA89BKbJqmHwkpEROu+/v7oXVZNoxvMX5PeFIAjqOR15xQgPPPUAxw8cD1Rsch7rt1nH9qtKqd/UWv9F8S+VUr8BLGy1YZ2rA5LI/9ie/yqtDfK/A6fy338KeEgppXSVNUSUUkPAUDWPEUI0Vr0lhrwo4VRrOalGtSk9pnLxBKk0mJvtbHae+vvhc5/LtRkc7CQeD3PyZIb+/tR125mfV8Ri7USj6wwOlj9nfp2n4jZOPCsrK9sSy1ZtysXjfF9rybIgl4Srpk2la6fSdvyO13Wb/Aur441vpPPiRTInT7K+ukp7LEbaNDfUug1EvFW0CdL7dS1t3L72KrVp1HVa/L7g93PUDOd0dnGWZDrJmYtnOPHaE4EpMVn6/u7X373SNl6Xu6ylTSWbdWzfC/y1UupOrnVkXw90AEe33HIusHD+sS8HPqK1jpc0+Sngu/lg00qpJeBG4Edutu8oHrF1DlprzeXLl6vZzKaWlpaA5vi0QmL1hsQqhHvR6DqxGJhmuuz9Th3c8fFcHVwhxOYuj47CzAwqGqU9FiMcj4NlkQbaLIu0aZI5eNDvMIUIvJVMruOYXJcKKq2mYsdWa/0DoF8pZQC35H/9t1rrebcb11pngP1Kqb3kOsm3aK2/UW2QSqlTwL3VPk4IsX2C2JkOWkw7KZ4DB+Dxx3Pfl/uMMZt9ARAmm80yN5dkaqqHiYllfvZnd85zVIty8Vy5cqXmx7aSVj++5179ap77+Md50YteRMfoKD1TUyyPjtJjmoQXFlC/9mssf+ITpAYG/A61Js14/ty+9rwW1OcuqHHpjC7cNnIQrF5Bfb6CGlc5m43YAqC1toG6Cqhpra8opWzgdqC4Y/u/gJcC31NKtQG9wPNlHn+Ka1OWK1JKaWf4WilFX19fuViK2296f3EbZ/i9r6/P9ykUW7UpjrX0/krb8Sve0ljdbsePY6oUa6P21chj2izWRsVbLmYh3LKspUJndmqqh4WFTqam4Dd+o4ePfvTF3HPPKgMDMpIrRDmpgQGez3dgl4H2d7+bUDLJDdEo+oYbWJ6YaNoOrhBC1GrLjm2tlFIvANbzndrdwG3kkkMVmwPeCXwReBswX+362vy+ZI2tED7r7e0Fau9Me7nGttoPThrVptIa2+J4gvQhmJvtNOo8DQ1phoYywB6+8x3FP/6j5i1vUfz5n7+Ep5/ezczMboaG1qo+plrauFlju3fv3rL3NzqWrdqUi8f5vtYP54L84Wcta2xLP4CutB2/4622Tem5L7QZHmb9kUdosyzalpYILSzQNjNDuqenMEU5qOtwg/R+XUsbt6+9Sm0avcZ27969vj9HzXBOVfjarZsBq+1eY1vvdeWmTS1rbL0a2KmlTSVeFht8MWArpZ4GvgI8obX+tFLKUkoN59t8ArhRKfXPwO8Bv1/LjrTUsRVCiKZj2yEGBzs5ezZMIqGYmwszOnqZAweuVlybK4S4XtYwSNk2qdOnyUQirEejtFkW4XicjpERQnZdE++EEKIpeDZiq7V+GjhQ5vdm0ferwB317qt4xLarK1eTyrkVQggRLLYdwrLaWFqCxcUwN9+cJRLJYJppXvGKq/T3X2Xfvn3ITHchqpM1DNbyo7NppQiNjKASidzILbkkU+vR6IYRXCGEaBWedWy3U3FW5OPHjxOLxTh+vLG1qZqphpPE6g2JVYjGsKw24vEwL31plu5uzV13pRkdzQBw6ZLPwQnRIrKGQWp2tjAduW1sjPDiIoyPs7awZdVGIYRoOi3RsS125swZlpeXOXPmDCdOnLju/nqTR21nbcVa25TWmwryWqNaa5z5mTzKqzpeXiSPqrWmbC1thHDLNNNYFiwtKb77XWcKcq5je+HCbmZm+vjAB0IcPJjxOVIhmlvWMEjlR2edd/HQs88Ssm0ZtRVCtBwv19huG6XUkFLqzwGSyVxNKudWCCFEsBhGlvn5NU6fThWmIDtmZvq4eHE3IyMd2HZL/IkSIhDWp6fR3d2o1VU6jx2TdbdCiJbTEv81SPIoIYRoPk4H1zCyhd+9+c1JQiFNIqGIxdp9jE6I1pI1DNb/4A/QoRAqkaA9FvM7JCGEaKiW6NgWj9gKIYQIPicjcumo7Gc/20U2q+ju1kSj6z5FJ0RrCdk2HYZB+OxZVDaL7u5mPRr1OywhhGiollhjW5w8yu9YhNipgpiwKmgxSTzX3HcfxONw331hjhy59vv3ve9HTE2FuP/+Tg4d2rXtcZVynps9e/b4HElOuXjcxha066/Rdsrx1XQtTk7mXnCvehX096Msi12HDjU4wvo04/kL8vtCEAT1nHa3dwPQ09kTqNjkPNavJTq2xeV+hBD+qDdhlRcJwWpNTtaoNqXHVC6eICWac7Odes+TU+pnaChDJhPmnnvWuXr1WvvXv36J2dkl9u3bx8qKP+epuI3z3KysrGxLLFu1KReP832tCfCCnGCwmjaVkjxW2o7f8VbbpvTcV3NMoZMnabMsMsPDhOfmWF9dJbuy4vsxBen9upY2bl97ldo06jotvjb8fo6a4ZwefdlRHnzmQe589Z2uksJu1/uJm9d4o/ZVzTF5nTy1ljaVtMRUZFljK4QQwWPbIQxjYxIop9TPuXPh69bXCiG8FT57lnA8LutrxY722HceYyW9wtlnzvodimiwlujYyhpbIYQIFtsOcexYJ/F4GMu6NjnINNNEIhlZPyvENnDW1raNjRGOx1FAJhKR9bViR1vJ5EZEk+tSQaXVtMRUZFljK4QQwRKLtZNI5JJADQ9nMIwOTDONYWQxjJTUQBZiG7SNjRFeXCT70peSiURImyaZgwf9DksIITwhI7ZCCCEaLhpdJxLJMDubYm4ufN3ILVTOjCyEqF/Itgk9+2zuh64uUrZN1jB8jUkIIbwkI7ZCCCEaLjcyu5ZPApHGsnLTkOFaAqmlJVhcDGNZYBgpfwMWosW0jY2hVlfRu3axPj3tdzhCCOG5lviYvHjEtquri+JbIYQQweIkkAJFJJIpdHiFEI1RPFqrb7pJRmqFEDuCZyO2SqldwN8Dnfn9fEprfW9Jm18CHgBeAxzTWn+qln0Vj9geP36cWCzG8ePHG1pvqZlqOEms3pBYhaiN05EdG4PeXhgezgC56cqGka2Y2l8IUZv2WKwwWgu5jq50boUQrc7LqchrwKDWOqGUage+oJT6O631l4ra/E/gXcB4o3Z65swZlpeXOXPmDCdOnLju/lrrOlWqj+d3vbBybUrrTQW5nl+tNc78OCav63g18pjqrSlbSxshKjHNNGNj8OyzIVZXc9fS/Pyaz1EJ0brWo1GIxVBLS4QWF2nLf6okyaOEEK3Ms6nIOieR/7E9/6VL2jyrtX4aqKuQYfFU5GQyl7rbuRVCCOEvw8jS2wurq9eyJEvSKCG8kzUMUrbN+vQ0mUgElUwSjsdzHVwhhGhRniaPUkqFgQXg5cBHtNZxL/ZTPBXZGUHSWnP58uWG7WNpaQlojqmdEqs3JNbg7XMrQYtpJ8czOtrB1FQPExPLTE31sLAQ5t570yQSK4XfDwykdvRz5Ea5eK5cuVLzY1uJHF8Z+/fD44/zv0UihACdSLi+XrZbM56/oDyXQX3ughqXzujCbSP7CvUK6vMV1LjK8fTjcq11Rmu9H3gJ8ItKqVtq2Y5S6pRSSm/11djohRBCNMrAQIq5uecZGEgxMbHM6163xu23r/Lud/8ECwudTE31+B2iEC1L79kDQOhHP6Lj/HmfoxFCCG9sS7kfrfUVpZQN3A58o4bHnwJObdUu38F1vqevr6/ctorbb3p/cRtnrWJfX1/TrLF1jr8Z1tiWnqsgr7Gt5bpy08aLNbblYm1UvKVtXvSiFwGwb9++sm39FLSYdno8IyO5rze+sZNkEnp64P77OzfEsdOfo63U81wF7VgaTY6vjD/9Uzh6lNDyMj/5J3+SewEGVDOdv6DFGrR4HEGLq2dXD99f/T437LkhcLFB8J4vR1DjKuZlVuQXAOv5Tu1u4Dbgfo/2NQQMebFtIYQ79Sas8uLDilqTkzWqTekxlYsnCB+CVRNPrefJqV1rmmkMI4vWmnvuCRGLtWOaafr7s1y96k+ivs2OyYlnZWVlW2LZqk25eJzva02AF+QPP6tpU+naqbQdv+Ottk3pua/mmEJra7T/1E+hgfV77iHr8prxuk2Q3q9raeP2tVepTaOu0+Jrw+/nqBnO6dGXHeXBZx7kzlff6epvzXa9n7h5jTdqX9Uck9fJU2tpU4mXU5FfDNhKqaeBrwBPaK0/rZSylFLDAEqp/6CU+h5wB/BnSqlv1rIjrfU5rfV/bljkQgghGmpszCn5c+3zVMPIMj+/hmHUlT9QCLGFtrExQouLAFL2R+x4j33nMVbSK5x95qzfoYgG8zIr8tNa6wNa69dorW/RWlv535ta67n891/RWr9Ea92ltb5Ra/3qWvZVnBVZCCFEEKkNt7YdkszIQngsZNt0GAYqXylCKkYLASuZ3Ihocl0qqLSalviPQkZshRAi2Kan14lEMkxPrwMwPt5OPB5mfLzd58iEaD1Oh7ZtbIxwPA5dXWQiEdanp/0OTQghPNMSHVsZsRVCiGAzjCy2nSqadqxKbnOjuHfcsY8LF4JfUkCIIArZNp2Dg7SPjxOOx1FQ6NCmbFumIQshWlpLdGxlxFYIIZrL6dMpIpEMp0+nCr+zrDYuXtzNzEyfTFUWwgVnZDZk2wC0x2LSoRVC7Fgt8R+DjNgKIURzKZc4ang4w549Gd785iSWlUs2FYvJVGUhAHZfuMC+O+4odGIB2iyLcDxOm2UBsB6NkolESJ0+LR1aIcSOsy11bL2mtT4HnFNK/WZPTw8APT097N7duOlszrYauU2vSKzekFiFaCzbvlbuxzCyzM2FWVkJ89nPdvGBD6SxLIhG1/0OU4hA6JuZYffFi2TGx6G3l7RpkjZNsKzcLbmMx2v5zqwkihJC7DQt0bEt9va3v50PfvCD3HnnnTXVW6pU18mP2oq1timtNxXken611jjz45i8ruPVyGOqt6ZsLW2EqFYs1p4vAQS9vbkR21QqxejoZQyjj4MH1/wOUQjfhWybNsvi8pvfDEDn1auE4nGwLFK2TUpGZYUQAmjBqcjnzp0jkUgwNzfX0H1cuHCBO+64A7toCpAQQojaRaO5TMmgiMfD/NEftTM6epn+/vIfyAjRKkrXxm7GmW7c9dnPcunRR0mdPk0mEimM0gohhMhpiY5tcfKoaDRKJBLBbPAb/szMDBcvXsTKr2PZim3bDA4OSkdYCCEqcNbZTk+v092tSSQUMzN9hfslgZRoVlt1XEvXxm4mbZpkIhEuj44C+enG8/OyflYIIUq0xH8LxSO2hmEwPz+P0eA3/NHRUQ4cOOC6wxyLxYjH44yPj2MYhnRwhRCBZdshDKPDtw6kYWSZnc1lSR4dvVz4vTNVWRJICT84pXPcjKqW2qrj6nRW3Yy6Zg2DlG1ztb+/6jiEEGInaYk1tsXJo7zaR39/P/39/ezbt2/TdYW2bWNZFkNDQwAsLS0Rj8exLKvhnW0hgiSICauCFlNQ45mc7CQeh8nJMIcP+xPL4cO5r0uXAHaze/duJichlxsn7Ntz5ux3z549vuy/VLl43MYWtOuv0Rp+fJOTEI8Tvu8+OHKk+seaJmHLKh9P/oIPV7HJoF2LjdaM12dQzkVQr42gntPu9m4Aejobm2i2XnIe69cSHVul1BAw5HccAGNjYywuLrK0tMTCwgK2bROLxRo+NVqIoKk3YVU9ybNsO4RltWGaaQ4ezGwZ03YlSys9pnLxBCHR3MmTa1hWGydPpllZyWxos9k23LSpNt7i5+jWWzVPPOH8fvvOU7l4VlZW6t5PI9qUi8f5vtYEeEFOMFhNm9IkjyHbpj0WYz0aRQ8OVr2f0MmTtFkW6/fcQ3Zlpbp4+/vhc58jH1BDjrv03Dfreap0v9/v17W0cfvaq9SmUa+94mvD7+eoGc7p0Zcd5cFnHuTOV9/pKinsdr1HunmNN2pf1RyT18lTa2lTSUtMRS5eY+u3ZDK54daZhiyjtUJ4x6l5OjbWJmsya2AYWWw7taGmrBB+qybBUjntsRjheJz2WKymx8taViFa02PfeYyV9ApnnznrdyiiwVriv7/iNbZCiJ3HNNMbsusGdU3mhQu7ueOOfdLxFjtOLZ1Up2PqJsFSOevRKJlIhPVotKbHCyFa00omNyKaXE/6HIloNM/+u1JK7VJKfVkp9XWl1DeVUu8v0+b3lFLfUko9rZR6Uin172vZV5BGbIUQ288ZcZyezpWPiUbX/Q6prJmZPi5e3I1lVV4F4nciJyHcqLaj6iRTqmb01OmY1lrWRkZchRBiZ/HyP6c1YFBr/QvAfuB2pdQbStpcBF6vtX4N8CngQ7XsSEZshRBwrXxMUKfUjo5e5sCBq5hmumIbZ1q1ZbVJJ1f4ppHlauBaFuBqRk+dbMDSMRVCCOGGZ8mjdG6FbyL/Y3v+S5e0Kf6L+SXgHTXuq5AV+cqVK7VsYktLS0vA1hnBnIXNWmu8imUrbmMNAonVG80U607S33+V/v6r7Nu3r2Ib00xjWc5tW35qNRjGGrYdIhZrxzTTge28i+YSsu1cgqRodEMH0um4YlmkynQs07l01a5HU7OGQcowXCX/EEIIIWrhaVZkpVQYWABeDnxEax3fpPm7gb+rsJ1TwL0ND1AI0TBB7EwHLSY38ezfD48/nvt+dLSDqakeRkeXuXIlxb333sjCQhjTTDMxkWRqqoeJiWUGBlKexbPdghZTM8Tj9kPUpaUler78ZUIf/zjLExOkBga40TQJLyyQvvderhw4UGjbMTpKz9QUy6OjpC5fvn5jxRdquft9ELRz1WhyfMHj1wBGqaA+d0GNS2d04fZyQN6/ILjPV1DjKsfTjq3WOgPsV0rtBf5aKXWL1vobpe2UUu8AXg/8coXtnAJObbU/pZTebCSkEbba/g033FC49TqWrfi9/2pIrN5opljF9QYGUgwMPF/4eWJimakp57aHhYVOolHFDTfoujq4Yud4yYc+ROe//AsqGuVHn/88yxMTMDWVuy2SGhjg+YEBn6IUQgghqrctdWy11leUUjZwO7ChY6uUehNwEvhlrfVavfuqVPvJtm0syyIajRZK71RT16m0Pl7p/Y6pqanCfrajDlW5NqX1poJco7DWGmd+HJPXdbwaeUz11pStpU1vby8AfX19NW3Pi3PqHH9pTH7XsS2Op5r9DA3B8HAW2+4hmWzn5pszQBsLCyFmZtoYGlqrKt5a4tmuOrZ9fX2+nady8ezdu3dbYtmqTbl4nO+33N6TT9L5/e8D0BYO58778DCZoSH2AHs2icvvupNu2lS6diptx+94q21Teu5b4ZiC9H5dSxvXr70KbRpdx3bv3r2+P0fNcE5V+Nqtm781213Htt7ryk2bWurYlvv/bsfUsVVKvSA/UotSajdwG7BY0uYA8GfAsNb6X+vY15bJo8bGxojH44yPj9e6G1ekbq0QwitOMqmxsTYWF0P09hL4TNAiOG60LEKrq+hdu1ifnvY7HCGEEKKhvEy1+WLAVko9DXwFeEJr/WmllKWUGs63mQK6gUeVUl9TSs3VsqNmK/fjdHztGovOCyF2plisnXg8zLPPhrj55kwhiZRtpySZlHBNv+AFtFlWVTVlhRBCiKDzrGOrtX5aa31Aa/0arfUtWmsr/3tTaz2X//5NWusXaq3357+GN99qeW5GbKenp4lEIpw+fbqWXTTUdo0eCyFay9BQhlBIs7qq6O1FOrOiKs+bJlcPHICurg2lekK2TefgoHR0hRBCNLWWKI7oZsQ2SFOEk8nkhlshhKjEtkMMDnZi2yHOnQuTzSq6u/WmtXCFKOdqfz+XHn2U9elpMpFIoVRPeyxGOB6nPRYrtN2qjq0QQggRNC3RsXUzYhskXV1dhe8HBwdlSrIQoqJrtWzbiUZz62lnZ2Xqsahd1jBI2Xahbu16NEomEmE9Gi20cerYOqO6QgjRKva05VLldbV3bdFSNJttyYrsNa31OeCcUuo3/Y7FjenpaSzLYmlpiXg8zrFjx5idnQ3EaLIQtXLqmwWpzlnQYtosniefBNMEy4JDh679fnLS+X2YQ4fCHDkCEPY8Hr8ELSYnjj179mzRcnuUi8dtbBWf2yNH4MiRjVdV/sILW9a19pUu0oAI2rXTaEG7FhutGc9fUM5FUK+NoJ7TkVeM8MBTD3D8wPFAxSbnsX4t0bFVSg0BQ7U+3ikFZJomBw8ebFxgFRiGgWEYzM/Pc+zYMRKJBJZlScdWNLV6Swx5We6n2nJS1bax7RCxWHshmVO5bVSKx2lz8mQn8XiYkycz9Pdfq0fb3w9PPJFrs7LibWkwN9vZrnI/W5VWa8S+yt1fKR6nfJvXsWzVplw8bkvLuXk9FLbT3w+f+5yzU7TWdJ48STgeJ3PyJKn+/g2PCdk2bZbFejRK1jB8LfdTeu1U2o7fJUeqbVN67lvhmPx4v25km3rLOja63M/Kyorvz1EznNPZxVmS6SRnLp7hxGtP+P53z+HmNd6ofdVS7sercpe1tKmkJaYi15sV2UnmNDY21siwtmQYBg8//DCRSAQzv9ZJCNF8xsdz2YrHxmr/rNCZZixrZ0VQOVOW02X+XjlTl4vX6Tpkva4QIkhWMrmOY3Jdct20mpbo2Na7xtbPZE7OyK2M1grRzFTJbWUXLuzGMDqw7Y1vv1K2RwRd1jBYm58vrM0tljbN69bpOrZarysdXyGEEI3QEh3bZqtjK4RoLadPp4hEMkxPr2/Zdmamj3g8jGVVHt217VDZzq8QQeWm01tupBfKd3ylBJEQQohqtcR/Tc2WFVkI0VqqGW0dHb285ZRjJxPyyIh0bkXzK83CXKpcx9cpQVTa2ZWRXSGEEJW0xH9MMmIrhGgW/f1Xr+sEF9eqBTDNNN3dmkRCbTqyK0QrKNfxLbee1xnZ7RgZkc6tEEKI67REx7beEVunrmxxfVkhhPBS8XTjWKx9w/Rkw8gyO5uSZFJixyo3tTkzPIwOhVCJRNkkVUIIIXa2lhgKKK5jW0vtp+PHjxOLxTh+/HjF2lHNVMNJYvWGxCoayZluHIvlMiLHYmzoxBpGFsPIlf3RunJJISFamVNGKG2ahOfmUNksuru7bJIqIYQQO1tLdGyLbVb7yalXG41GMYrq7D322GMsLy/z2GOP8Z73vGfDY7aqj+d3vbBybUrrTQW5nl+tNc78OCav63g18pjqrSlbSxtRHdNMY1m5Tm2uE7tW8XkGikZ1KXR4S0nnV7SCkG3THouxHo3Sll9rS75z69xmt6HmvBBCiObi2VRkpdQupdSXlVJfV0p9Uyn1/jJtfksp9YxS6mtKqS8opV5V475cTUW2LIt4PE6sZAqTaZqb1pK1bZs77riDCxcu1BKeEEJcp9ryPm7q3JZOaZbsyiLoyiWEchJHtcdiGxJLbZWESgghxM7m5X87a8Cg1voXgP3A7UqpN5S0+Uut9c9rrfcDHwI+XMuO3CaPcjqw0ZIpTIZhYNt2xVqyY2NjXLx4EatCDT4hhPCaYWSZn1/btCNc2vl1pjtvloCqUl1dIbxQWsanXKkfJ3HUejQqnVkhhBCuefafjM5J5H9sz3/pkjY/Lvqxq/R+t9yO2BqGwfz8fMUO7Fa+973vYUsmRiFEQJV2fk0zveUor5u6ukI0SvFoLJQv9bNZTVwhhKjXnrZcPp2udkka22o8/U9GKRUGFoCXAx/RWsfLtHkP8HtABzBYy36Kk0dduXKljojLO3XqFMePH2dlZQXTNJmbm7uuzfnz55mammJiYoKBgYGGx1CNpaUloDkSB0ms3vAj1iAmrApaTNsdz+HDuS8IV4znfe9LYlm7WV4Oc+HCbg4d2pbQKgrqOaslMaEXysXjNjbfntsnn4T8+lgmJ8E0CVtWLo78RVr+Cq1O0K6dRgvatdhozXj+gnIugnptBPWcjrxihAeeeoDjB44HKjY5j/XztGOrtc4A+5VSe4G/VkrdorX+RkmbjwAfUUq9HfhD4J2l21FKnQLu9TLWzQwMDDA9Pc1HP/pRJiYmyraZmppiYWGBaDTKDTfcEIgOrhDb6bnnnvM7hOsELaYgxXP+fAf33XcDv/3b32f37h4WFjp53/vWmJt73te4gvQcQXPEc+nSpZof64WO8+fpmZpieWKC1MAAN77vfXQuLLD2vvfx/NwcPPporqHLuN0K2rlqNDm+4HH72vNaUJ+7oMb1l9/6S5LpJH/x1b/gzpfd6Xc4BUF9voIaVznbMvdMa31FKWUDtwPfqNDsYeCjFR5/Cji11X6UUnrv3r3O95ViKW6/6f3FbW677TZuu+029u3bV3YblmVhWRZLS0ssLCwwMzPD0NBQoY2Tkdk0zcJUaK+zIvf19W16TPXupxFtSmN1ux0/syKXxtqofXmRFblcrI2Kt1zMojmcP9/Bu9/9EySTIT760Rdzzz3LTE3BxMSy36GJJlXcme2ZmqJzYQGmpnh+YIDliQnI3yeEEH5bTa8CcHW9fOUI0bw869gqpV4ArOc7tbuB24D7S9r8rNb62/kfjwDfpgZKqSFgqJbHlutw1sIwjEISKqekUDEnI7NlWXXtR4ig6u3tBWrvTHvxYUWtH5w0qk3pMZWLx48PlWZmOkkmQ+zZk2F8/Mf09NxIW1sbPT097N2bqeqYGv2hUvFz5Nd5KheP86Gp17Fs1aZcPG4/0HXzeqi0nXIxFdeYbZuZIbywQNvMDOvvfz+ZXGHm3L6Gh8kOD9MF7PHwOap07VRzTEFuU3ruW+GYgvR+XUsbrwZTqo2p+Nrw+zlqhnOqwtdu3fyt2a73Ezev8Ubtq5pj8npgp5Y2lXiZ14bb8wAAIABJREFUBvPFgK2Uehr4CvCE1vrTSilLKTWcb3MiXwroa+TW2V43DdkNt1mRyynucDZCaYZl5/vh4eFNSwoJIcR2cbInf+xjP6C//2ohe/LYWBuDg52SIVlsKWTbdIyMFDIaO0mgJJOxEEIIv3g2Yqu1fho4UOb3ZtH3v9uIfdUzYmuaZmHEthZbjfjGYjHi8XihrRBC+M0wsgwOprh0KfcprGmmGRuDZ58NsbqqiMXAMNZ8jlIEWdvYGCqRQO/aVagxu3bwoN9hCSGE2MFa4mP5ekZst6phu5WtRnyj0WjZkVrbthkcHJTOrhDCd055oNVVxa5dmmh03eeIRFCFbJsOw0AlkwDom26SkVkhhBCB0BIdW7d1bL1gmuamU4wrdZydDnEsX8tPCCH8lVvTctNNuTUsMiVZlNM+Pk44PwspE4mwPj3tc0RCCCFEzrZkRfZacR1br2o/VarhdPjwYQ7nCkVWZXJykrvvvpvl5WW++MUvcqiBxSObqd6UxOqNZopV+OfChd3MzPTxgQ+EmJ5ex7LaiEbXicXaicfDWBYYRsrvMEWAOCO1ACmZcSSEECJAWqJjW2xlZQVofJYwJyPY1atXG5Ldq7+/n2w2y+LiIidOnOCpp56qaTvl2hTHutkx1bufRrQpjdXtdvws91Maa6P25UW5n3KxNirecjGL5jIz08fFi7sZGdHMzqaw7VT+nK6TS2qb9jtE4TMn87GTFIqurtwdzq0QQggREC0xz8zPqcj1SOY/+U4WfQIuhBDbZXT0Mnv2ZEgkFCMjHYWpx4aRZX5+rbD2VuxcbWNjhONx2sfHAUidPi1TkIUQQgRSS3Rs60keJYQQO41thzCMDgA+9rEf0N2tSSQUltVyk3hEnZy5GqFnnyWUL+EjpXyEEEIEUUt0bJt1xFYIIfzgrKGdmemjv/8qs7MpIpGMTD0W11mfnkZ3d6NWV2mXZIdCiBawpy2Xj6erXZZUtJqW+Hi+OHmU37FUUq7ebVd+jVKXrFUSLSCICauCFlNQ4pmchLvvhmSyja9+tZeRkU5yOfDCvsYFwXmOHE4cXiUmrFa5eNzGVtNze/gw/M3fgGkStiz2fPGLYJpgWdDApIeNELRrp9GCdi02WjOev6Cci6BeG0E9pyOvGOGBpx7g+IHjgYpNzmP9WqJjq5QaAob8jqMS27YZGRkhkUhgWVahY3v69GlisRjRaNTnCIWoX70Jq7xICFZrcrJGtSk9pnLx+JG47dZboaenk3i8nePH++jpubae1u/EbY1O1OemzWbH5MTjJCb0Opat2pSLx23SRDevh3LbCa2t0ZbJsJ4ftQ3H42ROniTV39/QY6u3TaVrp9J2/I632jal574VjilI79e1tPEqYWm1MRVfG34/R81wTmcXZ0mmk5y5eIYTrz3h+989h5vXeKP2Vc0xeZ08tZY2lbTEVOSgr7G1LItEIkEoFGJ4eLjwe8MwmJ+fv67GrRBCeM000+zZk2FlJVxYW2vbIalfK67TZlmFBFJqaYnMzTeTrlC7XQghgm4lk+s4JtcleWuraYn/XoK+xtY0Tbq7u8lms8zNzQG5UdzBwUFsqQMohPCBYWT52Md+wIEDVwtray2rjXg8zPh4u3RwRUHaNMlEIiggtLhI6Hvf8zskIYQQ4jot8V9L0EdsDcNgdnaWSCSCmf+U27Is4vE4x44dk86tEMIX/f1XefTRS4VpyKaZJhLJAIp4PMzYWBuG0SEdXAFA+h3vyCWSSiRosyy/wxFCCCE2aIn/VoI+Ygu5zq1t24Vpx84obiKRkM6tECJQ3vGOjR1cKQO0szm1bMOf/CRrDz9MJhKRqchCCCECx7OOrVJql1Lqy0qpryulvqmUev8mbd+qlNJKqdfXsq+gj9g6HdrizqthGDz88MOFzq0ln34LIXxk2yFGRjqIx8OcOxdmfn6N6el1KQMkCrVsFZA1DNKmSZtlEZIPZIUQQgSIlx/DrwGDWuuEUqod+IJS6u+01l8qbqSU6gF+F4jXuqOgZ0V2ph0XZ0S2bZtYLMbv//7vc+7cucIUZSGE8INltZFIKLq7NdHoOkB+inI6P2KbLkxZFjvL+vQ0bZZFZmiIzsFBWFoivLgIlkVKkh8KIYQICM86tjqXkzmR/7E9/1UuT3MMuB+YqGNfhTq2XtV+qqeG0+TkJKZpYllW4fGTk5PE43HC4TBf+tKXttjC9sW63SRWbzRTrCIYTDONZUE0ul7owDqjuImEwrLAMFI+Ryn8kDUM1g4epHNwkHA8jt61SzIjCyGECBxPF04ppcLAAvBy4CNa63jJ/a8FXqq1/lulVM0d22KXLl1qxGau89xzz9X82Fe+8pU8+uijwLX4DMPg61//OoZhNDzmemLdbhKrN/yIdWlpCQhWZzpoMQU5nv374fHHc7+/ciV3a5o3kkgoQiHNm96U4PJl70sjBPk5CoJy8VxxTlgNj61Gx+goP/GudxFaXSWTyfD8/v1w+XJN2/JC0M5Vo8nxBY/b157XgvrcBTUundGF28vyHraloMZVjqfJo7TWGa31fuAlwC8qpW5x7lNKhYAPA2NbbUcpdSq/BnfTL++OpPE+85nPkEwmeeCBBzh//rzf4QghBOfPdzA8fCPnz3cAMDGxTFdXlmxW8ZnP7PI5OuG31MAAmX/37wBo++536ZC/XUIIIQJkW1Jdaq2vKKVs4HbgG/lf9wC3AJ9XSgG8CJhTSg1rrb9a8vhTwKmt9qOU0nv37nW+rxRLcftN7y9uc/XqVQD6+vq23Iab/ViWxVvf+laSySSnTp3iqaeeqmk75doUx7rZMdW7n0a0KY3V7Xb8OKZKsTZqX408ps1ibVS8pW16e3vr2qcX57TW66tRbUqPqVw8fr32yr1XnDrVweJimFOn2lhYWGN4WPHII+tYVhumef37X6V91RNvo99r3bTZ7JiceJy/LV7HslWbcvG4/bvn5vVQaTtOm8yHP0zbsWOEEgn6ZmZIDQ8Tsm3aLIv1aJRsfs2tH89RpWtnq2PyK95q25Se+1Y4piC9X9fSxqv/OauNqfja8Ps5aoZzqsLXbt38rdmu9xM3r/FG7auaY/L6/99a2lTiZVbkFyil9ua/3w3cBiwWBbektf5JrfVNWuubgC8B13VqXe4r0OV+KmVFvummm/wLSgghrnMt/61thzCM3MitbackcZQAcuttU7OzG0r+tFkW4XiczmPHJFOyEEII33g5Yvti4L/k19mGgEe01p9WSlnAV7XWc43aUXHyqEZts15O1uNoNEosFrsuKzLA6dOnC22EaHZBTFgVtJiCHs9DD4FpgmWFMM1dxOMwORnm8GH/YvKbE4dXiQmrVS4et7E17Lk9fBgOHybs/Dw5CUePopaX2XXffXDkSH3br1HQrp1GC9q12GjNeP6Cci6Cem0E9Zx2t3cD0NPZE6jY5DzWz8usyE8DB8r8vmwaRa31wVr3FcRyP05ndnx8HICbb775upI+hmFs6OgK0cycqSrObSk/pyKXxuT3VOTieIIwFdm57e+HJ57ItbnnnhCxWDsnT6a5ejWLbYewrLYNWZMr7asRU5GvXr0aqKnIKysr2xLLVm3KxeN873Yq8mavh0rb2TTu/n5CDz+cKwl0+DDhN7yBtGkWpiW73k6dbSpdOzUdUwDblJ77VjimIL1f19LG7WuvUptGT0VeWVnx/TlqhnN69GVHefCZB7nz1Xe6+luz3VOR672u3LSpZSpyuf/vdsxU5O2ktT6ntf7PfsdRLBqNEolEAFhcXKS3t/e6Tqxt2wwODm6YoiyEEEFgGNl8CaC2Qqc2Hg8Ti7X7HZoIoKxhsDY/T/jcOcLxOG2WBUDItukwDJmiLIQIjMe+8xgr6RXOPnPW71BEg7VExzaIa2wNw2B+fp7Tp09z8803s7S0dF0H1hnVjcViPkUphNiJnPWzFy5sPq3I6czmkkeliUQyRKPr2xSlaEbr0WjZ9bfFHd3OwUHp6AohfLOSyY2IJte9L2EntldLdGyDNGJbmijKMAx6e3tZXFzEyv9hdzijurLGVgixXWw7xLFjncTjYWZmymewdjidWdNMYxhZSSIltuSM3DrTkNOmuaGj2x6LEY7HaS/5QFdGdoUQQtSrJTq2QRqxtSyrMArrTDUeHh4mEomUXWM7Pz8v62yFENsmFmsnkVB0d2tGR8sXprftEIODnfnvpTMrapc1DFK2XejoOiO66yUf6JaO7JaSjq8QQoittETHNkgjtqZpFkZhnanGc3NzhZFch6yvFUL4IRpdJxLJMDubor+/fKKvWKy9MAXZmbZs2y3x50L4rHRE11E6sltqq44vwO4LF9h3xx3S+RVCiB2qJf5TCdKIrTMN2TCMwlTj0pFauDaye+zYMencCiG2jWFkmZ9f23QU1un8mmaasbHcOtuxMS+rw4mdrnRkt9RWHV+AvpkZdl+8uGnnV0Z+hRCidbXEfyrFdWy9qv1USw2nI0eOcKRCPb/JyUmOHj3K8vIy9913X8V2tWimelMSqzeaKVYRPIaRxTDW8in3nbT7uVvbzpUBKi37I4SXsoZBaotlO5dHR2FmhtAmnV9n5BfLInPwYMV2IdumzbJYj0YrdraFEEIES0t0bIt5VVOsmtqKtm1jWRbRaBTDMMq26e/v56/+6q+IxWLcc889Ndf+LNemtN5UkOv51VrjzI9j8rqOVyOPqd6asrW0Ea1penq9kBU5l3iqg0RCEYuBYaz5HZ4QBVf7+7na38++ffugwntT2jTBsjYd+YWiDnAsxlqFjq10foUQIlhkKrIHihNIlSrOmizJo4QQQVecDdmy2gqJp0rL/shaXNEMtpry7HCmPpcmuSrmdH5LMzyXI2WOhBDCey3xH0iQkkfBxgRSpZxO78jIiKytFUI0Faf8z8MPX79G16l5OzIinVvR/Nx0gN10fh2Vyhw5pOMrhBD1a4n/PoI2YrvZSKxpmnR3d5NIJCRxlBCiqWyWeMo00+zapUkkFOPj7T5EJ8T2cjv6C5XLHDm2Gv0N2Tb77riD3Rcu1BWzEEK0spZYY1ucPMrvWMpx1tyapolhGMzOzjIyMkIikSAWi8lUZNESgpiwKmgxtXI8hw/DT/80fOtbEAqFqTWRX1CfI68SE1arXDxuYwvac9togT6+I0fgyBHCle6fnATTJGxZ5c/n5CRcvEjoj/+Yzrvu8jJS3wT6/FUQ5PeFIAjqOe1u7wagp7MnULHJeayfZx1bpdQu4O+Bzvx+PqW1vrekzbuAKeB/5X/1kNb64zXsawgYqitgDxVPP56dnS10bp0EU0K0gnoTVnmREKzW5GSNalN6TOXi8StxW7lEc262U+k82XaIbLadm2/WfOhD66ysZGuKt5pEfW7ireeYiuNxEhN6HctWbcrF4zZpopvXQ6Xt+Hmdum1T6dqptB2/492gvx/9xBO571dWrmsTOnmS7B/+IZd/93fZW3S+nQRWadMkaxjBOiYXbYL0fl1LG68SllYbU/H7gt/PUTOc06MvO8qDzzzIna++09Xfmu16Pyl9f/fr715pG6+Tp9bSphIvpyKvAYNa618A9gO3K6XeUKbdrNZ6f/6r6k4tBG+NrW3bDA4OFqYZF08/tvL19SRxlBCilVhWG4uLuT8psVi7rLMVooGyhsGlRx/lan//ht87U5iLa/fKel0hNvfYdx5jJb3C2WfO+h2KaDDP/vPQOYn8j+35L09qgwRtja0zQjs+Ps7g4CAAs7OzRCIRzC1KDAghRDNyEkuBIh4PE4ttXGcrWZOFaLy0aZK5+WbU0lKhI+skqiru7AohrlnJ5EZEk+tJnyMRjebpGlulVBhYAF4OfERrHS/T7K1KqV8C/gkY1Vp/t9r9FK+xvXLlSl0xV7K0tAS4m18+OjrK1NQUy8vLxONxTNNkbm6Oxx9/HIDLly9z/vx5pqammJiYYGBgwLdY/SaxeqOZYhWtwTCyGEYK2w5hWW0bygHZdoiRkVz9W8sCw0j5GKkQrSNrGNDbSyjfkdVao5aWyNx885a1eoUQotV42rHVWmeA/UqpvcBfK6Vu0Vp/o6jJOeCvtNZrSqn/E/gvwGDpdpRSp4B7S38fVAMDAwwMDGzovJaKRqN8+9vfJhqN8vnPf377gxSiwYLYmQ5aTDshnv37If8ZHs7njKZ5I4mEIhTSvOlNCS5frvwp+U54jupRLh63H+gG7VgabaceX8foKDdEo6jLlwmNjhL69rdZe93reH7/frh82Y9Qa9KM58+rwZRqBfW5C2pcOqMLt5cD9BoJ6vMV1LjK2ZasyFrrK0opG7gd+EbR758vavZx4EMVHn8KOLXVfpRSeu/evc73lWIpbr/p/cVtnAXTfX19rhc4Dw0NMTQ0VLbN6upq4Xbv3r2eJITp6+vb9Jjq3U8j2pTG6nY7fhxTpVgbta9GHtNmsTYq3nIxC+E4f76DqakeJiaWmZhY5t3vbieZDPGZz+zid35Hpn8J0Uhtly4RSiZZ/7mfY+11r2O5zAfqQgjR6rzMivwCYD3fqd0N3AbcX9LmxVrr7+d/HAb+ocZ9BTorshA7QW9vL1B7Z9rLrMjVfnDSqDaVsiIXxxOErMjVxOP2PJ061cniYphTp9p46qkUjzyyjmW1YZqbf0BYy4eI9bZxkxXZ+dDU61i2alMuHrcf6Lp5PVTajt9ZTN20qXTtVNqO3/FW26b03DttOmZmCCWT6F27CIdCZN7/fvYYBl1NcExBer+upY1XgynVxlR8bfj9HDXDOVXha7du/tZsd1bkeq8rN21qyYrs1cBOLW0q8TKLx4sBWyn1NPAV4Amt9aeVUpZSajjf5m6l1DeVUl8H7gbeVcuOgpYV2VGaHblYV1fXhlshhGgFth1icLCTZNL5w5S7NYwstp3CMLL+BSdEC0qbJplIBH3TTYQWF+k8dkwyIgshdiQvsyI/rbU+oLV+jdb6Fq21lf+9qbWey3//B1rrV2utf0FrbWitF2vZV9CyIjtisRjxeLxQ4qfY9PQ0kUiE06dP+xCZEEJ4w7LaiMfDdHVBJJLhrrvSkg1ZCA9lDYOUbbM+PY3u7kYlEtK5FULsSNuyxtZrxVmR9+zZ48k+nAXT1SycnpycxDRNLMva8Lgnn3ySyclJJicnOXToUCBi9YvE6o1milW0FtNMY1kQja5jGFkGBzuJx8OMjISYnZURWyG8kjUM1h5+mM5jx1CJBG1jY9DbS9o0c9mThRCixbVEx7bYykquNpVXyaOuXr3qeh74rbfeyhNPPLFhLRvAyZMnicfj/Oqv/ioPP/wwhmF4sm7OuQ3yWqPSWN1ux8/kUaWxNmpfXiSPKhdro+ItF7MQhpHl4MG1wpTk4eEM3/xmKF/qp01K/QjhIadz2z4+TujZZ1Grq2BZpKRjK4TYAVpiblhQpyI7bNvGMIzCWlvTNOnu7iaRSBCLxXyOTgghamfbobJTjWOxduLxMHNzYWZnU0QiGUwz7VOUQuwcTm1btbqK7u4mbZqEbJsOw5DpyUKIltYSI7bFU5H9jsVh2zaxWIxoNLphra1hGBiGwezsLJZlEY1G/Q5ViIYI4vTnoMXUivFMTkI8DpOTYQ4f3vh70wTLCnPokHNfeFtiaiQnDq+WuVSrXDxuYwvac9toO+X4XJ3v/AtQWRadhw7BG98I8TjhyUk2vFADpBnPX5DfF4IgqOe0u70bgJ7OnkDFJuexfi3RsQ1iuR+nMxuLxQrrbE3TBHKdXqdTa8j0INEi6p3+7GW5n2qnujeqTaVyP8XxBKHcTzXxFN9v2yH+7d86uPlmzcmTaa5ezRba3HorPPGEsx/38day7KPeNm7K/TjLXLyOZas25eJxuwTHzeuh0nb8Ls/hpk2la6fSdvyOt9o2ped+02O69VbU5z5HyLZpe8MbyAwPE85kSJ88SSYg13Lp/X6/X9fSxqvlb9XGVHxt+P0cNcM5Pfqyozz4zIPc+eo7Xf2t2e5yP/VeV27a1FLux6uleLW0qaQlpiIHsdxPNBolEomUHZG1LKvQ6RVCiGYVi7WzuBgiX8JYsh8LESAh26ZjZIRwPE54bo6UbUsSKSGAx77zGCvpFc4+c9bvUESDtcR/INuxxvbChQvccccdZWvSlmMYBvPz8xiGUejIOmV/TNOs2OkVQohmEY2uF9bOOmV+RkakcyuEX0K2TefgYG6k1rJQiURhna0QImclkxsRTa4nfY5ENFpL/PexHSO2MzMzXLx4kbGxMQYHB113cOFaR9aZiuwkkpJpyEKIZmYYWWw7V8LHNNN0d2sSCcWxY53SuRVimxQnhmr//9m7++hIzvrQ89+nW+8v1gyGveA1N0MOL0PCkhnI0ow42kzJcA7RML0ME6IJxiccG3ICngWEpBB76PJQnbHhthR57XDJzcLs3TuczQhj33s0JGGvbZVPlEzSIfLA8BItJnfnJo5DIEYjpvWu7mf/aFW71dMtdbe6uqpLv885c1rT9XTVr1765anneX5PPE44maQ5HmfDNElHIqxNTkpLrRBiTwjEL496tNgODQ1x+PBhgJLdiAuzHzukIiuECDrDyDA5uSaVWyHqKL+7cZNlsR6LkY5EWI/FyBiGdD8WQuwpgfjVUY8W297eXh577DHGx8d3HDvrdDmG0pVdIYQImsLKbTzeDJSeEkgIUbntuhtnDIPV6WmpzAoh9qRA/Mqo5zy2+WNnC0WjUbq6uohGo7nn8qf6EUKIoDOMDBcvrhKJpInF1gFk/K0QuxSybW57//tpv3w51924ybKku7EQQuQJxC+M3bTY1rJFdWpqilQqxdTUVO45JzuyKYkbhBB7hGFkmJ5e3fy7hWg0nWvFtaxAzDInRF01WRbtV67wb377t0kfP046Esm10Ep3YyGEyApExXY3LbbFug9XqzBJFMj4WiHE3mPbIfr7WxkZaSaZDDM1FWZyci2XQVkIUZl0NIoOhQgvLRG+dEm6GwshRBGu3TpXSrUBfw60bm7na1rrB4qU+3XgLKCBb2utP1DptrTWl4BLSqmPdHR0VPTac+fOYZomlmXR3t5eslx7ezszMzM88sgjWJbFHXfccVOZgYEBBgYGKg2/5pz92G5//EJidUcjxSqCJx7PVmjb2jQHD2Yrs4aRwTDWvA5NiIYUvnABlcmQbm1lXaYKFEKIotzsE7YK9GutU0qpZuAvlFJ/prX+a6eAUup1wH3AO7TW80qp/2G3G11aWnLWXXS51jr3t1KK3t5ennrqKQCWl5e3LM9fz/LyMp/5zGf44Q9/yOnTp5mdna1oO/Uss7y8nIu5cHmp9XgVb2Gs5a7Hi30qFWuttlXLfdou1lrFWyxmIQCOH0/zzW+GWFlR9PRkuyYLIarnfAJvvPrVALT29+e6IgshhMhyrSuyzkpt/rd581/hr+CPAF/QWs9vvubH1WxrN12RJWuxEELU1qVLYTIZRVeXvqnrsWRIFqJyG3fdRbqjgxsnT25JHiWEEOIlrmbxUEqFgVngtWQrsMmCIq/fLPeXQBg4q7X+RqXbye+KfP369Ypea5oms7Oz/Pqv/zpf/vKX6evrK1puYWGB4eFhvvSlLzE6Okql26mnhYUFoDG6oUqs7vAiVj8eH7/FtFfiGRpqIZHoZnT0BocOrTE//9KyT37y5Tz3XJihoTTPPPPTusVUrUaIp9zvI7/tS60Fef9ufeIJwktL7H/0UVJDQ7RtbHBjaIi1/DdXg2vE8+eX34J+PXZ+jUunde5x3kfvIb8eL7/GVYyrt8y11mmt9SHgduBtSqk3FRRpAl4HHAV+A/g/lFL7CtejlDqrlNI7/asmxtHRUTo7O1lcXCSRSOSen5mZIRqNMjMzk3vubW97G1NTUyUrv0IIIaCvb42pqRfp67t5TK3Trb1U93YhxM1ujI6S7uggvLRE2ze+wYtTU6zJbxEhqtLelK2gdTRXlpdH+F9d5l3QWl9XStnAu4Hv5i16HkhqrdeB/08p9QOyFd1vFrz+LNkEU9tSSul9+/Y5f5eKJb880WiUr371q1iWhWmaOK8/e/Ysc3NznD17lmeffTY3VnH//v2ejp8tp0x+rIXLS63H6zG2TqzlrsfLMbaFsdZqW26MsS0Wa63iLSzzyle+EoDbbrutaFkv+S2mIMbz9NNgmmBZUCS3Xs6///dOueZttxvEY1RL+fFUGpvf9qXWArl/L38567ffTlprWj//+WDu46ZG2je/xeq3eBx+i+s3fuE3ePjZh/nwL3/Yd7GB/46Xw69x5XMzK/IrgPXNSm078C7g8wXF/gvZltr/Uyn1crJdk/9bFds6DhyvNlbDMHLT8RRWLq5du4Zt27zhDW+odvVC7Am7TVjlxs2KapOT1apM4T4Vi8cPN8EqiafUeTpzpoVkMszp02l6eiAWW8cwMjeto7cXnnoqu57NXH9byuTH5NV5KhaPk5jQ7Vh2KlMsnnKTJpbzfii1Hr/f0IXS106p9Xgdb7llQrZNy+AgzakUy4cPs3TkCCwtNfQ+FVvu9ed1NWUqTVi63fJyypTaTv7ngtfHqBHO6eTcJIsbi5y/cp7Tbzntm8aUws93r773Csu4nTy1mjKluNkV+VWArZS6SrYF9kmt9deVUpZSKrpZ5v8BXlRKfR+wgVGt9YuVbkhrfUlr/Vu7CbYwidTY2BhdXV2srKzUZI5bIYQIMtPcIBJJA4pkMkw83iyJooTYJadSq1Ip0h0dzA8NeR2SEA1vKZ2tOC6uL3ociag1N7MiX9VaH9Zav1lr/SattbX5vKm1ntr8W2utP6W1/gWt9f+ktb5YzbZ2kxXZYVkWyWSSeDwOZFtxL168SCQSwTTNqtZp2zb9/f2ScVkIEXiGkcG21xgfXycSSROLrTMykp3Pdni4LqNehAicpuFhVCqFbmvjX/7wD1nu7fU6JCGE8K1A3EavRYutaZpEIhFieROfOy24RpF54sqptMbjcZLJpLT4CiH2DMMAYpusAAAgAElEQVTIMD29ujl3rdOdSEnrrRBVUIvZFiX9ildIpVYIIXYQiF8YtWix3a4SW0w5ldbjx4/T1dVFNBotWUYIIYJqbGyNSCTN+Pg6w8NN0norRAVCto36yU+y/+ns9DYYIYRoAIGo2NaixbZSsVhs227Ktm3zuc99jlQqxdTUVD1DE0IIX3C6JwNcu+Z83cg0P0KUo2l4GLWygm5rY3183OtwhBDC9wJx63y3WZGr4WRSLpW5Kx6Pk0qlCIVC0mIrhNizbDvE4GALKyuKri7N+Pi61yEJ0RDkFpAQQlQmEBVbrfUl4JJS6iMdHe5Mttze3r7lcSfnzp3jxIkT3Lhxgz/5kz/h/vvvdyWuYiqN1UsSqzsaKVYRDLYdwrKaMM0Njh5N5563rCZSqWyldnJybXPsrRBiJ+vj47mMyE3Dw9zW3p7NinzypNehCSGELwWiYpvPrTnFKp1b8ciRI3z605/mc5/7HMeOHavr3E+F8035eT6/auc482Kf3J7Hq5b7tNs5ZaspI/Yup1U2lVJYFlsqtqa5gWVlH6VSK0T5MobB2uQkTZaFWlig/coVmJhAvexlNMfjbJgmmTLzggghxF4QiDG2tUgeValysiJfunRJxtgKIQItv1Lb1aUxzY0ty51xtlKpFaJyGcNgzbZZHx9n+fBh5oeGaB4ZIZxM0jQ87HV4QgjhK4Go2LqVPMrJklys8lpOVuSdEkwJIUQjK6zUSldjIdyRMQxeeOwxlnt78ybRKi1k27QYBqFtbr4LIUTQBKJi61aLbX7l9fLly7z//e/PVXLLqbQahsH09HTZUwgJIUQjicebpVIrRJ2tjY2RjkS2zZTcHI9nW3W3ufkuxF7V0ZTNx9PZLNNoBU0gxtjmJ4+q9LW2bWNZFqZp3lQBjcVixONxTNPkM5/5DFeuXMGyLI4ePbpjVmQh9ho/JqzyW0xBi+fkSfj+9yEWUwwMtPoiplpz4nArMWGlisVTbmx+O7a1tlf2r+3YMTh2jHCxQk8/DaaZfXOGw4Qtq2GORyOePz9/LviBX8/p4BsGefjZh7n78N2+ik3O4+4FomK7m+l+LMsimUwyPDxMT08PsVgsV8E1DIP+/n4AhoaGmJiYkG7FQpSw24RVbiQEqzY5Wa3KFO5TsXi8StxWLNFcOetxlmezILeSSikefzzN6dNrNYm30kR9biduc+JxEhO6HctOZYrFU27SxHLeD6XW4+V1Wm6ZUtdOqfV4HW+lZQrPfbEyLWfOEE4mSafTbJgmTWfOsLG6uiXJlJ/2yU+f19WUcSthaaUx5V8bXh+jRjink3OTLG4scv7KeU6/5bRvEpaW8x6v1bYq2Se3k6dWU6aUQHRF3s0YW9M0iUQiACSTSeLx+JblzjhbgMcee0y6FQshBFu7IUejaQyjBdsOxFeKEA1rPRbLdlOOxWiyrFx3ZBlzK8RLltLZiuPi+qLHkYhaC8SvkN2MsXWSQ42PjxOJRIjFYluWOy26ExMTRV+/XYIpIYQIqlhsnUgkzeTkGhcuhEkmwwwPB6ITkBANK2MYrE5PkzEMNkyTdCSSbbktqOS29vdLJVcIETiuVWyVUm1Kqb9RSn1bKfU9pdRni5SZUEp9a/PfD5RS16vZVi2yIjuVU6dF1pnOJxqNEolEGBoaKvo6p+K7XXZkIYQIEtsOEY83E4utbyaMKidPqxCinpypggoruU5iqea8HmrSoiuECAI3W2xXgX6t9S8Bh4B3K6Xenl9Aaz2ktT6ktT4EPAo8Uc2GdtNiW6rF1cmIPDU1hW3b9Pb2Fn2905VZxt4KIfaKeLyZZDJMPN4MwPh4tvX2rrs2pEuyED6UX8nN767syLXoDg9LBVcI0bBc6zemsyN8U5v/bd78t92o398AHqhyW7msyNevV9boa5oms7OzmKbJ1NRU7vmhoSESiQRDQ0PMz8+zsLAA3JwR7NChQzzxRLY+Pj8/v2XZzMwMiUSC0dFR+vr6qtiz6pSK1Y8kVnc0Uqyi8cRi68Tj2UcAw8hgGGsYRgvJZJhTp0JcvLgq0/8I4UMZw2B1s3ea08diwzTBslALC4SSSYjHc2Ug26LbZFlsmOaWRFRCCOEnrg6IUkqFgVngtcAXtNbJEuV+DngNMF1i+VmqrPTuZHR0NFf5zNfX11dxZbSwIptIJJidnSWRSNS1YiuEF/xYmfZbTEGJ5/Bh2Lyfx/w8zMy0kEh08+53p/jud7tJpUI88IDi8OHKR5cE5Ri5pVg85d7Q9du+1Jrs3y4cOgRPPEHLzAzdiQQ3hoZYy7uubjVNwrOzbJgm81NTL5UbHWWtRr9vGvH8VdqY4ha/Hju/xqXTOvdY2CjlJb8eL7/GVYyrFVutdRo4pJTaB/xnpdSbtNbfLVL0FPC1zfLF1nMWOLvT9pRS+rbbbqsoxsHBQQYHB8suv936H3nkEWZnZ3nkkUcYHBzk85//PKZpYlnWtq9zixfbrJbE6o5GilU0rkSim9nZVubmmvnkJ2/wjW+0MTp6w+uwhBAVWuvr48UiFdUbo6OwWZEF6E4kaJ2dhUQiV96Nyq4QQlSiLikstdbXlVI28G6gVMX23lpsq9Zzij3zzDNYlsW9995Lb2/vtnMrnjlzBsuyOHPmDEtLSxw5coQnn3xyy3yRlcRSbZnC+ab8PJ9ftXOcebFPbs/jVct92u2cstWU6enpAWD//v1Vrc/NeWwLY/J6Htv8ePwwj20l8RQ7T+97n+LKFc3iYoinnuriz/98FegAOqqex3b//v2+msd23759dYllpzLF4nH+LvczbLv3Q6n1eD3vZDllSl07pdbjdbyVlik893Xdp2iUTDRKJ9AJYFmkLQsdi7Fv3z6UUrRMTBCenaVpYoK1aDT72ulpmuNx1mMxdH//ttvx+vO6mjLlvvdKlan1PLbOuagmllqVaYRzqsIvPZbzXVPveWx3e12VU6aaeWyL/b7z2zy2rlVslVKvANY3K7XtwLuAzxcpdxDYD/zVLrZ1HDhe7eu342Q9XltbK5lASggh9rKpqTCZjCIUys5pK4QItoxhsHr06JbnnHG6G3nJNJtHRgjPzcHICGvPPlvnKIUQe42bqStfBdhKqavAN4EntdZfV0pZSqloXrlTwEVdTjW8hGLT/dRqflkn63Gp6X7yydQ/Qoi9yDQ36OrSZDKKhx5qlqzIQuxB+ZmXHbmJwBYXJduyEMJ1rv360Fpf1Vof1lq/WWv9Jq21tfm8qbWeyit3Vmv9u7vZVrHpfnZTyXTmsM2vHJfTWitT/wgh9iLDyDA5uUZXlyaVUrlpgIQQe9va2BjpSAQ6O7PTCcmNf+EDHU0dAHQ2d3ociai1uoyxdVv+dD/Oc07Spmoqmc4ctqdOnWJychKjzNT2hmHkyu6iAVqIhuRky/NT1jy/xRTkeAYGwDQhHoeTJ8N0dHR4HlMtOHFUuz+1ViyecmPz27Gttb2yf365Fsty7Fj239NPg2kStqyXzs/mc1gW3HFHQ54/v5wLv14bfj2ng28Y5OFnH+buw3f7KjY5j7sXiIptrcfYxmIxTp06RSqVwrKssiu2Quxlu01Y5WbyqEqTk9WqTKnkUfnx+CF5VCXxbHeeHn+8hRs3wjz+eJp7713FtkPE482Y5sZNc9rulDxqu0R95aynkjLlJI9yEhO6HctOZYrFU27SxHLeD6XW43Wyl3LKlLp2Sq3H63grLVN47htqn44cQT31VPbvzf1oOXOGcDJJ+swZVo8c2XL+8ufNTeeN5fXVPlH7hKW7TR61tLTk+THy03dwqTKTc5Msbixy/sp5Tr/ltO+SR+32uiqnTDXJo+qZCHenMqUEYiBUsTG2hV2RKxlzaxgGFy9elG7FQghRAdPcIBJJE4utAxCPN5NMhrGsl+6h2nYIw2iRcbhC7HEbpkk6EmE9FrtpWZNlbem6HLJtWvv7ZYyuqImldLbiuLi+6HEkotYC8cui2BjbaDRKV1cX0c2U805FNx6Pl7VOwzCYnp6W1lohhCiTYWSw7bVc6+zx42m6urZmSrasJpLJsIzDFWKPyxgGq9PTW5JNOZxKr5NhuTkeLzpGN2TbkpRKCJETiIptfout0yI7NTVFKpViaiqbp8pJ7BQrcmdQCCFEZWw7RH9/67Ytr5cuhUmlFFNT4dxzha26QghRqDDD8nostqWi63Badps3Gy2koivE3haIim1+i+2pU6ewbfumDMVON2RpgRVCiOo5FdqRkZu7GReKxdaJRNKY5kbuucJWXSGE2Emp1t387swh26b11CnJvizEHhaI5FH5WZFTqVQum/Fu57AVQgix1chIM3NzYV796sxNldZChpGhv3+tjtEJIfaSjGGwZhhorWl961tRqRS6re2mll0hxN4QuBbbtrY2UqkUw8PDXoclhBABVDxboRBCeMFJLKUWs4mA9IEDRcftCiGCLxAV2/wxtgcOHKjotZVkSxZCiL1ubGyNSCRNZyfbdkUuZwyuEEJUqnAcrTPOls7ObLfk8XGPIxRCeCUQvzjyW2zHxsaIRCKMl/nBVjgtkBBCiNIMI8P09GqugluqK3LhVD8yzY8Qohw7JYAqnArIGWe7NjZWMsuyEGJvCNwY22PHjnHs2LGyX3vy5Em+//3vc/LkSdrb20uWc5ZtV8YvJFZ3SKxCvMQwMhjGasmJ1GOxdeJxiEbTGEYLCwswNxfGssAwZNytECIrZNs0x+O033svy729L7XAWhZrJaYCwrJy42gzhsHq0aN1jloI4UeBqNjmW1rKTrpc6seW1jr3t1KK8+fPc+PGDc6fP8/p06e3LM9fz/Lycu6xcB3lbKeeZfJjLVxeaj1exVsYa7nr8WKfSsVaq23Vcp+2i7VW8RaLWexdth3CspowzQ2OHk3nKr79/a0kk2EOHtw52ZQQIrhCtk3TZoU0v1XVmaN2/9oay729N1VcCzkJo4QQopBrfcKUUm1Kqb9RSn1bKfU9pdRni5T5t0opWyl1RSl1VSk1UOW2cl2RHTJ2Vggh6seymnJdj/PH1zrz1o6Pr8s0P0LsEcW6Exd2IXY4c9TODw0BN89hK4QQ5XKzxXYV6Ndap5RSzcBfKKX+TGv913llPgN8VWv9RaXULwB/ChyodEP5XZGd54aHh5mbm2N4eJhnn3225GvHx8exLCs3360Qojp+7P7st5iCHM+5c5BtaAljmmGSSXjwwTB/+ZcwMAAQrntMteDE0dHR4XEkWcXiKTc2vx3bWtsr++eXa3Fb585BMkn4wQfBGR62+SERtqyt5+jYsey/F16gncY6f345F369Nvz6nuxq7gKgu7XbV7HJedw91yq2OttHMbX53+bNf4X9FjVwy+bfPcAL1WxLKXUcOJ7/3OJm2nfnsRTDMDDkrqAQu7bb7s9udC+vtqt7rcoU7lOxePw0bKGc9ZQ6T7298NRT2efuv18xMtLMT3+q+NM/XS/aSltqO14M+9ju2nPicYa5uB3LTmWKxVPuEJxy3g+l1uP3IThQ+toptR6v4620TOG599s+5Xc15swZmiyL9fvvJ+PEm/8hUWSolNef19WUqXT423bLyylTajv514bXx6gRzumJ15zg0e88yp2/eGdZ3zX1+jwp5z1eq21Vsk9uD8Wrpkwpro6xVUqFgVngtcAXtNbJgiJngf+qlPrfgE7gndVsJ7/F9vr168DWuwvz8/Nbys/MzJBIJBgdHaWvr6+sbSwsLGxZr59JrO6QWIUoj2Fk6OmBZDLE8HATPT1gmhvSDVmIAHGSPq3HYuj+/q1Jn2ybNcOQPAzClx7/+8dZ2ljiwncuMPS2Ia/DETXkasVWa50GDiml9gH/WSn1Jq31d/OK/AbwH7XW40qpI8CFzTJbfv0opc4CD1SybcuycpXXQrFYjOeee45YLMYzzzxT4V4JIYrxY2XabzHtlXhmZlqYn2/mda9Lk8kokslmTHODqan5HV+7V45RtYrF49zQrea1QSL7Vx8tMzN0JxKon/2M8HPPsfHAA/z08GFahoboTiS4MTTE2vzO7/VCftm/SpT73nObX4+dX+NaXMv25kytpG5q/PKSX4+XX+Mqpi5ZkbXW15VSNvBuIL9ie8/mc2it/0op1Qa8HPhxwevPkm3d3ZZSSu/btw+AaDRKNBrFtm3e9773YZomxubdw3A4O9YrHA6zf//+wlgL1wm81Py+f/9+z7tQ7FQmP9bC5aXW43VW5O3Og9+yIhfGWqttuZEVuVistYq3WMxi75iZaSGR6GZ09AZ9fVun70kkuvnBD5p561tXGR39Wa6cEKKxtczM8LJ77iG0uMj661/P6lvfyo3NBoS1vj5eLLMXnBBCuMG1iq1S6hXA+malth14F/D5gmL/ANwB/Eel1BuBNuAnVWzrpjG2DsuySCaTWJaVG0s7NjZGPB6vecIo27ZziaiOypxqYo/p6ekBqq9MuznGttIbJ7UqU2qMbX48froJVs56pqcV8Xhzbl7aiYkmotGtFdvPflYTj6eJxTT9/Z1Eoxmyo006d9yOFzcRyxlj69w0dTuWncoUi8f5u9qbc36++VnNGNvCa6fUeryOt9Iyhee+3vsUsm1aPvxh1OIiuquL9O//PhnDoAPorOF4TK8+r6spU+57r1SZWo+x3bdvn+fHqBHOqQq/9FjOd029x9ju9roqp0w1Y2zdatippkwprk33A7wKsJVSV4FvAk9qrb+ulLKUUtHNMsPAR5RS3wb+GPiQrqIJSGt9SWv9W8WWmaZJJBKpS9bj/Eq0EEIEUTzeTDIZBlRuXlrbDmEYLdh29ivFMDJMT6/KmFohAiJk27QMDqJSKXRXF2uTkzIdjxDCd1yr2Gqtr2qtD2ut36y1fpPW2tp83tRaT23+/X2t9Tu01r+ktT6ktf6v1WxL5c1ja9s2/f39uflrnbls8zMfx+NxVyqg9axECyGEF2KxdQ4eTOf+NozMljlshRDB4cxH2zQ8LJVaIYTvudliWzf5LbblVFpjsdiWCqhT8bXzJhKvRrFKtBBCBIHTKgvQ0wNzcyHi8WYgm/HYab0VQgRH88gI4WQStbhIOhKRSq0QwtcCcXs9f4xtLBbbcfysM3et04c7vwuxjI0VQoibOa2y8TgcP57me98Lcfx4tuXWMDIYxtoOaxBCNJKQbRO6di37n85O1nZ5818IIdwWiIpt/jy2x44d49ixY0XLPf3005imiWVZ3HHHHbnnz507l3u+o6Oj6Gvz58X1O4nVHRKr2MtMcwPLylZqP/e5ZlIpxaVLYT71qbTXoQkhaiRk2zRZFuuxGM3xOGplBd3Vxfr4uNehCSHEjgJRsc23tLQEFM+odfr0aebm5jh9+jSzs7O5Mr29vTz11FNbXu8ozLa4vLzseTa3ncrkx1q4vNR6vJ7ux3ksdz1eTvdTGGuttuXGdD/FYq1VvMViFsHltMoaRguplKKtTbOwoDa7KEuSKCGCoGl4mPDcHIyMsD42BvE4G6Yp3Y+FEA0hEGNs85NHlatW42qFEGIvicXWiUTSHDigmZsLMTj4UjZkIURjU4uLuceMYbA6PS2VWiFEwwhEi21+V+Ttyo2Pj2NZVm4cbuH8trsl89iKvcyP3Z/9FlMQ4jl2LPvv6afhxAm4cUNx7lwrAwPexeQmJ45Sw1TqrVg85cbmt2Nba3tl/1y9Fru7AQh1d9f9mm/E8+fnzwU/8Os57WruAqC7tdtXscl53L1AVGzzk0dtxzCMLRXOnZJMVcpJQjU4OMjFixclO7LYU3bb/dmN7uXVdnWvVZnCfSoWj5+GLZSzHmf5kSPwx3+czYx85swGy8uZLWVsO7vMNDeKdlUutR0vhn1sd+058eQPU/FyCEqxeLYbgpO/vnLeD6XW4/chOFD62im1Hq/jrbRM4bl3Y59CiQRNlkX6+HHCb38767EYur+/qnjLKeOnz+tqypT73itVplbXaf614fUxaoRzeuI1J3j0O49y5y/eWdZ3Tb0+T8p5j9dqW5Xsk9tD8aopU0og+o/lT/cD5XUzdmNqHtM06erqIpVKEY/Ha7ZeIYTwI8PIYNtruYqrMyWQU6mVuW2FaAzOfLUAa7ZN+NIlwskkzfJbRgTQ43//OEsbS1z4zgWvQxE1FoiKbf4YW9u2OXXq1I5z2brBMAwmJyeJRCLEYrG6blsIIerJtkP097duGV/70pRAzbmxuDK3rRD+FrJtWgYHCSeTNG3+blqPxUhHIqzLbxkRQEvpbIvo4vqix5GIWgtExTa/xTYej5NKpejq6tq2m7FbyaPcaAkWQgi/KWyRte0QCwuKgwfTxGLrGEaG6elVyZgshM81DQ+jUil0Wxsbm7+bJHGUEKIRBaJim99iG4vFiEQi3HfffViWVbLimp88SgghRGUKW2SHh5uYm8t+pUhlVgj/c7ofO5mQ9YEDUpEVQjS0QFRs81tsDcNgenqaqampbSuuTgXYNE2Z+kcIIXZNFTwKIfysOR4nnEwCoLu62LjrLo8jEkKI3QlExbbYPLamaeYqrnBz1+P8LsNONmNpvRVCiO05Y2tHRrZ2RR4fz7bgjo+vexyhEKIc67EY6YMHUT/5CSqVIjw15XVIQgixK65VbJVSbUqpv1FKfVsp9T2l1GeLlPk5pdTTSqmrSqlnlFK3V7OtwqzIcPNYV6fyWixbsWmaHDx4kIWFBWm1FUKIEmw7xKlTrSSTYUBt6YpcmCFZCOFvGcOAnh7Uygo6FCIdjXodkhBC7IqbLbarQL/W+peAQ8C7lVJvLygzBvwnrfWbAQt4qJoNFWuxLeS04BbLVmwYBj09PczNzVU9TY90ZxZCBJ1lNZFKKUIhzQc/uCHJoYRocBumie7qQmUyND/0ECH5DSOEaGCuTTCos7Popjb/27z5r3Bm3V8APrX5tw38lyq3dQm4pJT6SEdHR9EyAwMDDAwMlFzHuXPnME0Ty7Ioto729vYtj8Ven0wmOXfu3LbbqYedYvUTidUdjRSraBymucHgYIhUSnHpUpihoZun8rHtEJbVlMuMLITwr4xhsDY5ScvgICqVomVwkLXJSdJHj3odmhBCVMy1ii2AUioMzAKvBb6gtU4WFPk28D7gfwdOAN1KqVu11i9Wu80XXnihqte98Y1v5LHHHgNgcnKSRCLB6OgofX19APzoRz/a9vUf//jHWV1d5eMf/3jVMdTKTrH6icTqDi9iXVhYAPxVmfZbTI0ez6FD8KUvtZBIdDM0dIPr19dyy2Zmss//7GeK554L88ADGxw+fN31mNzWCPFcv17ecfbbvtSa7F+VDh2i5Utf4mUf+hChVAr1yU9y/ZlnaruNMjTi+Sv3vec2vx47v8al0zr3OD8/73E0L/Hr8fJrXMW4mjxKa53WWh8CbgfeppR6U0GREeBXlFJXgF8B/glIF65HKXVWKaV3+ldtnDMzM0SjUWZmZgBIJBLMzs6SSCTKXkdfXx9TU1O5irAQQgRRX98aU1Mv0te3tuX5WOwWZmdbWV4O8da3rjI6esOjCIUQlVrr6yPz8pcDEFpe9jgaIYSojqsttg6t9XWllA28G/hu3vMvkG2xRSnVBZzUWt90+0trfRY4u9N2lFJ637592LZNPB7HNM1c8qi8deWXB2BiYoLZ2VkmJiY4fvw4n/3sZ4nH48RiMfbv3w/A8uYH/f79+4uuo0jMnpXJj7Vwean1eBVvYazlrseLfSoVa622Vct92i7WWsVbWOaVr3wlALfddlvRsl7yW0xBjKe5Oft4yy1N/O3fNgGtnsdUS36Op9LY/LYvtSb7V6VbbgGg6ZZbPD2GjXT+/Bar3+Jx+C2u7rZu/nnln7mlw9trvRQ/xgT+jSufaxVbpdQrgPXNSm078C7g8wVlXg78VGudAe4Dzle5rePAcef/8Xg8N31PYcW2GGdsrTM1kGEYZb0un23buXVU+lohgsCpTC+XuNvvxc2KUjHV60ZO4T4Vi8cPN8EqiafUeUoksmNro9E0b397ODfGttJ482Py6jwVi2dpaakusexUplg8zt/l3pzb7v1Qaj1+v6ELpa+dUuvxOt5KyxSe+1rvUyiRoMmysgml/uRPaI7HWY/F0P39ru2Tnz6vqylT7nuvVJlaXaf514bXx6gRzumJ15zg0e88yp2/eGdZ3zX1+jwp5z1eq21Vsk/b/b7z6lyW4mZX5FcBtlLqKvBN4Emt9deVUpZSyskpfxT4f5VSPwD+DXCumg0VTvcTi8W2zGFbyLZt+vv7i85pWy2ZC1cIsZc50/1MTYVJJsOcOtWKbQdiqnQh9oSMYbBm22QMg+Z4nHAySfPICC2GIdmSRaA8/vePs7SxxIXvXPA6FFFjrv3q0Fpf1Vof1lq/WWv9Jq21tfm8qbWe2vz7a1rr12mtX6+1/rDWerWabRVO97NTRTW/RRdqM1WPM51Qqcq0EELsBaa5QVeXJpVSjIw0YxgtUsEVosGsx2KkIxEUEE4maRkclMqtCIyldLZFdHF90eNIRK0F4tdGYYvtTgpbdJ3W1sHBwaort7Vo9RVCiEZl2yEMowWAixdXiUTSgCKZDGNZdUnnIISokYxhsDo9zdrYWHae21SKJssiZNvSgiuE8K1AVGwLW2wrZZomXV1dpFIp4vF4LUMTQojAciqzzty1TiXWMDJMT68yNrZGJJLGNG+e71YI4X/OPLfpSIR0NErL4CDhZJImGXYlhPChQFRsK22xze+K7CR9uu+++4hEIsRiMTdDFUKIwIjHm3OVWdPc4ODBNAsLKtf12Bl3axgZjyMVQlTLGXsbnppCpVLori42Nnu8hWyb1v5+acEVQvhCICq2lbbY5ndFdrohT01NlexKbNs273//+7l8+XJN4xZCiEYWi61vaZF9/vkQc3Mh4vFmjyMTQtTahmmSjkRYm5wks/lbyUky1TQ8LF2UhRCeC0TFttIW23zlJH2yLIsrV64wMTFRdYxCCBE0+S2yw8NNpFKKtjZNLLbudWhCiBrLz1BQ5JAAACAASURBVJrsKEwyJRVcIYSXAlGx3a7FtljG48J5bndK+mSaJocPH2ZoaKj2wQshRIOx7RD9/YXT+WTnnTtwQEvXYyH2CCfJ1Pr4OOmDBwlduyZjcIUQnglEqkqt9SXgklLqIx0dHVuWnTt3jmQyyblz5xgYGMg953RDbm9v33H9AwMDHDp0CKCs8l5zYpRYa0tiFSLLGVsbj0N//1qugnvwYJrxcUkUJcRekzEM6OlBraygQyHS0ajXIQkh9qBAVGzzLS1l56ZSKtt6cOzYMa5evcqxY8dYXl5Ga82RI0d48sknUUqxvLy85fVa6y3/d9bjlHPWUbi8kJdl8mMtXF5qPV7FWxhruevxYp9KxVqrbdVyn7aLtVbxFotZ7A2x2DrxOLkux5bVxNxcaHOKH+jvbyUWW5eWWyH2kA3TJHTyJGplhfCFC6Sll5sQos4C3xV5amqKVCrF1NRU7jnbtunv7696zlohhNjLnOl8nIqraW7kkkg50/6MjDQX6a4shAiKwozIGcNAHzgAOAMThBCivgLxi2O75FHFkkONjIyQTCYZHh6uW4xCCBFU+UmknEouqNxUQPnz3QohGkvItosmhHIyIjfH47nn1sfHSUcirI+P1ztMIYQIRsV2uxbbYsmhFhcXtzwKIYSoDac1d2xs7aZWXMsK3OgXIQKvybKKJoRyMiKvx2K554plThbCbzqasvl4Ops7PY5E1FogfmXkJ4/yOhYh9io/JqzyW0x7KZ5jx7L/IExrK5gmWFaYy5fbN/+GO+6ob0zVcOIoTEzolWLxlBub345tre2V/XP9Wnz6aba8Sc+dA9MkXJhwc/NNHq7RZhvx/Pn5c8EP/HpOB98wyMPPPszdh+/2VWxyHnfP9YqtUioM/C3wT1rr9xQsawX+E/BW4EVgUGt9rYptHAeO7z5aIUS1dpuwyo2EYNUmJ6tVmcJ9KhaPnxLNlbOeas5Tby889VT2/4bRQjIZ5vTpND092QRU/f3Fz5lX5ym/jBOPk5jQ7Vh2KlMsnsKkiaXWV877odR6/J40EUpfO6XW43W8lZYpPPfV7FPItmmyLNZjMTKGUbRMy5kzhJNJ0mfOsHrkCCr/DVzjzy4/fV5XU6bc916pMrW6TvOvDa+PUSOc08m5SRY3Fjl/5Tyn33LaNwlLy3mP12pbleyT28lTqylTSj26In8C+LsSy+4B5rXWrwUmgM9Xs4HtxtgW09nZueWxEpJ4SgghqheNpunq0iwuqs0pg5q9DkmIwChM6FTI6VacPy620IZp3tTFWIggWUpnK46L6zIkMWhcrdgqpW4HjgFfKlHkfwX+r82/vwbcoUpV07ffTskxtsWMjY0RiUQYryK5gWVZJJNJ4tt8KUjlVwghirtwIUwqlf2Yj0TSuSmDhBDFOcmb2i9f3rFssYRO+cqptGYMg9XpaRknK4RoOG53RX4Y+B2gu8Ty/xH4RwCt9YZSagG4FfjXSjaSP8b2+vXrO5Y/fPgwTzzxBADz8/NlbWNhYQGAoaEhEokEQ0NDlNqWaZrMzs4yODjIl7/8Zfr6+srbkRpxYm2EvvASqzsaKVax12QrtZ2dMD29uuU5gMuX25mY2M/v/V6Io0fTHsQnhPucLsEbprljBdJpZd2/tsZyb++2ZddjMYjHS1ZcM4bB6tGj1YYthBC+5lrFVin1HuDHWutZpdTRXa7rLPBALeLarb6+vh0rqqOjo9xzzz0sLi5yzz33eFK5FaLe/FiZ9ltMezmemZkWEoluTp68wTe+0cbo6A2uX1+7qdzY2C1cvdqOaa4yNbXzjUq3NcI5K+eGbqnXBkm9969lZobuRIIbo6OsVfgdf6tpEp6dZcM0mZ+a2n47Q0N0JxI8/+EPc2NhYfv9O3wYNm/cU+aNe79oxOuz3Pee2/x67Pwal07r3GO5DVz14Nfj5de4inGzxfYdQFQpNQC0Abcopb6itf5gXpl/Al4NPK+UagJ6yCaR2kJrfRY4u9MGlVJ63759zt9Fy1Q7mPrpp59mYmKC3/u93+No3t3OYuuIRqNMTk5y6tQpUqkUExMTRKPRimOptowzuHv//v3b7lM9YtmpTGGs5a7Hi30qFWuttlXLfdou1lrFWyxmUdrMTAsPPvh6PvrRf6bIx0HgJRLdzM62AjA1ddPHfM5HP/rPfPGLr2J0dKVeoYk9ajcVU4DuRILW2VlIJHixwtffGB2FzW3vZK2vjxf7+rjxox9VHKMQQuwlrlVstdb3AfcBbLbYjhRUagGmgN8E/gr4NWBaV/FLuR5ZkScmJrhy5QqWZW2p2JZiGAYXL15kZGSEhYWFm+bSFSJoenp6gOor025mRa70xsl2ZWw7hGU1YZobW7rK7hTvxEQrV6+G+aM/up3f/M3axLLbMsWOj1vnybLAstKYZnZ7pbbzrnct8653/Qu33XYbWncULbPTtiotU05WZOemqdux7FSmWDzl3tAt5/1Qaj1eZzEtpKanad7scqv7+4Gt+1fOPrVMTBCenaVpYoK1Enebto3FskhbFjoWK/sc5MpEo2SiUTqBzlJlChSe+0Y4T9Vk0K3l57XbZdxqTKk0pvxrw+tj1AjnVIVfetzu+6jYOsops9usyLu9rsopU01WZLcadqopU0o9siJvoZSylFLON8iXgVuVUj8EPgX8bjXrrDQrcjWGhoY4fPgwpmmW/RqnIjs3N8fw8LBboQkh6siymkgmw1hWZfcFY7F1Dh9eZmiovG5Pth3CMFqw7bp/TLvCMDLY9hqGkfE6FOEDTkKkUtl7d7JTkqRyrMdiu8r+mzEM1mxbkiwJIYRP1OUXk9b6Gb05h63W2tRaT23+vaK1fr/W+rVa67dprf9bNeuvNCtyNXp7e3nsscek1VWIPc40N4hE0pjmRkWvM4wMjz32Ar29xef5LVROBTpolV/RmKqppDoV0ybLqmqbu62UgmT/FUKIoHE7K3Jd5GdF7ujo2LF8NZwB05UOnL777ruJx+PcfffddRt0XW2sXpBY3dFIsTYaw8hgGNmkR24OMTbNDSyLkhVo2w4xONhCKqWwLCSDsHCNk8F3PRYrWgl0svYSj7NaZiXRyd67UUEvqHwZw8htq+I5AoUQQgRSICq2+ZaWspMu17rPudO/fHl5uaJ+4OfPn+fGjRucP3+e06dPVxRLtWXyY91un+oRy05lCmMtdz1eJo8qjLVW23IjeVSxWGsVb7GYRe2UqkA7Y3wXFiCVUnR16Ypbj4UoFLLtm8asOnaquG6YJmxWfMuVMQzWCrYjhBBC7EYg+q/VoytytRYXF7c8CiHEbjhdlEERiaSZnJRxq2L3thuzumGa23b7lbGmQohG0tGU7d3Z2dy5Q0nRaALRYpvfFdnrWITYq/zY/dlvMdUinnPnINtAFuKOO+Dpp8O8853ZrMN33FH/eGrNbzE5cbg1zKVSxeIpN7b29nZaZmZof+SRmy+YzQsrbFk3H/uBARgYILzr6N3lt2un1vx2LdZaI54/v5wLv14bfj2ng28Y5OFnH+buw/UbJlgOOY+7F4iKbT2m+xFCbG+33Z/dnO6n0q7utSpTuE/F4ql0O729iqeectYHZ860kEyGee97NRcvrmIYmaqHLVSzT7UeBlDtsI/dlClnuh9nmIvbsexUplg8Ow3BcabG4d576ZyYgCtXSJ85w1pv70vbO3IEnnwyW96l4RZulyl17ZRaj9fxVlqm8NwHYZ/89HldTRm3hr9VGlP+teH1MWqEczo5N8nixiLnr5zn9FtOe/695yjnPV6rbVUz3Y9bQ/GqKVNKILoi12O6HyGE8BMnI3I0mqarS5NKKeLxZq/DEj5QmKXY6Wa8f2KC+aEh0pFI1UmbhBCi0S2lsxXHxXUZJhg0gajYVjrG1rZt+vv7saucP68SnZ2dWx6FEKJa+dP7OGNtp6bCTE6uEYmkicXWvQ5R+EDT8HB2Kp3N+dOdqXHmh4ZY7u2V8bBCCCECKRAV20pbbOPxOMlkEqvK+fMqMTY2RiQS4a677sIwjLpUpoUQwWPbIU6das3NbZs/n65hZJieXpUkUgIAtZms0Hl05mtd3ux6LIQQQgRRICq2lbbYxmIxIpEIZh26YjmV2ampqS2V6Xq2GgshGptTqc2f3scwMti2ZEQWL3G6IOdITyEhhBB7SCAqtpW22BqGwfT0NEYdu2JFo1G6urqIRqMAWJZFMpkkXmRqBSGEyDcy0kwqpWhr0zK9jyjJmW9W/eQnpA8eZH183OuQhBBCiLoJRMXWz/PYQrZ19qGHHiKVSjE1NQWAaZpEIhFiFUxoL4TYq4pnCBQi34ZpotvaUCsrADKOVgghxJ4SiIqtG1mRa9lV2LIsUqkUXV1due7PXrQaCyEaR36iqLGxNbq6NCsrCssKxCxtwgUZw0AfOABkx9fmZ0YWQgghgi4QFVs3WmxrmWDKaZ2dnJyUiqwQoixO1mOnInv77ZqDB7PJooQoZX18nHQkAp2dhJNJWgYHpXIrhBBiT3D91r9SKgz8LfBPWuv3FCz7X4CHgTcDp7TWX6tmG1rrS8AlpdRHOjo6blr+9NNPY5omlmVxxx13lLXOc+fO5V7T3t5Oe3s7QO6xEgMDAwwMDFT8umrtJtZ6k1jd0UixiuJMcwPLch6bmZsLEYmkdxxfa9sh4vHmXIIpsbdkDIO1zZbalpMnUakUzSMjrM7Oeh2aEEII4ap69Gn7BPB3wC1Flv0D8CFgpFYbW1rKTrqs1Etj0s6cOUMymeTMmTMcOXIk93x+GYfWGoAjR47w5JNPopRieXmZ5eVlAJaXl3NlSq3Dtm0syyIWi2EYRtEy+dsqtZ5qy+THWri81HrcimWnMoWxlrseL/apVKy12lYt92m7WGsVb7GYRe0YRgbDWANA63XiccqapzYeb95s6QXYyE0NJJXcvcXplqzm5lBkMybfFosxPzQEv/ZrXocnhBBC1JyrXZGVUrcDx4AvFVuutb6mtb4K7OoX105dkZ2uwNVM72PbNoZhcPny5bJfIxmPhRC1VMk8tbHYem5+2+HhbHfm4WEZl7sXOd2S18bGaI7Hab9yhVstS8beCiGECCS3f+08DPwO0O3mRvK7Il+/fv2m5YcOHeKJJ54AoNjy7ZimyezsLD/+8Y/p7u7m/vvvp6+vb9vXDA0NkUgkGBoaqnh7tbCwsAA0RjdUidUdXsTqx+7PfoupHvEcO5b9B2FGR7PPhULhotv02/EB/8XkxFFsmIsXisVTMraBARgYIAzQ1sbqpz9N6MYNwskk4XPnsssDxG/XTq357VqstUY8f345F369Nvx6TruauwDobu32VWxyHnfPtYqtUuo9wI+11rNKqaO7XNdZ4IFaxAUwMzNDIpFgdHR0x0rq6OgoiUSC+fl5rl69SiKR2PE1fX19O5YRImh+9KMfeR3CTfwWU73jOXGik//+37s5ceIGL7yw6Hk85fBbTI0QzwsvvLDzC9/4Rn70R39E99/8DT/3+7+P+td/ZWFykrUAfVf57VzVmuyf/5T13qsDvx47v8b1q6/6VZ6/8TwnXnPCN+cQ/Hu8/BpXMW622L4DiCqlBoA24Bal1Fe01h+sdEVa67PA2Z3KKaX0vn37nL+3LMsf9zoxMcHs7CwTExNEo9HCbW35fzQaJRqN8rWvfY2JiQksy8LZRrHtFFuPV2Ns9+/fX3Sf/DjG1om13PV4Oca2MNZabcuNMbbFYq1VvMViFv4wM9NCItHNz36mWFwM8Y1vtPGxj91csRV7z423vQ19yy20zM5ySyyGvuUWboyOBqqCK4QQ25n6xymW0kt89Qdf5WO/9DGvwxE15FrFVmt9H3AfwGaL7Ug1ldpyKKWOA8e3K5M/7jUWixGPx7cdc2vbdq6MYRj09vbS29vLbbfdJj/mhSiip6cHqL4y7cbNimpvnNSqTOE+FYvHjVgmJlqZnQ1z8GCGgwfTLC42861v3crRo+kt66kmHrdvKuXH5NV5KhaPX25oFoun1A3dwvXlkslZFmnLomlhgdDsLC0f/jCrFy+S2ZyOzk83PyspU+raKbUer+OttEzhuQ/CPvnp87qaMuW+90qVqdV1mn9teH2MGuGcrupVAFYyK2V919Tr86Sc93ittlXJPrndsFNNmVLqPo+tUspSSkU3//6flVLPA+8H/oNS6nvVrFNrfUlr/VvblXESSDmZiqenp7edU7baeWydZFO2JOYQQnjENDeIRNKMj6/T0wNzcyEGB1uw7UBMXS52KWMYrNk26+Pj6La23JRAQgghRCOrS6pMrfUzwDObf5t5z38TuH236y+nxdYwDAzDKLu1tZxW3WKGh4eZm5tjZGSEWZk3UAjhgfypgr71rTTf/GaIVEoRjzdjGKseRyf8qPj9cSGEEKJxBOL2fTkttpUqp1V3O9euXZNWWyGE5y5cCJPJKNradFnz4Iq9o8myUCsr6LY2AJkCSAghREMLRMV2p3lsd1LL7sPj4+N0dXWxsrIi89gKITxl2yGuXct+zB84oMuaB1fsHRumSToSQb/iFYTm5qQ7shBCiIYWiIrtbltsh4eHSSaTDA8P7zoWwzCYnJzMjecVQgivWFYTKyuKUEhz110bXocjfMYZa+tQi5I5WwghROMKRMV2ty22hWzbpr+/v+oW3N12YxZCiFowzQ3a2jSZjOLChbDX4Qi/6uwEQP3kJ9IdWQghRMOqS/Iot2mtLwGXlFIf6ejoqPj1f/AHf4BpmliWRUdHBw8++CDJZJIHH3yQY8eOAdDe3r7l0c8kVndIrKLRGEaGAwc0c3OKxUVFf38rsdi6dEkWW6yNjdH6a7+GWlmheWSEtWef9TokIYQQomKBqNjmW1paAiqbJ6m3t5ennnoq9/r777+feDzO/fffn5u7Kf+xcB22bWNZVm7O21LbKSeWWpQpjNnP8/kVxlruerzYp1Kx1mpbtdyn7WKtVbzFYhb+4kzvc/BgGlAkk2HicSQzstgiYxjoAwdQc3OErl0jZNu5OW2FEEKIRrGnuiKX28W40q7ElmVVNeetEEK4ybKamJsL0dMD4+PrHDyYZmFByXy24iZrY2PZOW1XVmiqQb4JIYQQot4C0WKb3xV5u3JOBTQej99UaXVaXWOxWMVjY51uzJXOeStEkPix+7PfYqp3POfOgWmCZYW5444w587B5cvw4INtHDvmv+MD/ovJiaOaYS5uKBZPubFte2yPHYOf/3n4/vcJh0K+Of6V8Nu1U2t+uxZrrRHPn1/OhV+vDb+e067mLgC6W7t9FZucx90LRMVWKXUcOF74fGEXYacCWixb8XaV3p0YhiGJosSet9vuz250L6+2q3utyhTuU7F43Iyltxc2R1mwvAz336+Ix5sZGEjz9reHufde6O1driget4cBbDfso5L1VFJmu31y4nGGubgdy05lisVT7hCcnd4PTR/4AM2f+xzrd95J2qP3zG7KlLp2Sq3H63grLVN47oOwT376vK6mTDXD30otL6dMqe3kXxteH6NGOKcnXnOCR7/zKHf+4p1lfdfU6/OknPd4rbZVyT65PRSvmjKlBKI/WqnpfpzK6vDwcK7iWaqLsWmaMkWPECLQDCPD9PQqly6FSSbDTEzs5/LldgyjRbonC8Jf+QoqlSJ84YLXoQghhGse//vHWdpY4sJ35LMuaALxS6bUGFunsgpsOwa2WPInIYQIqlhsnUgkzdDQPJZ1K8lkmOHhQHTgEbvgzGMr89kKIYJsKZ1tEV1cl8+6oAlExbZUi61hGNi2zV133UVXVxfRaLTo6yX5kxBiLzGMDLa9BsDzzzdvPlu8648QQgghRCMIRMV2p6zIU1NTpFIpLly4UDQrstOyK8mfhBB7ycTEflZWQoRCmrvu2vA6HOGBkG3T2t9PyLahszP7pPMohBBCNBDXK7ZKqbBS6opS6utFln1KKfV9pdRVpdTTSqmfq2YbpVpsHU7FdXFxkWQyycjIyJblTsuudEMWQgSdbYfo72/FtkMMDc3T0ZEmk1FMTYW9Dk14oGl4mHAySfPICGtjY6QjEdbHx70OSwghhKhYPVpsPwH8XYllV4Bf1lq/Gfga8O+q2UB+i22xOWqdimun3IUWQuxx8XgzyWQYy2qit3eZP/zDf5H5bfcwpwN66No1AFanp8nITV4hhBANyNVsIUqp24FjwDngU4XLtdb5tdC/Bj5YzXby57F94IEHOHz4MAAzMzMkEglGR0fp6+vj7Nmzuf9fv369om0sLCwAjTGHk8TqDolVBEEstk48Dqa5weXL7UxM7Adgbi6EZTVx9Gja4whFPa2Pj9Ny8iRqZYXmkRFWZ2e9DkkIIYSoittpMB8GfgfoLqPsPcCfFVuglDoLPFDOBkdHR3N/x2IxnnvuOWKxGM888wx9fX309fWVsxohRIX8WJn2W0x+iOfwYXjiiezfv/qrt3D1ajuvf/06r3tdmvl5xaVLS/T1rXkWnx+OUb5GiKfcG7VF9+XQIV7xb/8tzT/4AeraNZYuXWKtQb8n/Xauak32z38qbSRxi1+PnV/j0mmde5yfn/c4mpf49Xj5Na5iXKvYKqXeA/xYaz2rlDq6Q9kPAr8M/Eqx5Vrrs8DZMrapBwcHc/9vbm7OPd52221lRr69Wq2nHiRWd0isIig++tF/5otffBXHj6d5+OFuFhdDJBLd9PW96HVooo4WLIuX3XMPocVFuhMJXuzro2Vmhu5Eghujow1b0RVCCLG3uNli+w4gqpQaANqAW5RSX9Fab+lurJR6J3AG+BWt9epuN/r2t7+dWCxGf38/iUQiNz/t8vIyAFrr/G3f9Pr85fllnNcvLy/vuI5ytuNmmfxYC5eXWo9X8RbGWu56vNinUrHWalu13KftYq1VvIVlenp6ANi/f39V63PjnDr7XxhTva73wn0qFo+XnxXvetcynZ0/42MfexWLi4quLs1nP6vZt29f2ftU6/de/jHy6jwVi8c5Jm7HslOZYvFsd77y11fy/XD8OGuTkzSPjNC8uMit3/oWTRMThGdnaZqYYC0a9f33XuH++fl7r9oyhec+CPvkp8/rasqU+94rVaZW12n+teH1MWqEc6rCLz2W811Tr8+Tct7jtdpWJftU6jzWKpZqypTiWqYQrfV9WuvbtdYHgFPAdJFK7WHgPwBRrfWPq91WfvKoZDJJPB4Hyst27CwvlnRKCCGCzrJuJZVStLVpJifXMIyM1yEJDzgJo0JzczQND7NhmqQjETZkGjwhhBANwu0xtjdRSlnA32qtp4AE0AU8tlk7/wetdbTSdeYnj4pEIsRisbJfOzw8zNzcHMPDwzz77LOVbloIsckZe+GnMRh+i8mP8YRC2fubP//zioGBVo8j8ucxAujo6PA4kqxi8ZQb247HdvNaCIdChAcGYGCARpoEym/XTq357VqstUY8f345F369Nvx6TruauwDobu32VWxyHnevLhVbrfUzwDObf5t5z7+zFutXSh0HjgNMT09X9NrFxcUtj0KI6uy2+7ObXZEr7epeqzKluiLnx+P1sIUTJxb4whdu5c4711leTnveJcuLYR/ldEVeWlqqSyw7lSkWj/N3tcMpnOVNH/gAzZ/7HOt33knao/fMbsqUunZKrcfreCstU3jug7BPfvq8rqZMue+9UmVq3RV5aWnJ82PUCOf0xGtO8Oh3HuXOX7yzrO+aendF3u11VU6ZaroiuzUUr5oypQRi0kKt9SWt9W+VWr5dd2NnbluZ41YIsRc9/ng3qZTiwoVGapsTbgh/5SuoVIrwhQtehyKEEK55/O8fZ2ljiQvfkc+6oAlExTZ/jG0xw8PDJJNJhoeHb1o2Pj5OJBJhfHzc1RiFEMKPlpayd0YXF4vfIRV7Q8i2CV27BoBcCUKIIFtKZ1tEF9elt2bQ1H2MrRvyx9gWW75dd2PDMLZNLiWEEEFk2yE+85mXpoOSTit7W3M8jlpZQYdCbNx1l9fhCCGEEBULXIutdDcWQoidWVYTV66009GhiUTS3HXXBobRgm0H4mtBVGg9FkN3daEyGcIXLtBiGIRktgAhhBANJBC/YPLH2I6MjNy0XLobCyHEVqa5weHDy5jmi9j2GhcuhEkmw4yMNHsdmvBAxjBY/93fzVZuFxcJJ5M0WZbXYQkhhBBlC0RX5PysyDt1Ny4no5YQQgSdYWR47LEXuHy5HcNoyRtjKyMs96rwpUuoVAq9fz+6q4t0tOLZ94QQQgjPBK7FVgghRPkmJvaTTIb5yU8UBw+mGRtb8zok4ZH1WIx0JAKdnahUiuaHHpLuyEIIIRpGICq2O2VFFkIIkWXbIfr7W3NjaYeG5unq0qysKHp6si25Ym/KGAar09Ns3HUXOhRCpVLSHVkIIUTDCETFVlpshRCiPPF4M8lkGMtq4vLldiYm9nPffetEImlMc8Pr8IQPhKemUJkMuq0NtbAgrbZCCCEaQuDG2ErmYyGEKC0WWycezyaP+sQnbuWHP2xleTnNs89muyBLGgKxYZpgWagXXiA0N0fT8DDp2VmvwxJCCCG2FYiKbf48tnfffTcdHR0130Z7e/uWRz+TWN0hsYogMIwMhrGKUgqn087iosIwWjDNDY4eTXsboPBcxjDYAFpOngQknZgQQojGEIiKbb7z589z7733bv5ou1l+VuRiZQqzJjtllpeXc487raOc7bhZJj/WwuWl1uNVvIWxlrseL/apVKy12lYt92m7WGsVb7GYRWMxzRexrFt5/vkW/vEfQ1gWUrEVADQND6NWVtBtbazLVHlCCCEagOtjbJVSYaXUFaXU14ss+22l1HeUUt9SSv2FUuoXqtxGLnlUsel+hBBC3Ky3d5nu7gwrK4quLi1jbEWOcytLHzhAZnO6PCGECIKOpmzPzs5mGb4YNPVosf0E8HfALUWW/d9a6z8EUEpFgd8H3l3pBvK7Iu8mUCFE9fzY/dlvMfkxnk9/epFHHmnnve9VnDvXSmsr3HGHoXe+QwAAIABJREFUtzHlP3rNicONIS7VKBZPubFVdGz/4A/ANAm99720v/OdYFneXhhl8Nu1U2t+uxZrrRHPn1/OhV+vDb+e08E3DPLwsw9z9+G7fRWbnMfdc7Viq5S6HTgGnAM+Vbhca/2zvP92AlX1a8xPHiWE8MZuuz+70b282q7utSpTuE/F4vF62MIv//IyTz3ViWG0kEyGOX06TU9PNslUf//NH8luDwPwYtjHdvvkxLO0tFSXWHYqUywe5+9qh1MU3f/eXkJnztAyOIhKpUifOcPqkSOu7ttuy5S6dkqtx+t4Ky1TeO6DsE9++ryupky5771SZWp1neZfG14fo0Y4p5NzkyxuLHL+ynlOv+W0b4a/lfMer9W2Ktknt4fiVVOmFLdbbB8GfgfoLlVAKXUv2UpvC9BfzUbyW2y11ly/fr2a1WxrYWEBaIy7FRKrOyRWEWSmuYFlwQsvKObmQoyMkMuULPamJstCpVLoUIj0cbl3LIQIhqV0tuK4uC7DF4PGtYqtUuo9wI+11rNKqaOlymmtvwB8QSn1AeAzwG8WWddZ4AGXQhVC1IAfK9N+i8nP8Rw6BE88AYbxCiDEtWuKqalF+vrqW7n18zHyg2LxlHszt9J9aRka4mX33ENocZGmhx7iZ699LWt9fRVGXD9+O1e1JvvnP240pFTDr8fOr3HptM49zs/PexzNS/x6vPwaVzFutti+A4gqpQaANuAWpdRXtNYfLFH+IvDFYgu01meBszttUCmllVLs27fPtazI+/fv97wLxU5l8mMtXF5qPV5nRXZiLXc9XmZFLoy1VttyIytysVhrFW+xmEVjmplpIZHoZnT0Bpa1wD33vIzFxRCJRDd9fS96HZ7wyFpfHz/98pd52Yc+RGhxkVtiMf71mWe8DksIIYQoyrWKrdb6PuA+gM0W25HCSq1S6nVa6+c2/3sMeI4qyBhbIbzX09MDVF+ZdnOMbaU3TmpVptQY2/x4/HATbGJiP7OzYSYmmojF1nn1qwHSWNb2x67UtmoxxraeNxHLGWO7b9++usSyU5li8Th/V3tzbrv9D3V35zIkN4XDu7px7HaZUtdOqfV4HW+lZQrPfRD2yU+f19WUKfe9V6pMrcfY+uH92QjnVIVfeiznu6beY2x3e12VU6aaMbZuNexUU6YU16f7KaSUslQ2AzLAaaXU95RS3yI7zvambsjl0Fpf0lr/Vs2CFEKIPcQ0N4hE0pjmBvF4M3NzIZ5/vu5fD8KHmiwrO59tVxcbH/wgrf39hGzb67CEEEKIm9Tll4vW+hn9/7N398FxnPed4L/PvOAdAlmWEkcnZ+VsJVKizVmUXZklvLhTg6mtCyjgoqMV0JJc5WMknytk5MAAnCjMtJiegp0ciAMvSjbZnILsLuk7QooUF5h15SyJrQrvuDc5Q3SkWhvnzQvrItM6yTKIxQxe5u25P2Z62BhOz/TMdE/3NL6fKtYM0Q+e/vV0z2B+/bxJ+UjpuSqlXCk9/4KU8gEp5YNSSkVK+R+bqV+Y1rElIqLGKEoBul4cS7uxIdDTI5FKCWhaO1aEIz/LqSrysRh2L15E+NIlhJNJdE1OMrklIiLfCcS3Fsl1bImIWqZpEaythfCRjxSwvg5MTOS9Dok8VlAUZBQFUkpkAYQ+9SmIVAqR6Wlk3nzT6/CIiIjKAtHXzNxi29/f73U4REQdyeiS3N8PpFICX/lKFLoeiD8T5ICCokDeey8AIHT9OlttiYjIVwLXYnvixAn09fU5vg9jiutOmOqasbqDsdJ+8eSTOfzO70TL3ZEVhevZUlHuyScRVVWInR1ENA0ZRfE6JCIiIgABSWzNlpaWcPLkSdeW+9ne3vZ8Nrd6ZcyxVm63qsfr5X6MR7v1eLncT2WsTu3LjeV+qsXqVLzVYqbOc/VqL/7gD7qgqjloWgTJZBgAcPHiLhKJKFQ153GE5CfhCxcgCgXInh7kVNXrcIiIiMoCkdial/tJp9MeR0NE1DkWFw/i2rUwNA2l5BaIx7NQlAJGR9lSS3sZt7jkvfeiwNZaIupAfZFiz87+KIcvBk0gEltOHkXkPT92f/ZbTO2I5/XXAVUFNA04cqR+PL/+62n83u/1QtPCOHIkjLExAAi7Fl89fj1nbgxxaUa1eOzG5shr+/u/DzzzDEIAeq9erX+RtZHfrh2n+e1adFonnj+/nAu/Xht+PaeT903i3JvncOLQCV/FxvPYukAktuYWWyLyRqvdn93oXt5sV3enylQeU7V4nI7l9OluJJNhnD6dx/BwscVV10PQtEi5JdaoZ3t7G5/4xDZee62/FJf3wwC8GPZR65iMeLa2ttoSS70y1eIxnjc7nKKhc3r4MLoLBYTX1pA/dWrPzMheD9OxunbqHpNH8TZapvLcB+GY/PR53UwZu+89qzJOXafma8Pr16gTzuny2jLSuTSWri3h1EOnPP+7Z7DzHndqX40ck9tD8ZopYyUQ011KKS9JKT/ndRxERF6Lx7OIxfJ7xsYaY2cTieIsx6Oj3ZztmJoS0nWErl8HcKtbMhFRJ9nKFxPHdJbDF4MmEN9szMv9EBHtZ4pSgK5nyi2zwK1lfOLxLBKJKJLJMDTNusMOk1+yEk0kIHZ2IEMh5D7zGa/DISIiKgvEtxa22BIRWTMnu9VadCsZye/kZBeTW9ojG49D9vRAFAoInz/vdThERERlgfjGwhZbIiJ7FKWAy5d397ToAsVWWkUpJrLxeBYDA7K8ji2RoaAokHfdBQAQXIWAiIh8JBCJLVtsiYhaY4zDPX68G0BxHdt6Lbu0T/UXJxsT77+PkK57HAwREVFRIBJbttgSEbVGVXPlVtpEIlruvgyg3JJLBADZhQXIgQGInR1ENA0hXUeXojDJJSIiT7n+TUUIERZCXBNC/EWNMseEEFII8Ylm9sEWWyKi1ihKAcvLmfIkU4bp6WJL7vQ0uyRTUUFRkFleRj4WQ05VEZmeRjiZRHRmxuvQiIhoH2vHN5UvAPgOgDuqbRRCDJbKJJvdAdexJSJqnaIU8PDDu3t+lk6LPY9EQDG5zQGIaFp5rC2vECIi8pKria0Q4h4ARwHMAfiiRbEEgN8FMNvsfqSUlwBcEkI8PTg4iL6+vmarstTb27vn0c8YqzsYK+0nuh5CIhEt/780rJKoLDI9jfDaGgof+QjysRiy8bjXIRER0T7mdovtOQBfAjBYbaMQ4iEAH5FS/nshRNOJrdmjjz6KGzduOFHVHu+++67jdbqFsbqDsda2sbEBwF/JtN9i6qR4nnvuQ1hdDeOnfiqLj388i9nZTaysAPPzg5id3cTISKbtMXmhE+K5efNm07/birsKBYQB5Ht78f4rrwAAui5dwuD8PDZnZ5EZGXFkP3b57Vw5jcfnP3bfe27z62vn17hkXpYf19fXPY7mFr++Xn6NqxrXxtgKIR4B8J6UctViewjA/wRg2kZdZ0pjcGv+A4AXX3zR0eMgItqPZmc38fGP70LTNrCy8gFGRjKYnx/E6mo35uer3qukfWZD07D78Y9jQ9PKPxucn0f36ioG5+c9jIyIyFpvpJig9UWd7+FJ3nKzxfaTACaEEGMAegDcIYS4IKV8srR9EMA/A/CGEAIAPgxgRQgxIaX8prkiKeUZAGfq7VAIIXd2dnDgwAGU6ryNlNJcvuZ2c5nt7W0AwMGDB+vWYWc/bpYxx1q53aoer+KtjNVuPV4ck1WsTu3LyWOqFatT8VaW+fCHPwwAuPvuu6uW9ZLfYuqEeCYni/+Abrz+OqCqxf93dwOa1u36MXTCa+QlczyNxubYsZQukm7zz373d4FnnkH39jbu/s53gCNHnNlXA/x2rpzG4/MPv8Xqt3gMfovr0z/zaZx78xye+sRTvosN8N/rZfBrXGauJbZSymcBPAsAQoiHAcyYklpIKTcA3Gn8XwjxRqnMN9EgTh5F5D0jmTYeK3lxs8IqpnbdyKk8pmrx+OEmWL14Tp3qwtpaGD/8YR6rq8XJpba2rPfVSrzmmLw6T9Xi2TIO2OVY6pWpFo/x3O7NuVrvB6t6bMd9+DC6BwcRTiYhf/EXkVleRkFRGq+niTJW107Lx+STMpXnPgjH5KfP62bK2H3vWZVx6jo1Xxtev0adcE6X15aRzqWxdG0Jpx465ZvGFDvvcaf21cgx1fp+59W5tNL2hQmFEJoQYsLJOrncDxGRm0T5UddDGB3t5rq2ZCkbj0P29ECkUohM1x1tRETUVlv5YuKYzqY9joSc1pZvJlLKN6SUj5Seq1LKlSplHm6mtRYottgKIf641TiJiOh2CwtZ3H9/HgAwMxNFMhneM2MykVlBUSDvvRfA3iWAQrqO7tFRhHTdk7iIiCjYAnHLnS22RETuUZQChoaAtbUQAIH7789jY0Ow1ZYsZRcWiksALSyUfxbRNISTSXQfP87kloiIHBeIbyVssSUicpeq5hCL5XH2bKac5B4/zi7JVF1BUZDR9T3ja3OqCjkwAJFKIZpIIKTr6FIUJrlEROSIQHwjYYstEZG7FKUAXc9AUQqIx7MYGJBIpQSmpyNQlC4muFRXQVGwe/FisSU3Hi+34Eamp5ngEhFRywLxTcTcYtvf31/+ua7rUBQFOv9YEhE56p57ZGncrUAyGYamubl6HAVFQVGwe/kyCoqCnKoiH4tBAMUEV9M4DpeIiJoWiMTW3GJ79uzZ8s+np6eRTCYxzVkZiYgck0hEsbYWwtAQ8JnP5DAwIDExkfc6LOowRndlYzxuTlXLrbjRmRkmuERE1JBAJLbmFlvFNJ4nnU7veSQiotbF41nEYnnE41msrISRSgl85StRdkemppjH45ZbcdPpcjdlIiIiOwLRd0xKeQnAJSHE0319feWfDw4Olh97e3tb2ofx+63W0w6M1R2MlahIUQpQlF0AgBA5TE6GkEoJaFoEipKBroeQSEQRj2cxOlp/QXUiQ0FRsPvww+j5+McBACKdRlcp4TVPREVERFQpEImt2dZWcdFlIQSeeOIJfOUrX8ETTzyB7e1tAICUt75kCSFu+33zdnMZ4/e3t7fr1mFnP26WMcdaud2qHq/irYzVbj1eHJNVrE7ty8ljqhWrU/FWi5n2H0UpYHk5A02LQFVzAIpdlZPJMI4fD2F5uTjhFFEjMmfPIppIQGxsIJxMApqGTGmCqYimIRuPM9ElIqI9AtFvzGq5n/PnzyOVSuH8+fNehEVEtC+ZZ03mpFLUDGOSKfP425Cuo2tysjgGN5HwOkQiIvKZQHzjMHdFNv+cY2yJ2seP3Z/9FlNQ45mbA5JJYG4ujLEx4OhR4GtfA1QV0LRwQ/X79TUyD3PxUrV47Mbmt9fWlrExYGwMYQD45CeBVAoYHER4bu624+7I42uA365Fp3Xi+fPLufDrteHXczoQHQAADHa3PlTRSTyPrQtEYiuEGAcw7nUcRPtZq92f3ehe3mxXd6fKVB5TtXj8NGzBTj3VztPp0yFMT0fwwx8KfP3rWTz8cB6HDwOvvmrsx368Xgz7qHXtGfEYw1zcjqVemWrxmIfg1KrPzvvBqh4/DMEJHz2K6FtvIfsbv4Hc4cNAxXFbXTt+PqZGylSe+yAck58+r5spY/e9Z1XGqevUfG14/Rp1wjl99KOP4vm3n8cTDzxh629Nuz5P7LzHndpXI8fk9lC8ZspYCURXZPNyP7quY3R0FLqul9e0Na9tS0REzlKUAoaGgLW1YoI7OtrNGZKpJdXWsw2vrECkUgivrHgYGRF1upf/7mVs5bZw/m0OVQwa1795CCHCQohrQoi/qLLts0KI94UQ3yr9e6rJfZTH2M7MzJTXrl1YWEAsFsPCwkKrh0FERDWoag6xWB7ptEAyGcbMTNTrkKiDhHQdXaXJoQAgmkgUl/vRtHIZYymgnKp6FSYRBcBWvtgims5yqGLQtOOW+hcAfKfG9mUp5YOlfy80swNzi62ZoijQdX3P2rbmFl0iInKGohSg65ny/9Pp6l2JaH+oTFTriWjankQ2G4/flsSa17slIiKq5GpiK4S4B8BRAE0lrA3sp9xie/bs2ZqttEaL7szMjJshERHtS8bIj/ffF+yOvI9Udh2uTFTrqWyNNWZFZhJLRER2uT151DkAXwIwWKPMMSHEfwXguwCmpJT/2OhOzLMiHzp0CK+88gquXLmCkZERzM7OYmRkpFy2UCiUH9fX123vY2NjA0BnzAjGWN3BWInqW1jIYnKyC6mUwMxMFENDxW7KXMu2c9lZO9ZIZJFIYFdRigmqptnuNlxQFGSMurk+NhERNcG1xFYI8QiA96SUq0KIhy2KXQLwv0kpd4UQ/wOAfwtgtEpdZwA818j+5+fnsbq6ivn5+T2JraZpmJ+fx+zs7J7yV65cKf/cXJ6I7PFjMu23mPZDPA8+CLzwQhfm5wexuRlCMhmFquYwO5vG/PwgZmc3MTKSsfz9/fAataJaPDdv3mz6d6vpunIFg/Pz2JydRWZkBB9SVYRXV5F77jncPHSo+u9MTRV/Z2oKmZs3ixfCK68UNzZwE7kVfjtXTuPx+Y/d957b/Pra+TUumZflx0Yaudzm19fLr3FV42aL7ScBTAghxgD0ALhDCHFBSvmkUUBK+YGp/AsA/sdqFUkpzwA4U2+HQgh54MABAMUEVtM0qKqKgwcPlsuMj49jfHzcKA+gOO72qaeeQiqVwuLiYnm7uYwxxfXBgwc9n6a8XhlzrJXbrerxKt7KWO3W48UxWcXq1L6cPKZasToVb7WYiQCUEtdNqOoQfvInM5id3cT8/CBWV7sxPw+MjHxQtw5yT2XiWmlwfh7dq6vA/Dw+GBnB5uwsUCpvJTMygg94U5iIiDzkWmIrpXwWwLMAUGqxnTEntaWf/5iU8vul/06g9iRTlqqtY6soyp5Jo6zouo7JyUmkUikMDAwgHo83EwLRvjc0NASg+WTazXVsG71x4lQZq3VszfH46SaYnXrsnKfLlwWeeqobqZRALJbHxEQ/BgcBTctDVWvfIPTiJqKddWyNm6Zux1KvTLV4jOd163v9dRxcXETX9jbCa2uILC4iMzFx+w0qTUNe0wDjxvDEBPLj4+gD0OfisbVaxurasarH63gbLVN57oNwTH76vG6mjO33nkUZp9exPXDggOevUSecUxG+9Wjnb02717Ft9bqyU6aZdWzdathppoyVts/sIYTQhBATpf8+I4T4j0KIvwHwDIDPNlNn5azIxkzIdmY+1jStnNQuLy/bSoaJiKg6XQ/h+PFiUjswIKGqOQC3Zk3mWNv2qZyZ+ODiInqvXYMAai6bw9mHiYioE7UlsZVSviGlfKT0XJVSrpSePyulfEBK+TEppSKlXGumfvOsyACQSCSQTCah2ZiNUVVVxGIxJrVERC3S9VB54qiBAYmLF3eZyHrASGgj09MIJ5OIJhIAgPWpKWwfOoTswgITVyIiChy3Z0VuC/OsyH19fTh27Bi+/e1v49ixY3UHOo+NjWFsbKzuPox6OmHgNGN1B2Mlqm16OoJUSqCnx5zUcj1bt4V0HdFEAjlVRUFRyjMUF+6/H/lYDNnSEJvt4WFsDw/j7rvv9jhiIiIi5wUisTXb2trC0tISNjc3sbS0hFOnTu3Z3myfc6N/+fb2tudjA+qVMcdaud2qHq8njzIe7dbj5eRRlbE6tS83Jo+qFqtT8VaW8WMy7beYgh5PqNQH6Cd+QuDo0R5fxNQqI46+vj6PIymqFk/Pl78MJJMIz80BY2PA3BygqghpGnDkCMIVv+uX19Zp++X4/HItOq0Tz59fzoVfrw2/ntOB6AAAYLB70Fex8Ty2LhCJbeXkUel0es8jEbmv1WTazcmjGr1x4lQZq8mjzPH46SaYnXpqnaf5+RA0LYLx8Tz++T8PIx7PYnS0+mQP9SaPaudNRDuTR21tbbUllnplqsWTGRtD9K23kD16FPntbWB4GHjtNeMX6t6c8/PNz2Ymj6q8dqzq8TreRstUnvsgHJOfPq+bKVPrXNipz+nJo7a2tjx/jTrhnD760Ufx/NvP44kHnrD1t6bdk0e1el3ZKdPM5FFuNew0U8ZK2yePckPl5FFERNR+xgRRly6FkUyGkUhEoeshKEoXdD0Qf258KXzhAkQqhfDKitehEBH53st/9zK2cls4//Z5r0MhhwXim0bl5FFEROSdeDyL++/PY2NDYHo6gmQyDE0LRAchXzJmOc5PTOyZBZmIiG63lS+2iKaz7NkZNIFIbNliS0TkL++8E8LaWghAcS1bY9kfcl7uyeIS8eHz5xFOJhGxsSIAERFR0AQisa1sse3v79/zWEsja94SEVF9MzPR8uzICwtZrl/rsvCFCwgnk3XXpyUiIgqyQCS2lS22Z8+eRSwWw8LCQt3f1TTN9pq3lZgUE9F+o+shjI521xkzW5z44d57JRPaNhDpdHFZH65PS0RE+1ggEtvKFlsj2VRs/HFXVRWxWAxqE3e4E4kEkskkpqenmeASka+4NWlTIhEtTwxl5ezZDGKxPM6ezTi6b6pOvP8+svE4E1oiItrXApHYtjLGtpEkuFI8HkcsFgOA21p9dV3H6Ogok10ickwjyaqmuTNpUzyeRSyWRzyetSyjKAVcvrzL1to2ETs7iM7MeB0GERGRpwKR2Ho1K7KRFC8sLCAWi2FiYqL8M6M1N5FItDssIgooo7XUSFZrJbqqmnNl0iYmrf4kuG47ERHtc4FIbL2eFdlIZs+fP1/ummy05sbjca/CIqIOU69F1mgtNZLVWq2yxpqyTED3CRuTJRIREQVZIBJbP65jqygKLl++3FQXZyLan4xEdXKyenJbmay61SpLnUX29AAA168lIqJ9zdnBV1UIIcIAvgnge1LKR6ps/yUAZwBIAH8jpXy80X1IKS8BuCSEeLqvr6/FiKvr7e3d81jNiRMnkEgkcOLECbgVhx12YvULxuqOToqVblHVHCYnQ0ilBDQtAkUpTr6k6yEkElHE41mMjspyeUUplMtIWbVK2gfkXXchtLaGiKYhw5upRES0T7me2AL4AoDvALijcoMQ4icBPAvgk1LKdSHEj7S6s62tLaPuqtul6dtftTKy4tuhUWZ7e7v8aFXH0tISNjc3sbS0hJMnT9bcj51Ymi1jjrXWMbUjlnplKmO1W48Xx2QVq1P7cvKYasXqVLyVZfyYTPstpnrxjI0BX/saoKqApoXL5b78ZSCZBL785TCOHm1fPF7wW0xGHF7erDSrFk9ocBAYHkZY02q+bn57bZ22X47PL9ei0zrx/PnlXPj12vDrOR2IDgAABrsHfRUbz2PrXE1shRD3ADgKYA7AF6sUeRrAH0gp1wFASvlek/sZBzDebJxOSZcm70hzEg/ah1pNpt24WdHsjROnylQeU7V4KusYHgZee80oX3z8zd8USCSi+M3fzGJ7+1Z5XQ9B0yJQ1RwefjjfcLx24ql3TE7fVLJzE9GpfVXbbhWPcdPU7VjqlakWT+bxx5GbmiqWrXHjzc77wSour25+NlLG6tqxqsfreBstU3nug3BMfvq8bqaMW40pjcZkvja8fo064Zw++tFH8fzbz+OJB56w9bemXZ8ndt7jTu2rkWNyu2GnmTJW3G6xPQfgSwAGLbb/FAAIIf5PAGEAZ6SUf9noTsxdkW/evNlsrDVtbGwAqH23wnjBpZRwKw477MTqF4zVHZ0UK9VX7HK8W/pf8QNf10OYnOwqdVvGnsSW9pfwpUvITU0BKI6zjWgacqrKdW2JiKp4+e9exlZuC+ffPo+pn5vyOhxykGuJrRDiEQDvSSlXhRAP19j/TwJ4GMA9AP5KCPGzUso9WaEQ4gyA59yKlYha58dk2m8xORnPr/3anUilBHp6CpiaWsfNmxlP43GK32LqhHjWp6aQKd1M/ZCqIry6CvFLv4Qf/smfIDMyUvN3g4TH19k68fi8bMQw8+tr59e40pliz8rUTgrr6+seR3OLX18vv8ZVjZsttp8EMCGEGAPQA+AOIcQFKeWTpjLvAEhKKbMA/kEI8V0UE93/21yRlPIMihNM1SSEkAcOHDCeVy3T6hjbgwcPWtZhPBdCwIijlViaLWOOtdYxtSOWemUqY7Vbj5djbCtjdWpfboyxrRarU/FWi5naxzgnP/7jeYyMZHDlShfm5wcxO7uJkZHGk1zqXObkdXN2FtHPfhahdBp3xOP4wRtveBcYERFRG7mW2Eopn0VxYiiUWmxnKpJaAPgagE8D+FMhxJ0odk3++0b35ZcxtkT72dDQEIDmk2k3x9g2euPEqTJWY2zN8TS7n8XFAjQtD1Ut4Fvf+hCeeqrYLXlxMYKJieqJbb2bYM0ck1tjbGvdRHRqX9W2W8Xj5c1Ks2rx7LmhOzEB3HsvsLaGSDi853Wsdr6NrsvZeLzcddlPNz+bGWNbee1Y1eN1vI2WqTz3QTgmP31eN1PGrcaURmMyXxtev0adcE5F+Najnb817R5j2+p1ZadMM2Ns3WrYaaaMlbavYyuE0IQQE6X//u8APhBCfBuADmBWSvlBo3VKKS9JKT/nZJxERJ1C0yJIpQQGBiTi8azX4ZDHsgsLyMdiyC4s1C0b0TSEk0lEEwnLMiFdR/foKLhOLhER+VlbElsp5RuytIatlFKVUq6Unksp5RellD8jpfxZKeXFZuoXQowLIf7YyZiJiPxG10NQlK7ybMjJZLg8K3IslsfFi7tQlILXYZLHCoqCjK7bmjwqp6rFJDgetyxjJ/k1MAkmIiKvtL3F1g1ssSWi/SCRiN6WzKpqDopSwOXL1ZNaczJMVKmgKNi9fLlmEmwn+TVEEwmEk0lENK2hOEK6ji5FYUJMRERNC8Q3HbbYEtF+EI9n9ySzup6p20Jrbtn1EhPszmUn+TVk43HkYzHkVLWhfRitwo0mxIaQruPuxx5D79WrTf0+ERF1vkB8wzC32Ooe3u3t7+/f80hE5CS7yayZuWW33ay6TlNwNZIEmxmtwo0mxIaIpqGlfeCrAAAgAElEQVT32jUcXFysW5atw0REwRSIxNbcYjszM+NZHAsLC4jFYliwMWEHEVE7NJMMN8qqNdaq6zRRpUbGBVeTU1VsHzqE9ampumUj09PFMcMefl8gIiLnBeLWuZTyEoBLQoinQ6EQ+vr6HN+HsShxrcWJx8bGMDY25vi+G2UnVr9grO7opFip8+h6CIlEFPF4FqOj0tQaCyjKraWG4vEsEgmUu06btxE5qaAouPHSSwCA6guO3SIqHu0I6TqiiQRyqtp08k1ERO4KRGJr9vjjj2Nra8vxdZ2MNZy2t7c9X3+rXhlzrJXbrerxKt7KWO3W48UxWcXq1L6cPKZasToVb7WYKfh0PYTjx7uRSgkkEsDoaAaqmoOm4bbWWEUpYHSUySz5S3Zhobx2r13GpFjQNGRMiW21dYCJiMgbgeuKfOHCBa/DISIKrEQietuaue3o7kzklGa6PVtNitXIUkhE5A99kWLPzv4o58QJmkC02Jq7IqfTaa/DIdqX/Nj92W8xBSGeuTlAVQFNEzhypKdqmddfN8oAR464H5ObjDjcGOLSjGrx2I3Nb6+t01w9vqNHgaNHEa78eekNEda06uehlTdDBb9di07rxOvTL+fCr9eGX8/p5H2TOPfmOZw4dMJXsfE8ti4Qia0QYhzAuNdxEO1nrXZ/dqN7ebNd3Z0qU3lM1eLx07AFO/UcPizx6qvF51tb1cucPt2FZDKM06fzGB6u3hXZ2I8xXtcYh+vFsI9a154Rz9bWVltiqVemWjzG82aHU/h5uEojZayuHat6HIlleBjS9IaoLNN1+jTCySTyp09j9/DhmmN16+2r8tx36nmy2u7153UzZey+96zKOHWdmq8Nr1+jTjiny2vLSOfSWLq2hFMPnfLN8Dc773Gn9tXIMbk9FK+ZMlYC0RXZvNwPERF5y1hv1+iqXIt55mQAuHq1F489djfXu6VAMJYxMsbzGmN1q63XG9J1dI+OchkiIpdt5YuJYzrLXp5BE4hvDuYxtkRE5C1FKeDy5V1bY26NJNiYeGpx8SCuXestJ7q6HsLoaDcTXepIleN5rcbqAreSXmO8LtfbJSJqTCC+KbDFloioM1VOPDU1tY5Dh7bLia7Rojs5efs6uUSdptbEVUbSa7TuGhNTdU1OMrklIrIhEN8S2GJLRBQMw8PbeOmlG+VENx7PYmBAIpUS5VbcSmzVpSAoKAp2L18uJ705VYUcGIBIpRCZnsbdjz2G3qtXPY6SiMi/XP8WIIQICyGuCSH+osq2RSHEt0r/viuEuNnMPthiS0QUTIpSwMWLu3u6K1eqHKdbj66HoChsASZ/KygKMsvLyMdiEAB6r13DwcVFAOymTERUTTv+qn8BwHeqbZBSTkkpH5RSPgjgeQCvNLMDttgSEQVXvXVyjXG6ExN5WwmrpkUaSoSJvGJ0Xc4uLGD70CGsT00VJ5k6ftxyEioiov3K1b/qQoh7ABwFMAfgi3WKfxrAc83sx7yOrZQSN2821fBb08bGBoDOWMOJsbqDsRI1R9dD0LRIeUkfpylKAYqyi9HR7lLCCihK9WWGAEBVc9A0WLYAE/lNQVGwPjWFg4uLiG5vQ6RSkAMDVSehIiLar9y+XX0OwJcADNYqJIT4JwA+CuCyxfYzaDLpJaL28GMy7beYghbPlStdmJ8fxOzsJkZGaiWSH8LqahiqmsPKyrprMU1NFeOZmtrE+rp1PA8+CLxS6h+0Xjucjjhndm/m+u1YnBb04zv43HPo/Yd/QO6ee7D78Y9jc3YWmQcfrH8Rd4hOPH9uNKQ0w6+vnV/jknlZflz30fvHr6+XX+OqxrXEVgjxCID3pJSrQoiH6xQ/DuDPpJT5ahullGcAnLGxT3nHHXfg7rvvbjBa+9ys22mM1R2Mlahofn4Qq6vdiMcF7rhDWia4s7ObmJ8vPrppZCSDkZEPXN0HUTt1XbmCwfl5bM7OAkIAAGRfHz5YWfE4MiIi/3GzxfaTACaEEGMAegDcIYS4IKV8skrZ4wBOOrHTxx9/HFtbWxClPwCVpJTl59XKmLeby2xvb5cf69VhZz9uljHHWrndqh6v4q2M1W49XhyTVaxO7cvJY6oVq1PxVpYZGhoCABw8eLCp+tw4p8bxV8bUruu98piqxeOHz4pG4jFv/+3flpiZyeP69Sh2dgQWFyOYmMjcVsfEBDAxUQDQX/pnvR9zTF6dp2rxHDhwoC2x1CtTLR7jud3PsFrvB6t6/P53D7C+dqzq8TreemVCuo6up54qzoq8uIj/78wZYHERIpHAgQMHOvKYam33+vO6mTJ233tWZZy6Ts2fC16/Rp1wTkX41qOdvzXt+jyp/Hz36u9eZRmr8+hULM2UseLa5FFSymellPdIKe9FMXG9XC2pFULcD+AggP/Q7L7Mk0dduHCh2WqIiKgBilLA0BCwsyMwMCA5ZpXIQRFN2zOWdnt4GDdeeqnqGrhEZF9fpA8A0B/t9zgSclrbp4QUQmgAvimlNPrRHAdwUdpJwy2YJ49Kp9NOhElEDTLGXvhpDIbfYgpiPHNzgKoCmiYAdOPnfx7QNODIEe9icpIRR19fn8eRFFWLx25sfnttnRaI43v9deMNVX5zCU1D95Ej6L1xA4B/rkWndeL588u58NvnlMGv53Tyvkmce/McThw64avYeB5b15bEVkr5BoA3Ss/Vim1nWq1fCDEOYLzVeoioea12f3azK3KjXd2dKmPVFdkcjx+6IjcST+UxDQ8LvPZacebjyckupFICp0/ncfjwblPxejHsw05X5K2trbbEUq9MtXiM580OpwhCt13A+tqxqsfreKuV6T51CuG1NeRPnULmzTeB114rbtzevu3cd8ox1Srjp8/rZsrYfe9ZlXG6K3IrQ/GcKtMJ53R5bRnpXBpL15Zw6qFTvuuK3Op1ZadMM12R3RqK10wZK4FYnV5KeUlK+Tmv4yAi2q80LYJUqtglOR7PVi2j6yFb68wS7UchXUfo+nUAQPWvdUTkhK18MXFMZ9nLM2gC8e3CPMaWiIjaT1VziMXyWF7OWK5Vq2mR0jqzezsLMeElAqKJBMTODmRPD4BioktERPYF4lsEW2yJiLylKAXounVSC9xKfisnmTIS3unpCB577G5cver/cTxETsvG48jHYpD33ovQ2hoimgagmOB2KQp6r171OEIiIn9r++RRbuAYWyIi/1OUAhSluM6teaiMquYwPQ1cvx7Czk4vFheBT33KoyCJPFJQFOwqCkK6jmgigZyqFpPayUmIVAoHMxlsDw97HSYRkW+xxZaIiDz3zjsh7OwI9PXlMTW17nU4RJ4pKAoyuo6Cotxa8qenB6HNTbbaEhHVEIjElmNsiYg6l3niqV/91XUsLh7keFsiADlVLXZPvusudP/t3+JDpe7JRER0u0B8c2CLLRFR5zJPPPWNb/Tj2rXe8gRTuh7C6Gg3E13alwqKgpyqQrz/vtehEBH5XiC+KbDFloioM+l6CJoWgarmoCgFTE2t49Ch7fIEU4lEtOpMykT7RUTTirMlh0LYPHbM63CIiHwrEImtucW2v7/f63CIHKXrOhRFgc6lH8hDbi3JU5m4Dg9v46WXbpRnV47Hs1VnUibaD0K6DrGxAdnTA1EooP8b3/A6JCIi3wpEYmtusT179qzX4RA5StM0JJNJaBxbRQ5otmuvsSRPIhF1NJ56iauiFHD58m7NZYSIgsiYETm0tgZ5773YPnQI61NTXodFRORbgejbJaW8BOCSEOLpo0ePurKP3t7ePY9+xljd4VWsx44dw7e//W0cO3YMfX19tn6nk15Xaq9bLaTAV79q//dUNQdNKyaiTlKUAkZHM47WSRQE5RmRBwaQXVjAjfvuAwAc8Dguok7XFyl+l+qPspdn0AQisTXb2toCAAghqm6XpsUTq5UxbzeX2d7eLj/Wq8POftwsY461crtVPV7FWxmr3Xq8OCarWJ3al9UxLS0tYXNzE0tLSzh58qSt/dSK1al4K8v4MZn2W0x+iGduDnjmGWBzM4xvfnMIIyMZW/GMjRX/AWFX4/PDa2RmxGH3ppLbqsXDG15FHXt8r78OqCqgacCRI7d+PjcHqCqEpqH7yBH03rgBwD/XotM68fz55Vz47XPK4NdzOnnfJM69eQ4nDp3wVWw8j61zPbEVQoQBfBPA96SUj1Rs+3EA/xbFG5BhAL8hpfx6E/sYBzDuQLhEvpNOp/c8+lWrybQbNyuavXHiVJnKY6oWT7tvKh0+DAwOdiOZDON3f7cfn/jEBra3t8uTOMXj2XK3Xy9uKnlxE7HWMRnxGDdN3Y6lXplq8di9oWvn/WBVj99v6ALW145VPV7GG9J1RDQNOVVFRNMQTiaRP30au4cP36pneBh47TWUDuq2c++3Y2qmjJ8+r5sp41ZjSqMxma8Nr1+jTjiny2vLSOfSWLq2hFMPnfJNY4qd97hT+2rkmNxu2GmmjJV2jLH9AoDvWGz7LQAvSikPATgO4F81swMu90NEZJ8xrnVqar38s2pjaN2aMIpoPwnpOrpHRxEyTQBoJLNGcpuPxZCNxz2Mkmj/2MoXE8d01t8NBtQ4V7+tCCHuAXAUwAsWRSSAO0rPhwDcaHI/XO6HiMgmRSlA1zMYHr5199VYS9Y8htZIdjUtwiSXqAnGBFDhZBLRRKL8cyOZzakqCoqCjK6joCgeRkpE1Pnc7op8DsCXAAxabD8D4BtCiF8F0A/g55vZiXnyqJs3bzZTRV0bGxsAOqN/OWN1h1exGl0vpJSwe3130utK/qAoBShKZk9XH2PCqOKj0aILKMougGKLbiIRLa9BS0S3GElteQIoU4tsQVGQYSJLROQo1xJbIcQjAN6TUq4KIR62KPZpAP9GSrkghDgM4LwQ4p9JKfd8QxJCnAHwnFuxElHr/JhM+y2mTovnwQeBV14pPp+a6sL8/CCmpjZx82ZxFuPnnvsQVlfDUNUcVlbWceVKsczs7CZGRpqb6bjTXqN2qxYPb3gV+e347vy1X4NIpVDo6cEPX3gBmUOHgBZuvvvt+JzWicfnVmNKo/z62vk1LpmX5cf19fU6pdvHr6+XX+Oqxs0W208CmBBCjAHoAXCHEOKClPJJU5lfBvDfAICU8j8IIXoA3AngPXNFUsozKLbu1iSEkAcOHDCeVy3T6qzIBw8e9HzQe70y5lgrt1vV4/WsyEasduvxclbkylid2pfVMZkfjeu73n5qxepUvNVipuAaGclgZOSDPT+bnd3E/HzxEQDm5wexutqN+XkA2Gw5ySXqZKHS53DhzjuRGRnxOBoiouBzLbGVUj4L4FkAKLXYzlQktQDw/wI4AuDfCCF+GsUE+P1G98VZkYm8NzQ0BKD5ZNrNWZEbvXHiVBmrWZHN8fjpJpidei5fFkgkoojHsxgfL2BiooDiSJJ+aBqgaXnE4xKJxEGsroaxuBjBxMTtiW29WZHbeRPRzqzIdm8quV2mWjx2b+jaeT9Y1eP3G7qA9bVjVY+bsYR0HeEf/KD4fGDAkeun8tx36nmy2u7153UzZdxqTGk0JvO14fVr1AnnVIRvPdr5W9PuWZFbva7slGlmVmS3GnaaKWOl7evYCiE0AN+UUq4AmAbwvwghplCcSOqzsokmIPMYW2ejJSIig66HcPx4F1IpsWesrWHvON0sEoni+Fyi/SaiaRA7O5ChEHKf+YzX4RAR7Qttmd5SSvmGLK1hK6VUS0ktpJTfllJ+Ukr5MSnlg1LKbzRTP2dFJiJyh3k2ZE2LIJUSGBiQe2ZPrkZRCrh8eZeTStG+lFNVyJ4eiEIB4fPnvQ6HiGhfCMS6DVzHlojIHcZsyNPTEWxsCNx/fx4XLzJhJaqloCiQd90FABBprpVJRNQOgUhs2WJLQdbf37/nkaidjPVtAYG1tRCGhox1cEMYHe3murZEVYR0HeL90pQh/OwmImqLto+xdYN5jG1fX58r+zCmuO6Eqa4Zqzu8ivXEiRNIJBI4ceIE7F7fnfS6kr8Z42aNrshGF+REIopkMgxNA4DiOrdcz5aoKDI9XRxj29OD7MKC1+EQEe0LgUhszba2tgC4t9zP9va257O51StjjrVyu1U9Xi/3YzzarcfL5X4qY3VqX1bHtLS0hM3NTSwtLeHkyZO29lMrVqfirSzjx2TabzF1cjxjY8V/QBgAMDcHqCqgaWGoahjJJDA3Fy6VaU9M7WDE4dZN00ZVi4c3vIp8dXyhYk8G8RM/ge5W3xQlfrsWnear82eTX86FX68Nv57TgegAAGCwe9BXsfE8ti4QiS2X+6EgS5fGZ6V9Pk6r1WTazeV+Gr1x4lQZq+V+zPH46SZYrXrMLbaKUsDhw8CrrxbLnD5d3Hb6dA7b24WW4vXiJqKd5X6Mm6Zux1KvTLV47N7QtfN+sKrH7zd0Aetrx6oeN2IJv/EGIpqG/BNPILyygpyqouDQtVx57jv1PFlt9/rzupkybjWmNBqT+drw+jXqhHP66EcfxfNvP48nHnjC1t+adi/30+p1ZadMM8v9uNWw00wZK4EYHMXJo4iInGWeDRm4NYlUIhG9rWxxzG2G3ZBpXwrpOrpHRxHSdUQ0DeFkEuGVFWR0HQVF8To8Iqrw8t+9jK3cFs6/zRnLg4YttkREdBtjDO30NDA0BExM5AGg7jI/RPtJSNfRdfw4RCoFJBLIFfvnFx+JyJe28sUW0XTW3z3hqHFssSUioj10PVRe2gcQSCbDWFkJs1WW9rWQrqNLURDS9fLPIpoGkUpBDgwgG4+joChsqSUi8kggElvzcj+66Q8OURBwuR9qJ10P4fjx7vLSPgsLWcRieahqzuvQiDxldDOOTE+XE9ycqiIfi2H34kUms0REHgtEYmtusZ2ZmfE6HCJHLSwsIBaLYYFLRlAbJBJRpFICAwOyvHyP0VLLtWtpP8upKvL334/Q9evFBFfTUFAU7F6+zKSWiMgHAvHtxNxi6/eZY4kapSgKdF2Hwi9O1AbxeLGF9uLF3du6HU9PFyeQmpm5fQIpoqAzkldjfVqOoyUi8pdAJLYcY0tE5AxFKeDy5duT2qLiFPzXr4fYakv7UvVFKIiIyA8C8c3E3GJLRETuWFjIYmBAYmdHIJGI3rYkEFHQZRcWIAcGIHZ2ENG0PUv9EBGRt1z/NiKECAshrgkh/qLKtn8ihHhdCPGWEOINIcQ9zeyDLbZERO5TlAIuXtxFLJZHPJ4tLwmkaXtXjuNYXAqqgqIgs7yMfCyGnKqWJ5SKzswwwSUi8lg7vnV8AcB3LLadBfDvpJT/JQANwFea2QFbbImI2sPcVdkYj1s5Y7KR8CYS1cfiMvGlTmZe0seYFVkAt82YTERE7RWpX6R5pRbYowDmAHyxSpGfMf1cB/C1ZvYjpbwE4JIQ4unBwUH09fU1U01Nvb29ex79jLG6g7ES7aUoBYyOZm77ebE1t/hYjaZFSokvABRbfo0ZmIk6SUFRsPvwwwjpOqKJBMTGBkLJJKBpyJQS3Iimlde4JSIi97ia2AI4B+BLAAYttv8NgP8OwP8M4FEAg0KID0kpP2h2h48++ihu3LjR7K9bevfddx2v0y2M1R2MtTY/JtN+i2m/xHP0aPEfEK66fW4OUFVA08JQ1TCSSWBuLoyxMf++Rm7cMG1GtXjsxua319Zpnh6fcdG//jqgqghrWjGOuTkgmUT4y1823hRN89u16LROvD79ci78em349ZwORAcAAIPdg76Kjeexda4ltkKIRwC8J6VcFUI8bFFsBsDvCyE+C+CvAHwPQL5KXWcAPGdnvy+++CJ+5Vd+pZmQiagFfkz8/RYT4yn66Z8GXnqp+PyZZ7qwuzuIZ57ZxI0bGbz77rv4678exAsv7GJ2dhMjI7e3CLdTJ5wzuzdz/XYsTvPF8Zkv7hs30PXMMxjc3cXmM88Ay8sYnJ/H5uwsMiMjDVfti+NzUScenxsNKc3w62vn17h+4cd+Ae9svoNHP+pOY1iz/Pp6+TWuatxssf0kgAkhxBiAHgB3CCEuSCmfNApIKW+g2GILIcQAgGNSypuVFUkpzwA4U2+HQgi5s7ODAwcOQIjqk/JLKc3la243l9ne3gYAHDx4sG4ddvbjZhlzrJXbrerxKt7KWO3W48UxWcXq1L6cPKZasToVb7WYiRpx5UoX5ucHb0tg//APfwxvvdWN+XlgZKTpDjxEnsuMjOCDUhJ758MPo+s//SeIeBw/eOMNbwMj2sdW/nEFW/ktvPjdF/ErH2NjWJC4lthKKZ8F8CwAlFpsZ8xJbenndwL4oZSyUCq71My+hBDjAMZbCpiIWjI0NASg+WTajZsVzd44capM5TFVi8dPN8Hs1FN5TG+8UZwV2TxG1m4si4vdWF0NY3ExgomJYmK7vb2NmZn/jD/4g17E4xIHDhxo6JiaKVPr2jNeIyMOt2OpV6ZaPHZfIzvvB6t6/H5DF7C+AW1VT7vjjYSLXfOj//iP+NC3vnXbmNt69VSeez8cU6tl/PR53UyZVj+fnLpOzdeG169RJ5zTXbkLANgp7NhqsGrX54md97hT+2rkmNxu2GmmjJW2T0kphNCEEBOl/z4M4P8RQnwXwI+iOMlUw8zL/fT390PXdSiKAp2zEhIRucqYCMpY8qeRGY+tZlUeHt6Grmc4mRQFSu7JJyFDofIauERE5Cy3J48CAEgp3wDwRum5avr5nwH4s1brN7fYPvnkk0gkEkgmk9A0DQpnISQico2q5qBpwMREHorShY0NYG2tOOOxouzW/F1FKUBRdi3vzhIFSfjCBYhCAbKnBzlVrf8LRETUkEAsImhusb1w4QLi8ThisRhU/uEgInKVohSg6xmsrISRTIaRTgsMDEiMj982DyDRvhPS9fK6tsbtG3nvvVz6h4jIBYFIbIUQ40KIPwaAdDpd7obM1loiovZQ1RxisTz6+4FUSuDChbDtLslEQRTSdXRNTiKcTCKaSCBz9izysRiyCwteh0ZEFEiB+MZhbrElIqL2M1puFxaK42YBsWfsrUHXQ1CULia8FFhGK21kehoilYIcGEA2HkdBUbB7+TJba4mIXBKIbxbmFlsiIvKOohRw+fIuzp7NIBbLl8feGomsMdlUIhH1OFIi55lbaQWAfCyGzPIyk1kiojYIRGLLFlsiosboegiPPXY3rl7tdaV+I8E1xt4aLbdGl+V4POvKfonaLaTr6B4dRUjXEdG0W620CwvI6DqTWiKiNglEYssWWyIia9W6/2paBNeu9WJxsfq6w04xElljSR+jyzKX8qFOZ3Q5js7MlMfR5lSVrbRERB5py3I/bpNSXgJwSQjx9ODgIPr6+hzfR29v755HP2Os7mCs1Kludf+9tQSPqubwW7+VwdTUOoDqya2uh6BpEahqrulEtLikT6bZ0Il8xWiVzakqIpqGcDKJwv33FyeFischFQUZJrRERJ4IRGJr9vjjj2Nra8tyXUQpZfl5tTLm7eYy29vb5cd6ddjZj5tlzLFWbreqx6t4K2O1W48Xx2QVq1P7cvKYasXqVLyVZfyYTPstJq/imZsDVBXQtHD5xt/YGPDggzdqxjM3BySTwNxcGGNj7YnVr+fMjRumzagWj93Y/PbaOq0tx1d6U4Tn5spvrJCmAUeOIOzeXgH471p0Widen345F369Nvx6TgeiAwCAwe5BX8XG89i6QCS2QohxAONAcR3bqakpjyMi2n9aTabduFnR7I0Tp8pUHlO1eNoRy/Aw8NprxTJbW7fK1Ivn9Oni2NjTp3PY3i7s2a7rISQS0aqtua3E68VNxFrXnhHPlvHCuRxLvTLV4jGeN3tzzs83PxspY3XtWNXTzH7CR48i+tZbyB49inzpjSWlBGyeg1bKVJ77Tj1PVtu9/rxupozd955VGaeuU/O14fVr1Ann9NGPPorn334eTzzwhK2/Ne36jLTzHndqX40ck9sNO82UsRKIMbbmyaPS6bTX4RARBUKt8bAzM1Ekk2FMTwfi/ihRXSFdR/QrX4FIpRBeWfE6HCJq0st/9zK2cls4//Z5r0MhhwUiseXkUURE7aHrIYyOdiOdNu6oVr+zShQ05XVpe3qQU1WvwyGiJm3liy2i6Swbw4ImEIktl/shImqPRKLYUtvfD8RieSwsFJftqTbzMlGQGLdw5F13IaJpCOm6p/EQEdFern4DEUJcF0K8LYT4lhDim1W2CyHE7wkh/lYI8ZYQ4qEm98MWWyKiNojHs4jF8jh7NoPLl3fL3ZSNmZcnJ5ncUjBlFxaQj8WA/n6Ek0lEpqfRpShMcImIfKId3z4UKeWDUspPVNn2CwB+svTvcwD+sJkdsMWWiKg9FKWwJ6E1TEzkEQpJpFICiUTUo+iI3FNQFGR0vZzginS6uH7tzIzXoREREbzvivzfAvh3suj/AnBACPFjjVbCFlsiIm+trIRRKAgMDEiMj+cxOtrNllsKJCPBRX8/ACB0/TpbbYmIfMDt6SwlgG8IISSAfy2lrEw+/wsA/2j6/zuln32/oZ1IeQnAJSHE01JK3Lx5s5WYq9rY2ADQGWs4MVZ3MFYia6qag6YZj8VuyTMzwNAQqi4JRNTpsgsL6Dp2DGJnB9GZGeyurnodEhHRvuZ2YvsvpJTfE0L8CIBXhRBrUsq/arQSIcQZAM85Hh0ROcaPybTfYgpyPA8+CLzySvH51FQX5ucHsbkZQjJZXOt2ZWUdV64Ufz47u4mRkYzrMTmhE+KxezPXb8fitLYf34MP4kfuvBORd96BTKVcualuxvPnP26fc7v8+tr5NS6Zl+XH9fV1j6O5xa+vl1/jqsbVxFZK+b3S43tCiD8H8HMAzInt9wB8xPT/e0o/q6znDIAz9fYnhJBCCBw4cMDxBYuNRYkPHjzo+cLS9cqYY63cblWPV/FWxmq3Hi+OySpWp/bl5DHVitWpeKvFTAQAIyMZjIx8sCeRBYD5+UGsrnYjHhe44w5ZM8ElIiIiaoRria0QolPNlHwAACAASURBVB9ASEq5WXr+LwFoFcVWAJwSQlwEEAOwIaVsqBtyaV/jAMZbjZmImjc0NASg+WTajZsVzd44capM5TFVi8dPN8Hs1NPIeRofByYmCgD6AfRD0wBNy2NjI4LV1RAWFyMYGMgikYiWuyt7cROx1jEZ8Rw4cKAtsdQrUy0e43mzN+f8fPOzkTJW145VPa3GEtJ1hH/wg+LzgYGWbqrbKVN57jv1PFlt9/rzupkydt97VmWcuk7N14bXr1EnnFMRvvVo529Nuz4j7bzHndpXI8fkdsNOM2WsuNli+6MA/rwUXATA/yql/EshxOdLwf0RgK8DGAPwtwC2APz3zezIPMbWicCJiMh5ilKAomSg6yFoWgTxeBYzM1GsrYUxPQ28+SZbb8n/QrqOiKYBGxsQOzuQAwPInD3rdVhERPuea1NWSin/Xkr5sdK/B6SUc6Wf/1EpqUVpNuSTUsp/KqX8WSnlbWvd2mGeFbm/NEshERH5094lg4w7swK6HsJjj92Nq1f9P46H9o+QrqN7dLQ883FE0xBOJiEA5GMx7F68iIKieBskERG5PnlUW5hbbE+cOIG+vj7H92EMmO6EgdOM1R2Mlch5Z89myl2RNS2Ca9fCWFwEPvUpryMjKoomEggnk4CmIaMoyKkqoGnIqSoKisK5Bog6TF+kmCf0R9kYFjSBSGzNlpaWcPLkSdcmj9re3vZ8bEC9MuZYK7db1eP15FHGo916vJw8qjJWp/blxuRR1WJ1Kt7KMn5Mpv0WE+O53dGjxX9AGN3dwK//+i5mZ9Po7b0Tr78OlHIIHDniTXzGa+PGDdNmVIvHbmx+ON9ucuz4Ki+8uTlAVRHWtGLdY2PA2BjCDsTcCL9di07rxOvTL+fCr9eGX8/p5H2TOPfmOZw4dMJXsfE8ti4Qia158qh0Ou1xNET7U6vJtJuTRzV648SpMlaTR5nj8dNNMDv1uHlTaXgYWF6+UYqpH6dPdyGZDOPUqbzlerjtmjxqa2ur5f04UaZaPMbzZm/O+fnmZzOTR1XegK5WjzFONhuPo6Aoe7Z3nT6NcDKJ/OnT2D18GDh8GHj11WIZl25s2ilTee479TxZbff687qZMnbfe1ZlnJ48amtry/PXqBPO6fLaMtK5NJauLeHUQ6d805hi5z3u1L6amTzKrYadZspYcW2MbTtJKS9JKT/ndRxERH6n6yGMjnZD1/3/8R+PZxGL5QEIJJNhaFog7sWSi3qvXkWXopTHw1oxxslGE4nbtuVUFflYrNjlmIgCZytfTBzTWTaGBY3/v9nYYJ48iojIcPVqLx577O6OSOLaJZGIdkySaEwydfZsBrFYHqqa8zok8lBI1+smrQcXFy0TVjMjec3G47dtKygKMrrOCaGIiDpMIL7tscWWKNh0PQRF6Wo4QV1cPIhr13o7IolrF6MVtJOSREUpQNczt3VDps5TOcNwI4xW1oimWZZZn5qyTFjNCoqC3cuXmbwSEQVIIBJbttgSBZumRZBMhpFIROuWNXe1nZpax6FD2x2VxLlt71I7RM6ql7gaMwzXa1Gtxk4X4e3hYba2EhHtU4FIbNliSxRsqppDLJZHPJ6tW9boaptIRDE8vI2XXrphmcQ12xJMtJ800spqJK5WrarZeNxWi2o17CJMRES1BOLbHFtsichgdLVtJAlmV2WivczjWWtNtFTJSFytWlXZBZiIiNwSiMSWLbZEwWZ0RT5+vP5svo10te3E8aZETqk1GZN5PGutiZYqMXElIiKvBCKxZYstUbCpag4DAxKplLA1ztYuO5MSsbsyBY2R0Eamp20tecNklYiIOkEgvqmxxZYo2BSlgOXljO0uxk6q1V25k9aEJQJK67xOTiKcTEIAXPKGiIgCIxDfxswttv39/V6HQ0Qu8Go231rdlc0TVVlh8kt+0Xv1Kn7085+HSKUgBwaQXVhg8kpERIHh6owpQojrADYB5AHkpJSfqNh+P4A/BfAQgNNSyrPN7EdKeQnAJSHE0ydOnEBfX19rgVfR29u759HPGKs7GOv+pCgFjI5mqm6Lx7NIJFCzFflW8gt89atuRUlU38HFRYS3tiAHBpBZXmZCS0T7Ul+kmCf0R9kYFjTtmApUkVL+wGLbDwE8A+AXndrZ0tISTp48CSFE1e1SyvLzamXM281ltre3y4/16rCzHzfLmGOt3G5Vj1fxVsZqtx4vjskqVqf25eQx1YrVqXgry/gxmXY7pqNHi/+AsGWZuTlAVQFNC9eN5/XXjbLAkSMuBFxhP56zRhlxuHHDtBnV4rEb28bYGLq/+12EVBXdY2OuxOclv107TvPbtei0Tjx/fjkXfr02/HpOJ++bxLk3z+HEoRO+io3nsXWernEhpXwPwHtCiKOt1COEGAcwDgDpdNqJ0IioQa0m027crGj2xolTZaSUOHwYePXV4v+///3b4zHXcepUN9bWwjh1Ko8338xULePmTTC7x2Tm9E0lL24i1jomI56tra22xFKvTLV4jOf16uv6+tcRSqchNQ2ZBx4ot9j6+eZnI2Wsrh2reryOt9Eylec+CMfkp8/rZsrYfe9ZlXHqOjVfG16/Rp1wTpfXlpHOpbF0bQmnHjrl+d89g533uFP7auSY3G7YaaaMFbcTWwngG0IICeBfSyldmbnY3BW5t7cXN2/eLG+7cuUK5ufnMTs7i5GRkab3sbGxAaAz7lYwVncwVmqWroeQSERx8mQvhoerJ/5FouKRyDnrU1Po+vznEU6lisv4oLisTzYeZ7dkIto3tvLFxDGdZWNY0Lid2P4LKeX3hBA/AuBVIcSalPKvGq1ECHEGwHN2ymqatuf/8/PzWF1dxfz8vGVi61TyS7Sf+TGZ9ktMzz33IayuhrG9fQf+9E/f3RPPlStdmJ8fxOzsJs6c2So/X1+vPq7XSX55fcz8FlMnxGO+mVvLuw88gPTCAn78hRewOTWFQVVFeHUVYnISP/yTP0Gmw//++e1cOY3H5z9233tu8+tr59e4ZF6WH9fX1z2O5ha/vl5+jasaVxNbKeX3So/vCSH+HMDPAWg4sZVSngFwpl45IYQcHx83ngMoJrqapkFVVRw8eLDcjK3rOhKJBFRVxeLiIlZXV7G4uAjj9011ArjV/G6uw7y9SsyelTHHWrndqh6vx9gasdqtx8sxtpWxOrUvN8bYVovVqXirxUzVzc5uYn4eeOqp79+2bX5+EKur3ZifB1ZWPsDIyAeO7NOcMI+MuJ8kU2fY/LmfwwcTE8XnAKK//MsIpdMYnJ/HB6XEtuvKFQzOz2Nzdrbjk10iIto/XEtshRD9AEJSys3S838JQKvza83uqzzGtpKiKFCqdLFKJBJIJpPlpHd6ehobGxvQdb1qeSKqbWhoCEDzybSbY2wbvXHiVBlj+/g4MD6ex/e/HwIwtCee3/5tiUQij3hcOnojYnGxC6urYSwuRjAxkSmXMbpFq2oO9913++vj9U0lL24i2hlje+DAgbbEUq9MtXiM5w3fnJuYQPbFFxHRNMh4vFxP9+IiwquriCwuIjc4eFt3ZT/e0K08Pj/f0G11/F2t8+2neO2U8dPndTNl7L73rMo4Pcb2wIEDnr9GnXBORfjWo52/Ne0eY9vqdWWnTDNjbN1q2GmmjBU3F1b8UQD/hxDibwD8NYB/L6X8SyHE54UQnwcAIcSHhRDvAPgigN8SQrwjhLij0R1JKS9JKT/XyO/E43HEYjGoqgpFUTA0NIS1tTUkEgnouo7R0VHout5oKEREDXFrfV5Vzd22/q6uh3D8eDeSyTA0zdO5A8knCoqC3cuX94yxzakq8rEYcqqKiKYhnEyi+/hxhPg3kYiIfMy1xFZK+fdSyo+V/j0gpZwr/fyPpJR/VHr+rpTyHinlHVLKA6Xn/7nRfQkhxoUQDU1MpSjKntZZVVURi8UQj8cxMzODZDKJmZmZRkMhIvIFRSlA1zOl513lltpUSmBgQO5JeInMCoqCjK6joCjIqSrkwABEKoVoIgEACOk6uhSFiS4REfmKmy22bdNMi20lc6JrLBnEpYOIqNPoeqicyAKApkXKLbTxeBaxWB4XLzrfQkzBVFAUZJaXkY/FkI3HAaDcihuZnmaCS0REvhGIxLaZFlsioiBKJKJIJsOYno5AUbowMZEvd0l2q9szBVtld2Wjq7IAigluaTWCkK6je3SUiS4REXkiEImtEy22RERBYLTKAgLJZBgrK2HoeqaczOp6CKOj3eUWXaJGGV2VswsL5bG4ABCdmUE4mUSUw3iIiMgDgZg9pNasyERE+4miFDA6moGuh6BpkfJYWuP/GxvA2loYmgZ89aseB0sdraAoyJRacUO6jtD16wCA6vNZEhERuSsQia2U8hKAS0KIp/v6+lqub3BwsPxoLEZc+ehnjNUdjJU6iaIUoCi31q81xtref3/httmSiVoV0TSInR3IgQFkzp71OhwiIkt9kWKu0B/t9zgSclogEluzra0tAK2t6/T444/jd37nd/D444+X124yP3q9/la9MpUx+3k9v8pY7dbjxTFZxerUvpw8plqxOhVvZRk/JtN+i8nLeI4dA779beDEiRBmZwEgjBs3/PX6AP49Z07cNHVCtXjsxubqazs3B6gqhKah58gR4PXXAVUFNA04csT5/VXht2vHaX67Fp3WiefPL+fCr9eGX8/p5H2TOPfmOZw4dMJXsfE8ti4Qia3TXZEvXLiAVCqFCxcu4Itf/KJT1RIFWqvJtBs3K5q9ceJUmcpjqhZPu2J5+eUubG6G8fLLeZw8uXvbTTCjq3I8ni2Px/XippIXNxFrHZMRj3HT1O1Y6pWpFo/dG7p23g9W9dSNe3gY8tVXjYDQfeoUwmtryJ86hcybb9qvp4UyVtdO08fkszKV5z4Ix+Snz+tmyjjRmGLW7Dk1Xxtev0adcE6X15aRzqWxdG0Jpx465ZvGFDvvcaf21cgxud2w00wZK4GYPcStyaOuX78OnbM7ElEAqGoOsVge8Xi26vbp6WJX5ZmZaJsjoyASpeXyBJfNIyKf2coXE8d0lp9PQROIxNbp5X7Onj2Lnp4e7OzsYHp62qlqiYg8U3+pH1F+5MzJRERE1GkC8a3F6RZbRVFw1113AQDSvNtMRPvAZz6Tw8CAxJNP5spr4WpaIEarEBER0T4QiMTW6RZbIqL95vz5MFIpgQsXwuW1cDlzMhEREXWKQCS2TrfY6rqO999/HwDQ38+pwIko2HQ9hOvXjT8Hwka3ZaI6TH87uxQFIc5XQURELgtEYut0i+3MzAx2dnbQ09ODhYUFp6olIvIlTYtgZ0dgYEDi7NkMx9hSS4wkNn///UB/P8LJJCKa5nFUREQUdK5+axFCXBdCvC2E+JYQ4ptVtj8hhHirVOaqEOJjzezH6RZbY1ztXXfdBUVRnKqWiMiXjBmTn302i0QiipkZjrGl5kUTCYTW1hB65x3kPvMZ5GMx5FTV67CIiCjg2vGtRZFS/sBi2z8A+K+llOtCiF8A8McAYo3uwOl1bOn/b+/+4+Sq63uPvz77Iz83hCiKokVobY3SqwEpKynby0SlmJgoKjdcuSgFf6BSK92kVbw7xNkGpJttVNQLBRGbqkkVxAQEAbNqKHWR8FMxaNEUAaUgELO/sr8+949zZjM7OzM7Ozsz58zk/Xw89rGTOSdz3mfmzOx8zvd7vl8ROZQkEuMkEsMkEnPo7W1k3jxn6VJdYyulGVu9moYf/xjr66Nx+3aG1Q1ZRESqINLT8e5+V8Y/fwS8vMTH2QHsMLP3P//887PONX/+fACefvpptm/fTltbG/v27Zu0LM6UtTKUVepdMjnK2rUN9PUFU/8ELbajutZWZqRxxw5sfBxvaGBszZqo44iIyCGi0oWtA7eZmQNXuXuh62DPB27JtcDMNgCXlD9ebmeeeSaXXXYZQ0NDdHV10dbWVq1Ni9SsOBbTccsU9zzLlsE118yhq2sRTz3VyJ49TXzsY2N8//vPRZYparWQp9gTutXalzkXXcQLzj2XhqEhuO46njv33IpuLy1ur1W5af/ipxyNKeUQ1+currl8zCd+P/dc9f6+TSeuz1dcc+VS6cL2FHd/wsxeDNxuZnvc/YfZK5lZgqCwPSXXg7j7BmDDdBszMz/qqKNml5hgVOTx8XEWLVrE5ZdfTuZjluPxq0VZK0NZpZ61tQ3T1vY7EolgLm8zY9euoNhdv34/bW3DESeUuBtua2P8iCNoePxxGgYHo44jIiKHiIoWtu7+RPj7v83sW8BJwKTC1sxeC1wDvMXdfzfbbQ4MDKQfN1+mzG0DQSGbSqVIJpOceuqpXHzxxXR2dtLR0cHy5csZHBxkMPzjPDg4mPMxitlOtdbJzJq9PN/jRJU3O2uxjxPFPuXLWq5tlXOfCmUtV97sdV7ykpcA8Sym45apFvJ88YuQTEIq1UwyeQS7d8PnPjeXtWujyxSlOOeZabaq7MthhwHQdNhhVX/u4vZalZv2Lz7iljVuedLilmvRvEX8Zug3HLag+p9PxYhjJohvrkwVK2zNbCHQ4O77w9unAamsdY4GbgDOcfefz2Jbsxo8KpVK0dvbSyqV4tRTTy31YUQOabMtpitxsqLUEyflWid7n3LlidNJsMx1Tj4Z7rgjeJxVqxp58MFmVq0aYWBg8oBS5T6pFMVJxELHXjpP+qRppbNMt06uPMWe0C3m/ZDvcWaau7Gri6ZUKhgN+Tvfmbg9lvE3ttzPUb5jp1z7FPU62a99PexTnD6vS1mnlMaUfMuLWSffdjKPjaifo1p4Tc849gyueOgKzj7u7KL+1lTr86SY93i5tjWTfap0w04p6+RTyel+jgTuNLMHgLuBm939VjO7wMwuCNdJAi8EvphvSqBizHa6n2QySWtrK8lwOoLOzk56e3s566yz6NFojiJyCOjpaSCRmJNz7trt2xvp6zO2b2+MIJnUovFEguGeHsYTCZra24O5bNvbo44lIsL1j17PwOgAWx7aEnUUKbOKFbbu/kt3f134c5y7bwzvv9Ldrwxvv8/dl7j7svDnxFK2ZWarzazQwFQz0tHRQUtLC319faQ0qbyIHAJSqSZ6extZt66ZFSvmTipw0/PcavofmamGnh4a9u4FIPc5eBGR6hoYC1pE+0f6I04i5VbJFtuqmW2LbXt7O729vbSHZ5MTiQRbt26d1IorIlLP0sUrGL29jXR2Nk8sSyTGSSZHSaWacrboiuTTlEphQ0P4vHlAUOiKiIhUQl18Q5lti21/f/+k3xAUtzt37iSRSMw+oIhIzCUS4/T0DLNp0zCtrWN0dIwAB7sot7c3TSl4RaYzmkwy1tqKH3MMDXv2MPess1TciohIRdRFYTvbFlsREQkkEuPs3HmARGIcYKKg7e+3SQWvSDHS19qOdHfjLS1YXx/NnZ009PQwJ5FQkSsiImVTF4Vtua+xFRGRtODKyKefNpLJ0YmCV2QmxhMJhrdtY2zpUmzfPprXrQsGlNI4FiIiUiZ1UdiqxVZEpDK6u0doaXGGhoz29qYpA0uJFGs8kYDFi2nYswfr78dbWhhbsybqWCIiUifq4tuJWmxFRCojkRhn27Zhli4dY+/eBl1nK7My0tHBWGsrLFwYdEu+7DJ1RxYRkbKoi8JWLbYiIpWTSIyzeDEMDRktLc7q1WNquZWSjCcSHNi5k+FNmyauuW1qb9f1tiIiMmt18a1ELbYiIpWVng5o69YD/Ou/Nk7MeStSiolrbltbsf7+4HrbcMo9ERGRUtRFYasWWxGRykpPBxQMHhUMKNXfbyQSc9RyKyVJj5jMwoVA+qgK5rqdu2KFWnBFRGRGmqIOUA5mthpYXer/Xxj+UU3/FpGZmz9//qTfcRC3TPWS5/Ofh2QSnn++gd5e2LixkZUro81UKekcCxYsiDhJIFeeYrPF7bmdEB5QDalUkO3SS6G3l8ZLL4VVq4p+mNjuX5nE7Vgst1p8/eLyWsT12Ijra9rS3ALAormLYpVNr+Ps1UVh6+47gB1m9v5SDobzzjuPzs5OzjvvvLwHUy29qMpaGcpa2ODg4KTf2dx94raZFVxezDq5lmevky/TTB+n1HWy9ylXnmplybVOKXncnZNPhttvh82bm/j0p5tZtWqEwcGxsuTNzBTV65Qrz8DAQFWyTLdOrjzp29M9XjHvh3yPU9F9W74c7riDMBx28cU0d3YytnIljW94A6PJZDCi8jSPk+/YiWSfKrBO9mtfD/sUp8/rUtYp9r2Xb51yHaeZx0bUz1EtvKZnHHsGVzx0BWcfd3ZRf2uq9XlSzHu8XNuayT4V+n4X1WuZT10UtplKORiuvfZa9u/fz7XXXstHPvKRSetP9wcz6g+QXOtkH4Bx/gNf6odeFPtU6Td2OfdptkVmKevIoWfHjkb6+ozLLmtm2TLXHLdSFuOJBAcSCeauWEFjby+kUowCTalUziJXRGQmrn/0egZGB9jy0BYuOumiqONIGVX0wigz22tmD5nZ/WZ2T47lbzOzB9PLzeyUErczq8Gj+vv7J/0WEZH8enoaWLFiLqtXj9HS4vT1GalU3Z0nlYilpwYaTSZpSqVo7O1lztq1uvZWRGZlYCxoBOsf0ff+elONET8S7r7M3U/Msex7wOvcfRlwHnBNKRvQ4FEiItXT2dlMb28jO3Y08olPjNDS4qxZMzb9fxSZgfTgUuOJBKPJ5MHpgVKpiXUaeno0VZCIiAARj4rs7n1+sC/jQqCkfo2a7kdEpHo6OkZobR1j9eoxLrusmb4+Y/v2xqhjSR3LnB5oNJmcuL+5s3NiqqCjzjyT+XfdFWFKERGJUqX7jjlwm5k5cJW7Tyk+zewM4DLgxUDxwx9mbiRj8Kjnn3++lP8/8Tvf/9+3bx9QGwMHKWtlKKtIIJEYJ5E4wIoVc+nrMxoa1GIrlTeeSDCcvr42/Ls90tEBnZ3Yvn3Mv+8+2LwZ3vUuIGjNbe7sZKSjA1+xIqrYIiJSJZUubE9x9yfM7MXA7Wa2x91/mLmCu38L+JaZ/QXQCbwp+0HMbANwSYWzisgsxLGYjlumestz0UVzOP/8F9Df38ANNzjnnvvcpOW7ds2hq2sR69fvp61tuCqZyq0W8hR7Qjdu+1IWxx8PN9zAnF27mHfppfzmAx9g4XPBcfjCSy6hcfduRi+5hL6+PhZ1dbF//XqG29oiDl2aunz9MtTi/pXSmFIJcX3u4prLx3zi93PPPTfN2tUT1+crrrlyqWhh6+5PhL//28y+BZwE/DDPuj80sz80syPc/ZmsZRuADdNtz8z88MMPT9/Olylz/Sm/0/8/e5306LJLliypmVGRlyxZMmV5vseJelTkdNZiHyfKUZGzs5ZrW5UYFTlX1nLlzZVZDi1tbcN86UvPThSvaemC9ve/N37xizl0dUFb2+8iTCr1britjce+/GUguK4JYP/69RAWs4u6upi7ezd0dfG7tjbm7NpV84WuiIhMVrHC1swWAg3uvj+8fRqQylrnlcCj7u5mdgIwF5jxtx8zWw2sLkNsESnR4sWLgdKL6UqcrCj1xEm51snep1x54nQSrJjHyd6nNWuMNWvGCcqJoKTYvHkOu3c3Mm+es3TpGKlU8a9BFCcRCx176TyZJz2jPKGZK0+xJ3SLeT/ke5y4n9CFHMfO6tWMrV7NAoBFixhLpSCZZMmSJczZvJnG3btp2rABFi/OO41Q1PuUKfu1r9XXKd/yqD+vS1mnlMaUfMuLWSffdjKPjaifo1p4Ta3x4O9i/tZU6zOymPd4ubY1k32qdMNOKevkU8nBo44E7jSzB4C7gZvd/VYzu8DMLgjXeSfwEzO7H/gCsNaLSZ1lNqMi9/T08PTTTwOwcOHCadYWEZHpdHQEIyUPDRmPPx7pGIUiwOQRlgFGk0nGWlsxCAafCkda1ijLIiK1q2LfONz9l+7+uvDnOHffGN5/pbtfGd6+PFy2zN1Pdvc7S9nWbEZFbm9vZ2hoiHnz5tHd3V3KQ4iISIZEYpytWw9MmeO2p6eBRGIOPT0qdiVa44kEB3buZHjTpkkjLafny21qb1eBKyJSY+ri28VsWmxFRKQ8MgvXdHHb2jpGMjkKQCrVRG9v40ShKxK1dIE7pSW3v5/G3l6a162LOKGIiBSrLr5dzOYa2+7ubtauXUtfXx+pVIpTTz21vOFEDhHp0fLiNGpe3DLVe56NG6G3Fy69tJFVq5j4gcaJ5ckkpFKNLFiwoCqZZiudI1/easuVp9hscXtuy60s+7dyZfBz3HEANDY0xPq1rye1eHzG5bWI67ER19e0pbkFgEVzF8Uqm17H2auLwjZzHtuZHgxz587l6KOPBmDjxo0182WrEGWtDGUtLD24QPp3tigHj8rOFPXgUZl54jB41Ezy5HudenoaePbZZpYudS6+eISBgfEpj7F8OdxxR3B7YKDw4FGDg4OxGjxqYGCgKlmmWydXnvTtYgePKvR+yPc4UQ/2Usw6+Y6dfI9TaDsNXV00tbdj4+MM33wz44lE5Pud/drX6uuUb3nUn9elrFPsey/fOuUePGpgYCDy56gWXtMzjj2DKx66grOPO7uovzXVHjxqtsdVMeuUMnhUru93cRs8qi4K20wzPRguvPBC9uzZw9KlS1m+fPmkLwuZjxPFl61S18k+AOP8paXUD70o9qnSb+xy7tNsi8xS1pFDWyrVxJ49DSxdOkZnZzMwQiIxHnUskZI1PP441tdHc2cnB3KMmCwiten6R69nYHSALQ9t4aKTLoo6jpRRXVxjO5vBo/r7+yf9FhGRwnp6GlixYu6kQaCSyVFaW8cAo7e3MSxuReKroaeHuStW5BwgqimVwvr68JYWRjo6IkgnIpUyMBY0YvWP6Lt/vamLwlaDR4mIVEaukYw7O5unFK+JxDg9PcN0d4/Q2jpGR8dIFHFFCsqczqe5szMYIKqzc8p66UGkDmzdmnN+WxERiZ+6KGxn02IrIiJTpQvaU2Gp+wAAIABJREFU9vapIxl3dOQvXhOJcXbuPKBuyBKpfK2xE9P5pFKMdHQw1tqas0U2e95bERGJv7oobNViKyJSXulW2b17g+tm01P2gIpXiV6hbsRA3tbYdEvsaDI5ZaofERGpbXVR2KrFVkSkdLm6G3d0jNDS4gwNGYsXoyJWIpXZhRjyF65p+Vpj1RIrIlK/6qKwVYutiEjx0oXsXXcF00GlUlO7GycS42zbNkxr6+TWWpFyyi5Y88nsQgz5C9c0tcaKiBx66qKwVYutiEjx0t2ML7jgSO66a/7EiMbZBWx6QCi11ko55Oo+nF2w5pPZhRhUuIqIyFR1UdiqxVZEpDg9PQ3s22fMm+cMDDSyefMSFbBSdrlaYtNFbGb34eyCNR91IRYRkenURWE7mxbbhQsXTvoN0NPTw4oVK+iZpmuUiEitWbeumT17GnjRi5zjjx/kooueizqS1JmGnh7mrF07pSU2XcRmdh9WwSoiIuVS0cLWzPaa2UNmdr+Z3VNgvT8zs1Eze1cp25lNi213dzetra10d3dP3Ldu3Tp6e3tZt25dKQ8pIhJb/f02cfsb33iS5csHI0wj9SKzm3FzZyfW14e3tExqiVX3YRERqaRqtNgm3H2Zu5+Ya6GZNQKXA7eVuoHZtNgmEgl6enpIZPyh7e/vn/RbRKReZHRO4cwzj5oYQEpkJrK7Gmd2M04P7DS8bZuKWBERqZqm6VepuL8Grgf+rNQHcPcdwA4ze/+CBQtmHWjRokUTv+fPD770Zf+OM2WtDGWVerBp0zCdnc3s22fcd998Nm+Gd5XUV0YOZelCllSK4UQiaJlNpRjp6Ai6F69YEXVEEZGcFjQFtcLC5oXTrCm1ptKFrQO3mZkDV7n7pFZVM3sZcAaQYBaFbaYnn3xyRuvv2rWLrq4u1q9fT1tbGwDJZHLivvTj/fa3vy1HvKpQ1spQ1sLiWEzHLVMc8qxaFfx0dcGnPjXOypXDzJ+/OLI82eLwHGVK5yjHSdNyyJWn2GxlfW7f+U54+GEa3/nO4PFWroSVK2mc/SOXLG7HTrnF7Vgst1p8/eLyWsT12Ijra7r2VWv5zL2f4bzjz4tVNr2Os1fpwvYUd3/CzF4M3G5me9z9hxnLPwP8vbuPm1mehwAz2wBcUomAXV1d7N69m66uronCVkRmLo6Ff9wyxSnPtm0vpL9/Ljt2NPLhDz/Jrl1z6OpaxPr1+2lrG44sV5yeI6iNPMWe0C3nvhxx9dXM2b+f4auv5pmzzy7b485G3F6rctP+xc9MG1MqJa7PXVxzfe3hr9E/2s/V91zN2cfG4/ML4vt8xTVXLhUtbN39ifD3f5vZt4CTgMzC9kRga1jUHgGsNLNRd78x63E2ABum256Z+eGHH56+nS9T5vq84x3v4JFHHuEd73gHS5Yswd3ZvHkzu3fvZvPmzaxZswaAwcFggJX0OpmPUcx2qrlOZtbs5fkeJ6q82VmLfZwo9ilf1nJtq5z7VChrufLmyiy1Y/36/Vx66Qgf+tBvgIV0dS1i9+65dHVBW9vvAGJT7Eq8zNm1i6Zf/xrI/9kgIhJXQ6NDAAyOaPDEelOxwtbMFgIN7r4/vH0aMGkGdnc/NmP964CbsovaIre1GlhdSs7t27fT19fHZZddxrJlyzj11FPp6Oigs7OTjowpCUSksMWLg+6spRbTlThZUeqJk3Ktk71PufJEdVJpzRrjxBOfBBpYsmQJqRSkUmN0dDjpE4QbNsxlz55GNmxo4t57h3PuU7lPKkVxErHQPqXzpJ+TSmeZbp1ceYo9oVvM+yHf42SuM3fzZhqGhvCGBvy97815EjWK5yjfsVPMPsXxJHW27Ne+HvYpTp/Xpawz08aUQsuLWSffdjKPjaifo1p4Ta3x4O9i/tZU6/OkmPd4ubY1k32qdMNOKevkU8lRkY8E7jSzB4C7gZvd/VYzu8DMLijnhmYz3c+aNWtoaGigr6+PVDjfXiKRYOfOnZNGShYRqWeJxDg9PcPh7wZWrJibMTWQWuXkoNFkEp83Dxsfp3HLlqjjiIiIABVssXX3XwKvy3H/lXnWP7fUbc2mxXbLli2Mj48zb948khnz7YmIHKo6O5vp7W1k3jxn6dIxurtHo44kMTKeSODHHIPt2UPD3r009PRoWh8REYlcNeaxrbjZtNiKiMhkHR0jtLQ4Q0NBS20q1URPT138uZAyGenuxltasKEhmtrbJ81pKyIiEoW6+KZiZqvN7J+nX3Oqc845h4aGBoaGhia6IouIHMoSiXG2bj1Aa+sY/f1Gb28j7e1xmPZc4mI8kWB42zbGWlux/n4ae3tpXrcu6lgiInIIq4vCdjYttuqKLCIyVfqa24UT89fbxLW3ar2VXHQltoiIRKkuvp3MpsW2v78fgBe96EUaLEpEJEt39witrWOcc84oa9fOobe3kc7O5qhjSQw0pVI09vbCwoWMLV0KoO7IIiISmboobAu12Pb09JBIJOjJ88d2YdgcsfBgs4SIiITSLbfbtzfS12e0tDgdHSNqvRVGk0nGWlsZPeccGh5/nIY9e2ju7Iw6loiIHKLq4htJrhbbdEHb3t5Ob29v3utnu7u7aW1tpbu7uypZRURqUTI5SmvrGFu3HiCRGJ8YOTmVOnjtbU9PA4nEHBW7h5jGLVuwvj68pYURzf8uIiIRqYvRQNx9B7DDzN6/YMECADZu3Ehvby+vec1rWL58OalUivnz50/5vytXrmTlypXTbiP9f3M9Rtwoa2UoqxzKEolxEonhiQnSOzpG6OwMCt60VKop7KoMicSBqKJKlaS7Io8vXcpYaysjHR2a9kdEYm9BU1ArLGxWb816UxeFbaaBgQEAVq1axYMPPsjZZ5/NRRddBMDg4ODElzIAs6lDXWQuz1xncHCw6MfIfpxqr5OZNXt5vseJKm921mIfJ4p9ype1XNsq5z4VylquvNnrxLGYjlumesqzalXwA40T923cCB/9KOzf38h//McC3vjG6maqhHSO9EnTqOXKU2y2sj+3GzdCMknD298ON95I47x5EOHzFLdjp9zidiyWWy2+fnF5LeJ6bMT1NV37qrV85t7PcN7x58Uqm17H2auLwtbMVgOrM+/bsmULfX19bNmyZaKwFZHKmW0xXYmTFaWeOCnXOtn7lCtPnE6CFfM4hV6n5cth0aJggKlPfnKMoaEROjubSSZHSSTGi8obxUnEQvuUzpM+aVrpLNOtkytP+napJ+dKfu8tXw533MGcE06gcc8exi68kAO7d5e8b7NdJ9+xM6N9ivE62a99PexTnD6vS1mn2PdevnXKdZxmHhtRP0e18Jpu27ON/tF+rr3vWi484cLYNKYU8x4v17Zmsk+VbtgpZZ186uJCqFyDR6VHO07/FhGRyktfixt0VdZ1uPWqoaeHOYkEDT09E9P8aLofEakFA2NB4dg/ohqh3tTFN4tcg0fNZLTj6UZOFhGR4iQS4+zcGQww1dERTBWU6zrcs87SiMq1qqGnhzlr19LY20tTKsVIdzdjra0Mb9oUdTQRETmE1cW3ilwttjMZ7TiVShUcObkQFcUiIrmlpwrK7IacTI7S0uL09ZmK2xqULmrToyCPJpOMJxIM9/Ro4CgREYlURb9RmNleM3vIzO43s3tyLD/VzPaFy+83s2SJ25nSYpsuNhNF/KFNJpO0traSTM5888UUxSp+RUQCicQ427YNM29eUNyuW9ccdSSZgeZ164Kidt48hrdtUzErIiKxUY1T5Ql3X+buJ+ZZvitcvszdZ95kSu4W2xkFnEERnK2Yojhd/La3t6vAFRGZRFdmxlnmtbRw8NXyY45RUSsiIrFSF33AcrXYVksxRXG6+AXo7e1l7dq1Km5F5JCRPWBUKtXE0JDR0uJs2jQccToppKm9ncbeXprXrQNgeNOmYM7aIi7zERERqaZKT/fjwG1m5sBV7p6r+DzZzB4AngTWuftPZ7wR9x3ADjN7//PPPz+7xHns27cPKG0Op2XLlnHDDTewa9cuzj//fPr6+kgmk2zfvr3cMYHZZa02Za2MWsoqxevpacg7fU6cpQeMSqUgkRgmmRwllYKOjpFwP9RqG0cNPT007N0LHHyFxhMJhlesiCyTiIhIPlbMnEAlP7jZy9z9CTN7MXA78Nfu/sOM5YcB4+7eZ2Yrgc+6+x/neJwNwCUVCyoiIiIiIiI1wd2nnBWvaGE7aUNBcdrn7nnnAzCzvcCJ7v5MVULNkJl5ricxjpS1MpQ1ftucTtwyKc/04papnvLEbV/KTftX2+p9/yoprs+dcs2Mcs1Oxa6xNbOFZrYofRs4DfhJ1jovMTMLb58U5vldpTKJiIiIiIhI/ankNbZHAt8K69Ym4GvufquZXQDg7lcC7wI+ZGajwCBwllerCVlERERERETqQtW6IteDWmmGB2WtFGWN3zanE7dMyjO9uGWqpzxx25dy0/7Vtnrfv0qK63OnXDOjXLNTF9P9iIiIiIiIyKFLha2IiIiIiIjUNBW2IiIiIiIiUtNU2IqIiIiIiEhNU2ErIiIiIiIiNU2F7cx8KuoAM6CslaGs8dvmdOKWSXmmF7dM9ZQnbvtSbtq/2lbv+1dJcX3ulGtmlGsWNN2PiIiIiIiI1DS12IqIiIiIiEhNU2ErIiIiIiIiNU2FrYiIiIiIiNS0pqgDiIiIiJTCzJYCbwNeFt71BLDd3X8WXaryCffvZUCvu/dl3H+6u98aXbLKMLN/cff3RJ1DRGqTBo+qE2a2GDidyX/cv+vuz0eXKjczM+AkJme922N2MNZKzrQojoE4H3dmdixwPPCwu++JOo9IqeL8PouSmf098L+BrcDj4d0vB84Ctrr7p6PKVg5m9lHgI8DPgGXA37j7t8Nl97r7CVHmmy0z2559F5AAdgK4+5qqh6oRZnZ4XN//Ztbk7qPh7RZgKfBLd3822mRgZi8i+IwYI8jUN81/qTgzO5KMz3Z3fyrKPIWYWUscnrNCVNgWUCtfJszsPcAlwG0EGSF4474Z+JS7/0tU2bKZ2WnAF4FfMDnrK4EPu/ttUWXLVCs506I4BuJ23JnZje7+9vD224DPAN8HlgOXuft11cyTkSvWnyNmdgrBCZyfRHVcx7nVLernJ27vszgxs58Dx7n7SNb9c4CfuvsfR5OsPMzsIeBkd+8zs2OAbwJb3P2zZnafux8facBZMrN7gYeBawAnKGy/TnBiAnf/QXTp4s3MRgn+vn0duD5Gf0/OBbqB3wF/A3wB+BXwJ8DfufvXI8r1GuBzwDHA0cB9wIuBHxCcMNoXQaZlwJXAYiZ/tj9P8D3z3mpnmo6ZPebuR0edoxAVtnnU0pcJM3sEaM3+YDOzJQTdl/4kmmRTmdnPgLe4+96s+48FvuPur44kWJZayZkWxTEQt+Mu84uemd0FnO3uvzKzI4DvufvrqpknzBG7zxEzu9vdTwpvv5+gRehbwGnAjmq3csWt1S2Gz0/J7zMzOwz4BMHzeYu7fy1j2Rfd/cMVil0VZrYH+Et3/6+s+18B3Obur4omWXmY2U/d/biMf7cQFLcPAyvcfVlk4crAzBoIip+VwHp3v9/MfunufxhxtNgLT3p8guCz83TgToIi99vuPhhxrgSwCHgAON7dHw1bJW9399dGlOtHwHvd/REzOwn4iLu/N/yM/0t3f1cEme4HPujuvVn3vwG4KorvLOH2/zbfIuCT7v6CauaZKV1jm98ngdfn+zIBxKawJTjYcp2hGA+XxUkTB7+8ZnoCaK5ylkJqJWdaFMdA3I67zCxN7v4rAHd/xszGI8gD8fwcyTx+PwC82d2fNrNNwI+AanffPJ/crW7/BPw0gjxxe35m8z77MkGvk+uB88zsncC73f0A8IaypozGx4DvmdkvgF+H9x1N0LPmwshSlc9TZrbM3e8HCFtu3wpcC/yPaKPNnruPA5vN7Bvh76fQ99Jijbj7TcBNZjYfWE1wMvALZvZdd393RLnG3P0Z4Bkz63P3RwHc/ang6q7IzHf3R8Isd5vZleHtqwsUcpW2MLuoBXD3H5nZwigChS4FuoDRHMtiP+iwPkDyi9uX9kI2Avea2W1M/uP+ZqAzslS5XQv82My2cjDrHxB8IH8pslRT1UrOtCiOgbgdd68zs98TvD/nmtlL3f03YbfExgjyQDw/RxrCwrqBoNfO0wDu3h92b6u2ceAo4L+y7n9puKza4vb8zOZ99kfu/s7w9o1m9klgp5nVxbWL7n6rmf0JU8dC+LG7j0WXrGzeQ9aXy/DaxfeY2VXRRCo/d38cONPMVgG/jzpPjZj4+xG20P4b8G/hpS9vjywVPGZmlxG02O4xs27gBuBNwG8izPWomXUQXL/9DuB+ADNrJrpi7RYzu5ngBHfm98z3AFEODHcvcKO7785eYGbviyDPjKgrch5m9l4gSdCFcMqXiaiu18sn/CL2l0y9ju+56FLlFl7rsIap19M9HF2qqWolZ1oUx0AtHHdmdjjwanf/jwi2HbvPETPby8HC2oE/D08AtAB3Vrt7o5mdDnyeoGVxSqubV3nk17g9P2Gmkt5n4SUVx4UtY+n7zgXWAy3u/orKJBaRSjKzde6+Keoc2cLLHz5C8Nn5eYLPrb8iOHH5D+4eSXEbfg+4GHgNQRfpT7v7/vBEwKvd/UcR5XoLuceX+E4UecJMrwJ+F7a8Zy87Ms6DW4EK24Jq4Ut7JquhkdUAzOwFAB6DkfIKqZWcUHvHwKGgVj5HzGwBcGS6C3eVt91AzFvdonx+wu3P+L1tZv9IcK3pHVn3nw5cUeuDK4mIiGRSYTuNWigUskZWe5ygpSGWI6uZ2dHAPwIrgH0EWQ8j6B7y8ezBmqJSKznTojgGzOw8d782vP0ygu40JxBMTXGuu/+83NucJs+zBF2evg7s9Bh9uNXC50icmNkLojqRZDGbRqOc720zW+3uOyoSVERiwcw+4O7/HHWObMpVvDhmgvjmyhT7i4CjYmbLwlHUvg9cTlDk/MDMfmRmcZs77jqC4cpf7e5vdvc3uftSgoE1vhxttCm2EYww+lJ3/2N3fyXBtXQ3EoyKGhe1kjPtOqp/DGQOzrKZ4Dl7IcGgA/+vQtss5GmC62ZSwONm9tlwdMHIxPFzxMxeG27/12b2z2GLcnrZ3RHk+b8Zt19jwRQuu81sr5m1VjsPwaAnd5jZ+WH3tahdR/ne2xvLnk5E4iZu48CkKVfx4pgJ4ptrglps84jrMNy5mNkv8nUpM7P/DIuyWJgma95l1VYrOdOiOAbM7F53PyG8fX/mtYcWwRyLWXmOJhjo6yzgcIJpYy6uZp4wR+w+R8zsTuAfCEb4fR/B9U9rPJiSIerX7Wbg8+5+iwVTMnzG3ZdXOU+sptEo53vbzB5y95ofTVdEJrMYzEeei3IVzNAK/Mzdf2/ByNYfJ+j19jBwqUcwt26ccxVLLbb55R2GG4hyGO5cbjGzm81srZktD3/Whl8SoxxZLZfdZvZFM2s1s6PCn1Yz+yLBhNlxUSs506I4Bl5uZp8zsyuAF1kwumBaFFMiZY4S+Zi7/2NYMK0EDkSQB+L5ObLI3W919+fDwUcuBG4Ni+2oz3Qe5e63QDAlAzA/ggwj7n6Tu59N0OX3q8D/IugF8LXC/7Uiyvnejvr1FZEyyOxdY8FcrJ8nGIn4EjP7uHLVRK5rgYHw9mcJLje5PLwvyt6Wcc1VFLXY5mFmnwP+iNzDcP/K3WM1R57FcGS1XCyYeuV8cmQFvuTB/IqRq5Wcmap9DFgw4m+m7e7+nJm9BPhotVtIzeyf3D2q+ehyiuPniJk9APxF5llXM3stwVynL3D3F1Y5z/PADwlOTLwBeIW7D4TLfuLuf1rlPDlbrS2cRsPdv1LNPOG2y/LeNrMH3f215c4nItWV+TllZj8GVnow3/ZC4EdR9cxQrhll+pm7vzq8PdFzKfz3pF5wylU8zWObh7t/NM+XiS/ErVgECFs5bok6x3TcfZjg+ssorsEsWq3kzFTtYyDfF3x3/y3BsPpVFbeiFmL7OXI58GqCrsgAuPuDZvZGoCOCPG/L+ncDTAy4FcX776u57gxPBFS9qA23XROf7yJSNXGbb1u5Zu4nZvZX7v5l4AEzO9Hd77Fgbu6RiDLFOVdR1GJbB8KWhE8QfEE8kqC72X8D3yaYqytOI3w2EbSEvp3JX/S/TdASGos3Ta3kTIvbMWBmb3X3m6q5zULilkekHGyGI1Sa2e3u/uZKZhKRyrMYzretXDPOtJigq28b8AzBday/Dn8+6u4PVDtTnHMVS4VtHnErFAoxs+8STEPzlbC1jLA76LnACnc/LcJ4k5jZ1wmmqfgKwdQVEFzH9l6CbpBro8qWqVZypsXtGDCzT7n7JdXcZiFxywPxHDY/bpmUpzAz+6C7XxV1DhGJB4t4vu18lKtghsOAYwl60T7uMZkOMK65pqPCNo+4FQqFmNkj7v6qmS6Lgpn93N3/ZKbLqq1WcqZFdQyY2VJyX/v3s0psr9byFBLHoiRumZRnYrtLCY7pXnfvy7j/dHeP2wCBIiIikdCoyPkd4+6Xp4taCK4ddPdPA6+IMFcu/2VmfxdekwYE16eZ2d9zcMCauHjWzM40s4ljz8wazGwt8FyEubLVSs60qh8D4WNvJejac3f4Y8DXoxhlMG55ijAcdYAc4pbpkM9jZh8l6Cn01wTXPmVek3xptfOIiIjElVps8zCz24A7CFpsnwrvO5KgxfbN7v6mCONNEl4Q/3Emd5t+imAE38vd/dkI401iZscQDF6TIOjqC8E8oz3Ax+PSTSUj5wqCQtYIhjyPVc60KI4BM/s5cFz29cYWjCj9U6/yXL9xyzMdM3vM3Y+OOkemuGVSHtLz6p7s7n3h59I3gS3u/tl8IziLiIgcijQqcn5rCQqFH5jZi8P70oXCmZGlysGDKVa+DNxOMGz5pK5qxGguW3ffa2b/BHQDjwJLgZOBh+NULLr7XoJjADNLT3/yWXf/P5GFKsDdnwP+PvzBzNoIJh9/qIInNsaBo4D/yrr/peGyaotbHszswXyLCE5AVF3cMinPtBrSn+nh5+epwDfN7BVhJimD8KTBz4BH0gPJmNkngXcDYwSfIR90914z+z6wzt3vKWE7FwIfI5gG7EXu/kx4vxEM2LKSYL7Ic9393oz/1wJ8H3gBcIq7P1lgG2PAQ+E/H3P3NeH9XwXeAnzA3b850+wiInGnwjaP7EIhk5n9FTGapDjsqvYRgj/K15jZ37j7t8PFlxKjwtbMLiH4w9pEUIifRPDH+uNmdry7b4ww3gQz257j7hXp+9NfFOLCzO5295PC2+8jOB5uJJh8/ISwC325fQz4npn9goPdnY8GXglEMc9z3PJAUAj9JVO7rxtwV/XjAPHLpDyFPWVmy9z9foCw5fatwLVAJHNC1rFHM4rak4G3Aie4+wEzOwKYU4Zt/DtwE8HfvUxvAf44/GklmOqqNczSBPwbsIVgMMNvm9kb3f33ebYxmGuUV3c/28yuK8M+iMRSrhNUs3isHuDPgFNLOYkl0VBhW5pPEaPCFng/8PrMrmpmdoy7f5b4ndF/F7AMmAv8Fni5u//ezDYBvUAsCluCEZAfBq4h6NZrBB9w3VGGKqA54/YHgdM8mHx8E8F8pWUvbN39VgvmNTuJyYM1/djdx8q9vVrLE7oJaEkXJZnCVp8oxC2T8hT2HmDSPIvuPgq8x8xiM7BWHXop8Iy7HwBIt6zmY8FMCncDa9z9EQtG1t/p7ldnrufu94XrZz/E24B/8eD6sB+Z2eFm9lJ3/w1wFXCLu18R/t8xYKuZvS370gsROXiCajbcPRHh32kpkQrbPGLYHa2QWuqqNhoWGQNm9mj6jLO7D5pZJN1F8zgR+Bvgk8B6d7/fzAbd/QcR58onksnH3X2coHCOhRjmOb/AsndXM0vGdmOVSXkKc/fHCyz792pmOcTcBiTDa/fvALYV+vx3931hN+PrzOyzwJLsonYaL2PyQH+Ph/f9JvuYdPcbCXrk5DPPzO4hOCHy6XB9kUOOmb0HWEfQQPGgu58T9loYBI4HXgycR3AC8WSCkefPjSatlIMK2/zi1h2tkFrqqjZsZgvcfQB4ffrO8Gx3bArbsEDabGbfCH8/RbzfL4uB3YSTj6fP9IfXZcXt5IaISKyFf0dfD7QRDHa4zcw+7u7XFfg/t5vZmcAXgNdVJ2lOr3D3J8zsD4GdZvaQuz8aYR6RqjOz44D/Cyx392fM7AUZi5cQFLJrCMbO+XPgfcCPM79PS+2J8xf1qMWtO1ohtdRV7S8yunZlFrLNwHujiZRf2FpyppmtAvJdzxQ5dz8mz6Jx4IwqRhERqQth76LvA98PR6d+L3BdvvXD6eFeTTD40xKCVtdiPQH8Qca/Xx7eV5CZtRJ0VQZIuvt2d38izP/L8PvK8QSDNYocSlYA30hfRpA1kOYOd/fwff2Uuz8EYGY/BY4BVNjWKM1jm4e7n+/ud+ZZFkkXwnzc/XHPmG83a1msuqqli9oc9z+T/mCJI3e/2d0vjjrHTLn7QJxGm5bSmdkxZjZoZtP+wTWzN5jZTLpBFnqsFjO7x8x+aWZHZS37kpk9YGYPmtk3wx4CmNlFZvaYmX2+HBlEqs3MXmVmmVOELWPqiOvZLiIYuObdwJfNrHma9TNtJzgZbWb2BmBfeH1tQe7e6+7Lwp/tZrbEzOaG+3AEQUvUwzPIIXIoSH8XHc+4nf63Gv1qmApbEZHaUeygGG+hDKOhZ43Gup5gNNbDMla5yN1f5+6vBR4jHH3a3TcDydluXyRCLcBXzOzhcMyN1wAb8q1sZq8i6MrY7u67gB8SdIPMXu+jZvY4QYvsg2Z2TbjoO8Avgf8ErgY+XGLuVwP3mNkDBPOuf9rdVdjKoWgnQY+7FwJkdUWWOqWzEiIiNcjMOoD/AzxNMOjMbnffFC5+I/BPZtYIXA6cTnAm+mp3v8LM9gJfJyiAR4EpnTdgAAADs0lEQVQPAJcRTI3U5e5Xho9TcDTW9OBvFgzxOp9ggA6Rmufuu4HleZadmuO+RwiKyvS//zbP//0c8Lkc9zvBNG2z4u53Eb+xNUSqzt1/amYbgR+Ef7vuA86NNpVUmgpbEZEaY2Z/BryTYICaZuBegsHD0t0PR8JRWj9EcL3QMncfzTpj/Zi7LzOzzQTXDf45MA/4CXAlTB0hONdorGb2ZWAlQXfH9vLuqUjVjAGLzez+ckwVEkdm9lWCYv2bUWcRqQZ3/wrwlaz7zs24vRf401zLpDapK7JUxEyuB8z6f81mdm+B5V81s2fN7F2zTylSs/4c+La7D7n7fmBHxrLTCKYqAXgTcFU4mFz24Bnbw98PEUxxsD+cJuqAmR1ebBB3/yvgKIJrC9eWtDciEXP3X7v7H9RrUQvg7me7+7HuflPUWUQqZOIE1WwfyMx6gD8ENFd0DVFhK5VUyiTZpwB5B7xy97M5+IVcRKYq9vrasg2eEY4eu5WgFVlERKTqynmCyt0T7n60uz9QjmxSHSpspeLC1ts9Znadmf08bHV9k5n9u5n9wsxOylj9dOAWM1toZjeHI67+xMzUEiRy0L8Dq81sXjgS8Vth4lrX13JwqoLbgQ+Gg0CVdfCMcPTWV2Zsdw2wp1yPLyIiIjITKmylWl4JdANLw593E7TOrgMyp9FJEMwbeDrwZDji6p9ShhFeReqFu/+YoOfCg8AtBN2J9wGvB+4LB6IBuIZgtOIHw1FSyzlVmRGMGvtQuP2XAqkyPr6IiIhI0TR4lFTLr7ImwP5exuTYx4T3vwx41t0Hwvu7zexy4KZw+gQROWiTu28wswUEU4vsJhjEaeIkUHht7d+GP2Tcf0zG7esIBo+asqwQdx8nuNZXREREJHJqsZVqyb6GL/P6vvQJltOB7wK4+8+BEwhagv7BzDQnphzqsgfF+Ofw9r3A9e5+r7v/g7tvjS5iwMwuAj4B/D7qLCIiInJoUIutxMnpQAeAmR1F0Hr7r2b2PMHE9yKHLHf/NfAHGf8uZ7fisnL3zcDmqHOIiIjIoUOFrcSCmTUCr3T39OAz/wPoMrNxgqHWPxRZOBERERERiTUVtlJxhSbATi8zs1OA3oz7v0vYLVlERERERKQQXWMrlTKjSbLd/U53v2C69czsq8D/BIZmmU9EREREROqEHZwVQkRERERERKT2qMVWREREREREapoKWxEREREREalpKmxFRERERESkpqmwFRERERERkZqmwlZERERERERq2v8HMspG8NRNOP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7504" y="-171400"/>
            <a:ext cx="8229600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Slope Map &amp; Coring Locations</a:t>
            </a:r>
            <a:endParaRPr lang="en-US" sz="2000" dirty="0"/>
          </a:p>
        </p:txBody>
      </p:sp>
      <p:sp>
        <p:nvSpPr>
          <p:cNvPr id="26" name="Ellipse 25"/>
          <p:cNvSpPr/>
          <p:nvPr/>
        </p:nvSpPr>
        <p:spPr>
          <a:xfrm>
            <a:off x="1691680" y="2132856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2" r="24410"/>
          <a:stretch/>
        </p:blipFill>
        <p:spPr bwMode="auto">
          <a:xfrm>
            <a:off x="4283968" y="692696"/>
            <a:ext cx="2340000" cy="619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4999886" y="674974"/>
            <a:ext cx="1300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HAL21-C03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551960" y="5642664"/>
            <a:ext cx="270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Info:</a:t>
            </a:r>
          </a:p>
          <a:p>
            <a:r>
              <a:rPr lang="en-US" sz="1400" dirty="0" smtClean="0"/>
              <a:t>1986 for </a:t>
            </a:r>
            <a:r>
              <a:rPr lang="en-US" sz="1400" dirty="0" err="1" smtClean="0"/>
              <a:t>Tchernobyl</a:t>
            </a:r>
            <a:r>
              <a:rPr lang="en-US" sz="1400" dirty="0" smtClean="0"/>
              <a:t> accident</a:t>
            </a:r>
          </a:p>
          <a:p>
            <a:r>
              <a:rPr lang="en-US" sz="1400" dirty="0" smtClean="0"/>
              <a:t>1963 atmospheric nuclear testing</a:t>
            </a:r>
            <a:endParaRPr lang="en-US" sz="1400" dirty="0"/>
          </a:p>
        </p:txBody>
      </p:sp>
      <p:sp>
        <p:nvSpPr>
          <p:cNvPr id="34" name="Textfeld 33"/>
          <p:cNvSpPr txBox="1"/>
          <p:nvPr/>
        </p:nvSpPr>
        <p:spPr>
          <a:xfrm>
            <a:off x="6906762" y="261358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Presumed start of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ventilation (1986)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732240" y="31409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137</a:t>
            </a:r>
            <a:r>
              <a:rPr lang="en-US" sz="1400" dirty="0" smtClean="0"/>
              <a:t>Cs peak at 12-13 cm</a:t>
            </a:r>
          </a:p>
          <a:p>
            <a:r>
              <a:rPr lang="en-US" sz="1400" dirty="0" smtClean="0"/>
              <a:t>-&gt; 1986</a:t>
            </a:r>
            <a:endParaRPr lang="en-US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6804248" y="4201343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137</a:t>
            </a:r>
            <a:r>
              <a:rPr lang="en-US" sz="1400" dirty="0"/>
              <a:t>Cs </a:t>
            </a:r>
            <a:r>
              <a:rPr lang="en-US" sz="1400" dirty="0" smtClean="0"/>
              <a:t>peak at 16-17 cm</a:t>
            </a:r>
          </a:p>
          <a:p>
            <a:r>
              <a:rPr lang="en-US" sz="1400" dirty="0" smtClean="0"/>
              <a:t>-&gt; 1963</a:t>
            </a:r>
            <a:endParaRPr lang="en-US" sz="1400" dirty="0"/>
          </a:p>
        </p:txBody>
      </p:sp>
      <p:cxnSp>
        <p:nvCxnSpPr>
          <p:cNvPr id="10" name="Gerade Verbindung mit Pfeil 9"/>
          <p:cNvCxnSpPr>
            <a:stCxn id="34" idx="1"/>
          </p:cNvCxnSpPr>
          <p:nvPr/>
        </p:nvCxnSpPr>
        <p:spPr>
          <a:xfrm flipH="1">
            <a:off x="6623968" y="2875192"/>
            <a:ext cx="282794" cy="2616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6732240" y="5101565"/>
            <a:ext cx="360040" cy="1212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7092280" y="508518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Varve counting</a:t>
            </a:r>
          </a:p>
        </p:txBody>
      </p:sp>
    </p:spTree>
    <p:extLst>
      <p:ext uri="{BB962C8B-B14F-4D97-AF65-F5344CB8AC3E}">
        <p14:creationId xmlns:p14="http://schemas.microsoft.com/office/powerpoint/2010/main" val="16915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261" r="3924" b="3216"/>
          <a:stretch/>
        </p:blipFill>
        <p:spPr>
          <a:xfrm>
            <a:off x="23851" y="650251"/>
            <a:ext cx="4284000" cy="6192000"/>
          </a:xfrm>
        </p:spPr>
      </p:pic>
      <p:sp>
        <p:nvSpPr>
          <p:cNvPr id="5" name="AutoShape 2" descr="data:image/png;base64,iVBORw0KGgoAAAANSUhEUgAAA7YAAAUSCAYAAAA9p21aAAAABHNCSVQICAgIfAhkiAAAAAlwSFlzAAALEgAACxIB0t1+/AAAADh0RVh0U29mdHdhcmUAbWF0cGxvdGxpYiB2ZXJzaW9uMy4yLjIsIGh0dHA6Ly9tYXRwbG90bGliLm9yZy+WH4yJAAAgAElEQVR4nOzde5xcdXn48c+zt1x2wxKBqhAUfgquYJWAZZqtUSZQi0mzgLeNImqjWKx4iZvUS5wxzDTeNttQxdZqoVWsZkGQbiytAjvY+AuOEPCnRRZFjAJBRUjC3pK9Pb8/zjmzZyczu7OzM3vOzD7v12tfszPnO+c8Z27nPOd7E1XFGGOMMcYYY4ypVDVBB2CMMcYYY4wxxsyFJbbGGGOMMcYYYyqaJbbGGGOMMcYYYyqaJbbGGGOMMcYYYyqaJbbGGGOMMcYYYyqaJbbGGGOMMcYYYyqaJbbGGLNAiMjdIqIi8k7fY6e5j9ncb1VKRPa77/EFQcdijDHGlIsltsYYY0pCRI4TkStE5EYR6RORIREZFpFfisi/isjKAtfzJhHpFZGn3XU8JCJ/JyLLpnlOi4h8XES+JyIHRGRERA6LyI9EZKuIHD/NcxeJyF+IyCdE5D/c56v7d3Exr8U02zrNt27/34CIPCEiaRH5RxF5vYjUl3LbxhhjTDUTVbtIb4wxC4GIfA04H/iYqn7bfew04FcAqipzXP8vgBf7HhoCBFji3h8HPqKqXdOs48vAle7dMeAI0OTefxRYraoHsp7zZ8APfA8pcBg4jskLuI8Dr1PV/82xzXOAB/KE9DpV/e988c6W//UGDgIj7v8NQDNTLzj/Fvigqt40x23eBZwCvF1VfzSXdRljjDFhZTW2xhizQKjq21W1xUtqy6AeJ0F8H3CaqjbiJKWvAFJALbBDRNbmerKIvBcnqZ0AtgBNqroM+DPg18D/AXIlefXAKLALWAccp6rL3W1fDjwFrAC+IyJLcjwf4BBwF/AZ4A2z2+2ivV5Vn+f+PQdnP14GfBhnf58HdIvItrlsRFUvdN93S2qNMcZULauxNcaYBazENbarVXVPnmVLgH3AS4G7VTWatXwR8Bvgj4CdqvrhrOUr3ecL0Kaqu33LTgEWqeqjebZ9AU5iDfBOVf1q1vIaQNV3QPT1OS5njW1UVe/OU64J+Aaw3n1onareXqo4jDHGmGpjNbbGGLNA5Bo8qpTyJbXusmGg2717Xo4iF+EktQoc01RZVR8A7nTvXp617Il8Sa27/G5gf75tq+qEhuwqr6oOAG9lMglOZJfxDwolIqe4fXMfFZGjIvLjXOV8j33Ffexb08UhIh9zy+Vsqi0i691+yb91+zX/XkR2i8hfFLPfvvWeICLXiMg+ETnk9rX+uYjsEpFLc5R/hYh8zd3XoyLS774W/y0iHxKRpW65FSIy4e7Ty6bZ/mJ3uyoil8xlX4wxxswPS2yNMcbMl6fd29ocy7wa3P9V1SfyPP+77u2aEm87lNzk9h/cu+eJyEvyFD0T+DHwXuC5OM2yZ/IN93adiBw3Tbm3ZJUHQETqReTrQA/Q5m53GDgJ+Evgv0XkswXEcQwRWQ08DMSBc3H6aA/jNEVvB76dVX4tcC9wBfBCnIsjE8DpwF8AO4EXAKjq44B3Aeat04SxFqfP80Hgv4rZD2OMMfPLEltjjDHz5TXu7TEDOAFnubcPTvP8n7m3J4nIiYVuVESeg9N3Nd+2w8yfVK3OU6YLeBL4M1VtVNUm4I0zrPf7wBPAYuCyXAVE5Gzgj3ESxW9mLf4cTs35I8CbcfpDN+MM2PU3QD/wtyLyFmZBRF4EfAc4ASdZXwMsVdUTgGXAa4Fbs552HU7/5O8AL1HVxW4szcCrga/gDELm8ZL0DdOE4sV9i6qOTFPOGGNMSFhia4wxpuxE5FwmE6h/zVHk+e7tgRzLyLHs+XlLHSsGLMJJtqZtehtCvwCOuv+fnqfMGPDnqrrXe0BVH5lupao6wWTT8Hw1l15yt8et6QRARM4APogzKNcaVb1ZVQfd9far6j8B73GLb50ujhw+jZMc/xx4taqmVHXcXfewqt6hqpnBvUTkj5h8Xd6tqj/37eOzqrpHVd+jqvt927gZp1b7dBFZlR2AO63UOvfuN7KXG2OMCSdLbI0xxpSVmyj8O04z4PuBf8lRrNG9HZ5mVUO+/5vylpq67b8APuDe/aSqPlXI88LC7ft7yL37nDzFvqaqvyti9V7SdqGbIGbbkFXO83acQby6VfWxPOv+Fk5CfraIFHQRwh0wy7v4EVfV/gKeNoDT7BgKvNihqs8w2aw9V43ypTjNn5/Aqdk2xhhTASyxNcYYUzYiUoeTGLXgJGgbVHVsnrZ9lrvtGpxmqtfOx3YDcE8xT1LVfTh9WWtxmhNniEgEeBFOzebNWU9tdW/f4Q4adcwfzrzB9W65UwsM6ZVAHU7T54JGolbVISaTz++KyCdE5BwRmakvtZesvzlHWa8Gu9ut2TbGGFMBLLE1xhhTFu40Ov+GM5jQELBeVX+Rp/ige5tvnlmApb7/B2bY9unA93BqOe/BSahDNfJxIUREgOPdu8/kKTaXWmiv72x2zaV3/7tuDaefVzO6DGfQqHx/3jnGUgrzXPf2sKoeLvA5AO8GHsIZVTuJM5fyIRH5TxF5m3txJdt/4HzmnotvMDK37/ZF7l1rhmyMMRXEEltjjDEl5yZk/4QzwNAIcJmq/mCap3j9Z0+epox/2ZPTbHsFcBdwCs4ARGu9PqAV6Ayc/sEA+aY0Gp/D+r3kbZU7x653QeLNWcv9vHOHTaoqBfzdPYf4ZuRO9fRynGbMX8ZJcptwRja+EUi7zZz9zxnCSW5hah/jN+HUGj/s1mgbY4ypEJbYGmOMKYdrcQYQGsOpLf3eDOW9EY/PnqaMN3LyU6r6h1wFROR5OEnt6UAf8FpVPZSrbIV4ne//vPMEF8utQb8Pp8+s16f2Apxa2UEmkz8/rz/vC0ocjrfeZhFpns0TVXVMVW9T1b9W1bNw4t+CMxryucAnczzNS9ovExHv4oFXU509CrQxxpiQs8TWGGNMSYnIZ3AGbJoA3qGq357hKQAp93a6wYZe697elWe7JwJ34szr+ihwYaUNFuXn1jJ+yL17r3/E3xLzEjyv5tJL7v7DrdnM5vXpvbjEcdyHcyFEmJrQz5qq/lZVdzDZr/o1OYp9D2d+42ac+XxPBV7lLrNmyMYYU2EssTXGGFMyIhIDPoIzANB7VLXQBOEu4Pc4x6WOHOt9BZN9H/89x/JmnJFuzwYew5mGZrqpg0LNTWq/AZyG81rGy7i5XTgXIf5YRFYC3nQ6+d67r7kxvVRE/nq6FYvI8kKDUNUBwLsIco07mva0RKTebfaejzfK9qLsBarqHxjrLTg11gLcN01fcGOMMSFlia0xxpiSEJEPAQn37vtV9fpCn6uqR4Ft7t1NItLhNQ915xr9Ns4x6/+q6neyttsI/CdOk9MncZLaX88y9uUicqL351t0nP9xEanPu5I5EsdL3dfxp8B6d1FcVQsaJbgYqvokcLd791+A5Tg1mTmbj6vqz4Cd7t1/FJFPu/2aAWd6JxF5rYh8nWNHVEZE9ouIisi/5Vj9x3HmGz4T+B8Ribp9fhGRJSKyTkRu95U/G/hfEfmQiJzpJbluwvsG4MNuue+Sm5e8/yXwV1mPGWOMqSBSgYNEGmOMKYKI3I3TJPOvVPXf3MdOA34FoKrT1XwVsv4JnBqvCWYeqfdPcs2BKiJfBq50747izIXqDfzzKLA6uyZWRN4OfNW9O8j0IybvVdXX59jufuCFM8QMEJ3LYEj+1xs4iDOwFkADcBzO1DueJ4EPquoxyaG7rv04MU8bUyHlRORdTJ1f+Euq+t5p1lkLfAHwl3kWpyb3OJzPAcDdqhrNE89XVfWdOdYdBW5lcjToozjv6fG4r4/3WRWRc3BGQcZXdtAt6128vw+nWfqzObYlwH4m+wtPACvcZN8YY0wFyTUEvjHGGFMML5mpYXLqlnxyzjOqqu8RkTuBq4BzcKb/6QNuAT6rqv05nuZvfdTo/uXznBnimk/+ZrrDOBcDHgP24dSW7p6vOX9xXt8vMtlkd9paS1UdB/5GRP4d571aDTzPXfwb4P/h7MOu2QaiqikReQlObes6nIHAFgO/xHlt/AM7PQS8EaeZegRn5OwTgMPAg0A38GVVHSEHVVUR2QX8rfvQ3ZbUGmNMZbIaW2OMMcYYY4wxFc362BpjjDHGGGOMqWiW2BpjjDHGGGOMqWiW2BpjjDHGGGOMqWg2eJQxxpgpROS3s3zKDlXdUZZgQkpEbgVaZ/GUnKMxG2OMMaY0LLE1xhiTbaYRjbM1zVyk6jyH2b1OYRqN2RhjjKk6NiqyMcYYY4wxxpiKZn1sjTHGGGOMMcZUNEtsTeiIiIrIi+e4jgdF5IIShWTMgiUiq0Xk4aDjMMYYY2ZLRPaLyEV5lhV0fBORd4rID0ofnSk1S2yN96UfFpEBEfmdiPybiFwhIg9llbsjz2MfzXrsSyLytRzbeYWIHBWRsvc1U9WzVfVud7vbROTr5d6mMeXm+672i8ghEdkrIleJSNl+y1V1j6q+JCuGnCcJxlQa9/M8IiInZj3+gHuR9bR5iOFV7nf5sIg8IyL/V0T+pNzbNaaUROStInKfey75pIj8l4i8qszbvNzd3oB7bJzw3R+Y6fnZxzdT+SyxNZ71qtoEnAu8Eng10CIiJwGISB3wCmBJ1mOrgP/JWtdXgdeLSGPW41cA31HVZ8q3G8ZUvfWqugx4IfAZ4CPA9cGGZExF+xXwFu+OiPwxsHQ+NiwixwHfAb6AM8DYKcA1wNH52L4xpSAiHwauBT6FM6jeC4B/BC4pYl0FD2yrqv+uqk3u+evrgAPeffcxs8BYYmumUNUngP8Cng88ipPggpPwPgh8P+uxGuDerHXcAzwBvMF7TERqgbcCX3PvbxSRh0TkoIh8V0RemCseEWkWka+JyFMi8msR+YS/dkpErnTX0y8iPxORc93H94vIRSJyMfBxoN29gvf/RORNIrIvazsfFpH/KOIlMyYQqnpYVXuAduAdIvIyEVkkIjtE5Ddu64svicgSABG5QEQeF5EOEfm9e0X9r7z1icha9zvULyJPiMhm//Pc/2/EOWHZ7X6f/lZE/lNE3u+PTUR+IiKXzddrYcwc3Qi83Xf/HbjHKo+IrHNrcZ8VkcdEZFvW8re7x6inRSQ2i5YNZwKo6jdVdVxVh1X1e6r6E3e9U1ocichpbk1ynXv/nSLyqPu9/ZWIXO4rm/P4aEwpiUgzkADep6q3quqgqo6q6m5V3eKWWSQi14rIAffvWhFZ5C7zjk0fEWequX8VkRoR+aiI/NL9Tt0kc2vtd457XDosIt0isti/bd++nCoit7rnnE+LyHV59rlTRH7gnqO+0/1/h3tO+ysReZ3/9RGR691j7hMi8nfuOTEi8mIR+b4b1x9EpNt9XERkp3usflZEfioiL5vD/i8YltiaKUTkVGAt8ABOTayXxL4a2AP8IOuxH6rqaI5VfY2pJwoXAfXA7SJyCU6y+XrgJHe938wT0heAZuD/AK9x1/lXbqxvAra5jx0HtAFP+5+sqv+NcwWx272C9wqgBzhdRF7qK3oFWScyxlQCVf0R8DiwGqcG90zgHODFOLU/cV/x5+F8n04B3gV8UUSWu8uuB/7arQ1+GdCbY1tXAL/BbeGhqp/DaaHxNq+MiLzCXf9/lnA3jSmnHwLHichL3RPODUB295VBnGPN8cA64L0icimAiJyFUzt1Oc5FYe87VoifA+Mi8lUReZ3v+zgjcVpFfR54nfu9bQV+7C6b8fhoTImsAhYD356mzFbgT3GOTa8Azgc+4Vv+PJwWCy8E3gO8H7gU57zvZOAg8MU5xPhm4GLgdODlwDuzC7jf/e8AvwZOw/kO78oqUyMiX3HX8VpVPewuigAPAycCnwOuFxFxl/0bMIZzTF4JvBZ4t7ssCXwPWA6swDnnxS3zapzjebMbv31/C2CJrfHcJiKHcBLX7+Mkg/7a2dU4CeierMe+n2d9NwKvEZEV7v23A99wk+CrgE+r6kOqOuZu6xzJqrX1nWB8TFX7VXU/0IWThILzw/A5Vb1XHY+o6q9n2lFVPQp0456Mi8jZOD9i35npucaE1AGck4L3AJtU9RlV7cf5bm3wlRsFEu7V9NuBAeAlvmVnichxqnpQVe8vcNs9wJkicoZ7/wqcC0kjc9wnY+aTV2v758BDOK2OMlT1blX9qapOuLWp38Q56QZ4I7BbVX/gfu7jQEFzKarqs8Cr3PJfAZ4SkR4RKXSO5AngZSKyRFWfVNUH3ceLOj4aU4QTgD+453P5XI5z7Pm9qj6F09z+Ct/yCeCTqnpUVYdxzhO3qurj7jnbNuCNMotmylk+r6oH3K5wu3ES7Gzn4yTRW9xa5yOq6h8wqh7ne/8cnIu7Q75lv1bVr6jqOM7F3ucDz3W/x2uBD7nr/D2wk8nj8ihOMn9y1vZGgWVAC87UrA+p6pNF7vuCYomt8Vyqqser6gtV9W/cH5b/AV7uXkH+U+AeVe0Dnu8+9iq3jDcKsddhf7Wq/sZd9jYRacK58ubViL4Q+AdxBr85BDwDCMde4T4R54fEfzD+ta/cqcAvi9zfrwJvda+oXQHc5P54GlOJTgHqcPoF7vN9t/4bp1WE5+msk48hwOuH9AacA/Cv3aZRqwrZsKoewb1QJE43gbfgJAnGVJIbcbrLvJMcrXdEJCIiKbeJ4mGcE29vwKmTgce8su4Jb8G1K+5J6ztVdQVOa4mTcforzvS8QZyuCFcBT4rTLaDFXTyX46Mxs/E0cOIMSefJHHsud7Lv/lPuscTzQuDbvmPZQ8A4Tv/dYvzW97//uOd3Kk6Cmi9BfzFOn+Frcly4zazfl/A24exHPc7309uXfwb+yC3ztzjnvz9yz6M3uuvoBa7DqaX+vYh8WZz++GYGltiavFT1UZyaoPcAv1FVb4S5e9zHmnCacHmjEHsd9ve45b6KkzS+AfiVqnr9Wh/DafJ4vO9viaruzQrhD0xezfK8gMkr6Y8BLypkV3Ls2w+BEZxa57diJ+KmQokzeuopwG3AMHC273vVXOgAGm7NziU4B9zbgJvyFc3x2FdxrshfCAy5/eyNqRhubeavcC7u3JqjyDdwWiecqqrNwJdwTkgBnsRpRgiAOP3aTygyjj6cpotef7pBpg5k9bys8t9V1T/HqSHqw6n1hcKPj8bM1T04g51dOk2ZAxx7LnfAdz/7uPIYThN7/3niYnXGgSmXx4AXTJOgP4TTFe6/RKTQkZQfw3ltTvTtx3GqejaAqv5WVa9U1ZOBvwb+UdzpLlX186p6HnAWTpPkLcXv2sJhia2ZyR7gw+6t5wfuY/e5Nbv53ILz43UNzomv50vAx9wmwF7H+jdlP9lt0nETsF1ElrlNlT/MZN+nfwE2i8h5bkf7F2c3Z3b9DjhNjp0S5Ws4V8RGs5qbGBN6InKciPwlTh+gr6vq/8M5qd0pIn/kljlFRP6igHU1iDNtQrPbXeBZnKZhufwOp897hpvITuB0FbCLRKZSvQtY49aEZlsGPKOqR0TkfJwLop5vAetFpFVEGnCaTUqOdRxDRFrEGdBthXv/VJxWDz90i/wYeLWIvECcQXo+5nvuc0XkErev7VGcrgXe97bQ46Mxc+L2M43jjNlwqYgsFZF6t8/459xi3wQ+ISIniTO1Vpxj+7H7fQnn3O+FAO7zZj3C8iz9COci1WdEpFFEFovIn/kLqOo3ccaIuVNEZrxw5DYf/h7Q5R6za0TkRSLyGnD6wvu67B3ESfAnRORP3FYi9TgXt46Q/5hsfCyxNTP5Pk4Njj/x2+M+lj3NzxTuycEtOFey/933+LeBzwK7RORZ4H9xhmnP5f04X+pH3Ri+AdzgrudmYLv7WD9OLVOuUfNudm+fFhF/v8Ebca6K2xy3ppLsFpF+nCvBW4G/xx1QDWfqn0eAH7rfrTuZ7EM7kyuA/e7zrsKpgc3l0zgnKIfEHTnZ9TXgj7Hvk6lQqvpLVb0vz+K/ARLudy+Or0WD26/1/TgXmZ7ESTB/jztlj3vR6MFj1ujoxxl4Ji0igzgJ7f8CHe6678Bp6v8TYB9Tx4KowbnYewCnS89rgPe6z8t7fBRnftGPF/SiGFMAVe3C+Sx+AngK5/h0Nc7nDuDvgPtwPsc/Be53H8vnH3BaSHzP/c79EOd7UjZuZcp6nCbHv8EZlLE9R7mv4owC3SuFzXP9dqAB+BlO8votnBYWAH+C890fwNnfD7qtJY/DuVB9EKfZ9tNAZ5G7tqCIakHjGxhTddzmYr8HzlXVXwQdjzGVTETeDrxHVV8VdCzGBMkdV+IQcIaq/iroeIwxZqGwGluzkL0XuNeSWmPmRkSW4tRofTnoWIwJgoisd5tgNgI7cGql9gcblTHGLCxlTWxF5GIReVhEHhGRj+ZYvkiciZIfEZF0gVX6xsyZiOwHPojb3MsYUxy3D+9TOH1vvxFwOMYE5RKcJsEHgDOADWpN4owxZl6VrSmyOHOQ/hxnTrjHgXuBt6jqz3xl/gZ4uapeJSIbgMtU9Zj27MYYY4wxxhhjTD7lrLE9H3hEVR9153vahXNF0+8SJkfL/RZwoYgUNJKgMcYYY4wxxhgD5U1sT8E3YTlOre0p+cq4EyIfpsi534wxxhhjjDHGLEz5JiEOFRHZBnwy6DiMMcYYY4wxxgRLVY9p5VvOxPYJ4FTf/RXuY7nKPC4idUAzzlxNU6jqNpwJz6clIjo4OOj9n7OM16e4paWFxx57jFNPPZWHH374mOW+dQJw4MABAE4++eQpZWbaThBl/LFmL8+3nqDiffLJJ6fEWuh6gtinfLGWalul3KfpYi1VvP4yjY2NPPLII3PaZjne02I/X6Uq41+eStUQiymbNh3kjW9cnncd557bQF9fLS0t49x//0hZ483+rZjtPhVSZrbxBvFbO90+efE8//nPz7m81LHMVCY7nsbGRgo97hXyfci3nqCOEbV3301dIsFYPE59Rwc1fX1MtLRwZN++Y9aT77MTtn0qtkz2e18N+xSm3+vZlpnNdy9fmVJ9Tv2fjaBfo0p4T1/8xRdzYPAApx53Kg9f9XDgxz1PId/xUm1rNvtU7vPfYso0NjbmLFPOpsj3AmeIyOki0gBswJl82K8HeIf7/xuB3mJGEXSH2bdpJowxoRWNTnDzzQdobR2eoaRk3U6VStUQjTaQStlsbaZ61aRSLFqzhrqODmrTaeoSCUa7uhiPRBjt6go6PGOMMSFUtjMjt8/s1cB3gYeAm1T1QRFJiEibW+x64AQReQT4MHDMlEAFbmu3qr6nFHEbY0yQurpGiUTG6eoazbk8kagjna6lvd2SW1O96jdvpjadRgYHGY9EGIvHmYhGGUmlmIhGgw7PGGNMCJW1j62q3g7cnvVY3Pf/EeBNc92OiKwH1s/mOV4Vdr6qbGOMCUI0OkE0OpJ3eTw+Rnt7DQMDQiJRN21ZYypVpr1CYyMjqVSQoRhjqszSuqUANNZbDlBtKmLwqJmo6m5gt4hcuXTp0oKes3HjRpLJJBs3bmTJkiUzlvfKFFI2aBZreVis4dvmTMIWUyniWbsWbrsN4nG49NJaLrpoCYkEXHhhMPGUWthi8uIo9NhSbrniKTS2sL2207ruOojHqbn0UpZcdBGFfMgrav+KELbPYqlV4vsXlvcirJ+NsL6n7S9p59r7r2XjysJygPli7+PcVUVi6zc0NATM3PH4hhtuoL+/nxtuuIGrr776mOUebz3Dw8OZ26A7vc9Uxh9r9vJ86wkq3uxYC11PEPuUL9ZSbauU+zRdrKWKN7vMXLdZjve02M9Xqcpk71OueIrZTmsrbN1aQ3t7AwMDwtat46xadXTW6ykmnnJ/94L4rZ1un7x4vGNLuWOZqUyueAo97hXyfci3nnk/RqxaBXfcwaI1a6hNpxm/+mpobs40Sc61nnyfndDs0xzLZL/31bBPYfq9LqZMod+9fGVK9Tn1fzaCfo0q4T3t7utmcGyQGx64gavPvTrw456nkO94qbY1m30q9/lvMWXyqYoOWsUMHuWNZOfdGmPMfJrrIFCJRB0DA0JTkxKPj5U4OmPCYSweZzwSQSAziJTHG2CqxpoqG2NmYWjcSRwHRy0HqDZVkdja4FHGVLdqHAnYGwQqmawv6vnx+BiRyDjd3SNEoxMljs6YcPAGjPJGRB6LZ4bpoD6ZnJLsLtm7l5Pf9CZLdI0xZoGqirNEm+7HmOqWKwms9GTXS0xjsdyjH88kGp0glbKk1iwMuUZEHo3FpiS7y3fuZMkDD1itrjHGLFCVeUaYxWpsjaluuZJAL9lNJCpzqIBSJKaVntwbMxcT0ShHe3szye7BTZsYXrly2lpdP0t6jTGmulTF2ZDV2BpT3XIlgV6yu5D7lxaS3FvyaxaK4dZWDtx887S1un5e0lufTAJOotsQjVqia4wxFaoqznSsxtaYhcea4haW3HvJb0dHHWvWLLIE1ywo2bW6fl7SOxqLAVCXSDi1ux0dluAaY0wFqoozHKuxNcYsRIUk9/H4GC0t4+zfXzOnwaqMqTbZSW9mBObBwUyCa4wxpnJURWJrNbbGGJNbNDpBczMcOeJMDbR+/bjV3BqTw0Q0ylg8jjz1FAC5Z1I0xhgTVlVxZpNdY5tKpYhGo6SmaUbU2Ng45dYYY6qV12R5166j7N5dm2ma/KY3nczevUuCDs+YUKhJpWhob0eOHEGbmhjt6go6JGOMMbNQFYltdo1tMpkknU6TyDEKIpBJeFtaWuiyA5cxpsr5myzHYqNEIuOA8MADS9i5czlgg0yZhSd7VOS6RAIZGECbmhjp7s7ZL9cYY0x4VcUZTHaNbSwWIxKJEM8xCiI4iW9fXx/Nzc1E7cBljFlAotEJenuP0tU1ysqVw2zadBDIPVewMdUse1Rkr4+tJbXGVLeldUsBaKy3VpvVpqwTQIrIxcA/ALXAv6jqZ7KWvxq4Fng5sEFVv1XMdlR1N7BbRK685557WLduHevWrctbfvv27cTjcRKJBEuWFNYMzytXaPkgWazlYbGGb5szCVtMYYnnrrtg+5KSktUAACAASURBVHb4yEf+wOrVTjzbt0M8DolELUuXLg0strC8Rh4vjiBfE79c8RQaW9he21IraP/uusv7oON96Gu9c4G1a2HtWmrnKd7ZCttnsdQq8fMZlvcirJ+NsL6n7S9p59r7r2Xjyo2his3ex7krW2IrIrXAF4E/Bx4H7hWRHlX9ma/Yb4B3AptLtd2tW7eyatUqRHIP+6CqrFq1ijvuuAMRYXh4+JjlWfsBkCk3PDw8pUz2dlKpFIlEglgslqkNni6WfOuZSxl/rNPt03zEMlOZ7FgLXU8Q+5Qv1lJtq5T7NF2spYo3u8xct1mO97TYz1epymTvU6545vO719srJJP1HD4MfX21DA838spXHmZ4eJjWVrjzTmc9Q0OF71Opv3uF/taWYlu5lueLZ8h7Ucocy0xlcsXj/V/sb1iYjxGzKZPvs1OTSlGfTDIWj2em9BnfupWjvb1wxx3OOubxt7LYMtnvfaW+T/mWB/17XUyZQr97+cqU6rvn/2wE/RpVwnva3dfN4NggNzxwA1efe3VozjkL+Y6Xaluz2adyn/8WUyafcjZFPh94RFUfVdURYBdwib+Aqu5X1Z8Ac5qI0t8UOebORxeEVCpFe3s76XSapNu0yRhjwiKZrCedrgWElpZx+vtrbPAoU7W8PrT1mzc70/ckEpnmxmN5uioZY6rf0LiTOA6ODgYciSm1cjZFPgV4zHf/cSBSjg35myKvXLmSQ4cOlXwbhw8fBqavho/H4wwMDNDY2MimTZsycezZs4fOzk62bNnC6tWrSx5bMbGGhcVaHkHEGsbXJ2wxBR3Ppk0NdHYuY8uWfjo7l7Fv3yKuuuq5NDQcZPXqkUBiyhb0a5StEuIp9JgXtn0pNW//mu+7j2Wdncizz1L7i18weuaZjJ13Hv2bNjFyzjlw663OE8pwrlBOC+X9q6T9K8f5ZjHC+tqFNS4d18ztwYMHA45mUlhfr7DGlUtZ+9iWiohsAz4ZdBwzufjii+nr6+NDH/rQlAS2s7OTffv20dnZOS+JrTHG5LJ69QirVz/t3utn48Y6hoZqede7nsP11z8TmuTWmGIs+9GPeP4//RMNw8M0uAnt0fPOo3/LFkbs2GuMMVWvnIntE8Cpvvsr3MdmTVW3AdtmKicievzxx3v/51uXv/y0y/1lvHbly5cvz7uOO++8k8HBQe68804+/vGPA07z5MHBQVpaWkgkEixfvrzgWIot4491un2a63ZKUSY71kLXE2Qf2+xYS7WtcvSxzRVrqeLNLtPc3DynbZazj+1sP1+lKpOvj+18/A7MVKatTfjSl37HVVc9l8HBWt797hPo7h7hggvGZ7VP5epjO91vbam2lWt5vni8Y0u5Y5mpTK54Cj3uFfJ9yLeeoPvE5Svj7z+7/MtfZslPfsJESwvjkQjjsRgT0ShLgcYK2qd8ZbLf+0p6nwqJN+jf62LKlOucc7Yx+T8bQb9GlfCeSu3kbSHHmvnuYzvXz1UhZYrpY1uu899iyuRTzj629wJniMjpItIAbAB6yrEhyZruJyjxePyYaYa8qYUef/zxACMzxix0qVQNa9YsmjJPbWvrMF/60u9oalIGBoREoiIa8RiT4U3Z09DezuBrX8vwypWMdnVxtLfXpuwxxpgFpmyJraqOAVcD3wUeAm5S1QdFJCEibQAi8ici8jjwJuCfReTBIre1W1XfU6rYixWNRkmlUlPmxo3FYixevJiBgQE6OjoCjM4Ys1ClUjW0tzfknKe2tXWY7u4RIpFx4vGxgCI0pnDeoFA1qRSjsRja1IQMDND4ve9x4OabLaE1xpgFqpw1tqjq7ap6pqq+SFW3u4/FVbXH/f9eVV2hqo2qeoKqnl3MdsJSY5tLNBrltNNOA2D//v2kUqlgAzLGLDiJRB0DA0JTkxKLjZJK1RCNNmRGRI5GJ0ilRohG5zRAvTFlV5NK0dDeTm06TX0yyUQ0ykh3N+ORCAc3bQo6PGOMMQEqa2I7X8JSY5tPV1cXTU1NHDlyhI6OjkzNrjHGzId4fIxIZJxdu44SjU5kpv3ZudPpL+Mluv5mysaEUV0igQwMoDU1jK9fD+Akt6kUw62tAUdnjDEmSFVxFhPmGltwam27u7uJRJzZjtLpNB0dHaxZs8YSXGNM2WXXyMZio1PmsU0k6kina62PrQm98bY2tKYGmZigdvfuoMMxxhgTIlWR2Ia9xhYm+992dXVNSXA3bNhgya0xZl55Ce4jjywikTghU6NrfWxN2NXeeCMyMYEuXsxoLBZ0OMYYY0KkKhLbsNfY+vkT3KamJgYGBiy5NcYEYHI4fetjayqF96nV006zQaKMMUVZWrcUgMb6xoAjMaVWFe3OVHU3sFtErly6dGlZtrFkyZIpt3O1du1abrvtNi677DL6+/vZvn07a9euLcm6Sx1rOVms5RFErGF8fcIWU5ji2bgRrrlmgvb2IyxZ0hx0OBlheo1gMo5yHVtmK1c8hcYWtte2KBs3QjJJzcaNx+x3VezfNML2WSy1Snz/wvJehPWzEdb3tP0l7Vx7/7VsXLkxVLHZ+zh3VZHY+g0NDQGln7DYm5x4eHh4VpMIp1Ipkskk8Xh8yjRAAKtWreKb3/wmyWSSrVu3ZrYxm3hzlfHHOt0+zXU7pSiTHWuh6wlin/LFWqptlXKfpou1VPFml5nrNsvxnhb7+SpVmex9yhVPUN+9W25ZxOBgLbff3kBr61ESiTri8TEuuGB8VvtU6u9esb+1cykz3T558XjHlnLHMlOZXPEUetwr5PuQbz1BfU79ZWpSKRrcwaPGb7mFo+9735Qy+T47Yd6n2ZTJfu+rYZ/C9HtdTJlynXPONib/ZyPo16gS3tPuvm4Gxwa54YEbuPrcq0NzzlnId7xU25rNPpX7/LeYMvlYU+QySyaTpNNp2tvbczY3jkaj9Pb2HpP0GmNMOcXjY6xcOcymTQenDB6VStWwZs0iGyHZhE5dR4czIrL1rzXGzMHQuJM4Do4OBhyJKbWqOHMJ8+BRsVgs05c2X3JrjDHzLRqd4OabD9DaOkxb2zhNTUpb23hmKqBksj7oEI3JqEmlqNm/H7D+tcYYY3KrisQ2rDW2XjPkj33sY5nkNpFIBB2WMcZM0dNTy8CA0NNTSyw2SiQyTiw2avPbmtCo6+hAjhxxamu7uoIOxxhjTAhVxdlKWGtsvWbIPT09mXls4/E44CS9No+tMSYM/NP9RKMT9PYeJRqdyDRR7uioswTXBEoGnSaDetJJVltrjDEmp6o4SwlrjW0sFssks940P15f2o6ODtLpNJs3bw44SmPMQpdvup94fIyWlnH276/J9ME1JhCNk9NyNESj1NhFYWOMMVmqIrENa41tIQND7d+/32ptjTGh9fjjNRw5IjQ1KfH4WNDhmAVqtKuL8UgEgNp0mnq7KGyMMSZLVSS2Ya2xna65cVdXF01NTRw5coRkMhlAdMYYM71Eoo6BAWHxYmXFipmH2TemXCaiUcbiceSppwDIPRmEMcaYhaysia2IXCwiD4vIIyLy0RzLPywiPxORn4jIXSLywmK2E9YaW6+Pbb4Bo1asWEFLSwsxm7bAGBNCXlNkgL6+GmuKbALlH0BqZMeOoMMxxhgTMmVLbEWkFvgi8DrgLOAtInJWVrEHgFeq6suBbwGfK3Jboayx9fexzdbR0UFfXx+AzWFrjAmlaHSC5mY4csSptT18WGwAKRMYr5ZWTzqJ+mTS+tkaY4yZopyX388HHlHVRwFEZBdwCfAzr4Cq+o9KPwTeVsyGVHU3sFtErjx06FDxEU/j8OHDACxZsqTg56xcuZJbb70VgIMHD05ZNjAwkLktdczFxBoUi7U8gog1jK9P2GKqtHj27Gng4ME6zjhjHBGhr6+eT35SWLmyPL+zhcQ03yohnkKPIWHbl9lq2LaNZZ2d1PT3U59OI+3tPHP99YysXg1U/v7NxPYvfMp1zjlbYX3twhqXjmvmNvv8PEhhfb3CGlcu5bz0fgrwmO/+4+5j+bwL+K9cC0Rkm4joTH8ljN0YYxaMPXsaaGs7gT17GqY83tm5jJ//vJ7jjlMSicOcd95RtmzpDyhKs9CNrF7N0z09HE4kmGhspGZwkONiMU5oa6Nhz56gwzPGGBOwUHSYEpG3Aa8EXpNruapuA7YVsB49+eSTSxpbtlKt/7jjjsvclivmcr8WpWSxlsd8xvq85z1v3rdZqLDFFLZ43v/+E9m3Dz7/+UW0t08+/tnPQjwOicQiLrzQW7ZoXmIK22sU5nhmG1vY9mXW2tvhxBMhHqfh0CHYt49Fn/88IzffDFTB/s3A9i88whZr2OLxhC2uZYuX8eSRJzluafnOwecijDFBeOPyK2di+wRwqu/+CvexKUTkImAr8BpVPTrXjQ4NDXnrzblcdbJiN1cZ/3J/meHh4cztTOvwryeVSpFMJjNz2Xo6OztJJBLEYjGGhoaKjjdXGX+s0+3TXLdTijLZsRa6niD2KV+spdpWKfdpulhLFW92mblusxzvabGfr1KVyd6nXPEE8d1LpWpIJut53/ugtXWYrVuPkkjUsXXrGEND45nyra3CnXd6sefep1J/94r9rZ1Lmen2yYvHO7aUO5aZyuSKp9DjXiHfh3zrCeoYkbfMqlVwxx3U7dxJ/Wc+w+i6dXk/O/nWE7p9mqFM9ntfDfsUpt/rYsqU65xztjH5PxtBv0aV8J5edvplfOGnX+Dysy8v6FgzX78nhXzHS7Wt2exTuc9/iymTTzmbIt8LnCEip4tIA7AB6PEXEJGVwD8Dbar6+2I3FNbBo2ByZOT29vYp0/4UMsetMcaUQipVQzTakBn4KZmsJ52uZefO5YAzSFQqNUI0OhFkmMbMWu3u3cjAALU9zunFkr17aYhGbWApY0xet/zyFobGhrjxpzcGHYopsbIltqo6BlwNfBd4CLhJVR8UkYSItLnFOoEm4GYR+bGI9ORZ3UzbCuV0P+CMjNzU1MTAwACJRIJUKkU0Gs05t60xxpRDIlFHOl3L5s31rFmziPXrx4lExtm0KTyDZhhTjNFYjPFIhDF39oHlO3dSm05T784PX5NKsWjNGkt0jTEZQ+NOjejg6GDAkZhSK+u8Dap6u6qeqaovUtXt7mNxVe1x/79IVZ+rque4f23TrzG3MNfYwuR8tfF4nEQiMe3ctsYYU2rx+BiRyDggpNO17N5dSyo1QmvrMHv3LplSm2tMJZmIRhlJpZhwWz8d3LSJ8UiEUXd++Ppkktp0mjrfMbcmlbJaXWOMqUJVcSYT5hrbZDJJX18fzc3NRKNR4vE4kUiEtrY21qxZYzW3xpiy85oa79gxQiQyTiw2mlm2c+dy0ula2tstuTWVb7i1dUqim12jC1CXSEyp1fWzpNcYYypXVZzFhLHGNpVKsWbNGtavX08kEiHuHlS9Zsg9PT2k02mSOQ6sxhhTDtHoBL29R6f0pd206SBNTcrAgJBIOOMJplI1rFmzyBJdU/EmolGO9vZmEl2AsXh8Sq2un5f01mW1qrKE1xhjwq8qzlrCWGPrDRq1e/fuTL9aIPN/W1sbkUiEWI4DqzHGzJfW1mG6u52a3Hh8DJgcXKqjo86aKZuqk9182c9Lev01vJC7SbPH+vEaY0w4VMXZShhrbGOxWM7E1etj++lPf5pYLGajIhtjApc9KnIsNjqlT65Xk+uxGl1TrfIlvbmaNHu8pNeaNhtjTLCq4qwkjDW2+abzicfjLF68mIGBATZv3hxQdMYYk5/XZLmra3RKTa7Hq9FNJuszj2VPKWRMNZmultdLeqdr2pwr6QVLfI0xppSq4gwkjDW2xhhT6fLNb+vV6PoHoeroqMs0XzZmIcnVj9czXX9eyN+n12OJrzHGFK4qEtsw1tjmk0gkOHLkCDU1NbztbW8LOhxjjJm1XINQDQ7KlFtjzPQ1vZC/T6/HBrMyxpjCVUViW0k1tl5T5ImJCb7+9a8HHY4xxsxZKlXDU085CW1jY8DBGFNBik18swezskTXGGOgKtqMqepuYLeIXBl0LDOJRqOcdNJJPPbYYwwODgYdjjEls2TJkim3YRC2mKo1nu3b4cgRWLYMrruuhqVLlwYeU6l4ccxln0opVzyFxha217bUqnL/1q6FtWupBZYcOAC47/f27RCPU5tIOPu7fTuk09R+6lOwbl2wMRepEt+/MP8uhEFY39Om+iYAli1aFqrY7H2cu6pIbEVkPbA+6DgK1ehWaTRa1YapIsPDw1Nus6lq5n+RY5ur+pcXUibX8uwy+WKa7XqKLZO9T7nima9YcpUpJh7/8lSqhmSynra2ccbHa4nHx2htnWBoqPh4/TEF9T7limdoaGheYpmpTK54vP9nWl8h34d86wnyc1pomXyfnXzrCTre2ZaZ8t6vWoXceae3gJqtW6lLJBhfu5baP/1TRmMxdM2a0O9TmH6viylT6HcvX5lSfU79n42gX6NKeE8vO/0yvvDTL3D52ZcXdKyZr9+T7N/3oI572WWmO78L6r3MpyoSW3+NbbmucpTyasV1113HBz7wAQDuueceLrzwwjmv06+SrqxYrOVRSbGayuWNjvzggzV0dx87yJQxZn5MRKOMRKM0RKPUptOQTDLizq1bl0gwFo/nbe5szEJzyy9vYWhsiBt/eiObzt8UdDimhKoisfUr19WzYmsRUqkUyWSSeDyemfqntbWVZcuWkU6n2bp1K6tWrSprLUyYr1wXezUviH0q9xWrUu7TXGtPiyljFp5YbJQNG2oYGBB3rtsxEok6YrFRS3KNCcBoLAbJZGYUZm/wKTo6oLnZ6bN7wQXBBmlMwIbGnVxhcNS6BFabsg4eJSIXi8jDIvKIiHw0x/KrROSnIvJjEfmBiJxV5HZCO3jU5s2bSafTdHR0THk8Ho8TiUSI5ZkCwBhjwi4anaC7eyQz120iUTdlflub29aY+ZU99ZA3+JRAZrCpmlSKRW5trjHGVJOynW2ISC3wReB1wFnAW3Ikrt9Q1T9W1XOAzwF/X8y2Kmm6H3BqcROJBLFYLFOLa4wxlcg/1208PkZLyziHD0um/206XevW5hpj5ps36vJoV1dmdOX6zZupTaep37w56PCMMaakynkZ/XzgEVV9VFVHgF3AJf4Cqvqs724jUFS7xjDX2O7YsYNIJEJXV1fmsY6ODtLpNJvtoGKMqWDZNbLR6ATNzdDX5yS1sdhopjbXGBMc/7RCXscSfwcTmy7IGFMNynkZ/RTgMd/9x4FIdiEReR/wYaAByD2E3wz8g0cdOnSomFXM6PDhw8DsBuPZs2cPnZ2dbNmyhXPOOYeDBw8CMDExkbktR7zFxBoUi7U8gog1jK9P2GKqtng++ckT2Levlje/Wbj++mdYvXqETZsa6OxcxqZN/axcOcKttzpl3Z+/ssdUapUQT6HHkbDtS6nZ/hWmYds2lnV20r9lCyPuF/OEeJzaffsYi8c52NNDw549k2VWr55z7IWoxPevXOecsxXW1y6scem4Zm4PFnpwmgdhfb3CGlcugXd8UtUvquqLgI8An8hVRkS2iYjO9De/kc+ss7OTffv2EYvFaGtrY8+ePQAkEgnOO+88Eu7E6sYYU4m2bOmnsXGCwcEaOjuXBR2OMaYAI6tX83RPz5SEtX/LFo6edx79W7YAsKyzk0X79nFcLMYJbW00uOcvxhgTZuWssX0CONV3f4X7WD67gH/KtUBVtwHbZtqgiOjxxx/v/Z+zzFxHRV6+fHlBo8X29vYyODhIS0sLAPv27WPnzp20tbVl/so9N+Xy5cun3ae5bqcUZbJjLXQ9QY6KnB1rqbZVjlGRc8VaqnizyzQ3N89pm+Wcx3a2n69Slck3j60/njDMYzubePzL16+Hm24aJZGoo61NeP3rn8vhw9DXV8vOnXWsX3+06HlsC/2tna95bL1jS7ljmalMrngKPe4V8n3It56g550spEy+z06+9QQd72zLZL/3Jd2ntjYm2tpoxO0Xds01jCeT1B0+TM2+fTS8+92MdHdPmTKoXHOeBvV7XUyZcp1zzjYm/2cj6NeoEt5TqZ28LeRYM9/z2M71c1VImWLmsS3X+W8xZfIpZ43tvcAZInK6iDQAG4AefwEROcN3dx3wi2I2FMY+tslkkr6+Ppqbm+nq6iISiRCPxwFn8KhoNErK+rIYYyqcN3hUT08t6XQtIEQi48RiozYqsjEVyhtdeWTHDrSpCRkYoM5tZWb9cY0xYVW2sw1VHQOuBr4LPATcpKoPikhCRNrcYleLyIMi8mOcfrbvKHJboRsVORaLZabz8ZJYbwRkGzzKGFNt2trGaWpSrrhijN7eo0SjEzYqsjEVbiIaZaS7OzOiMkzOjVu/ebNNG2SMCZWyXkZX1dtV9UxVfZGqbncfi6tqj/v/B1X1bFU9R1WjqvpgMdsJY41tNBqlt7c353Q+g4ODU26NMaYS+Wtke3pqGRgQenpqM8ttVGRjKp9/RGXwzY07OGjTBhljQqUqLqP7R0UOOpZCNDY2AvDUU09Nqck1ppJ5o+WFadS8sMVUbfF86lOQTsP27bVs3w7xOCQStSxduhSAdeucP6iddj2ljKnUvDi8fQparngKjS1sr22pLZT9C/yzuHat83f22QDU1tSU5DWvxPcv8PfCFZrPRpawvqdN9U0ALFu0LFSx2fs4d1WR2IrIemB90HEUqquri/b2dgYGBkgmk5bYmqrgDS7g3WYLcvCo7JiCHjzKH08YBo+aTTze8lSqhmeeaaClRdm6dYzW1gnuvNMpMzRUfLz+mMI0eNTQ0NC8xDJTmVzxeP8XOnjUdN+HfOsJerCXQsrk++zkW0/Q8c62TPZ7H/Q+yec+R30yyWgshtx+O3WJBGPx+KwGmArT73UxZQr97uUrU+rBo4aGhgJ/jSrhPb3s9Mv4wk+/wOVnX17QsWa+B4+a6+eqkDLFDB6V6/wubINHVUVi66+xLddVjrlcrbjrrruIx+MkEgkuvPBC1q5dy2233ZZ5rNQxV9KVFYu1PCopVlOZksl6+vpqiETGiUadublTqRoSiTpisdHMY8aY6jQRjXLUTWIXnXcetX190NHByP33BxyZMdO75Ze3MDQ2xI0/vZFN528KOhxTQlWR2PqV6+pZsbUIqVSKDRs2MDAwwNatW2ltbQWgtbWVO+64IxNzOWthwnzlutireUHsU7mvWJVyn+Zae1pMGbOwxGKjJJNM6T/b0VFHX18tmzfDvn1HA4zOGDMfalIp6pNJxB0zJPeRwphwGRp3coXBURvrptpUxRwMYRs8KpVKsWbNGlKpFMlkkoGBAZqamjLT/RhjTKWLRicyox97Bgdlyq0xpnrVpFIs2rCB2nQaGhsZj0QY7eoKOixjzAJWFYlt2Kb7SSQSmel8Dh8+TEtLC93d3daX1hhT1dxx8TK3No+tMdXJS2plYABtamK0q2vKyMnGGBOEqjjbCFuNbTweJxKJANDX1wc4yW7K5nozxlSxri5nep8dO0YA2LzZmce2o6Pqer0YsyDVpFI0RKPUdXRkktqju3ZZQmuMCYWqSGzDUGPrTdvj3fb29rJjx45MgptOp0kkEkGGaIwxZRWNTpBKjfiaJztNkvfvr7FaW2MqlJfM1qRS1CUS1KbTCDAeiVhSa4wJlao40whDja3X/DhX8nrFFVcQiUSsj60xZkHZsWOEpiblyBGhvd2aJBtTibxkti6RYLytDW1qYuyKKzja22tJrTEmVKriLCMMNbZe82N/8ppMJkmn03z6058mHo9bH1tjzIKzYoWyeLEyMCAkEtYk2ZhKMxaPMx6JMBaPU3vjjcjAALU33hh0WMYYc4yqSGzDUGPrb4bsicViLF68mIGBATo6OgKMzhhj5kcqVcOaNYtIpWoyc92edpoSiYxPmRrIGFMZJqLRzMBQmWl9Bm2aFGNM+FRFYhuGGluY2s8WnGT3tNNOCzYoY4yZR4lEHel0LZs313P4sNDSMk5X12hW31tjTEXyDX1ek0qxaM0aamxgTGNMSFRFYjvfNbb+eWr9cvWz9QaQ6rK53YwxC0A8PkYkMg4IfX01NDczJaG1KYCMqVyjXV2Z+Wrrk0lq02nqk8kpA0wZY0xQynpmISIXi8jDIvKIiHx0mnJvEBEVkVcWs535rrH1+s4mk8kptbS5+tnmaqJsjDHVKhqdoLf3KDt2jORsftzRMVmja4ypLP5myaOxmJPkxmJTBpgCLNE1xgSibImtiNQCXwReB5wFvEVEzspRbhnwQSA9h23Na41tLBYjEokQi8UytbTt7e0AlsQaYwyTCe6xzY8l69YYU4kmotHMyMj+AaZgciTl+mQy4CiNOdbSuqUANNY3BhyJKbVyDlF5PvCIqj4KICK7gEuAn2WVSwKfBbYUuyFV3Q3sFpErly5dWuxqprVkyZLM7bp161i3bh0Aixcv5rLLLqO/v5/t27ezdu3asmx/Nvyxhp3FWh5BxBrG1ydsMS3EeO66C+JxSCTgwgvhuuu8+zXk+r0O62tUrmPLbOWKp9DYwvbaltpC2b+wfBanWLsW1q6l1ru/fTvE49QmEk682T8EOVTi+xeW9yKsn42wvqftL2nn2vuvZePKjaGKzd7HuStnYnsK8Jjv/uNAxF9ARM4FTlXV/xSRohNbvwMHDpRiNezZs4fOzk62bNnC6tWr+e1vf5uz3Etf+lK+8pWv0NnZyQc+8IGSbX8u8sUaRhZreQQRaxhfn7DFtJDi2bOngc7OZTz7rPCLXzTwkY8cpafnaV76Urj5ZqdMrp/LhfQaFSNXPIUed8K2L6Vm+xciWV/0E9/7Xhp+8QtG3vte/nD33TmfUlH75wrDOR+E97ULa1zf+Nk3GBwb5Cv3fYXLT7886HAywvp6hTWuXAIbvUNEaoC/B2acB0dEtrl9cKf9KzaWPXv20NbWxp49ezKPdXZ2sm/fPjo7O2d8/urVq+np6WH16tXFhmCMMVWls3MZ8jLqpQAAIABJREFU+/YtQkQ477yjbNnSP2X5nj0NtLWdwJ49DQFFaIyZLzXDw1NujQnSkbEjAAyP2uex2pSzxvYJ4FTf/RXuY55lwMuAu0UE4HlAj4i0qep9/hWp6jZg20wbFBE9/vjjvf9zllFVf3kAtm3bRl9fH9u2bWPfvn0AXHPNNSSTSeLxOMuXL2fY/TFevnx5znUUsp35KuOPNXt5vvUEFW92rIWuJ4h9yhdrqbZVyn2aLtZSxZtdprm5eU7bLMd7Wuznq1RlsvcpVzxh+q0oZD2Fvk/XXKMkk+PE4xNuP9tGoJFUqoZEoo7Dh6Gvr5adO+toaxvJPDeI39rp9smLxzu2lDuWmcrkiqfQ414h34d86wn7cQ/yf3byrSfoeGdbJvu9D+s+1aRS1CUSTr/bCy5wHmtqytzm+70J+ve6mDLFnHPmW15ImXzb8X82gn6NKuE9ldrJ20KONfP1e1LId7xU25rNPpX7/LeYMvmUs8b2XuAMETldRBqADUCPt1BVD6vqiap6mqqeBvwQOCapLcRcB48adCcaH/RNOB6NRunt7bWBoIwxZhr5pu/JN3iUN88tCJHIOLHY6DxGa4wpF28k5LqOjikjJAOM7NiRmSbIGGPKpWyJraqOAVcD3wUeAm5S1QdFJCEibSXe1pym+2l0Jxz3biH/XLXGGGMmeYlqIlFX0By13jy3O3aM5Bk12RhTCWpSKRatWZOZ0scbCVlgygjJMHWaIGOMKZey9rFV1dtV9UxVfZGqbncfi6tqT46yFxRTWwtzr7Ht6uoiEonQ5buS6M1Vm/Bdcdy7d29mXlpjjDGTiWo8PlbQHLXR6ASp1IgltMZUmOy5aeuTySlT+nhT/ox2dVkSa4wJRGCDR5XSXGtsvWTV3+zYm6s27rviuHPnTtLpNMmsedm851rCa4xZaKYmqpNz1KZSNaxZs2ja2ltjTDhl18bCZI2s18R4NBZzEtlYDLBaWWNM8KrijGOuNba55Opju2nTJiKRCDH3R9yTSCSOqd31WNJrjFkourpGM82MN2+uJ52upaOjnGMUGmPKoX7zZqc2dvPmzGNejazXxHgiGuVob68lssaY0KiKxHauNbaFam1tPaZmFyAejx9Tu+vxmjS3t7dbcmuMqWr+2tvBQaf21rs1xoRXdjPjybYXk6xG1hgTdlWR2JajxnY2cjVl9qxfv56amhoGBgZy1ugaY0y1SaVqeOop55TYNyafMSakMs2MOzpoiEYZe9vbGI9EGNmxI+jQjDGmYFWR2M5XjW0xdu/ezcTEBE1NTVNqdG3UZWNMpcs3CnIyWc+RI0JTk9LVZdP5GBN2XjNjAWrTaWq//vWgQzLGmFmrisQ26Brb6cRiMVpaWlixYsWUx71+udkDURljTKVIJuszU/34xWJOX9tdu2w6H2MqgdfMeLSra0qCW2/nKKYKLa1bCkBjvTUpqjZVMaqHqu4GdovIlUuXLi3LNpYsWTLltlDr1q3jU5/6FHv37mX79u2sXbsWgO3btxOPx0kkEpQ65mJjDYLFWh5BxBrG1ydsMVVbPNu3wwc+AP39tezdu4QLL3QeX7fO+YPaeY+p1Lw4ynVsma1c8RQaW9he21JbKPtX1s/i2rXO3113wQc+QG1/P0v27iXz5S6jSnz/wvy7EAZhfU/bX9LOtfdfy8aVG0MVm72Pc1cVia3f0NAQACK5ByxR1cz/ucr4l/vLDA8PZ25zrSOVSpFIJIjH40Sj0Slltm7dSiKRYOvWrZn1tLa2cscdd2RiLjbeXGX8sU63T3PdTinKZMda6HqC2Kd8sZZqW6Xcp+liLVW82WXmus1yvKfFfr5KVSZ7n3LFE9R3L9dvRSHr8S9ftQomJhbR11fL1VePc//9I3OOd6bf2kLXM5sy0332vHi8Y0u5Y5mpTK54Cj3uFfJ9yLeeID+nhZbJ99nJt56g451tmez3vqz7tGoVi5YtozadRi+9lJHu7mMGjSr1dy/o3+tiypTrnHO2Mfk/G0G/RpXwnnb3dTM4NsgND9zA1edeHZpzzkK+46Xa1mz2qdznv8WUyceaIs+Bfyqf6ab8mW5wKWOMqRS556bNNX6qMabSjcZiaFMTMjCQmbsWjh1B2ZhKMzTuJI6Do4MBR2JKrSoS26AGj/JP5dPW1pZ3yh9jjKlU/gGiEok60ulaksn6zHJv7lobJMqY6jIRjXJ0164pc9fC5AjK9Zs3s2jNGktwjTGhURWJ7VxrbP01r7MRi8VoampiYGCAnp4eq5U1xlQdL5lNJOpoaxunqUlZv348s9w/d60xprrkmrs2ewTl+mTSanGNMaFQFYntXGtsOzo6SKfTdHR0zOp50WiU7u5uq6k1xlSteHyMSGSceHyMG2+sZWBA+PrXZz8olDGmOnjJ7siOHYxHIozGYpPz4CYSluQaYwJT1sRWRC4WkYdF5BER+WiO5e8UkadE5Mfu37uL3M6camwHBwen3M6G9Z81xlSzqTWyTj/a/ftrjpm71hizsExEoxzt7WUiGs3U4o7F41OSXI8lu8aY+VC2MxMRqQW+CLwOOAt4i4iclaNot6qe4/79SzHbmmuNbWNj45RbPy9p3bt3b7GrN8aYqtDVNUpTk3LkiLB5c32OgaSMMQuRv8myP8n11CeT1KbTNLS3W3JrjCmbcp6RnA88oqqPquoIsAu4pBwbmmuNbVdXF5FIhK6urmOWeaMd79y5k7179xbVF9cYY6pBNDrBrl1HiUTGAcn0vc2We/RkY8xCkKtfbvYIy1aDa4wph3LOY3sK8Jjv/uNAJEe5N4jIq4GfA5tU9bEcZaalqruB3SJy5aFDh2YdaH9/P2NjY/T395P9/E2bNtHZ2cm73/3u/8/evQc3cp5non8+gJchCYrDyN6NJ7ZXSkrRSD5JRCtlrOjDWjUndtnUIWIdR4djj7XZ0sXHjuYoYkhWbM2iZ7axlJ0FudRKcuyqyEo2cjZDa6VKgWWd2Jphq8I640VkajbyWmZ8W1Usj7V2pBlmQHCI23f+ABvTbKKJWze6AT6/KhZA9sfut9ENoN/+bpibm8Mrr7yCkydPYmhoqObtNMv6+jqA1phImbG6w4tY/fj6+C2mdohnaAh47jlgZaUL8Xg/Jicv4+LFTGn5ykoX7r33F7CxEcDJkzkMDb3lekxuaoV4qv3e89u+OI3752NDQ+h68kn0x+O4PDmJflVFcHUVYmICb335y8iMjLTk/tVzzekGv752fo1L5mXp8eLFix5Hc5VfXy+/xlWOm4ltNZYA/KWUcksI8X8D+M8ARq2FhBCnAJx0K4hoNIrvf//7iEajePHFF3csGxkZwcjICN544w0AwJNPPomZmRm3QiEiagkjIxmMjLwJ4GqSOzNzGfF4PzY2AujrK2Bm5rLHURKRX2RGRvDmyAgA4DKAznvvRWBjA9dEo5DXXION++7D5fe9z9sgiailuZnY/gTAu0y/v3P7byVSyjdNvz4J4D+UW5GU8hSAU5U2KISQBw8eNJ6XLbO8vIxYLIZoNIrR0WIOHQwGS4/G/5vWCQDY3NzEBz7wAfzu7/4upJS7lpeJ2bMym5ubAIDBwcFdy+3W41W81lirXY8X+2QXq1PbcnKf9orVqXitZQYGBhraphvHtN7zy6ky1n0qF4+fPiuqWU+543TqVBfW1oI4daoD8/M5aFoe0WgWitILIXaPXbDXdswxeXWcysVj/m7w8nO/XDyVvvcqfYb5+TuiljJ2547deryOt9Yy1mPf0vsUiSD71a+iQ9PQsb6OwOoqfvm738X/+tKXMHjTTf6L16ZMte89uzJOnafmc8Pr18hP38F2ZUTw6mM13zXN+jyp5j3u1LZq2Se3r3/rKWPHzQ5QLwG4QQhxvRCiC8BRAAlzASHEO0y/RgB8t54N1dLHNhaLIZlMIhaLAUCpv+zhw4fL9rElIqJKROlRUQpYXt7ivLZEtCdjVOXM3BxkKIRgOo3BhQWvw6J9oLejFwDQ11n+xiu1LtdqbKWUOSHEcQBfBxAE8JSU8jtCCA3At6SUCQAPCiEiAHIA3gLwb+rcVqmPrXWZruvQNA2qqkJRFESj0VKNLVAcHGptbQ3hcBiKolR1N4CIdjP6XvipD4bfYmqneM6eBVQV0DTgiSeM54GG982vr1Fvb6/HkRSVi6fa2Pz22jptv+yfX85Fx9xxB/BXf4WtP/xDbMzM4G3nzl39cDlyxOvo9uSXY+HXc8Ov78mJGyfw6MuP4p6he3wVG49j41ztYyulfB7A85a/qabnnwXw2Ua3I4QYBzBebpkxqrGmaVAUpfRjUFW1lPgSUf2MpirGo5WXTZGtMXndFNkcjx+aItcSj7H8+PFurK0Fcfx4Hi+/nMGZM9heV2PxmmPyU1PkdDrdlFgqlSkXj/G82qbIe70f7NbjddPBasrYnTt26/E63lrLWI99O+xTafltt+Gni4sAgMFjxxBMJiE/8hFkFheRv/1238RrLVPte8+ujNNNkdPptOevkZ++g+3KLK4tYiO3gafOP4Xj7z3uu6bIjZ5X1ZSppylyues7vzVF9nrwKEeYa2ytdzlmZ2dLyWu5Ow1jY2Po7u6Gqqro7u7GEZu7g610t4KxuoOx0n6n6wFoWgei0SzMzY+JiJySU1UEJiaKUwNNTaFjYADZaHTH9EFEjUjni4njRnbD40jIaW2R2JpZ73IMDw/jzHZVgl0NwIkTJ5BMJnH8+HEMDAwgGo2WanUr3Qn2+s5YuTLWOyt+vnNd7908L/bJ7TtWTu5To7Wn9ZSh9qdpHUgmgzh6NIDPfCaLpaUgVDXndVhE1EYKioLM4iI6NA1ifR2BZBKBo0exdfo05OiuiTOIiErcHDyqaWoZPMpK13Wsr6/j8OHDALBjYCkiIrpKVXMIhSRSKYGlpeCOQaJ0PQBF6YKut8XXChF5qKAoyOg6svPzkKEQRCqFzlgMAV1Hl6IgsD3wJxGRWVtcgUgpl6SUn6znf43Bo15//XXcfffdCIfDpYGliIjoKkUp4DOfySIUkhgfz+9YZtTmalrbNQQiIo8UFAVbp08jHw4jG42iQ9MQTCbRMTXFBJeIdmmLxLbWGltd1zE6Ogpd16GqKkKhEFKpFBKJBJaXl3cMLkVERFctLQVLNbbmWlpVzSEczrNpMhE5ypgWqKAoyKkq8uEwBFBMcDUNABDQdXSPjjLRJdrn2iKxrbXG1pjL1hgpeXFxEeFweMfIyObkl4iIiqLRLMLhPKLRLGKxTiSTQUxMdAEAdD3D+WuJyDXmJsr5cBi57eu2zlgMwWQSnaauZGy2TLT/tEViW2uNbTQa3ZHIKooCXddLNbW6ruPo0aOl5JeIiIoUpVBKasfH86U+t2yCTETNYiS4xkjJ2Wi01FzZUGq2zFpdon2jLRLbWmtsFUUpNTk2ElpzzWwsFkMqlUIoFOL8tkREFkZN7dJSEJ/9bLHPbSSSr/yPREQuMDdXNhjNlsvV6rI2l6g9tUVi28ioyJqmIZlMYmJiopTcGjW6p0+fZn9bIiILc3PkRKLY5zaRCHJkZCLyjb1qdY3a3K6JCSa3RG2kLdqOSSmXACwJIe6v9X8jkQheeuklpFIpaJqG22+/HYqiMKElIrKhKAUoyhYAQIgcNA2IRPKYmOhCKiUQi6G0nIjIDwqKgq3ta7ucEAhMTECkUuiamEBmcXFHbS8Rtaa2uK3eSI1tIpFAoVDY1eyYg0cREe1N1wPQtA6oaq5UcxsKSUSjWa9DIyKyVVAUZBYXIQ8cgEil0DE15XVIROSAfV9jq6oqNE2DqqpQFAVSSgDA9PQ01tbWMDU1hZdfftnpkInaTk9Pz45HP/BbTO0WzyOPAMkkMDsbxOwsoKqApgkcOXLAs5icZsTR29vrcSRF5eKpNja/vbZO2y/755dz0WlNP35jY8Av/zLw6qsIBgJ1bdcvx8Kv54Zf35OhzhAAoL+731ex8Tg2ri0SWyHEOIDxev6XzY6JnLG5ubnj0cq4aQQAQog9l1dTptxyaxm7mGpdT71lrPtULp5mxVKuTD3xSCmh64HSqMj5fBAnTuQwPFzAmTPFMul0/fGaY/LqOJWLJ51ONyWWSmXKxWM8r7S+at4Pduvx8jyttozduWO3Hq/jrbWM9di3wz55/XkdPHYMnZ/7HLLHjiFfx2dOte89uzJOnafmc2O/H9Nqytx5/Z14/NuP49h7jlX1XdOsz5Nq3uNObauWfdrr+s6rY2nH1cRWCPEhAP8JQBDAk1LKz5cp838BOAVAAvg7KeXHa92OucbWqbsc99xzD2KxGO655x709PS01N0KxuoOxkr7gZG0RqNZjI6W/xIxRkUuls80MzwiooYFdL04DdD6OkQqhWAigfzkpNdhUZM8+8Nnkc6l8fS3n8bk+3jc24lria0QIgjgCwA+AOB1AC8JIRJSyldNZW4A8FkA75dSXhRC/LNGt+vU3bNnn30Wly9fhqZpeM973oMbb7wRQHNrEeotY72z4uc71/XezfNin9y+Y+XkPjVae1pPGWp9uh7A0aNXB4AaHS2ftBbnsQX70hJRywnoOrqOHoVIpVA4fHjHlEC0P6TzxVxhI7vhcSTkNDcHj3ofgB9IKX8kpcwAOA3gty1l7gfwBSnlRQCQUv6sng01MngUgLJz2UajUYRCodJoyURE7UzXA6VRjSsNAKUoBSwvb0FRCk2MkIiodtY5aztjMYhUCjIUQnZ+fseUQETU2txsivxLAH5s+v11AGFLmV8FACHE/4dic+VTUsq/rnVD5qbIly5dqjnQhx56CN///vfx0EMP4cUXXwQADA0N4cknn0Q8Hsfk5CTW19cBtEbTTsbqDsbqv21W4reY/ByPql6LVEqgr6+AJ598C0NDGVy8CKysdCEe78fMzGWMjLjf7NjPr5EflIun2u89v+2L07h/rc3p/etaWUF/PA7xT/+E4Pe/j9zJk7g0NISuyUn0x+O4PDODzC23ABcv1r2Neq453eDXc8Ovccm8LD1ebOD4O82vr5df4yrH6+l+OgDcAOB2AB8D8CdCiIPWQkKIU0IIWekHAFZWVhCJRLCyslJ1EEYzS2tzy5GRESQSCYyMjNS7f0RELWFm5jJuvXULX/7yWzsS2Hi8H6ur3bj33l/AykqXhxESEe2ta2UF10YipaS2e3UVQghs3XorLs/MAAAyIyN4M5FAhtd2RG3HzRrbnwB4l+n3d27/zex1AEkpZRbA/xRCfA/FRPclcyEp5SkUB5jakxBCnjp1Cmtrazh16lTZaXrK9RtcWFgoTflz8ODOvNo62uLg4GDL9LEdHBzctdxuPV73sTVirXY9Xvaxtcbq1Lbc6GNbLlan4rWWGRgYaGibbhzTes8vp8pY96lcPH75rIhEgEikACl7ARQH4XvxxSA2Njpx4IDExkYACwuDGB/f2rFOp997XnzW7nXuGfGYvxu8/NwvF4/xvN7PMD9/R9RSxu7csVuP1/HWWsZ67Nthnxr9vDYGgcpGoygoCroXFhBcXUXHwgJymoa8pqGgqigoCnqlRK/Neurdp2rfe3ZlnB4V+eDBgy1/TJtRRgSvPlbzXdPsUZEbPa+qKVPPqMhuXf/WU8aOmzW2LwG4QQhxvRCiC8BRAAlLmb9CsbYWQoi3odg0+Ue1bqjRPrZERLSbpnVgbS2A666TOHw4j/V1AV33uqEPEe13Rr/ZjqkpBJNJdMZiAIBsNFoaDKqgKOw/S7TPuHaFIqXMATgO4OsAvgvgq1LK7wghNCFEZLvY1wG8KYR4FYAOYEZK+WYd21qSUn4SAD7xiU8gHA5jfn6+6v/XNA3JZJKDRBERmahqDuFwHvPzWQwMAGtrxamAgOJgU6Oj3Ux0iahprAmtAJAPh5GNRgGAySzRPufqFYmU8nkp5a9KKX9FSjm7/TdVSpnYfi6llH8gpbxZSvlrUsrT9WzHXGO7tLSE5eVlKNsfauVGPLZSVRXhcBgqh3snIipRlAJ0PQNFKZSSXGO05Onp4ly2U1OuTodORPuQdSRjQ4em7UxoOaoxEZm0xa12c41tdPuunWFqagrJZBJTU1O2/28kvgo/GImIyjKSXAAYHe3GxobRB6Z8XxgionoEdB1dExMIJpPosLSky6kqE1oistUWia25xrae5LSaWl0iov1M1wNQlK5STW1fH0rNlImInNIxNVWcZ/bAAeQsLenY1JiI9tIWbcjM89hal83Pz5dqa3Vdx+23377r/819bMstJ6LKjPnN/DTPmd9iauV4ZmeBZBK4+WZgeBjQtACOHAGKU5B7E1MzGHH09vZWKNkc5eKpNja/vbZO2y/755dz0WnG/gUDxToX8cu/jO6xMS9Dqsgvx8Kv54Zf35OhzhAAoL+731ex8Tg2ri0SWyHEOIDxcssURcHAwMCeiWskEsF3vvMdRCKR3SsgoqoYw8Ebj1ZeTvdjjcnr6X7M8fhhuh+7eF58MQhN64Cq5nDiRHGU5Gg0C0UpAADSafem+9nc3PTVdD/pdLopsVQqUy4e43m10/3s9X6wW4/X03NUU8bu3LFbj9fx1lrGeuxbeZ+s0/QAV/dvKx5Hh6YVRzZu4udAPWWqfe/ZlXF6up90Ou35a+Sn72C7Mndefyce//bjOPaeY1V91zR7up9Gz6tqytQz3U+56zu/TffTFomtuca23F2O2dlZqKoKTdPK3gX52te+hlQqha997Wt4+OGHy26jle5WMFZ3MFbabzStA8lkEJpWHCGZiMgJHVNTCK6tAdPT2Fpd3bGsoCjIsKkxuejZHz6LdC6Np7/9NCbfN+l1OOSgtkhszcrd5RgeHsaZM2d2LDfK6LqOt956C4cPH8aJEyd2LDevx4tahHrLWO+s+PnOdb1387zYJ7fvWDm5T43WntZThtqPquZKSa2R5Bani8wiFutENJrF6CjPASKqzKilzalqacg5Dj1HXkjni9f6G9kNjyMhp7VFYrtXU+RKNE3D2toaQqGQw1EREbU2RSlAUTLbvxWT3Gi0mNQmk0EcPRrA4mKm1DSZiMgqoOvojMWA9fViLa2mITs/X2qKTETklLYYFdk83Q9Q2yjHqqoiFAohlUpBswwrT0REReY5baPRLA4ckEilBOexJaJdzPPQdsZiO+aezakqRzcmIle0RWJrnu4HAKanpyvOXWtQFAWLi4sIh8NQLcPKExHRbopSwNvfXmyCfHU+WyLa74yEtmNqCsFkEp2xGLLRKOeeJaKmaItb7dbpfjY2im3mjcdKFEUpzX/LPoNEROXpeqA0MnJfX/FvxiMR7V9G/1mjuXHh8OFiMrs96vGWotiO1UBE5JS2rLElIiLnXR1AqhNzcxmEw3ncfXcOitIFXW+LrxMiqlJA19E9OlpKas3NjVk7S0ReaIsrEWsfWyIicp6q5nD4cB7r68Wal+XlLSQSwe0pgdqiARARValzerrY3Hh6GjlVZUJLRJ5ri8SWNbZERO5TlAIGBoC1tQBisU4AxWQ3HM7vmOdW1wMYHe1mLS5RCzPXyJZjnrKHg0ERkR+4etUhhPiQEOLvhRA/EEJ8pszyBSHEf9/++Z4Q4lI922GNLRFRc0SjWYTDeUSjWQA7R0s2GNMBGckvUEx22WSZyN/KjWbcYTNjRGZuDvlwGJm5uSZHSURUnmtXGEKIIIAvAPgwgJsBfEwIcbO5jJRyUkp5i5TyFgCPA3iuzm2xxpaIqAkUpYDl5a095641J79GQjs11cEmy0Q+Y05kAZT6yppHM87ZzBhRUBRsLS+zlpaIfMPNK4z3AfiBlPJHACCEOA3gtwG8alP+YwBO1rMh86jIly5dKo1sLKXExYsX61nlLuvr6wCAnp4eR9bnJsbqDsa6N2Nbfnp9/BbTfonnjjuKP0AQ738/kEwCN98MDA8Dmhbcc3t+fY16e3s9jqSoXDzVxua319Zp+2X/HD0XZ2eBZBLB2VlgbKz4u6oiqGkIHjkC3HEHgs5tbU+tePz8/LngB349pqHOEACgv7vfV7HxODbOzcT2lwD82PT76wDC5QoKIf4FgOsBLNssP4U6k14iao433njD6xB28VtM+zGeBx/sws9/fg1yOYEHH1zHTTdlcOGCtzHVohXiubDXC1rhf9sJ92+3rpUV9MfjuDwzg8zIyO7lDz6I/q0tXH7wQWQuXABuugl45pniwirPK6e04vGr9r3nNr++dn6N68Pv+DBev/w67rz+Tt8cQ8C/r5df4yrHL23CjgL4r1LKfLmFUspTAE5VWokQQh46dAjXXHMNAOCaa67BoUOHHAwTjq/PTYzVHYyVqHojIxlcc43E6moX4vF+AJcRj/djZuYyRkYyXodH1FasiWx/PI7u1VUgHsebZRLbzMhI2b8TtbPEjxNI59P46ve+it/7jd/zOhxykJuJ7U8AvMv0+zu3/1bOUQAPOLHRdDqNj3/84/j85z+PY8eOYXNzc8dyo5kygLKThZuXm8sY69nc3Ky4jmq242YZc6zW5Xbr8Spea6zVrseLfbKL1altOblPe8XqVLzWMgMDAwCAwcHButbnxjE19t8aU7POd+s+lYvHD58VtcRTz3HSNEDT8ohEBO6771qkUgILCx0YH9/atQ5zTF4dp3LxHDx4sCmxVCpTLh7jebWfYXu9H+zW4/fvPcD+3LFbj9fx1lrG2L9fOH8enbEYcqq6q39r18ICgqur6FhYQCYSATQNeU0DVLV03P20T376vK6nTLXvPbsyTp2n5s8Fr1+jVjimW7L43XOlcKWq75pmfZ5YP9+9+t6zlrE7jk7FUk8ZO24OT/kSgBuEENcLIbpQTF4T1kJCiMMABgF8s94NWQePWlpaQiqVQiKxa3Ou0XUdiqJAtxkWn4hovzJGTk4kgkilBEIhifHxPKcEon3POnhTNfYardgY8CkbjQLgNDxEtL+4dkUhpcwBOA7g6wC+C+CrUsrvCCE0IUTEVPQogNOymjTcfls7pvuJRqMIh8PLm2qGAAAgAElEQVRQbUbyc4OmaUgmk9AsXzRMeInIba0yb6wx5+3iYgZLS8FdUwIRtapKc77aMUYhtptSp5y9RivmSMVEtJ+5ehUkpXxeSvmrUspfkVLObv9NlVImTGVOSSl3zXFbC2uNrZFIKk38YFdVFeFwGJFIZEciG4vFyia8ROSs/TxPqqZ1tESSaJ7z1jofLlGz1ZuMllNpzlc7OVXdc0qdcpi8EhGV1xZXgNYa20bouo7R0dGaa1iNZDaRSCCZTCIWiwHwpvaYaD9yIrlr1eTYqAltpSSxmvlwiSqppymvwUhGO7e/rxtRac5XO2wqTETknNa6erNhrbFtxPT0NJLJJKanp+v6f6PmNrrdv8WL2mOi/ciJ5M5IjjXN/QHjnUyimSRSK2okKTXUW1MK7O6P2gjWohIRea8tElsna2w3NjZ2PNaKiSyRN8zNXOtlJMeqmnMwsvKsNcytWltMZKi1aW89/Uut6q0pBZiMEhG1m7a4gnKyxpaI9i8nkuNqWWuYY7FO29riVhkcitpTtQlrrU176+lfasWmvEREZGiLqyQna2yJiJrBmkQbgymVqy02kl7W7pJb9kpejZrVSglrrU17mZQSEZGT2uKqiDW2RNTq9qotto4gPDVVbMY8NeV+X2BqX+Y+rnvVtho1q5USVjbtJSIiL7XFVZGUcgnAkhDifq9jISJyWjHZzSIW64QQOQBie4nY47+Iduo5dw6DCwsI/Pt/j4KilGpiEYsVk1bj0aKgKNi6/fbmB0xERFQD1tgSEbUAcx/c+fliDe78fOtM70PeG1xYQM/586XBmsw1saxtJaL9orejFwDQ19nncSTkNNbYEpEjenp6djz6gd9iqjees2eBy5eBm28GZmeDOHIkiLExAAh6Eo+b/BaTEUdvb6/HkRSVi6dibGfPAqqK9bExBAIBdM/OFtczNgaMjTV4FvmH384dp/ntXHRaKx4/vxwLv54bfj2mEzdO4NGXH8U9Q/f4KjYex8a1RWIrhBgHMO7Euvr6+nY8ElF1Njc3dzxaSSlLz4XY3YTWvLyaMuWWW8vYxVTreuotY92ncvFUs53jx7uwthbE4cN5DA9nUO4lrifeeuJx4ziZy5hj8uo4lYsnnU43JZZKZcrFYzy3W1/X8eMIrq3hwM9+htf/+q9x6NAhwOaY262nWceikTJ2547deryOt9Yy1mPfDvvkp8/respUeu816/PUfG54/Rq1wjFdXFvERm4DT51/Csffe9zz7z1DNe9xp7ZVyz7tdX3n1bG00xaJrbnGttG7HE888QRUVYWmaTvumDh5t+Ls2bOlbRw5cqTh9Vm10p0VxuqOVoqVytP1ADStY3uUZPappdoFdB0dmgZR57zsRETtKJ0vJo4bWX42tpu2SGzNGr3Lcdttt+GFF14oravSneB6tnP8+HGsra3h+PHjWF1dbSjecmWsd1b8fOe63rt5XuyT23esnNynRmtP6ylDztK0ju0+tcAnPpHD5z/fiU98YvdUQER2OqamEFxbQ+Fd70I+HMabDzzgdUhERESucXXwKCHEh4QQfy+E+IEQ4jNllr9bCKELIc4LIV4RQozVuZ2WHDzqtddeg15hwnsi2p9UNYfDh/NYXxf4yleCSKUElpbapTckNUPpdlRfH7aWl7E5PAxg5zQ/RERE7cK1xFYIEQTwBQAfBnAzgI8JIW62FPu3AL4qpRwCcBTAH9ezLSnlkpTyk43E6zZd16EoCnRdx/z8PEKhEK5cuYJYhQnviWj/ev31ANbWAgDEjnlsiaqRnZ9HPhxGZm5ux9+NaX6M0ZGBYrLbPTrKZJeIiFqWmzW27wPwAynlj6SUGQCnAfy2pYwEcM328wEAF+rZkF9rbHVdx+joKHRdh6ZpSCaT0DQNiqJgcXER4XAY0QoT3hNR+zh3rgd33XUIul75o1fTOpBKCYRCEnNzGSwvb23PZ0tUnYKiIKPru6bwMab5yalq6W+dsRiCySQ6TTdbWbNLREStxM0+tr8E4Mem318HELaUOQXgG0KI/wdAH4DfqmdD5sGjLl26VM8qylpZWUE8HsfMzAxuuOEGALUNxnPy5Emsrq5CVVXMzMwgHo9jcnISFy9exC233ILnnnsOAOBkzACwvr5ec6xeYazu8CJWN7e5stKFeLwfMzOXMTKS8UVM9ZibuwavvNIDVd1CInFxz7KTk1f3eWgoA4c/JgD47/UB/BdTK8RT7XdI6X9vuQXY/v7BxeJ52DU5if54HJcnJ5HZ/tu1qorg6ipyqopLiURpPV0rK8WyMzPIjIw0vE9O8duxchr3z3+cvn6rl19fO7/GJfOy9Hjx4t7fxc3k19fLr3GV42of2yp8DMCfSSnfCWAMwNNCiF0xCSFOCSFkpR+ng4tGo1hdXa27VnVmZga33norZmZmMDIygkQigREfXQQQNcPKShcikWuxstJV9zri8X6srnYjHu93MLLm+/Snf4pf//UUZmYuVyw7MpJBIvFmTYk8Ub0yIyN4M5HYkahenpnB1q234vLMzI6y/fE4uldX0R+Pl11X18oKro1E0LWy4mrMREREZm7W2P4EwLtMv79z+29m9wL4EABIKb8phDgA4G0AfmYuJKU8hWLt7p6EEPLgwYPG87JlahmZ9sqVK6XHgYEBAMDg4GDVo8WOj49jfHy86XN0GSPhDg4O7lputx6vR0U2Yq12PV6OimyN1altuTEqcrlYnYrXWsb8HjFbWOjC6moQCwsdGB/fKrs+Y2qbaDRbam5rLqNpgKblEY1K1PIer/f8cqqM9Zh+4AOb+MAH/ldxHlH0NTWWcmXKvT5ev/fMMflpHlvjvHM7lkplysVT7XuimvfDjvVEIihEIugD0Gsuo2nIaxqgqmXPne6FBQRXV9GxsIBMJFJabkw/lI1GUVAU1+axtZ47duvxei7NWstYj3077JOfPq/rKePkNWc1Zey2Yz43vH6NWuGYiuDVx2q+a5o9j22j51U1ZeqZx9at6996ythxs8b2JQA3CCGuF0J0oTg4VMJS5h8AHAEAIcRNAA4A+HmtG/JrH1siKo7uW2ngI2Nqm1iss/Q3XQ9AUbq2HwvQ9Qz7mBL5gF3fXUM2Gt3Vhxe4OmhVp2XQRPblJSIiJ7iW2EopcwCOA/g6gO+iOPrxd4QQmhDCuIU7BeB+IcTfAfhLAP9G1jExpnlUZPOATY3q6+vb8UhEtasmKS2X/F6dx9X5hiW6HsDoaHdVgzgRUW0qDVqVtXTv4SjNRETkBFev6qSUz0spf1VK+StSytntv6lSysT281ellO+XUv6GlPIWKeU36tmOucZ2enoayWQSU1NTDcc/NzeHcDiM+fn5htdFRPYUpbBr1F8j2VXVnOPbi8U6d9UQE5G7CoqCreXlmkZpNie7RERO6O3oBQD0dbLiqt242ce2acyjIpv/bkyzo6oqFJsmU3tRFAWjo6MAgAsX6pqJiGjfMEbLc2rUvLGx4g8QdDym2VlAVQFNC7oyyt/Zs8b6gSNHKsfjFb/FA/gvJiOO3t5ejyMpKhdPtbH57bUt2X6z73inb79Jgx/5CHp+67d2v5nK8O3+OcRv56LTWvH4+eVY+PXc8OsxnbhxAo++/CjuGbrHV7HxODauLRJbIcQ4gHGgWMsai8WgququuWOJyD3G4ALGo5UXgzPYxXTbbRIvvGCUcX6wgxMnupBMBnHiRB633ba1Zzz1bscYcEtVc1CUQkODR9UST7MGj9rc3PTV4FHpdLopsVQqUy4e43m1g0dZ3w++HGjpttuAF15A9623Iri2hvzx48i8/PKe67E7d3yzTw2WsR77dtinaj6v/RSvtUy17z27Mk4PHpVOpz1/jVrhmC6uLWIjt4Gnzj+F4+897vn3nqGa97hT26pn8Khy13d+GzyqLRJbc43tHXfcgTvuuAMA0N3dXUpwrXcZzp49W1p2pMJdYKC17lYwVncwVqqWquagadhzwKxGXe2DDChK5SmByo08TeRnAV1H4LXXAADlL3OIiGqXzhcTx43shseRkNPaIrE1M9/lGB4expkzZwBcvctgZPsnTpxAMpnEiRMnMDw8XPp/692AF198EZqm4YEHHsDw8HBTaxHqLWO9s+LnO9f13s3zYp/cvmPl5D41WntaTxm6SlEKUJSMq6+PkTxX2wf56sjTgKJcrUU+d64HX/hCV6nml8hL5imBOmMxiCtXIEMhZDnWBRERVdAWQ4LWM91PNBpFOByGapmOwMpozrywsNBQjAZd16EoiiOjNhPR/lXrFEh20y4tLAwimQxiaqqjNL0SUTOUm+bHPCWQMW1QZnHRdmohIiIiQ1tcwZin+6mWkVxW6nurqirC4TAmJycbitFgJMoTExNMbomoaawjT+t6AHfddQgf/OAGwuE8AMGRoslV1il8yk3zY54SqNJ8uURERGZtkdjWU2NbLSMBNjdXboSqqjhw4ABSqRSmp6cdWScRkR1dD5StidW0Dpw/34NvfKMPup7B/Hy2bI0uUSPMtbLm2lig/DQ/dlMCERERVdIWiW09NbZ70XUdo6OjrtSoKoqC6667zvH1EhHpegCjo907ktirg0ztHFJBVXMYGtrE5ORFALU3bSaystbIAjtrZc21sQBYI0tERI5qi8TW6RrbWCyGZDKJ2PZd5UaU61M7Pz+PcDiMubm5htdPRGSIxTp3JbFG31pVze1IfBWlgGeeuYDh4fIDjBFVy6iV7Zye3lEjC+yslWVtLBERuaktEluna2yNgaWi23eVG2EkyeY+tdX27yUiqkU0mi0lsQZzTez0dDHxnZ5mP1pqnJHQdkxNIZhMQgA7amQB1soSEVHztEVi63SNraIoWF5ediTxjEajCIVCSKVS0EwDZADuNnkmov3HOkCUwehnu7FhTNvEWUGpPuX6zBoJbWZujjWyRETkmbZIbJ2usXWSoihYXFzE4cOHsb6+viOJdbLJMxGRHaOfbV8fcPhwHgA4rQ/VLKDr6D56dHef2fl51soSEZHn2uLKptEaW7fnllUUBQMDA1hbW9tRa+tkk2ciIjtGP9u5uQwGBoC1tcCuwaSIKumMxSBSKchQqNRnlgktEbWa3o5eAEBfZ5/HkZDTXL2yEUJ8CMB/AhAE8KSU8vOW5f8CwFMA3g7gLQCfkFK+Xut2pJRLAJaEEPfXE6cxt6ymabj99ttLf9d1HbFYDKqq4sYbb6xn1SWqqkLTNKimaQ0URWE/W2obPT09Ox79wG8xeRVPdzcQDAIHDgQxOwuoKqBpQd+9PoB/j1lvb6/HkRSVi6fa2Op+bc+eLZ40H/0oEAxCaBq6jxypbR1N4Ldzx2l+Oxed1orHzy/Hwq/nhl+P6cSNE3j05Udxz9A9voqNx7FxriW2QogggC8A+ACA1wG8JIRISClfNRWbA/DnUsr/LIQYBfA5AHfXsa1xAOP1xlou6dR1HUePHi31jf2Lv/iLelcPgEkstb/Nzc0dj1ZSytJzIXb38TQvr6ZMueXWMnYx1bqeestY96lcPM2I5cSJLiSTQRw/nsfAQHGQqeFhiQsXao/HjeNkLmN+jbw6TuXiSafTTYmlUply8RjPK62vmvdDufV0HT+O4Noa8m+9ha3V1eLyMu/zZh0vuzJ2547deryOt9Yy1mPfDvvkp8/respU+96zK+PUeWo+N7x+jVrhmC6uLWIjt4Gnzj+F4+897vn3nqGa97hT26pln/a6vvPqWNpxs8b2fQB+IKX8EQAIIU4D+G0A5sT2ZgB/sP1cB/BX9WzIXGNbz12OsbExjI2N7fjbI488glQqhf7+fszOzrbU3QrG6g7GSq1KVXPQNGB9XSCZDGB6GhgYAB54oIfT/VBFYmNjxyMRUStL54uJ40aWn2ntxs3E9pcA/Nj0++sAwpYyfwfg/0SxufKdAPqFENdKKd+sd6MXLlyo9193ePDBB7G1tYWZmRncdNNNeOONN/Ysv7Kygng8jpmZGYyMjDgSQ70qxeonjNUdXsS6vr4OwF/JtN9i8iqeW24BnnsO+OM/7sOjj/YjlZJYW+vA5uY1+NM/fcM3rw/AY1ZJuXguXbpU9/9W459JiQCAgpRVb8sLfjtWTuP++Y9f3g9+fe38GpfMy9LjxYsXPY7mKr++Xn6NqxyvB4+aBvCvhBDnAfwrAD8BkLcWEkKcEkLISj9OBjYyMoJEIlF1khqPx7G6uop4PL5r2crKCiKRCFZWVpwMkYioJn/91wewsRHAP/5jADfckMGnP/1Tr0Min+taWUHgH/8RACB91u+LiIjIzM0a258AeJfp93du/61ESnkBxRpbCCFCAD4qpdx1+0tKeQrAqUobFELIgwcPGs/Llqm3zbnRrnxwcLDsOjRNK/XTtZZZWFjA6uoq7rvvPiwuLpb62rrVLt0c61771Oh2nChjjbXa9XixT3axOrUtJ/dpr1iditdaZmBgoKFtutnHttbzy6kydn1szfE087337/6dxNGjEqlUAD/9aSf6+vowMBCoKZ5m9bG1+6x1clvlltvFY3y3uB1LpTLl4qn2e6+a94N1PV0LCwhcuQIZCED+63+NgwcPet6Hz66M3bljtx6v4621jPXYt8M++enzup4ybl1z1hqT+dzw+jVqhWMqglcfq/muaXYf20bPq2rK1NPH1q3r33rK2HGzxvYlADcIIa4XQnQBOAogYS4ghHibEMKI4bMojpBcM9HgdD+NMKYKsj43U1UVoVCoNBAVEZEXFKWA06e3EApJpFICCwtXv6R0PQBF6eL8trRDTlUhQyGIQgHBr3wF3aOjCLg0NR4REVEjXLuCkVLmABwH8HUA3wXwVSnld4QQmhAisl3sdgB/L4T4HoB/DmC2zm0tSSk/6UDYts6dO4e77rpr11y35qmC7CiKgsXFRYTD4R0jLxMRNZuiFPCZz2QRCkl88INXB87QtA4kk0HEYp0eRkd+U1AUZD/72WJyu7GBYDKJDt6gJSIiH3L11ryU8nkp5a9KKX9FSjm7/TdVSpnYfv5fpZQ3bJe5T0q5Vc92mlFju7CwgPPnz+9KYCORCEKhECKRiM1/FimKYlujS0TUTEtLQaRSAo8/Pohz54qDQahqDuFwHtFo1uPoyE8Cuo7Oz30OIpUC+vqQD4eR4w1aIiLyobZoc1ZLja2u6xgdHd1V81rJ5OQkhoaGdtW4JhIJpFIpJBIJm/8kIvKXaDSLAwck0ukgNO1aAMWaXF3PQFEKHkdHftKhaRCpFGQohNwnPuF1OERERLbaIrGtpcY2FoshmUwiFovVtI3h4WE888wzu2pcVVXds4mxUUtbayJNROQWRSnguuuKgzCk04J9a8lWTlWRD4exdfo0gl/5SrEp8tSU12ERERHt0hZXMrXU2EajUYTDYUSjUUe2XamJsZFIT0xMMLklIt+Yn89iaGgTvb0SyWQQmtYBXQ9gdLSbSS6VJSyPREREftIWVy+11NgqioLl5WXX+rpaa2ij0ShHRCYi31GUAp555gJU9U0cPpzH+rrA1BQHkKKdOqamEEwm0Tk9jczcHPLhMLLz816HRUREtIub89g2jZRyCcCSEOL+Zm5X13XEYjGoqlpKlI1RkmOxGBRFKY2IbMxxS9Suenp6djz6gd9i8mM8R44AX/pSEOfOATffDAwPA5oWRG9vr2cxmR+9ZsTh1ethVS6eamOr67UNFO9/BwMBBO+4A7jjDgSr/++m8tu54zS/nYtOa8Xj55dj4ddzw6/HNNQZAgD0d/f7KjYex8a1RWIrhBgHMN7s7RrNjDVNKyW2qqpC0zREo9EdiS+bIVO7MybwNh6tvJgA3S4mLyaqt4vHy4nqjTjuuCODV17pxLFjWTz0UA4AkE57M1G9+TXy6jiViyedTjcllkplysVjPK+0vmreD9b1BI8dQ+fnPofsxz+OXJXb8aqM3bljtx6v4621jPXYt8M++enzup4y1b737Mo4dZ6azw2vX6NWOKZ3Xn8nHv/24zj2nmNVfdc06/Okmve4U9uqZZ/2ur7z6ljaaYvE1lxj69ZdjnJ3K2ZnZ0uJrPH3sbExjI2NAQDe//73I5lMYnZ2tvS3ZmilOyuM1R2tFCt5L5EoTv+TSATx0EM56HoAsVgnVDXHUZL3uWAiAZFKIbi0hMItt6AzFkNOVVHg1HVE1KKe/eGzSOfSePrbT2PyfZNeh0MOaovE1sytu2fl7gTfdtttOHPmzI7l5vU8/PDDmJ6exltvvYXnn39+V79et2thjEc/37mu926eF/vk9h0rJ/ep0drTespQ61LVHDSt+AgA09OdWFsLYmoKePnljMfRkZfykQgC3/kO8uPj6IzFEEwmAU1DhoktEbWodL6YK2xkNzyOhJy27waPaiYjkV1bW8MUp0cgIp/aPYft1fFvdT3A6YD2MXONbX58HDIUQj4S8TosIiKiXdriSqWW6X6abWNjY8cjEZHfzc1lEA7nMT+fhaYVR0qemGByux8Z89hmo1EEl5YgUil0fu5zCHDcCCIi8pm2uErxa42truv4+c9/DgDo6+vzOBoiotqpag6hkEQqJaBpbdd7hSooKAoyuo6CoiAbjUKGQhCpFLomJpjcEhGRr7RFYuuXGlvrHLaxWAxXrlxBKBTCPOf9I6IWoOsBHD3ajWQyCE3rgKIUsLhYrME1+uDS/lRQFGydPl1Kbju252YP6Dq6FIWJLhERecq1xFYI8ZQQ4mdCiP9hs1wIIR4TQvxACPGKEOK9DWzLkxpbayJrzGGrbX/ZR6NRhMNhLC4u7ho4iojIK0a/2XPndo+aHYt1IpUSCIVkKZHd3QeX9quCoiCzuIh8OIzc9tzsHZqGYDKJzlgMABNdIiLyhps1tn8G4EN7LP8wgBu2fz4J4Iv1bsiNGltd1zE6Orrn/LPmeWyB4hy24XAY6vaXvaIoWF5eZlJLRL4Si3UimQziU5/657uS22g0i3A4j9Ont5jIUlnm5snAzn64AEqjJ3doGpNcIiJqGtcSWynl3wB4a48ivw3gz2XRfwNwUAjxjnq25UaN7fT0NJLJ5J6jGRs1suZE1qjFJSLyq2g0i1BIIp0OYmFh0OtwqMVZE91sNFqq0TVqc83NlrtHR5noEhGR47wcCeSXAPzY9Pvr23/7aa0rklIuAVgSQtx/6dIlR4IrFAqlx0QigUceeQSf/vSnETFNczA0NITnnnsOAHDx4kVHtuuE9fV1AEBPz+5mhn7DWN3hRax+fH38FpNf4hkaAp58sguPPHIAn/zkT3Hx4tXB7U6evBarq0GcPJnD0NBbWFnpQjzej5mZyxgZcX9OW7+8RoZWiKfa772m7cvQELD93dg1OYn+eByXJyeRuXgR1548ieDqKnInT+KtoaHSv3StrBTLzcwgMzJS12b9dqycxv3zH6euORvl19fOr3HJvCw98vq9Mr/GVU5LDB4lhDglhJCVfuz+f2VlBZFIBCsrK1VvU9M03HrrrdA0DfF4HK+88gq++MW6W0sTEfnKyEgGf/qn38P73nd5x99nZi7j1lu3MDNT/Hs83o/V1W7E4/1YWelCJHItVla6vAiZWlBmZARvJhKlZPXyzAy2br0Vl2dmdpTrj8fRvbqK/ni87Hq6VlZwbSSCrhq+x4mIaH/xssb2JwDeZfr9ndt/20VKeQrAqUorFELIgwcPGs9Lf19YWMDq6ioWFhYwPj5uLl9uWwCA8fFxjI+PQwiBH/7wh/jud7+LD3/4wxgcHCyVsVuHeT1elNnc3AQADA4O7lputx6v4rXGWu16vNgnu1id2paT+7RXrE7Fay3zi7/4iwCAQ4cOlS3rJb/F5Od4JiaKP0A3AOCP/ghQVUDTuqGq3VhdBR57rHu7THNi8gM/x1NrbJ7uy/YJ1m39+/aJ1q1p5eN77DFgdRXdjz2GSief346V07h//uG3WP0Wj8FvcfUf6MdPr/wU1/Re47vYAP+9Xga/xmXmZWKbAHBcCHEaQBjAupSy5mbIQLGPLYBxu+WqqkLTtFJf2JoDTSSQTqfxjW98AydPnqz6/3RdRywWg6qq7HdLbc9Ipo1HKy9uVtjF1KwbOdZ9KhePH26C2cXz4ovFKX9UNYfh4QJOnAhA0zrw8MNZpNMF2201Eq85Jq+OU7l40ul0U2KpVKZcPMbzam/O7fV+sFuP6/s2PAycOVMsU+a1Dpw4gQ5NQ+7ECRRM50ZA19EZiyGnqti88cbS/vlinxwuYz327bBPfvq8rqdMte89uzJOnafmc8Pr16gVjumd19+Jx7/9OI6951hV3zXN+jyp5j3u1LZq2ae9ru+8OpZ23Jzu5y8BfBPAjUKI14UQ9wohPiWE+NR2kecB/AjADwD8CYDfq3dblUZFbnRQJ1VVMTQ0hMnJyZr+r5oBqIiI/EjXA5iY6CrNZwsUp/1ZXuZoydR81gGqDOYRmK04UBURlfPsD59FOpfG099+2utQyGFujor8MSnlO6SUnVLKd0opvyyl/JKU8kvby6WU8gEp5a9IKX9NSvmterfl9jy2iqLgmWeewfDwsFubICLyFet8tsbct7reEkMz0D5hHoHZykh6jfl1DZyCiGh/S+eLNaIb2Q2PIyGnedkU2THmUZF7e3td2YYxEtheI4KdPXu21Oz5yJEjeOKJJ0q/N3MksWpi9QvG6o5WipX8KRrNIhYDVDUHRSlAUYq1t7EYoChb0PUAYrHO0nIiLxQUBZnR0eIvFy7sWJaNRoFYrDS/rsGYggixGLYsNcABXS82eVbVXbXDRETkb22R2JpV0y59r76vdm3Oq+n3deLECSSTSZw4cQK33XYbbrvtNrzwwgs7+rLZbcvNfnN+7mtUb/8LLwePcutYujF4VL39XespQ+1FUQoYHb06vY+q5qBpxYRX1wM4erQbqZSApgGK4v40QES1KihKKXE1f4LliqOh7Up4AVPSq2nImK4PzH15mfASEflTW7QpszZFNvrT6jbNjGKxGJLJJLQyfXIaoRZCZMoAACAASURBVKoqwuFw3YNUERH5laIUoOsZKEphVzNlA5srUyuw668LFJPeck2b7frysh8vEZF/tMXVh3XwqEqJazQarZiA6rqO0dFR2+S4nEYHqSIiagXRaBbhcB6nT+8cSErTOrabK3dC1wMYHe1mkkstxS7ptevLa9TwGv142X+XiMg7bXHFYa2xrZS4KoqC5eXlPRPQemp1K9UUExG1A7vRkVU1h3A4j2g0i+npTiSTQUxNtV2PF9qH7BJeo4bXaNZsJLpGzS4TXSKi5mmLxLbSdD/1qKZW10rTNFeaOBMRtQKjuTIAvPaa8fVSvn82UTsoKAq2lpdLCa+1KXOpRnd6mk2WiYhc1haJrbXG1ok+tEatrvH83LlzFf+HfWyJaL8p1682FuvElSvFPrjz81kPoyNqLmvNrpHoCqDUZJm1uERE7miLxNZaY1ttH9pqmg0btbALCwsV42AfWyLaT3Q9gImJ4jRAmna1ybFdH1yi/cZIdDNzc6Umy6XmylNTTHCJiBzUFomttca2mgTTrlbXOmiUUQs7OTnpUvRERK3JGB35wAGJ9XVRqrW164NLtF+Zmyxba3HN/XHZXJmIqH5tMaqHlHIJwJIQ4v5KZY05bMfHxwFgV62ukfDGYjEoilL6uWCZ+J2Idurp6dnx6Ad+i6nd4pmdBVQVuHRJ4NVXBWZnuzE25m1MTjPi6O3t9TiSonLxVBub315bp7XM/o2NFX/OngVUFUFNK8b8yCNAMongI48Ad9yx69/8di46rWWOn4lfjoVfzw2/HtNQZwgA0N/d76vYeBwb1xaJrRBiHMB4NWWNxBVA2WbI0WgUsVgM0TITtxv/o2kaotEomxwTmWxubu54tJJSlp4LsXtAIfPyasqUW24tYxdTreupt4x1n8rF06xYypWpJx7z8ttuA86cKdbUTk114K23BJ5/Povbb8/XHa85Jq+OU7l40ul0U2KpVKZcPMbzSuur5v1gtx4vz9Nqy9idO3br8TpeDA8DZ85gO2iIhx9GZyyG/NgYgv/yXyKnqjtGYbYee1/uU41l/PR5XU+Zat97dmWcOk/N54bXr1ErHNM7r78Tj3/7cRx7z7Gqvmua9XlSzXvcqW3Vsk97Xd95dSzttEVT5FpGRTb639olrpWmAjL63Ma256zbSz1z4RIRtRpFKWBgAFhbC5T62nIeW6LaGM2Vg0tLZacM6qliEEsiquzZHz6LdC6Np7/9tNehkMPa4orD2sd2L9XMYbsXo8+tXWJs5sTozERErcCYw1ZVc9D1AI4e7d41qBQRVZaNRstOGTS4PYgl++ISNSadL9aIbmQ3PI6EnObaFYcQ4ikA/weAn0kp/7cyyw8D+FMA7wVwQko5V++2zH1s3WqXbrQrHxsbw1iVncg++tGP4tVXX8VHP/rRprZLb6W28IzVHa0UK7WH4kBROWhaB9bXgVSqON2Pqua8Do2opRQUBZnR0dLvOVUFNA0XH3gAANAZiyGYTCIwMYHM4uKO5spERPuZm7fS/wzAEwD+3Gb5WwAeBPARJzfqVn+Hevp9PfXUU7h8+TKeeuopHD9+vOZY6i1jbQvv575G9fa/8GKf3O5j4OQ+NdrftZ4ytH/peqCU0K6tBXH4cAHhcB7RaBaKwnOEqBEFRUFGUbC5PYhlfnwcgZdegkil0KFpyDCxJSIC4GJTZCnl36CYvNot/5mU8iUA2Ua3VUtTZC+89tpr7GdLRG3JPJctIBAO5zE3l+F0P0QuCX7lKxCFAuSBA6XmykRE1CajIpubIl+6dMmVbayvrwPYu2nnysoK4vE4ZmZmMDIyglOnTuHee+/FxsYGVFVFIpFwJbZ6YvULxuoOL2L14+vjt5jaMR5VvXZ7LtsCCoU8JifXMTSUQb0fxe34GjmpXDzVfu/5bV+c1u77V3jhBbzji1+ETKUAALl3vxtv3nILcPGix5E5oxWPn1vXnLXy62vn17hkXpYeL/ro/ePX18uvcZXTEoNHCSFOCSFkpR+v44zH41hdXUU8HgcAjIyM4KGHHkJfXx8+9KEPeRwdEZHzZmYu49Zbt/Dud+fxve91Ihq9BpHItVhZ6fI6NKKW17WygmsjEXStrOAdX/wiQq+8Atnbi61bb8U6B6YkItqhJWpspZSnAJyqVE4IIQ8ePGg8t1uXufyey81ljL6Kg4ODtuvQNA2apkFVVRhxPPvss9jY2MCzzz6LEydO1BRLvWXMse61T82IpVIZa6zVrsfLPrbWWJ3alht9bMvF6lS81jIDAwMNbdPNeWxrPb+cKmM3j605Hj/MY1tLPNZ9ikQEIpECdB3QtDzW1zuwuhrAqVMdGBgojpZcrklypXls9/qsrWY9tZSpZh5b4zPd7VgqlSkXT7Xfe9W8H+zW4/W8k9WUsTt37NbjdbzVlOlaWEBwdRVd992HNx94AMFgECIWQ0FR0CcE+nwWb61l/PR5XU8Zt645a43J/Lng9WvUCsdUBK8+VvNd0+x5bBs9r6opU888tm5d/9ZTxk5L1NhW4kUf23Jz1CqKAl3X655KiIioVSlKAbqewfx8FuFwHoBAMhnExEQX57IlqlNOVSEPHIBIpdD/7LO48MwzHAWZiMiGa1cbQoi/BPBNADcKIV4XQtwrhPiUEOJT28t/UQjxOoA/APBvt8tcU8+2pJRLUspPOhd9ZdY5ao2E1jpI1NzcHMLhMObn55sZHhGRJxSlgOXlLczNZRAKSaRSgsktERERuc7NUZE/JqV8h5SyU0r5Tinll6WUX5JSfml7+Rvbf79GSnlw+/k/1bMtN2tsjYT13LlzO/4ejUYRDoehbo9IqGnajkTXwFpcItqPFKWAz3wmi0CgmNxqWkv0fCHylY6pKYgrVyAPHMCbHAGZiGhPbXGlYR4V2el1GwlrJpMBAHzhC19ANBqFoihQFKXUDlxV1VL/WiKi/U7XA/j85ztRKAiEQhKqmvM6JKKWIzY2AADy7W/H5vCwx9EQEflbW7QNc7PGVlVVhMNhTE5OYmFhAclkErFYrLTcXBvLmlkioqJYrBOpVDGpXVzMcE5bonr09e18JKKG9Xb0AgD6Ovm+ajessa3AqJm9cOECgKs1toapqSmsra1hamoKL7/8stObJ2oZxvxmfprnzG8x7Zd4zp4FLl8Gbr4ZeOwxgSNHuj2PqV5GHL29vR5HUlQunmpj89tr67S23L8nngAefBABAAPf+hYyIyO+ORed1orHzy/Hwm+fUwa/HtOJGyfw6MuP4p6he3wVG49j49oisRVCjAMYd3s7w8PD+J3f+Z2yw01vbGxAURSoqspaW9qXjOHgjUcrL6f7scbk9XQ/5nj8MN1PLfFUc5yOH+/C2loQhw/nMTycQblTotJ0P5ubm76a7iedTjcllkplysVjPK92up+93g926/F6eo5qytidO3br8TreasoEtrbQ9Q//AJFKoe+P/gjrv/mbex5vr+OttYyfPq/rKVPte8+ujNPT/aTTac9fo1Y4potri9jIbeCp80/h+HuP+266n0bPq2rK1DPdT7nrO79N99MWia25xtatuxx2dyueeOIJqKqKS5cuIZlMYnZ2FmNjY67EUK1WurPCWN3RSrFSa9P1ADStwzJfrbA8ElE9OjQNIpWCDASw8cEPeh0OUVtI54uJ40Z2w+NIyGltkdiaOXn3TNd1xGIxqKqKG2+8EcDuO8HDw8M4c+YMdF2Hpmk4ceJEU2saypWx3lnx853reu/mebFPbt+xcnKfGq09racM7T+6HsDRo13box4DilIcZG9uLoNYrBPRaNbjCIlaWz4SQeCllyAKBfR94xtYv9/xHldERG1j3w4eZTfvrJl1rtq9cFofItpvzANERSJ5KEpxvlpjLlsOGEXUmODTT0MUCpAHDuDi5KTX4RAR+VpbJLZSyiUp5ScB7JmomlWTtFrnqiUioqui0SzC4TwWFzNIJIJIJoOYmurA6Gg3dL0tvl6IPBPQdQReew0AIK+7jtP9EBFV0BZXHuYaW/NUPHuxJq3lanBZC0tEZE9RCtD14lQ+qppDOJwHIJBMBjE93ckEl6gBHVNTEFeuQB44gOz8vNfhEBH5XltccZhrbM1T8ezFmrRqmrZrjtpqVNOkmYio3RlJ7vx8sRZ3Y0OUanCJqHZioziwjXz721HgDXYiooraIrE119jWW7saiUQQCoUwPl7brEFGQlxNP1wionZU7Fe7s39tX2nee46MTERERO5ri8TWXGNbr0QigVQqhaWlpbLLz507h7vuumtXzayqquyHS0T72tRUx67a2bm5DMLhPObnOTIyUV227w6Jn/8cAbYKIyKqqC0S23pGRbYyElS7pswLCws4f/78rppZczNkNkkmov2pWCv72muBUp9ajoxM1Jjs/DxkKARx5Qo6pqZw6K670HPunNdhERH5lmuJrRDiKSHEz4QQ/8Nm+TEhxCtCiG8LIc4JIX6j3m3VUmOr6zpGR0d3JaCVBoqanJzE0NCQbc0smyQT0X41P59FKCRx5YrgqMhEDikoCjKLi8iHwxAAes6fx+DCAgK6ju7RUdbiEhFZuHnl8WcAPrTH8v8J4F9JKX8NQAxA3TWu1hrbvQZ0Mqb5qXWQqOHhYTzzzDO2iS+bJBPRfqUoBSwuZnaMihyLdXodFlHLKygKMrqO7Pw8NoeGcHFyEp2xGILJJDp4I52oLr0dvQCAvs6+CiWp1bg2XKWU8m+EENftsdzcnua/AXhnA9taArAkhLj/0qVLOHnyJFZXV6GqKmZmZhCPxzEzM4ORkRFMTk4iHo9jcnISFy9erHob6+vrAICenp6yy2+55RY899xzAFDTet1QKVY/Yazu8CJWY1t+en38FlM7xzM2Vvw5exZ48EHg8uUgvvnNXhw54l1MTjDi6O3t9TiSonLxVBub315bp7X1/o2N4cIttwAAgocOAaqK4Ec+gp7f+i1A01DzG82HWvH4+flzwQ/8ekwnbpzAoy8/inuG7vFVbDyOjfPLPAz3Avh/7RYKIU4BOFntyszJbDwex+rqKuLxOEZGRko/tfrbv/1bfPGLX8TDDz9c1/8Ttbs33njD6xB28VtM+yGem24Cstm34fvf78KnP53Biy/+o+cxNaIV4rlw4ULd/9tO9s3+3XQT8MwzuDYSQffqKrb+8A9xeWYG/fE4Ls/MINOi1yitePyqfe+5za+vnV/j+i+v/hds5DbwJ9/6Exy7/pjX4ZT49fXya1zleJ7YCiEUFBPb/92ujJTyFIBTVaxLHjp0CBMTE5iYmAAAvO1tb4OqqtA0DYcOHao7zieffBKvvPIKHnvssdK6/a6R/W02xuqOVoqVWs/KShfi8X7MzFzGyEim9HchxI5HInLe5ZkZYDuZ7Y/H0b26CsTjeHNkBF0rKy2f6BK55UruCgBgM7vpcSTkNE8TWyHErwN4EsCHpZRvOrHOdDptrBtAsW/smTNnAADPP/88NE1DNBqFoihlL7qklNYYAQC///u/j4WFBZw4caK0DfPyvdbT7DKbm8U3qvFot09+iNcaa7Xr8WKf7GJ1altO7tNesToVr7XMwMAAAGBwcLCu9blxTI39t8bUrPPduk/l4vHDZ0Ut8RjLdT2A++7rRiolsLDQgUjkamL7H/9jHrFYANFovubzwRyTV8epXDwHDx5sSiyVypSLx3he7WfYXu8Hu/V4eZ5WW8bu3LFbj9fx1lrGeuxFJIJCJII+AOjvR17TIKNRHDx4EN0LCwiurqJjYQGZSAQBXUeHpiGnqsjffrtv9slPn9f1lKn2vWdXxqnz1HxueP0atcIxFcGrj9V81zTr82TXe9yj7z1rGbvj6FQs9ZSx41liK4R4N4DnANwtpfxeg+saBzBeqdzU1BTW1tYwPT2N1dXVmrYxPDyM4eFhHDp0qKoXloionU1PdyKVEjhwQEJVczuWKUoBirK1/RtrbYncVlAUZBSldH2SjUaBWAy57QEtO6amEFxbA6amkK/x+oeIqFW4Od3PXwL4JoAbhRCvCyHuFUJ8Sgjxqe0iKoBrAfyxEOK/CyG+Ve+2apnupxZ7ja5MRLS/FRPW664rXkgrShen+CHyCWM05cL2TA7G7SXjkVMGEVE7cu0qREr5MSnlO6SUnVLKd0opvyyl/JKU8kvby++TUg5KKW/Z/vnNerdlne7Hzvz8PMLhMObm5qparzE1kHluWrt5cImI9pO5ueL0PnffncPERBeSySA0zfNhG4iojOz8PPLhMLLz8wCwY8qggK6jS1GY5BJRy2uL2+vV1tgqioLl5WXbuWitotHorrlpNU2rOA8uk18ianeKUsDy8hYSiWCpSfL6umCtLZEPWWtws9Eo8uEwcqqKDk1jkktEbaEtrkCqrbGtlbkZ8l133YVz585BVVWEw2FEo1Hb/6sm+SUiageRSB6hkMTb3y6xthZgrS1RCygoCraWl1FQlOKAUpYkt9Ny/cKEl4haQVsktm71sTVomobz589jYWFhz1pfo09uJBKpmPwSEbUyXQ9gdLQbTz9drLHt6wPC4fyugaSIyN/MtblGkpu1XL+Ya3UN7KdLRH7TFomtWzW2BlVVMTQ0hMnJyT3LGTW1iURiR/LLQaiIqN3EYp1IJoPY2BAIhSTuvjsHXc9AUQpeh0ZEdbI2WTaYa3UNRj9do3aXtbpE5LW2SGzdrrFVFAXPPPMMhoeH9yxnNFM298kFria8ExMTTG6JqC1Eo1mEw3n09QGplEAiESwtM2pz2d+WqD2US3iNfrpG7S5rdYnIa21x1eF2jW21jFpZc03t6OgoIpEIQqEQUqnUjhGWiYhalTF41Px8dlcTZKM2Nxbr9DBCInKTuZ8uUF2tLpEf9Hb0AgD6Ovs8joSc1hajfEgplwAsCSHu9zoWXdehaRqi0WhpuiAAWFxchKZpu2pzidpFT0/Pjkc/8FtM7RjP2FjxB7haYzs7C6gqoGlB9PT04OxZ43fgyBH3Y3KSEUdvb6/HkRSVi6fa2Pz22jptv+yfX87FXbY/DILmv21/GAQ1DT3nzu35QdCKx88vx8Kv54Zfj+nEjRN49OVHcc/QPb6KjcexcW2R2AohxgGMu72dc+f+f/buPbiR674T/fcAfAwfIw7X1iae2LXjVGRP7JStsbxBhlnuTmPsuw5nB+uxpHAcWZtYtlNKMqsYBbLsFd2tcbcp2wF5qUjyRpVYs95MbnloXSlZTkWVijRslXkvfeG61DiyvaEfyaoi3YnihzgMQXIIEjj3D7AxINgNNIAGuwF+P1VT4BCH3b9GNx4/nHN+Zx5f+tKXoKqq45JBxRWRreRW0zQoiuJ6mSGiZrS+vr7jtpSUsvCzEKLs/W7a2N1f2sYppmq3U2ub0mOyi2evYrFrU0s8lc6TaeYrI6vqJo4fz2F9XWBsLL/O7dhYFgMDmbL7KY7Jr/NkF8/a2tqexFKpjV081s+Vtufm+eC0HT+vU7dtnK4dp+34HW+1bUrPfVMc0/HjwHPPAQA6o1GEUylkx8aQGRhAyDTRpuvYVFXkFMX31+ta2rh97jm18eo6Lb42/H6MgvQe7NRmenEaq1uruHD1As6955wvn09qfY57ta9qjqnc5zu/zqWTlhiK7PUcW6d1aKempiou41O8HFC16+YSETW7RKINqVQYIyM3hyFr2hYrJhPtc6VDlYuXFgqZJg7ffXe+V5eowday+cRxdXPV50jIay2R2Ho9x9YaQlyawMbj8YrL+JTOsyUialWmGYKidJQUiRIlt/n5uKyYTLS/lRagKl5aqN0w0HX1Kn7m/vtZaIqIatYSQ5GL59h6MS59fHwcmqZB1/Ud48pPnjyJe++9FwBw5cqVQpuTlSaN7bFmGgvPWBujmWKl5mUViRoeDmF6Op+4Tk5uFoYiExE5ySkKNk6cAABsAsCv/zrCa2uAriOznfyWDlcmIiqnJRLbYl7Mdzh+/Die254TUjqu3Jq7MzY2hlQqhbGxscIyQFbhKE3TcGL7xbqeWGptUxpzkOca1Tr/wo9javQcAy+Pqd75rrW0of1HVTdx9mwI6bSArrdBUTJ+h0RETSinKPinJ55A/9QUQkVFNtsSCYQXF4GREWwsLPgYIRE1g4YNRRZCXBBC/EgI8R2H+/+jEOIlIcS3hBD/rxDi39Sxrz1f7kdV1V1r1lqFo0qX9LGGJnMNWyJqJYqSw/R0Zsf8WV3Pz7E9e5br2BKRe+sDA7j21FM7emaLJzaETBMdisKhykTkqJGfOr4C4ANl7r8C4N1SytsB3Afgy7XuyOviUXbm5+dx9913F5JTu8JQVuGo0iV9nBJeIqJmZ82fzf/cgVgsi95eiXRacB1bIqrL5uQkspEIMhMTaB8ZQTiVQlsi4XdYRBRQDUtspZRfB/B6mfvT8uY4xh4ANY9p3IseW13XcfXqVSTKvKA6FY5ySniJiFqF1VP7+c+349Of3kQkkuU8WyKqS05RsDE7i5yi3Oy9XV1lzy0R2fJ1jq0Q4gyAzwP4lwBO1bqd4uJR169f9yS2ubk5JJNJjI6OYnBwELlcvppnLpdDtfu4/fbb8cwzzwAAlpaWPImvnOXlZQDNUTiIsTaGH7EG8fEJWkytHE883oGPfexfIJ0O4b//d+CWW7aQTqextFTdvNtWfoy8YBeP2/ekoB2L13h8za3S8XWcP49bVBVtr7yC8CuvYEvTsDQzs5ch7uLVZ856BfXaCGpcMisLt3vxudytoD5eQY3Ljq8ToKSUfy6lPArggwAcF4cVQpwXQshK/7yMLZlMYmFhAclkEgAwOjqKd73rXRWHE8/NzSEWi2Fubs7LcIiIAm1wMIMnn3wdd9yxgfX1EBYWOqGqt/gdFhG1kLZr1xC6cQO5nh6sjI76HQ4RBUwgqiJLKb8uhPh5IcQbpZQ/sbn/PIDzlbYjhJCHDh2yfnbaV3F7x/s/+9nPwjAMaJqG/v5+vP/978f73/9+HD58uOw2pqamsLCwgI9//OO4dOkSFEXxrSpyf3//rvudtuN3VWQrVrfb8bMqcmmsXu2rEVWR7WL1Kt7SNn19fXXtsxHntNbry6s2pcdkF49fzz271wo32yl3nmIxIBbL4T3vyc+tDYfbdj32phkqLAdkrWtbvI3imPw6T3bxWO8tjY6lUhu7eNy+77l5Pjhtx8/r1G0bp2vHaTt+x1ttm9Jz3wrH5Pb1OmSa6Pz4xyFWVyF7e7E5PY0eRUGPz8fk1WdOt22c9lN8bTTLOd2LWJzaiPDNWzfvNXv1euLmOe7Vvqo5pkZ//q2ljRPfemyFEL8gtiMXQrwHQCeAn9a4Lc/n2NoVh3JD0zT09vYinU7j7NmzrIRMRPvOxES+UvLExO5hyNZcXKfCUvPzXbj77sOsqExE+YQ2GkX7yAhEOg3Z24vM9DTXtCUiWw3rsRVCfBXACQBvFEK8CuAhAO0AIKV8AsCdAP6TEGITwDqAYekmFbdRPMe23rhN04RhGFBVteqkFsgnxNPT0xgeHkY6nYZhGIhGo/WGRRR41tyLIM3BCFpM+yWeU6fy/4DwrvvGxwFNA3Q9jO7u7l33/+EfhnD1aifGx4GhIU/Dqon12NjF6ge7eNzGFrTrz2v75fiCci16zfb8jY8DqRTwjncAAwMQuo7Okyd9inC3oJyLoF4bQX1O9rb3AgAOdh4MVGw8j/VrWGIrpfxwhfu/COCLXuxLCHEawGkvtmUYBlKpFAzDKCS2pmniM5/5DOLxOO66666K21AUBZcuXSokyET7gTVUxbot5edQ5NKY/B6KXBxPEIYiVxNPvedpYAB4/vl8m7W13W1+//eXoOtvwOuvt+Mv/zJjO1zZ7b68OCbrsVmzgm1wLJXa2MVj/ex2KHK554PTdvweOuimTfHxtcoxFSs9961wTJVer8OnTqH9pZew+Ru/ga14PL8Nm/cYv47J7XPPqY3XQ5HX1tYCf073MhanNmfeegaPffsx3PPOe3a9XgRhKHK915WbNrUMRbb7fMehyA0gPVzHVlVVRCKRHQmptdTP/fff73poca1DmYmI9rOBgXUcPJjD4mLIdriyaYagKB0cqkzUokKmWVjOJzwzA5FOI3z5st9hUQt5+u+extrWGi5++6LfoZDHWuKTgZdzbO0SUk3T0N3djbW1tYpVkYmIqD7x+JLjOriJRH6ObiIRiNqHROSBkGni8N13o2t+Hm26jnAqhTZdx5amIRuJYJOj38hDa9l8j+jq5qrPkZDXWuKTQfEcWy/GpV+5cgWapkHXdZw8eRJDQ0O4cOECkskkxsfHAzf2vVQzjYVnrI3RTLHS/mWa+V5ZTdsqDDkG8r22d92VcRh2JEpuiaiZhUwTnWfPQqTTwNQUtj73OWA7qc0pCjZOnPA7RCJqEi2R2BbzYr7DuXPnsLi4iHPnzuHFF18EALz3ve/F9PQ0Dh8+HJi5Vk5tSsfCB3muUa3zL/w4pkbPMfDymOqd71pLGyI71vI+pckrABhGO1KpMHQdUJTdFZTtTE5uFrZHRM0lZJqFnlirsnG7YUCk08h2d2MpHke/oiDDaVxEVAMORbaxurq645aIiNwzzRCi0c5CUptPXnd/j6qqm4hEslUlqYqSg2lmdiXJRBRsIdNEx/BwYZixZVNVkY1E8E9PPIH1gQEfIySiZtcSia2XxaOIiKg+Vk+sNczYLnm1hiGr6iaTVKIWU1wAytKm64W1aLc0rfD7nKJgY3aWSS0R1a0lEluve2yJiKh2Vk+slbQW97BaVY1HRm4mv0TU/IqTWasAVLthFO63CkFlpqcLw5CJiLzUEomt1z22PT09O24BYH5+Hnfffbfr5X6IiPYDu+V3FCWH2dkN255Ya2gyIBwrHxNR8IVME53RaKFXtlI145yiIGOaTGqJqGFaIrH1usd2YmICR48eBYBCIjs1NYWrV69yuR8ioiLVLr9jDU2emMg4Jr9EFFxWz2z7yMiOXlkrmbUKQzGJJaK91hKJrdc9ukMNtAAAIABJREFUttYatouLi0gkEgCAeDyOY8eOQSuaF0JEtN+troodt5Ww+BNR8youACWAHb2yTGaJyG8tsdyPEOI0gNN+x0FERETUiqyk1ioAlZmYKCSxXFWaiIKgJRJbKeVlAJeFEJ/wapsf+chH8IUvfAH33nsvgJ1DkU9wsXCiXbq6unbcBkHQYmrFeA4etG5DnhxXUB+j7u5unyPJs4vHbWxBe2y9tl+Oz7drcXwcSKeBgwch/vzPceDkSU8334znL8ivC0EQ1HPa294LADjYeTBQsfE81q8lEtt6e2xN04Su69A0rZC0Xr58Gel0GjMzM4jH44jH45iamuJQZCIH6+vrO25LSSkLPwux+/v94vvdtLG7v7SNU0zVbqfWNqXHZBfPXsVi16aWeKz7reV67rkni5mZMDRtC+vrubrjLY7Jr/NkF8/a2tqexFKpjV081s+Vtufm+eC0HT+vU7dtnK4dp+34HW+1bUrP/V4eU8g00f7665BHj2JrchK5gQFID54TQXq9rqWN2+eeUxuvrtPia8Pvx6gZzumZt57BY99+DPe88x5X7zV79Xri5jnu1b6qOaZyn+/8OpdOGjbHVghxQQjxIyHEdyq0+9dCiC0hxF217qveOba6riOVSu0oDKWqKiKRSCGRHRgYQDweh67rrIxMRPuetVzPxYthzpklamHWEOTQ4iLQ18c5tNT0nv67p7G2tYaL377odyjksUYWj/oKgA+UayCECAP4IoC/rmdH9VZF1jRtRxIL5AtIzc7OFgpJAfnhyKlUCmfPnmVyS0T7XP4b1ZdfDu1Y6oeIWkubrufn1YZCyMZifodDVLe1bL5HdHVz1edIyGsNG4ospfy6EOJIhWb/GcDTAP51nfsqzLGtZVz60NAQhoaGyrbp6urCpz71KXziE5/AysoKHn74YZw6darGiBurmcbCM9bGaKZYqTlNTGRw9mwn0mkBXW+DomQK91nDlFV1E9Fo5aFDRBRcW5qG0HbRqPDFiwjPzOSX9mG9ESIKGN/m2Aohfg7AGQAK6kxsi127ds2rTe3w2muv4bbbbsOf/MmfIJlM4oEHHnDc19zcHJLJJEZHRzE4ONiQeMp57bXX9nyftWKsjeFHrMvLywCClUwHLaZWiufYMeDLX+5AMnkQ8fgKlpZuJrYPPfQGLCyEMTws8OSTr2NwMFNmS97F1AjNEM/169dr/ttWwuNrkNtvR8eXv4yDySRCKytoT6Ugfv3XsfLkk8h4+BmnGc+f2+deowX1sQtqXDIrC7dLS0s+R3NTUB+voMZlx8/xY48A+JSUsuLELCHEeSGErPRvD2LG4OAgZmZmyiasyWQSCwsLSCaTO34/NzeHWCyGubm5RodJRNRwg4MZzMz8dFfiOjq6ggMHclhdDUFVb/EpOiLySmZwED+dmcGyriN34ABCq6u4ZXv9WiKioPCzKvJ7AVzarnz1RgBDQogtKeVflDaUUp4HcL7SBoUQ8tChQ9bPtm1qrRJmVQLr7++33UZxZWVd16HrOlRVxaFDhwptpqamsLCwgKmpKcRisYZXOu3v7y97TPXux4s2pbG63Y4fx+QUq1f78vKYysXqVbylbfr6+uraZyOrIld7fXnVxqkqcnE8QaiKXE085c6TaYag621Q1U0cOQIsLgLhcFtVz5lKr7Vut1NNGzdVka33lkbHUqmNXTxu3/fcPB+ctuN3FVM3bZyuHaft+B1vtW1Kz70vxxSLwXpyt7/yCv7F1avIKYqnFXT9er2upU2jPnNWG1PxteH3Y9QM51SEb966ea/Z66rI9V5XbtrUUhW5UZ9/a2njxLceWynlW6WUR6SURwD8nwB+1y6pdaPe4lFOTNOEoiiuCkUVV1a2KzwF2BepIiJqFbrehlQqDMNox0c+soXeXol7793yOywi8tDm5CTkgQMQN26gfWTE73CIiAoaudzPVwF8A8DbhRCvCiE+JoS4Xwhxv9f7qne5n1KmaSIajWJkZGTXMkBO3CStVpJcmvASEbUCTdtCJJKFqm7i8uUw0mmBmZkwTDMERelg9WSiFpBTFMhbbwUAiFVWlSWi4GhkVeQPV9H2t+rZlxDiNIDTtfxt8RBiK+E0DAOpVApHjx513cOqKAoTViLa1xQlB0XJbA8X2oRh5JNdqyc3/x3hVmG4Mte+JSIiIq+0xNfnlXpsyw0pLh5CbFFVFZFIBBMTE+xhJSKqgaLkMDu7AUXJQdO2cPRoFsvLAonEzeHKRNSkenoKP3ZGowi5mLJFRNRoLZHYVppja5e8WmKxGHp7exErWnTcaY4sERFVxyooBQCLiyEAojBcmYia0+bkJLKRCAAgnEqhLZHwOSIiohZJbCv12Jab/3rx4kWk02lcvHixoTESEe1H1jBkQODo0SyA/PBkDkMmal45RcHG7Gyh51asrqJDUdhzS0S+aonEtlKPrZuiTS+//LKr6sdEROSeVVBqcnITfX35XlurB5eImltmYiLfc9vTk++5dVFsk8hv3W3dAICe9p4KLanZtMSnCynlZQCXhRCfqPZvJycnceedd+LGjRtIJBJYWFhoQIREra+rq2vHbRAELab9GE9nJxAOA52dYYyPA5oG6HoY3d3dvsVUDSsOp3j3ml08bmML2mPrtf1yfEG5FgEAp07l/125AjzwAMIrK+ianwdOnqx6U814/oJyLgJ5bSC453T47cN45MVHcN+x+wIVG89j/VoisXVbFdmqgKyqaqH3VlEUHDlyBIuLi40Ok6ilWQt4W7el/FgA3SkmPxaqd4rHz4Xqa4mn2vM0NtaJVCqMsbEsTDODsbEQxsbacOPGzarIxdsojsmv82QXz9ra2p7EUqmNXTzWz5W25+b54LQdP69Tt22crh2n7fgdb7VtSs99oI5pYAAdBw8inEohOzaGrY0NtOk6NlUVue3PW5Xi9fv1upY2bp97Tm28uk6Lrw2/H6NmOKfTi9NY3VrFhasXcO4953z5fFLrc9yrfVVzTOU+3/l1Lp20RGJb3GNb7luO8fFxpFIpPPzwwzh16lTh948//jg0TYOu603Ti1AOY20MxkpUvfxyP/lb4Oac27NnQ7h0aYNzbYlaxFZ+OAa2NA1tuo5wKgUYBja25962Gwa2NK2Q6BL5ZS2bTxxXN7kOc6tpicS2WLlvOcbGxqDrOh588MEd32ptbGwgm81iY2Njx7fgxdvxoxeh1jal36wE+ZvrWr/N8+OYGv2NlZfHVG/vaS1tiNzQtC0MD4eQTgsYRjsUZcPvkIjIAzlFQWY7ad0CgO0eWwBoNwyEUymEhoeRmZ5mcktEDbEvikdZnJbxSSQSSKVSSLBcPRGRp6we2kSiDYrSAQCYns5wyR+iFpZTFGRMs5DAbqoqZG8vRDpdKDAVMk2ugUtEnmqJxLbScj+NZlVcZlVlIqKdrKrIgEAqFYaut0FRcpidzQ9DNs0QFKUDptkSb0dEZCOnKMhMTyMbieSHLAOF4crtIyPojEbzRaeIiOrQEp8k3PbYOpmcnEQkEsHk5OSu+6ykdb7MC66u60ilUtBZ5p6IaId88prB5OQmIpFsYa6txTDaCwlvKdMMIRrtZNJL1AJKe3G3NA3ZSAQCQDiVQv/UFIB8Ty7XxCWiWrTEpwW3PbamaSIaje7qWS23zq2VtE5tv+Da0TQNkUgE2va3kERE5I6q2ie8wM2k1zDafYiMiBoppyjYmJ0trIW7FI+ja34eHcPDXBOXiGrSsMRWCHFBCPEjIcR3HO4/IYRYFkJ8a/tfzVlhuR7b4mHCVpJqGIbrbVtJazwed2xTLjEmIqKbc22Hh3cOO7Z6dO2qI1tJL+fiErUuK8FdHxhA/9QURDoNGQohG4v5HRoRNZlG9th+BcAHKrSZk1Levv2v5q/myvXYFg8TtpJUdbtKH1B5fqx138DAQK3hERHte5q2hd5eiXRa7Bh2XG6ObfFcXCJqbV3z8witrEAeOACRyyE8M+N3SETUZBqW2Eopvw7g9UZtv1hxj23pcOPiYcJ2VZE5P5aIyDtO82IVJVeohlw87LjcHFsi2j/6p6bQ+cMfQt56K2RvL3tsiahqfn+SOC6E+BsA1wCMSCm/W8tGpJSXAVwWQnwiHo/jBz/4AT75yU/ihRdewO23345nnnkGALC0tLTrb+PxOJLJJOLxuO39luXlZQBAV1dXLSHuKcbaGIw1ePusJGgx7Yd4NO0NWFgIY3hY4MknX8fgYKZw3+23A9svx7h+PX8bj3cgmTyIeHwFS0uZffEY1cMunuvWg1nD37YSHl9zW/3t38ab/uiPcOD119GWTgNf+QqWfuu3/A6rLLfPvUYL6rUR1LhkVhZuy33232tBfbyCGpcdP4tHvQjgX0kp3w3gMQB/4dRQCHFeCCEr/QOA9fV1FN9WMjg4iJmZGQwODtZ9QERE+93o6Ap6enJYXQ0hmTxYsf3gYAYzMz/dkQAT0f6z8su/jO//t/8G2d0NABBC+BwRtaqutnyC1t3e7XMk5DXfemyllP9c9POzQoj/KoR4o5TyJzZtzwM4X2mb2wmu9TP6+/vt9lvcvuz9xW2sRLm/v7/iNtzsp5FtimMtvd9pO37FWxqr2+34cUxOsXq1Ly+PqVysXsVb2uZnf/ZnAQCHDx+2beunoMXUyvEMDwNvfCOgaYCud1bc9pUrVlvg5MnGxOSFIMdTbWxBOxav8fiaV8fcHNrb2oB3vAPtjz4a+GMNWnxBi8cStLg+/I4P45EXH8HH3/vxwMUGBO/xsgQ1rmK+JbZCiJ8F8E9SSimE+GXke49/WuO2TgM47WV8RFSdSqMl/Piywimmvfoip/SY7OIJwpdg1cTj5jwdPy7x3HPY3rZzLKYZwtmznUinBcbGshgYyOyIya/zVNzGimdtbW1PYqnUxi4e62e3X86Vez44bSfoX+gCcLx2nLbjd7zVtik9961wTNb9IdNEv6oitLIC/PCHyEYiyAwMAHv4OlBLG7fPPac2Xl2nxdeG349RkN6DndpML05jdWsVF65ewLn3nAtMZ4qb57hX+6rmmMp9vvPrXDpp5HI/XwXwDQBvF0K8KoT4mBDifiHE/dtN7gLwne05to8COCvdRGzD7Tq2REQUHIbRjnRa4MABieVlYVsZmYhaR8g00aEoCJWsRNFuGOi6ehUAkI1EsKXVvAIkUUVr2XziuLq56nMk5LVGVkX+sJTyTVLKdinlm6WUT0opn5BSPrF9/+NSyndKKd8tpfwVKeV8rfsqrorc09OD4lsiIgoma53aI0ckFhdDuyojO1VYJqJgckpcLW26jnAqhbaSlSg2VRXrx47hp5qGjGkiV7R6BRGRW35XRfZEcVXkxx9/HA888AAAYH5+HieLJ23VwaoE1gwVwRhrYzBWIm8pSg6KsoEXXsgv91O8DBBwcykgwwCiUfviUqYZgmG0Q1U3EY3WNOiHiEqETBPthoFNVYWMRl3/nZW4QteRsUlOt7Yn1Jf2yOYUBf/41FMAAPvKEERElbVEYlvs+PHjOHjwIFKpFMbGxjAwMLDj/nqLRz377LPQdR2qqkJRFN/nMti1KR0LH+S5RrXOv/CzeFSj5hg0onhUrfNda2lDVKt8gptPXK9du/l7Vd2EYeRvnbhJfqthJcqatgVFydW9PaK9VGtCWqrdMPIJqmEgU8V2nBJXS05RbBNeIiIvtMT4ruKhyACgqioikQi0BszR0HUdqVQKhmG4/hvTNKEoCkyHoTlERLSbouQwO7uxK8E0zRAUpQOmGSoMZy6X/FbDSpRLh0UTeaHSUN16WQlpexWfUexsqiqykQg2VbWqv8spCocSE5FvWiKxLS0eZSWRSgNeWDVNQyQSgVrFi72VDA8PDzO5JaIdiRlVT9fbCsmnU/JbKytRLh0WTftHI5NPK/EsnWPqlVoT0lI5RcHG7CwTVCJqKi3xqaq0xxZoXC+poiiYnZ2tKmnWNA29vb1Ip9PQG/RmRkR7w4uktDgxo+pp2lbDkk9FycE0MxyG3CQakYQ6FTjygpV4NqrqLxNSItrPWiKxtVvuJ5FIIJVKIZFI+BVWgaIomJ6ebtjwaCLaO14kpZq2haNHs1zipkZMPpufVwlpI3pAtzStYcknh+oSETVOS3yisuuxXV1d3XHrt0YOjyaiveNFb6Gi5NDXBywu5gsVcVkbama1JKleJaSN6AFl8klE1Jxa4lOUXY8tEVEjeNVbaCXI+cq/uwsWcR4u+c1twmoN3a2mYJFXCSmTUCIisrTEBC8hxGkAp/2Og4jILWuJm/ySSfllbYp7gW8OeQZOnMj6FyjtW8VrkmZPnHBsZy3xUk3BopyiVLWMDBGRV7rbugEAPe09PkdCXmuJxFZKeRnAZSHEJ/yOhWi/6urq2nEbBEGLySmeU6fy/65cCeN97wN0HRgfB/L5Qhjd3d17Go+fghaTFUejzkG17OJxG5vjY3vlinWxASdP3vz99kUY1vXy+xgaAoaGEHZ3CA0TtGvHa0G7Fr3WjOcvKOciqNdGUM/p8NuH8ciLj+C+Y/cFKjaex/q1RGLLHlsi/62vr++4LZXvmcwTQpS9300bu/tL2zjFVO12am1Tekx28RS3GRvrRCoVxthYFqaZwfPP54ck/8qvtEFVN6EoOU/jrRTPXp2n4jbFMfl1nuziWVtb25NYKrWxi8f6udL2rL/dePZZtOk6tjQNOUVBx9gYwqkUsmNj2Dh+/OZ2BgaA55/PbyMgx1+ujdO147Qdv+Ottk3puW+FYwrS63Utbdw+95zaeHWdFl8bfj9GzXBOpxensbq1igtXL+Dce875/r5ncfMc92pf1RxTuc93fp1LJy0xeYtzbImoFRQXprLm2CYS+SHJhtHud3jUArrm59ExPLyjcJNXa58SETWDtWw+cVzdDEaBWfJOy/bY9vT07LglImom1hzbo0dzhSJTRPXomp/Hz9x/P8TaGmRvb6FwU05RsMHiS0RE1OQaltgKIS4A+A8AfiSl/CWHNicAPAKgHcBPpJT/rpZ9Fc+xtcal33fffTAMA/fd5834+WYaX85YG4OxUqNZyezwcAj/5b/kE1lN22LxKPJE/9QUwmtrkAcOQL75zX6HQ0RE5KlG9th+BcDjAP7U7k4hxCEA/xXAB6SU/yCE+Jde7NQal37hwgWsrKzgwoULOHfuXOH+Wsec+zHvq9Y2pWPhgzzXqNb5F34cU6PnGHh5TPXOd62lDdVP07Zw550hpNMCFy+G8eKLGQAAH2bywlI8DkxNoXN9HaHFRbTpOjLby/m0GwY2VZXL5hARUdNq2BxbKeXXAbxepslvAHhGSvkP2+1/VOu+hBCnhRB/XPy71dXVHbdEREGnKDncems+i11dtf8ygahW6wMDuPbUU9icnNyxhmy7YeTXoR0ZQWc0WnHdWiIioiDyc47t2wC0CyFeAHAQwB9KKW17dyspHop8/fp163eF26WlpbqDXV5eBtAcQzsZa2Mw1uDts5KgxeQmnq6uWwGE0NWVxdLSEubmOpBMHsTo6AoGBzN7Hs9eC1pMzRCP9b7n+m9vvx145pn8L5eW0BGP42AyidDKCtpTKWxpGpZmZtAxN4eDySRWRkeRGRz09kAaIGjnyms8vuBx+9xrtKA+dkGNS2Zl4daLHMErQX28ghqXHT+rIrcBuAPAKQD/HoAqhHibXUMhxHkhhKz0by+DJyJqBF1fxh13bEDX828kqnoLFhY6oaq3+BwZtarM4CB+OjODZV3Hxh13YGV0FABwMJlE58ICDiaTO9p3zM3hDbEYOubm/AiXiIjIlp89tq8C+KmUchXAqhDi6wDeDeD7pQ2llOcBnK+0QSGEPHTokPVz4ba/v794W8Xtd22j0hzb/v7+ppljax13M8yxLT5Hbrbj5xzb0li92lcj5tjaxepVvKVt+vr66tpnI85prdeXV21Kj8kuntJtxGJALJYD0AOgB+Fw/mX6xo02fOhDPwNN24Ki5DyJ1008lY7J6+eeH6+15Y7Jisd6b2l0LJXa2MVT+r7ntL2Kz4fTp5E9fRo9QqAHAHQdWV0HNG3H/jqnphBeWEDb1BQysdiO7Vjzda01cr0+/nJtnK4dp+0E/b28VOm5b4VjCtLrdS1t3D73nNp4dZ0WXxt+P0bNcE5F+Oatm/eavXo9cfMc92pf1RxToz//1tLGiZ89tv8DwL8RQrQJIboBRAD8bS0bsptjW265H9M0EY1GYXIeEREF3OTkJiKRLHp6gFQqDF337vvI+fku3H33YZhmSyxpTh7LKQoyprkrQd3StB1zdItZ83WtNXItIdNEx3ahKiIiokZo2KcZIcRXAXwDwNuFEK8KIT4mhLhfCHE/AEgp/xbAXwF4CcA3AXxZSvmdWvYlpbwspfzt4t9NTk4iEolgcnISQD6ZVRQFpmnCMAykUinoJW+8RERBoyg5zM5uYGIig0gkC03b8mzbU1P9uHq1q2yybJohKEoHk18qcEp4AWBTVW2T3rZEolCgioiIqBEaWRX5w1LKN0kp26WUb5ZSPimlfEJK+URRm6SU8h1Syl+SUj5S677semytJFbZfuPVdR2pVAqGYUBVVUQiEWjbb7zFSS8RURBZCa7dMORaxeNLOHZsvWyynEjk19ZNJPycuULNIqco2Jid3ZX0ipJb9uASEZHXWuKTSnFVZKc2mqZB13WoqgpFUaAoSmEMt5X06rqOEydO7Ppb0zTxmc98BvF4HHfddVejDoOoqVnV8oJUNS9oMQUtnpMnl3Dy5BIOHz7s2CYUsm7DexJ30B4jK47u7m6fI8mzi8dtbL4+to8/DmgaQrqej/fhh4FUCuHxcWBoyJNdBO3a8VrQrkWvNeP5C8q5COq1EdRz2tveCwA42HkwULHxPNavJRJbIcRpAKfLtbGSWbuJx7FYDN/97ncRKyqCUUzXdVy9ehVTU1NMbIkcWMUFrNtSfhaPKo3J7+JRxfEEodDc+vo6TDMEXW+Dqm4WeoWFEEgm87/XtC2sr+f2rHjU+vp6oIpHra2t7UksldrYxWP97LZ4VLnng9N26j62gQHg+efzbdbW0DY0hPaXXsLmqVPIevT8dLp2GnZMe9ym9Ny3wjEF6fW6ljZun3tObbwuHrW2tub7Y9QM5/TMW8/gsW8/hnveeY+r95q9Lh5V73Xlpk0txaPsPt+xeFQDFM+xrWU48czMDNLpNGZmZmzv1zQNx44dQzwery9QIqKAmZ/vgqJ0FIYcG0b7jvsVJQfTzHg6BJr2n9Khx+HLlyHSaYQd3neJiBrl6b97Gmtba7j47Yt+h0Iea4nEtniO7UgNhSk0Tdsx57aUoih46qmnMDAwUF+gREQBYZoh3H33Yej6G5BKhQEIRCJZqOqm36FRC7ES2kLxKMMA4Fxkioio0day+R7R1c1VnyMhr7XEUOTiObahUKjqselDQ0MYqjDHp5nGlzPWxmCs1CpMM4SzZzuQTgv8wi9sFKotK8ruocZE1Spey7ZN1xFOpZA7ehTZSASbqgpgu7JyNOpzpERE1EpaIrEt9gd/8Adl5xjMzs4WKiNHbd5Uncac+zHvq9Y2pWPhgzzXqNb5F34cU6PnGHh5TPXOd62lDTUPw2hHOi0QCknceecKHnpo93rfRNUImSbadB2bqlpYyxa6nu+R3b7NOdS5ICIi8kLLDUVWbNbVKzYyMoJUKlXTkGUiolagqpvo7ZXI5QT++q9vJrWmGUI02sk1a6kqIdNEx/BwYahx8TDjcmveEhEReaklPr0UF4+qBdexJaL9RFFymJ7O4NixdcTjS4Xf63q+gNTZs0xuyZ7d+rNtug6RTkP29mJTVZnMEhGRL1rik0txjy1QPlGdmJhAJBLBxMRE4XfF69gSEe0HipLDU09dw8DAzeHqmraF3l6JdFowuSVb7SMjCKdSaEskCr/b0jRkIxFsXLrEZJaIiHzTEp9aSntsDcNwTFQVRcHs7OyOIcuxWAy9vb2O69gSEbU6ax3bT396s5Dc6nrLlWGgGoRME53RKEKmCWu2ffGse/bQEhFRELREYlvaY6uqatnle4qZponPf/7zZdexJSJqddYw5C98oR2f/vRmoVIy7V92S/VkJiby1Y0nJ/0Oj4iIaIeW+Dq+eLkfIN8ra1fx2E4ikUA6ncaBAwdcJcJERK1kfr4LX/pSB2KxLL773RDSaYHLl8OYnd1wrIZN+0NbIoHw4iJyb3lLYakeLtNDRERB1ZI9ttVYXc0vznzrrbdWrKhMRNQKTDMERenA/HwXpqb6kUqFMTMTxvR0BpFIFqq66XeIFACFYcc//nEhqSUiIgqqhvXYCiEuAPgPAH4kpfwlm/tHAdxTFMcvArhVSvl6tfsq7bG1mKYJXdehaZpj0trT07Pjlohq09XVteM2CIIWU1DiefhhIJUCtrbegE99agWPPtoFXQ/j5MkwhoYAIOxbbEF5jCxWHN3d3T5HkmcXj9vYqn5sH38cOHMGYmUFBx5+GDh1qrpg91jQrh2vBe1a9Foznr+gnIugXhtBPae97b0AgIOdBwMVG89j/Ro5FPkrAB4H8Kd2d0opkwCSQL7HFUC8lqS26O9Pl/6+uNpxcWJrmiYMw4CmaZicnCwkv0RUu/X19R23paSUhZ/thrgW3++mjdMw2eI2TjFVu51a25Qek108exVLcZsHHwzBMNpx4sQKvvjFHnzucxsYGMhhfd2f81Tcpvgx8us82cWztra2J7FUamMXj/Vzpe25eT4Ubye0sYH2n/s5SACbDz6InMv9+NXG6dpx2o7f8VbbpvTct8IxBen1upY2bp97Tm28uk6Lrw2/H6NmOKdn3noGj337Mdzzzntcvdfs1euJm+e4V/uq5pjKfb7z61w6aVhiK6X8uhDiiMvmHwbw1Tr2VeixvX79euH38XgcyWQS8XgcS0s312p86KGHsLCwAE3TMDMzg2eeeQYAdrQptby8DMDdtxVzc3NIJpMYHR3F4OBgjUecUJ68AAAgAElEQVRVu2pi9RtjbYxmipX2nqLkEI1m8Ku/2oOrV7ug61kAW9D1NqjqJhQl53eI5LOQaaJjeBginUY2EuEwZCJqGU//3dNY21rDxW9fRPyX436HQx7yvXiUEKIbwAcAnCvT5jyAh9xsrzSptEssR0dHC20aIZlMYmFhAclk0pfElsgPQUymgxZT0OL5t/82h+9970143/vS0LQDWFgI46GHtnDs2PXKf9wgQXuMmiGe4i90q/1bJ2/QNIh0GjIUQvp978Oqy334KWjnyms8vuBx+9xrtKA+dkGNazWTr6+TvpEu26m114L6eAU1Lju+J7bIDyH+v8sNQ5ZSngdwvtKGhBDy0UcfxcLCAh599FEMDw/bthseHna8r5LDhw9XbPPFL34RmqZB13VX7RvFz31Xi7E2RjPFSntnbq4DyeRBvP56DmtrYfzVXx3A6OgKkklgdHTF7/AoAFZGR9H+W7+F0I0b6Pra17D6u7/rd0hERERlBSGxPYs6hiGXevDBB2EYBsbGxnaMBbcKSamqWphvW82Y82rmfQ0MDOC5554D4M98h9Kx8EGea1Tr/As/jqnRcwy8PKZ657vW0qavrw8A0N/fX9P2GjnHtjQmv+fYFsez18890wzh4x/vRDot8Au/sIFjx9ah6yEoSg9isRyk7AbQ7fqYGjXHtr+/P1BzbA8dOrQnsVRqYxeP9bPb17ByzwcACL/wAtqmpoBbbwVeeQVt4XBgjr9cG6drx2k7fsdbbZvSc98KxxSk1+ta2rh97jm18XqO7aFDh3x/jJrhnIrwzVs37zV7Pce23uvKTZta5tjafb4L2hxbX5f7EUL0Afh3AP5HndspLPejKApmZ2d3VUG2CkkZhrHr703ThKIoME2znjCIiALPMNqRTgv09kpo2k/x1FPXCnNqTTOEaLQTptkSK8FRjdoSCYRTKQDIr187OelzRERERJU17NOLEOKrAL4B4O1CiFeFEB8TQtwvhLi/qNkZAH8tpVytZ19SystSyt8u10bTNEQiEaiquuu+4urJ5czPzzMBJqKmpqqbiESymJ7OYGBgZ49+ItGGVCqMkZF2n6KjILD/rpyIiCjYGpbYSik/LKV8k5SyXUr5Zinlk1LKJ6SUTxS1+YqU8my9+yrusXViJaR269laSW8sFkM0GnVMXKemphx7fYmImoGi5DA7u+FQ+Tif0rz8coi9tvtQyDTRGY1i6957kY1EgJ4ehFMptFX40peIiCgIWuKTi5se23KspHdmZsYxcZ2fn8fKygqOHj1q2+tLRNTMrET2wAGJGzcEDIO9tvtNu2EgnEohPDODre213bNHjxZ+JiIiCrKWSGyLe2zrGSZcbrjy1NQUfvjDH6Kvr8+215eIqJklEm1YXAzh1lslIpEsVHXT75Boj22qKrKRCLY0DW26jtDiIkKvvup3WERERK60RGJb3GNbaZiwaZqOw42dCk8BQDwex7Fjx6Dxm2siakn5Ycg//rGAqm46DFWmVpZTFGzMziKnKNjSNMgDByDSabQlEn6HRkREVFFLJLbFPbaVhgkbhoFUKoWRkZGqCkENDAzgqaeeYm8tEbWkyclN9PbmhyGPjLSzOvI+l1MUyCNHAAChl19GiEUTiYgo4IKwjm3dpJSXAVwWQnyiXOJpmiaWl5dx9OhRAChUQmaySlS/rq6uHbdBELSYghzP0BDwF38BaBpw/XoYqRQwPh7G0JB/MQWBFUd3d7fPkeTZxeM2tqof28cfB86cgVhZwYGHHwZOnaou2D0WtGvHa0G7Fr3WjOcvKOciqNdGUM9pb3svAOBg58FAxcbzWL+WSGyFEKcBnK7UTtd1LC4uFubRGoaxa2ixaZowDAOqqjLhJaqCtYC3dVvKjwXQnWLyY6F6p3j8XKi+NJ6BAeC55yRMM4SRkXa8/rrAs8/uHJbc6IXqi2Py6zzZxbO2trYnsVRqYxeP9XOl7bl5PuzYzsAAQpcuoU3Xsfngg8Bf/iXaDQNbmoaczfujn9cy4HztOG3H73irbVN67lvhmIL0el1LG7fPPac2Xl2nxdeG349RM5zTM289g8e+/Rjueec9rt5r9ur1xM1z3Kt9VXNM5T7f+XUunbTEODO3VZGLi0M5Lf9jDVU+e/Ys16slon3JSmQXF0NIJFri+0+qUU5RkDFN5BSlUDW5Y3iYQ5OJqGk9/XdPY21rDRe/fdHvUMhjLZHYulnHFihfHMqiqip6e3uRTqernodLRNTsTDOEaLQTq6vWN6b235zS/rOpqpC9vfmCUrqOkGmiQ1GY5BJRU1nL5ntEVzdXfY6EvNYSiW2969gWUxQFly5dQiQSAXBzHm6pctWViYiajWmGoCgdGBlpRyoVRk8PEIlkMTnJZX8oL6co2Lh0aceSQOFUqpDkdkajTHKJiMg3LZHYuu2xdcvq2Z2YmEAkErFd4scasmyX9BIRNYv5+S4oSgcSiTakUmEAApFIFhMTGZhmhsv+0A7FQ5O3NG1Xktu+veQee3OJiGivtcTkqeKqyF5WEjt16hRObVeBvHbtGoCbFcHGx8ehaRp0XUdXVxeuXLlS+P/Jkyc9i6EWzVS9jLE2RjPFSv6amurH1athvOUtOfT2SnzkI1uIx7e27+UwZHKWUxRktqf2bAGArmNze8k9K9GFrhfahEwzX4hKVW2LTxEREdWjJRLbYo2qUFdabfH48eN47rnnCpVFx8bGkEqlMDY2hoGBgcJ2rCrLmqbtmtu7V5VOg1wdstaKeX4cU6Orwnl5TPVWKK6lDTWneHwJX/pSB5aXBV55ReDP/iyMy5fDUNVNRKM8v+ROTlGwceJE4f9bmgboev52WyHZNQxsFL0fWgmvU7VlIiIiNxo2FFkIcUEI8SMhxHcc7u8TQlwWQvyNEOK7QoiP1rEvT4ci18KquFw6bNkasjw8PMz5uEQUOAMD6zDNDCYnNxGJZAEIpFJhGEZ7oY01/9Y0W2L2Cu2B4iHLFmvostWraymeq1uMw5mJiKgajfyU8hUAHyhz/+8B+J9SyncDOAFgUgjRUcuOvCweVSun5YNUVcWBAweQTqeRSCR8io6IqDxFycE0M5iYyCASyUJVbxaNsubfcukfqkdOUbAxO7urV7Z4rm4xa3mh4oSXyS4RETlpWGIrpfw6gNfLNQFwUOTHOPZut90q096R3z22VkJr1yOrKAqOHDmy90EREdVAUXKYnd3YUTTKWvrn5hJARN6x690F8ssLlSa8pUWqLCHTxOG770bX/PyexExERMHj59fvjwOYAXANwEEAw1LKmspvFhePun79uoch3rS8vAwgX4xnbm4OyWQSo6OjGBwchKZpWFhYgKZpmJmZ2fW358+fL7RfWlpqSHxOsQYdY20MP2IN4uMTtJiaNZ6urlsBhNDVlcXly2tIJg9idHQFg4MZ32LaK80Qj9v3vaAdS0XHjgHPPJP/efu9syMex8FkEivxODJFx/0GTUPX1avITkxgqaiAY8fcXL796Cgyg4N7Gr7Xmu78VakZj69RnzmrFdTHLqhxyaws3O7F53K3gvp4BTUuO35OmPr3AL4F4DCA2wE8LoS4xa6hEOK8EEJW+tfIYL/5zW/iox/9aCGpXVhYQDKZBACMjo7ijjvuwOjoqO3fDg4OYmZmBoNN/qZKRPuTri/jjjs2oOvLSCYPYmGhE6p6C2KxN2BurqYZJEQ1yQwO4qczM7uS1JXRUaTf9S784+/8zo7fH0wm0bmwgIPb79dAPtl9QyyGjrm5PYmZiIj2hp89th8F8AWZL6v6QyHE/wJwFMA3SxtKKc8DOF9pg0IIeejQIetn2zZuK9OWVjP+4z/+Y7z00kuYmprCZz/7WRiGAVVV0d/fj1gshlgsVtV+GtnGqoTb39+/636n7fhdFdmK1e12/KyKXBqrV/tqRFVku1i9ire0TV9fX137bMQ5rfX68qpN6THZxROk1wqn7cRiQCyWA9CD3l6JkZEsXn65HTduCExNtSEW29lzW0+8xTH5dZ7s4rHeWxodS6U2dvG4fd9z83xw2o6f16mrNrEYrr33vQhh57UjP/tZZA0D0LTCcXdMTSG8sIC2qSlsnD4NAAi/8IJtZeYgHXfpuW/K81Tmfr9fr2tp49VnTrdtnPZTfG34/Rg1wzkV4Zu3bt5r9uo10s1z3Kt9VXNMjf78W0sbJ3722P4DgJMAIIT4GQBvB/D3tWyoEXNsrWrG+nbRing8jmPHjhUS3dnZ2R2FosrNsyUiahWKkkNfH3DjhkBvr4Sm1VQagWhP2BWssqvO7FSZmYhaT3dbNwCgp73H50jIaw3rsRVCfBX5asdvFEK8CuAhAO0AIKV8AoAB4CtCiG8DEAA+JaX8SS37Kp5jW+3fmqYJXdd3rTOrqmqhxxYABgYGMDAwgMOHD9t+Y6DreiERLq2MTLQfWHMvgjQHI2gxtUo84+OApgEf/KDA+HgnOjuBommNvsTUKFYc3d3dPkeSZxeP29iC9th6zfXxDQ0BQ0MIF/9u+6IO63r+769cyV/kuu7dxV2noF2LXmvG6zMo5yKo10ZQz+nw24fxyIuP4L5j9wUqNp7H+jUssZVSfrjC/dcA/G9e7EsIcRrA6Vr+1ikhVRQFiqI4docXM00Ty8vLOHr06K51bIn2C2uoinVbys+hyKUx+T0UuTieIAxFriYeKSWOHweeew6IRjuRSoVx7lwWfX2Apm1BUXKeDEVeX18P1FDktbW1PYmlUhu7eKyf3Q5FLvd8cNqO30MH3bRxunactrNjGwMDwPPPAwBCzz6LjuFhiHQa2bExbBw/7tsxFSs99816npzu9/v1upY2bp97Tm28Hoq8trbm+2PUDOd0enEaq1uruHD1As6951zghiLXe125aVPLUGS7z3ccitwAso51bDVNQyQSqSkhtYYfJxIJLC4uoq+vj721RLQvmGYIy8sCR49mAQikUmHoOte5pebXpusQ6TRkby82VRUh00RnNAqunUvUGtay+cRxdXPV50jIay2R2NYzx9aaF1tLQmrNwwVQc3JMRNSMDKMdi4sh9PUB9967hd5eiVgs63dYRHWz5uBmpqeRUxS0GwbCqRQ6hoeZ3BIRBVhLfL1ePMe2UePS7caXj4+PQ9O0QoEpTdPQ2dmJkz7Px2mmsfCMtTGaKVZqTqq6iXyx2S0kEm1IpwUuXgwjHmdyS80tpyjIWF92S5nvtb3rLoh0Gm2JBDIvvuhvgEREZKslEttijZrvYI0rf/bZZ6HrOlRVhaIoeH57To6iKEilUhgbG8PAwECg5s0Fef5UrfMv/DimRs8x8PKY6p3vWksb2l8UJQdF2cALL4Tx8svW4J/KNQmImk1OUSCPHIFYXIQAEDJN26WBiIjIX/t+KLId0zQRjUZtl+6xik0ZhrHj9/XM1SUiala63oYbNwRCIYl77+XSP9SaMhMT+SWCJidvLg2USKBDUTg8mYgoIFoisa2neJSdkZERpFIpjIyM7LrPSmDVovXvgPrm6hIRNRvTDCEa7UQslkVvr0QuJzAzE678h0RNKKcoyJgmcopSmIMrAIRTKbSPjLC4FBFRALREYltvj62VkNr10JZSFAWzs7NMYIloX7IS2pGRdqRSYczMhDE9nUEkkoWmsceWWp+V5G5OTu5KcNmDS0Tkn5ZIbOvtsS1eyxYAJiYmEIlE8JGPfMR1wktEtB8YRj6hffnlEI4ezRbWrjXNDBQl53d4RHvGSnCtYcpWgtum6wiZJpNcIqI91hKJbb09trFYDL29vYjFYgBu9spevnx5R8JLRLTfqeomenslbtzIF4rS9TaYZku8lRDVJKco2JidLSS4W5pWmIfLJYKIiPZOS3waqbfH9uLFi0in07h48eKO36uqyoJQRERFFCWHS5c2EIlkAQikUuFCcqsoHUxyad8qnYcre3vzSwRt9+ByHi4RUWO1xCeQRlVFtn7mfFoiopsUJYfZ2Q1MTNycW6vrbYUkl2i/yykKMtPThR7cdsPIz8MtWVGBiPZed1s3AKCnvcfnSMhrLfEJREp5GcBlIcQnavn7yclJ6Lpe6Jk1DKOwpI+V4M7Pz2Nqagqf+9zncOLECa9CJ2oZXV1dO26DIGgxtVo8p07l/wFhdHYCmgZ88INhvP/93dB14OTJvY/Ja1Yc3d3dPkeSZxeP29iC9th6LXDHNzQEDA0hDMB6goQ/+EF0ve99qOUJErRr0WuBO38uBOVcBPXaCOo5HX77MB558RHcd+y+QMXG81i/lkhshRCnAZyu9e8VRSn0ykopoaoqDMPYsaTP1NQUrl69Cl3Xa0psTdMsJM/sAaZWtL6+vuO2lJSy8LMQouz9btrY3V/aximmardTa5vSY7KLZ69isWtTSzxO52ljI4Rstg0XLgCLi2GMjWVx/PhG1fEWx+TXebKLZ21tbU9iqdTGLh7r50rbc/N8cNqOn9ep2zZO147TdvY03uPHgeeeQ2c0inAqBfnBDyIzPY1c0eeBStspPfe+H5PHzz2/X69raeP2uefUxqvrtPja8PsxaoZzOr04jdWtVVy4egHn3nPOl88ntT7HvdpXNcdU7vOdX+fSScOGIgshLgghfiSE+I7D/f1CiD8XQrwkhPimEOKXat2X1+vY2i3pE4/HcezYMcRiMUSj0aorJZdWXiYiagXW3NpEIj8UGRCIRLJQ1U2/QyMKnOzp05ChUGHuLRHtvbVsPnFc3Vz1ORLyWiPn2H4FwAfK3P8ggG9JKd8F4D8B+MNad+T1HFs7AwMDeOqppzAzM1MYpmzHaU1cTdNYiIqIWo6V0K6u5hPayclNzM5ucOkfIhvhP/sziFwO8sABbPHzABGRpxo2FFlK+XUhxJEyTd4B4AvbbReFEEeEED8jpfynGvZVmGPbqHHp1rjy8fFxaJoGXddtx8CPj48jlUrh4Ycfxqn85DMAwNDQEIaGhhoSm1OszTAWnrE2RjPFSs0uP2SopwcwzQxMM4RotBOqusnklqiE/QA7IiLygp9zbP8GwIcAzAkhfhnAvwLwZgBVJ7bFrl275kFou7322msAgJ/85CfY2NjAT37yE9t9PfDAA9jY2MADDzzQsFgqsWJtBoy1MfyIdXl5GUCwkumgxdRq8czNdSCXa8dtt23h/Pl/xtJSBpr2BiwshPHQQ1s4duz6nsfktWaI5/p1d49z0I7Fa81wfD133olbPv95iBs3AE3D0syM679thuOrRzMen9vnXqMF9bELalwyKwu3S0tLPkdzU1Afr6DGZcfP5X6+AOCQEOJbAP4zgKsAsnYNhRDnhRCy0r9aA5mbm0MsFsPc3FzFtslkEgsLC0gmk7b3Dw4OYmZmBoODg7WGQ0TUFJLJg/j+99txyy0Sg4MZAMDo6Apuuy2DlZUQ5uY6fI6QKFi6vvY1iFwOuQMHsDI66nc4REQtxbceWynlPwP4KACIfPmr/wXg7x3angdwvtI2hRDy0KFD1s9O+y1uDyBf8XhhYQFTU1M4fXpnceXSaosf+tCH8L3vfQ9nzpzBoUOHfK8+Z9fGirW/v3/X/U7b8Sve0ljdbsePY3KK1at9eXlM5WL1Kt7SNn19fXXts5FVkau9vrxq41QVuTieIL1WuNlO8f2f/ayEYWShafltmGYIU1NtCIfzlZGnpvoRi2Wqirc4piBVRbbeWxodS6U2dvG4fd9z83xw2o7fVUzdtHG6dpy240e8bTdu5H9x663oicXQY9PGaTul5z4ox1RPmyC9XtfSppbPnE73u2lTqSpyED6XNsM5FeGbt27ea/a6KnK915WbNrVURW7U599a2jjxrcdWCHFICGF9nf9xAF/fTnZr2VZdxaOcCjvZFYKamZlBOp3G5cuXa90dEVFLUJQcTDOz/TMrIxMREZF/Grncz1cBfAPA24UQrwohPiaEuF8Icf92k18E8B0hxPcA/BqA3691X14v92MxDGPXEj1WEly8xi0R0X7ktNTPxESGlZGJSoRME+LHP87/p6enfGMiIqpaI6sif7jC/d8A8DYv9iWEOA3gdMWGDorXmD1x4gSAfG/t8vIyjh49uqMnV1GUQhsiov3MMNqRSoXxlrfk0Nsrce+9W4jHs66GCxHtN+2GAXHjBmQohK177/U7HCKiluNn8SjP1NtjG4vF0Nvbi1gsVvidYRhYXFxEX18fFEXxJE4iolaiqps4ejSLH/9YIJ0WmJkJ+x0SUWBtqirkgQMQuRzCFy/6HQ4RUctpicS23jm21rzZme2y+069tUREdJOi5NDXB9y4IdDbK6FpW36HRBRYOUWBPHIEANezJfJTd1s3AKCnnVMCWo2f69h6Rkp5GcBlIcQnavn7WCyG7373u4UeW6u3NhKJsLeWyCVrfbMgrXMWtJhaKZ4rVwBNA+68EwiHAV0XOHmy09eYGsGKo7u72+dI8uzicRtb0B5brzXF8d13H2AYCN13X9VxBu1a9FpTnL8SQTkXQb02gnpOh98+jEdefAT3Hav+edhIPI/1a4nEtt45thcvXkQ6ncbFixfxyU9+EqqqwjAMFogiqoJVDt66LeXncj+lMfm93E9xPEFY7qeaeKz7x8Y6kUqF8dJLEtPTGQwM5GBtpp54i2MK0nI/a2trexJLpTZ28Vg/u13up9zzwWk7fi/P4aaN07XjtB0/4u28cAHhlRVkL1xA5ty5qrZTeu6Dckz1tAnS63Utbdw+95zaeL3cz9ramu+PUTOc0+nFaaxureLC1Qs4955zgVvup97ryk2bWpb7sft8x+V+GqCeObamaeLll1/e8TtFUTA7O8veWiIiB6q6iQMHJNJpgUSiJb4jJWo46+Na6OWXESpaSpCI9s5aNp84rm6u+hwJea0lEtt65tjquo4bN26gt7cXk5OThd+bpoloNLpjDVsiIspTlByOHLG+Pb357apphhCNdsI0W+LthchTmYkJyN5eiBs30DE8zOSWiMhDLfE1e/Ec22rHpY+Pj0PTNOi6jpMnTxZ+//DDDyOVSmF8fBxDQ0NNNb6csTYGYyXaaWIiA8No31E0Stfza9qePRvCpUsbiEa59A+RJacoyExPo2N4GCKdRlsiAfT1YUvTkOVSgkREdWmJxLZYtePSBwYG8PzzzwPYOS/nwQcfhGEYGBsbw/r6uuPcnRdeeAG6rkPTtB1Dl4M0by6oc42KY6x2/oUfx9ToOQZeHlO9811raUP7j6LkEI1mdvxO07YwPBxCOi0wMtKOvr787xQl51OURMFiJbdtug6xvIxQKgUkEmjr68OmqiLHaVBERDVpibFi9S73Y8ftPFtd15FKpaDreuF3HMZMRPuNaYagKB0AgEuXNhCJZAEIpFJh6HrLfYdKVJecoiBjmticnEQ2EoEAEE6l0D4ygs5olEOUiYhq0BKJbT3Fo+rhtN6tlewahrHXIRERNUy5+bPWEGRdb4Oi5DA7u4GJiQwikSzXtyVy4JTgtuk6QqaJDkVhkktE5FJLJLb19tiapglFUaruYbXWu+3r69vRs6tpGiKRCJcLIqKWYiWvhtG+K8nVtK1dSayi5GCaGQ5DJqogpyjYmJ1FZmIC2UgEW5qGNl3PJ7mJBDoUBV3z836HSUQUaC2R2NbbY5tIJJBKpZBIJKr6O1VVEYlEdvTWAlwuiIhak5W8quomDKO90ENrmiHoehvn0hLVyUpwc4qSLyhV1IvbPzUFAAiZJocrExHZaFhiK4R4ixDCFEL8TyHEd4UQv2/TRgghHhVC/FAI8ZIQ4j017svzObZu5slavbxMYIloP7CGGCtKDqq6WeihTSTyPblcz5bIO6XDlJficQBAu2Hs6MllgktElNfIHtstAAkp5TsA/AqA3xNCvKOkza8BuG37328D+KNadlRvj+3k5CQikciOdWwNwyj04iqKgnkOASIiKrCSXAB4+WXrrcS+ejYR1c5KcNcHBgAAm6q6cz4uE1wiIgANTGyllP8opXxx++cVAH8L4OdKmv1HAH8q8/4fAIeEEG+qdl/19tja9bxaw4wBIJVK4f7772dyS0RUIpFow40bAgcOSExObvodDlHLs4YrOxWc4jBlItqv9mTcmBDiCIBjAFIld/0cgFeK/v/q9u/+sZrtSykvA7gshPjE9evXaw+0yLFjxxCPx6FpGg4cOIC1tTVMTEzg5MmTnmy/kZaXlwEAXV1dPkdSGWNtDD9itfYVpMcnaDG1Yjyh7a9Hf/7nBYaGOgMRk5esOLq7u32OJM8uHrexBe2x9dp+Ob7C+R4ayv+7cgXQNIR1HWFNA1IphB9+GDh1ysdoq9eM5y/IrwtBENRz2tveCwA42HkwULHxPNav4YmtEKIXwNMAPiml/Ocat3EewENexuVGMpnE97//fbztbW/DgQMH8Du/8zuF++bm5pBMJjE6OorBwcG9Do0ocF577TW/Q9glaDG1Wjxzcx3Y2urDbbdJaNo/49q1jO8xea0Z4rl27VrNf9tK9u3x/eIvAk89BQDoeOABHNzYwA1FwYH3vhcro6PINMlnlGY8f26fe40W1McuqHH92pt+Da+uvIozbz0TmHMIBPfxCmpcdhqa2Aoh2pFPav8PKeUzNk3+PwBvKfr/m7d/t4OU8jyA8y72Jw8dOmT9bNtGSlncvuz9Z86cwfe+9z385m/+JoaHhwEA/f39kFJiamoKCwsLmJqaQiwWq3o/jWyzvr5eiLX0fqft+BVvaaxut+PHMTnF6tW+vDymcrF6Fa9dzLS/qOot+MEP2nHbbRkMDtaf1BJRfTKDg/jp4CDeeOIEOn7wAwhVxU9eeMHvsIgCZeaVGaxl1/C1738Nv/vu3/U7HPJQwxJbkf8k/CSAv5VS/u8OzWYAnBNCXAIQAbAspaxqGPL2vk4DOF1rrKZpQtd1aJqGEydOFH5/+fJlpNNpzMzMFBJbi6qqMAxj11I/RPtVX18fgNqT6UZ8WVHrFydetSk9Jrt4gvQlmJvtFN8fDrcVbvv7+wvL/sQgigIAACAASURBVKjqZmHZn2rjLY7Jr/NkF4/1pWmjY6nUxi4et1/ounk+OG3Hz+vUbRuna8dpO37HW22b0nNf7pjawuHCrXW+Q6aJNl3Hpqoit11TxO9jCtLrdS1tvOxMcdPGaT/F14bfj1EznNMNmS98eCN3w9V7zV69nrh5jnu1r2qOqdEdO7W0cdLIqsi/CuBeAFEhxLe2/w0JIe4XQty/3eZZAH8P4IcA/gRATV+b1FsVWdd1pFIp6Lpe+J1pmlheXsbRo0dtk1euVUtE+93ERAaRSLZQNErX88v+jIy0IxrthGm2xFLpRE0nMzGBbCSCzaLVHtp0HeFUCu2GwSJTRNSSGtZjK6X8v1Bh7QeZT71/r9591dtjq2laocfWYhgGFhcXEYlEoChKoMbgExEFgaLkIMQWdL0NwBY0bQu6DiwvC6RSIRgGEI1yiDLRXsspCjLR6I7fbWkasN1j+/+zd//BbZ3nge+/L0CQ+kFaYt00HSfpKp3tRnXmtlLcFjFTTnXodreVKm5dNUO1rqetk+36NtrEHJLTxBocyweRnQ7FyE3cTjbbuDtVfK8ZV7pdapKbqWyeZJWrXGxLOY0bm02avW4nY7frOhJNkCJBAO/9AzgQCOEABz8OzwH4fGY0pIgX5zwH5+DHi/d9n8ephYtlkaXQ6c2aZmkkVwghOtGWZEX2W3lW5GYyiR0+fJjDhw9v+tvp06f58Ic/zPLyMleuXOHHf/zHgc7ICNZJ2cskVn90UqyiM9l2hGQyxtISLC5GsSyw7QyGkWF+XpFMxkgkpPyPEGGRNwwyhoHWmg2AZJKsaZZGcpmYgD17yJomubJlWUII0Sm6omNbbnV1FWh9zvna2hr/+I//SDqd5uTJkzz99NNAYZ550GsD6rVx5sI7P8O81qgyVq/bCTJ5VGWs7dqXH8mjqsXarnirxSy2j2QyRioV5R3vyNPfrxkdzZVuM4w8hrFe/F/NiTtCiADkDYN1w0ApRRbAslBLS0SKHdyePXs2rcUVQohO0BULoJRSR5VSn23nNpPJJOl0mv7+fkzT5MqVK7z//e/HlvUoQghBIrFBPJ5j925IpxVzc9HSbbYdkTW2QnSIvGGQsW02ZmbIxeMoKKzFnZyUdbhCiI7SFZ86Wk0eZds2hmFs6rQmEgni8Tizs7MYhsHZs2d54YUXNiWYEkKI7cow8szPrzMzU+jgmma2dJszmjs5GcMweqWDK0QHcOvg9o6NSedWCNERuuLTRr0R22od13LVsiJXZj0eHx/n4MGDUt5HCCG4OSpb+D1TKu8DN0dzQZFKRYvJpYQQnSBvGKzPz5M5cwbd349Kp+mxLCK2Ta9hSCdXCBFaXdGxrTdiOzExQSqVYmJiourtpmkSj8drdlqHhoZ49tlnpbyPEGLbs+0Ix4/3uXZandFcpxxQ+WiuEKIz5A2D9WeeIRePb0oy1TMxIR1cIUQodUXH1o81tkIIIapLJmOk04r+fo1pZrHtSNUpx4aRv2U0VwjROZzpyXnDKGRLljW4QogQ64r5YeXlfqrdfv/99/P4449z//33V71/+VTkQ5LiXoimhLHEUNhi6pZ4Tp+GQklMxT339PG+90EqBadPR6monLZlMfnFiaOZUnJ+qBaP19jC9ti223Y5vsCuxcOHC/+efx5Mk+j165BKEX3sMThypOXNd+L5C/PrQhiE9Zz2x/oBGOgbCFVsch5b1xUdW6XUUeCo2+1zc3Ok02nm5uZ46KGHNt1m2zZLS0vs379f1s8K0YJWSwz5UcKp2XJS7WpTeUzV4glTaTAv29Fac/fdcOkSxfsqTp6MYFk9nDyZ5UtfAsvqIZHYwDDyDcdbHlNQ56laPE4pOb9jqdemWjxey9x5eT64bSfsZe7A/dpx207Q8TbapvLcB3ZMQ0Pw3HOo+XliySQbDz+MvnGDiG3TY1lkTbNUJqiR517Qr9fNtGlXiUmvbdz2U35tBP0YdcI5vfed9/LpFz/Nfe++z9N7zVa9nnh5jrdrX40ck9/lLptp46YrpiLXW2Nbaw2tZVksLi7yve99z9cYhRCiW5VPOZ6Y6CllRBZCdC8nyZTTiS2twZVEUyLkzn/3PKvZVc69eC7oUESbdUXHtt4aWycjcrXET6ZpsmPHDtLptGtyKSGEEDfVrlOrKn4KIbYDZw1ueaKpWDIJIB1dESqrucKI6MrGSsCRiHbrio5tq3VshRBCeFerTq1T1/bMmUyAEQohtlq1RFMbiQQAscnJUkZlIYTwy7ZYY1uLZVmsra3R39/PzMxMmyMTQojuYduFtbRHj+YAWFpSpFIRLAsMo9CRNYw8hw6tBxmmECJgecMgYxhorYnYNpFXXgFkHocQwl++dWyVUu8A/gx4K6CBz2qt/7CizX7gT4H3ACe11mea2Vd5VuRGM4kdO3aMl156iUQiweEa6Tw7KSOYxOoPiVVsdxMTPSwuRllagoWFdWw7QjIZkzq1QghXsWQStbaG7u9noziA4CSa2kgkSmt0hRCiVX6O2GaBCa31VaXUALCglLqktX6prM33gQ8Dv9KunTaaSez8+fMsLy9z/vx5Tpw4gdYa27ZJJpMkEglGRkaAYDJ1NtumMntZmLNDNpsxL4hj8jsrXDuPqdUMxc20EdvB5vWzhpFnZGTzlGNnVNfJiiyE2N5yR48S+da32PjYx25JNEUyybp0bIUQbeLbGlut9Wta66vF35eBl4G3VbT5X1rrvwI2WtlXveRRtVTLmJxMJkmlUiSLSQ/qcRJT2ZIUQQjRxbysn7WsQlbkZHJzVmTbjtyyHlcI0d0itk3sE59ApdNE5+ZKf69cgyuEEO2wJWtslVL7gINAyo/tl09Fvn79ekP3PXDgABcuXADg2rVrAIyPj5NIJLh27Rpzc3MMDw+ztLQEVJ/aaZomCwsLmKbJXNkLd1BqxRo2Eqs/gog1jI9P2GLq9HgOHIDiyyVuL7Xj471MTw8wPr7M9esZLl8u/P/NNxXf+U4U08wyN3etbTH5rRPi8fq+F7ZjaTc5vvC5/ZFHUOk0OhIh/fM/z0rxc1a1F5NOPL5GP3P6JayPXVjj0jld+ul89g+DsD5eYY2rGt+/OldK9QPngYe01m82uY1TSild718z2758+TKjo6Ncvny59Lfh4WFuu+02vv3tbzM9PV13G1NTU9x1111MTU01E4IQQnS0y5d7GR29ncuXexkezjA39wbDw4VR3enpARYW+lBKcddd60xNLQccrRBiq6z94i+iIxFUPs+OL3856HCEEF3O1xFbpVSMQqf2aa31hWa3o7U+BZzysD+9d+9e53e3bZW359SpUywuLnLq1CmuXr1auv3RRx8lmUximiaDg4OltYqDg4O3bGN0dJTR0dGa+/ESS7valMdaebvbdoJeY+vE6nU7Qa6xrYy1XfvyY41ttVjbFW9lmz179rS0Tz/OabPXV7vaVB5TtXjC9FrhZTvVztPZs70sLEQ5e7aH0dHMpjaWBZaVwzTzxf8PMjCQ5dChXNX91Hqt9XJMzbSpde058TjvLX7HUq9NtXi8vu95eT64bSfsuSXA/dpx207Q8TbapvLch/mYnORQLC2h8nl0fz9YVs1rL+jX62baNPqZs9btXtq47af82gj6MeqEc6qiN396ea/ZqtcTL8/xdu2rkWPy+/NvM23c+DZiqwpRfQ54WWv9Sb/2U9xXw2tsnXWxKyvVizMbhsH8/DyGJDUQQoiaTDNLPJ6rmh3ZMPLYdgbDyJfW31pW+75Tte0IIyN9snZXiBCI2Da9hkHPxATRVAoF5OJx1p95RrIfCyF85+eI7fuA+4EXlVLfKP7tYeBHALTWn1FK/TDw18BtQF4p9RBwZ6NTlsvX2Hq9j5Mgav/+/ezfvx8odHYPHTrUyK6FEEVhLDEUtpi6NZ7Dhwv/IFqz3enTYJpgWVHcSrM1GtNjj0EqBY89FuXIkUai9saJo9FScn6pFo/X2MJ2/bXbdjm+sFyLVZ0+XXhC3nknDA0RsSy45546rwwFnXj+wnIuwnpthPWc9sf6ARjoGwhVbHIeW+dbx1Zr/TXq1OLWWv8T8PZW96WUOgocbeQ+iUSCZDLJ6Ogojz/+OOl0GsuypGMrRJNaLTHk51TkRstJtauN21Tk8njCMBW5kXhaOU9DQ/Dcc4XfV1ert2m0tNrDDyuSyRgPP7zBjRu3TlOqLD/U7FRkp5RcrVi2cipyeTxey9x5eT64bSfoqYNe2rhdO27bCTreRttUnvuwHVPEtol9//vo/fvJTk+TN4xCG4/xBv163UybRktM1rrdS5t6U5FXV1cDf4w64Zze+857+fSLn+a+d9/n6b1mq6cit3pdeWnTzFRkv8pdNtPGTVfM3dJaX9Ra/24j93HK85w7d450Os2OHTs2lfwRQggRfoaRZ35+3bVmrlv5IZASREK0U8/EBJHFRQCZdixC7fx3z7OaXeXci+eCDkW0WVe8mzezxtbhrLF9y1veIutphRCiy5hmlv37cywtqVs6sLU6vUKI+iK2Td/ICBHbLk3RqzlVT4gQWM0VRkRXNqrn2RGdqys6ts2M2AohhOgebqOvhpFnzx5YXIzc0oF1kl4lEhtbGaoQHc/p0MYmJ4mmUvRYFhszM+TicTZmZoIOTwixTXVFx7aVEVshhBDhceXKTt7//jsanh6cTMZcMy4nEhtVO7DlGZuFEN6Vsh6vrJCLx8maJnnDIGPbMg1ZCBEYX+vYbpXyrMiNZhIbGBgo/ayV7auTMoJJrP6QWIVoj8qETuXOnh3khRd2Ylm5TbVu60kkNkgmcS05ZBjrxf/JREkhWhGxbSKvvFL4z+7drM/PuyZ7EUKIrdQVHdtyXjKJ2bZNMpnENE2mp6exLAvTNGtmUmw0U2eYMp2GOTtksxnzgjgmv7PCtfOYWs1Q3EwbIbyw7QhjY72k04pkkrIOZ8H4+DXOngXTbGzE1jDyjIxk2hmqEKKKHstCra2hIxGyv/mbQYcjhBAlXdGxbbTcz+TkJIuLi0xMTHD16lVJGiWEEFvEsnpIpxWRiObo0VtHZIeGbjA0dIM77rgD+d5EiPDJjY4S+au/QuXzRC9eJDs+HnRIQggBdMka20aTRzmZkJ2fQgghtoZpZunv1+Tzik98IialdoToEBHbptcwiJ47h8rn0f39bCQSQYclhBAlXfGJQpJHCSFEeJVnLDaMPLOzGfr7dXE6spTaESLMnA5tKWEUkIvHWX/mGUkUJYQIla7o2Eq5HyGECC+nXqyTsdgw8nz0oxv091efjiyECJ5T0qeyQ7sxMyPZj4UQodQVHVsZsRVCiHCy7QhLS4r9+3ObMhZfvBglnVZcvBgNMDohhMMZmY3YNgCxZFI6tEKIjtIVHVsZsRVCCP/ZdoSRkb6G1sVaVg+LixH27GFTaR+32rJCiK1VOdW4x7IA2EgkpEMrhOgoXdGxlRFbIYTwnzOluJF1saaZJR7P3VJf1jDyzM+v31LHVgixtXosa9PIbNY0AcgbBuvz89KhFV1nV88uAHbHdgcciWg338r9KKXeAfwZ8FZAA5/VWv9hRZv7gN8HFLAM/O9a679pdF9a64vARaXUf/DSfvfu3aWftm2X6thK2R8hmrdz585NP8MgbDF1ejynT4Npwq/8SpRf+IVdWBbcc0/t+xw+XPgH3qYch/Ux2rVrV8CRFFSLx2tsYXts2227HF9br8Xnn4flZbjzTiKf+hTcc4/HZ2r7deL5C/PrQhiE9ZyOvWuMJ64+wQMHHwhVbHIeW+dnHdssMKG1vqqUGgAWlFKXtNYvlbX5/4Cf01pfU0r9EvBZIN7ojhqtY3vmzBmSySSmaTIxMbGppq0Qojk3btzY9LOSLitKqpSqebuXNtVur2zjFlOj22m2TeUxVYtnq2Kp1qbReIaG4NIlzchIH6lUlJMncwwNZW7Zz/x8IdtxIrHByEj1YrRu+ymPKajzVC2e1dXVLYmlXptq8Ti/19uel+eD23aCvE69tnG7dty2E3S8jbapPPfNHpOanyeWTLKRSBTW0b70Erl4nMzQEBT3EcRzL+jX62baeH3uubVp13Vafm0E/Rh1wjmdXZxlJbvCUy88xYn3nAjk80mzz/F27auRY6r1+S6oc+nGt46t1vo14LXi78tKqZeBtwEvlbW5UnaX/xd4e5P7Ko3YXrx4kenpaaamphgeHq7a/uDBg1y4cAGAfD5f+nnt2jXXfSwtLQGd8W2FxOoPiVWIgkRig2QS1/WxyWSsOGUZlMpiWT2YZlamHQsRAk5SqMjx42x87GMApenHQmwHq7lCx3FlYyXgSES7+TliW6KU2gccBFI1mn0A+L9d7n8KeMTLvhKJBN/5zndIJBJ85StfqdvesqxSR1gI0bwwdqbDFlO3xJNO95LNDpBOp7l27dYR2/HxXqanBxgfX8Y0B1hYiGKaWebm3L88bDUmv3RCPNevX2/6vt1Ejq++3suX6bl2DbVjB5F0Gn3hAv88N1e4scaX+1uhE8+f1+ee38L62IU1Lp3TpZ+1BrW2Wlgfr7DGVY3vHVulVD9wHnhIa/2mSxuDQsf2Z6vdrrU+BZzysC8dixWSmsRiMe6444668Y2NjTE2Nla3ncPLNsNCYvWHxCq2o8uXC53VqallpqcHWFjoY3oahoffuKXt8HCm7O/LTE/D1NTy1gYshLjFwPQ0sW9/m/yOHWR+7MdYli/1hRBdxNeOrVIqRqFT+7TW+oJLm58A/gT4Ja31rZ+QGvQbv/EbfOITn+C+++5rai6425zzINZ9Ndumci58mNcaNbv+Iohj8nuNQTuPqdX1rs202bNnDwCDg4NNbc/PNbaVMQW9xrY8njC8VniJ5+zZXhYWopw61QMU6tI++qiuer7LtzE6qhgdzQO7i/9q76c8pjCtsd27d++WxFKvTbV4nN+9vobVej64bSfs73vgfu24bSfoeBttU3nuGzmmiG3TY1nkfvVX0X/3d0TSaaI/8APsHh2lWl7YINdjBvV63Uwbr889tzbtXmO7d+/ewB+jTjinKnrzp5f3mq1eY9vqdeWlTTNrbOu934dhja1v5X5UIarPAS9rrT/p0uZHgAvA/Vrrb7ewr1K5n89//vOk02nOnTvX7OaEEEJUcMr2gCrVpQUwjN6G6toKIbaeU6M2eu4c6888U6hPm0gEHZYQQrSVnyO27wPuB15USn2j+LeHgR8B0Fp/BjCB24E/LvbOs1rrn2p0R+XJo1ZWCgvBnZ9CCCFaZxh5DCNTynh89GiO48f7SKcVlgWGcetaWyFEOKjiZyK1slKoT1ssb1h9XEQIITqTn1mRv0ad10yt9QeBD7a6L9VguR8hhBDNKXRw17nrrkKndscOjWlmgw5LCFHL7sKEY/X660Rsm3yxYyuEEN2kK+aPaa0vaq1/N+g4hBBi+yh8b7lvX2HNi0xJFiK8NmZm0Dt2oNbWiE1OBh2OEEL4ois+hZSvsRVCCOG/M2cyxOM57r8/y9hYL6lUFMvakgpyQogWyPRjIUS36oqOrYzYCiHE1jKMPPPz65w7F5UpyUKEXI9lodbW0Dt2AIUsyUII0W26omMrI7ZCCBGUm1OSDSMfcCxCiGqypkkuHkfv20dkcZFYMhl0SEIEZlfPLgB2x6oVuxKdrCvmjZVnRd5dTJDg/KzHtm0sy8I0TQxJpiBE03bu3LnpZxiELaZui+f55yESgTvvhE99KtKW4wrrY7Rr166AIymoFo/X2ML22Lbbdjm+pq7Fw4cL/55/Hj78YaLLy+z6+tfhnnvaHGXzOvH8hfl1IQzCek7H3jXGE1ef4IGDD4QqNjmPreuKjm15VuQzZ86QTCYxTdPTfScmJlhcXGRiYoKrV6/6GaYQXc0p4O38rBREAXS3mIIoVO8WT5CF6puJp/z2Eyf6WFyMsn9/jqGhDM5mWom3PKagzlO1eFZXV7cklnptqsXj/F5ve16eD27bCfI69drG7dpx207Q8TbapvLcN3VMQ0P05vNEFxfJnThBxuVzTxDPvaBfr5tp4/W559amXddp+bUR9GPUCed0dnGWlewKT73wFCfecyKQzyfNPsfbta9GjqnW57ugzqWbrpiKLGtshRBia9h2hJGRvmIGZOfNR9LRCNEpnGdr5JVXZK2t2JZWc4WO48rGSsCRiHbrio5t+RrbyclJUqkUExMTnu47MzNDPB5nZmbG1xiFEKIbJJMxUqkoyWSslBl5ZmYDKHR6peyPEOGWOXMG3d+PWlujx7KI2Da9hiGdXCFEx+uKTx/lI7YrK4VvX5yf9RiGgW3bsr5WCCE8SCQ2iMdzJBIbGEYe286UkkZZVk+p01vL5lFfIcRWyhsG6888Qy4eJ2ua9FgW0VSK3rEx6dwKITpaV3yqKB+xbTR5lBBCCO+cMj/VMiCbZrbU6a2lWgfYGe29ciX8ySmE6HR5w2B9fp68YZA1zcIIbjotnVshREfriuRR5VmRn3zySUzTxLIs1+xdzz//fKnNPR4zAnZSRjCJ1R8SqxC1GUYew8jUTfBgmlksi1IH2LYjjI31kk4rMplBhoaqJyATQrRf3jDIzM7SOzZW6tyuP/MMeZnJJoToMF3RsS139913c+nSpU0ZP8tL+hw6dIiTJ0+SSqU4efIkQ0NDm+7vliUsiEydzbapzF4W5uyQzWbMC+KY/M4K185jajVDcTNthHBj2xEsqwfTzBY7v3kOHVov3W5ZPaTTiv5+zfj4tQAjFWJ7quzcxiYnYc8eNhIJ9MhI0OEJIYQnvk1FVkq9QyllK6VeUkp9Syn1kSpt/r1S6ptKqW8opf5aKfWzTe6rNBW5GsuySKVSWJYFQCKRIB6Pl0oCOWtsbZl+I4QQbedMPR4bq55YypnCPDubkdFaIQLidG5z8ThqZYVoKlXo4AohRIfwc41tFpjQWt8JvBf4kFLqzoo2zwM/qbU+ADwA/EkzO6pX7sc0zU0dWcMwmJ+fLyWMquz42rbNyMiIdHSFEKINTDNLf78mnVZVO7eVSaiEEMHIGwaZss8+ymMiTiGECAPfOrZa69e01leLvy8DLwNvq2iT1jfnMu4GmprXWG/Etl7m48qOr1MyaFK+qRRCiIZVZj02jDyzs5lS59ayum4VjBDdpSwBp5QCEkJ0ii35dKGU2gccBFJVbrsXeBz4IeBIM9svTx51/fr1hu9/4MABLly4AMDFixd55ZVXAMjn81y7VljvtbS0BHRGMh6J1R8Sa/j2WU/YYtou8TzyyO0sLER55JEsBw9+n8uXe5meHuAjH3mTL395B+Pjy1y/ntnSmJrVCfF4fd8L27G0mxxf+/SeOsXA9DSR5WViqRRZ02RlaoqB6WmWp6bIDA+3fZ+deP6a+czph7A+dmGNS+d06afzOT8Mwvp4hTWuanwv96OU6gfOAw9prd+svF1r/X9prfcDvwIkXbZxSiml6/1rR7zT09Osra0RiUR4//vf345NCiHEtjI1tcxdd60zNbUMwPT0AAsLfXz5yzuYm3uD4eHqnVohRDhkhod5Y26OJcti/a67WC52avsWFhiYng46PCFasrOn0EHbFdsVcCSi3XwdsVVKxSh0ap/WWl+o1VZr/d+VUj+qlPpBrfW/VNx2CjjlYX967969zu9u+ylvD2zOmvzoo49y/Phx0uk0zz33HCdPngRuZpcdHBzsmKzIg4ODt9zutp2gsyI7sXrdTpBZkStjbde+/MiKXC3WdsVb2eaHf/iHAbjjjjuqtg1S2GLq9njGxgr/oA+AP/gDME2wrL7Svp5/3vkbVKu61u2PUavK42k0trAdS7vJ8bVR8cncB/CDPwgf/jB9N25wx8svV3/itkEnnb+wxRq2eBxhi+vX7/x1nrj6BB/8qQ+GLjYI3+PlCGtc5Xzr2KrCJ+HPAS9rrT/p0uZfA9/VWmul1HsofAp6o4l9HQWONhtrefKo+fl5PvrRj/KJT3yCo0eb3qQQ206rJYb8+LKi2XJS7WpTeUzV4gnDl2CNxNPMeRoagueeK6y9fe97e4p1bAuZkk+ezDE0dHMEN4jSarWOyYlndXV1S2Kp16ZaPM7vzZYsC/OXn420cbt23LYTdLyNtqk891t+TEND9ObzRBcXyZ04wfrCQsv7CtPrdTNtvD733Nq06zotvzaCfow64ZzOLs6ykl3hqRee4sR7ToRmMMXLc7xd+2rkmPwud9lMGzd+TkV+H3A/MFIs5/MNpdRhpdSDSqkHi22OAX+rlPoG8EfAmPYSdYV6WZHrqUwe9fnPf550Os3nP//5ZjcphBDbjm1HMIzqJX3gZtkfy+ohkdggHs+RSGxscZRCiGY5WZIlW7LoZKu5QsdxZUOu427jZ1bkr2mtldb6J7TWB4r/vqS1/ozW+jPFNn+gtX538ba7tdZfa2Zf9bIi11OZNXml+IK9Ii/cQgjhmdNxTSZjwK0dXaderWlmMYw88/PrUuJHiE7iZEvevZuIbdM3MiIZk4UQoeF78qit0OqIrRBCiNY5HVdnFDaZjJVGaKF6vdp6o7xCiPDYmJkhF4+zMTNDLJkkmkrRd/y4dG6FEKHQFZ8kWh2xrbS7+I3k7rI6bkIIIWqr7Lg6041NM+t6H6fzOzYmnVshwi5vGGRsm7xhsJFIoPv7Uek0PZYFQMS2pe6tECIwW1LH1m/ldWx37Wosdffzzz+PaZpYlsU9xQx/Tz75ZOlvTs2myp9hJrH6Q2IVojGGkWdkpHZpn0Rig+PHI6TTCsvq4emnC3+37UhpLa5MVxYifPKGwfozzxBLJskWc5T0WBbRVAomJmDPHjYSCfLFZV5CCOG3rujYlms0k9iJEydYXFzkxIkTXL16Fa01d999N5cuXQJuzQS2lZk6m21TGXOYs0M2mzEvyHI/fmWF86PcT7MZiptpI0QzDCPP7GwGy+opjexeubKT3/u9XtJpRTIJhrEecJRCiGryhsG6YZTeI7LFGl5qaYlIKgXJeb+FzQAAIABJREFUJOvFEVynAywdXSGEX7pi3lcrU5ElUZQQQgSrcgrz2bODpNOKHTs0S0tKpigL0SGcqcqltbiJBEBpPW7v2JhMUxZC+KYrPi1I8ighhOge4+PXiMdz7NunWVyMMDkZkwRTQnSQ8rW4wC3rcWUtrhDCD13xKaHdyaOEEEJsncrMyENDN7DtDGfOZIjHc4DalF1ZCNFZ8oZBZnaWXDxO1jTpmZggmkoRm5wMOjQhRBfpio6tjNgKIUTnsO0IIyN9pY6sU/+2suPq1Lp1Ori1sisLIcKtfBRXFZd/KVkGJoRoo67o2MqIrRBCdA6nI5tMxgAYHc3R368ZHc1VbV+t/q0QovM4U5BLpKyiEKKNumJeV3m5n6BjEWK7CmOJobDFJPEUnD4NheSpUXbt2sUXvwjpNHzxi7389m+H8zFqtJScX6rF4zW2sF1/7bZdji8s12JTTp+GVAruvBOGhohYVul4OvH8heVchPXaCOs57Y/1AzDQNxCq2OQ8tq4rOrZKqaPA0aDjEGI7a7XEkB8lnJotJ9WuNpXHVC2eMJUG87KddpynoSG4dKnQZnUVTp4sTEM+eTLL888XsiJ//OPrHDqUq7kdL/tq9Zicx8YpJed3LPXaVIvHa5k7L88Ht+2EvcwduJflc9tO0PE22qby3HfiMUVOnqTHsm7WvT15ko21NfKGEfjrdTNtGi0xWet2L23c9lN+bQT9GIXpPditzb3vvJdPv/hp7nv3fZ7KeG7V64mX53i79tXIMfld7rKZNm66YiqyrLEVQojOZRh5TDOLZfVgWbfzwgs7JVGUEF0mYtulTm3eMOixrEICqWQy6NDENnP+u+dZza5y7sVzQYci2qwrOrayxlYIIcKjMjmUF866W4CDB29IoighuoyTCblnYgKArGluqnUrxFZZzRVGRFc2JHlZt/GtY6uUeodSylZKvaSU+pZS6iM12v60UiqrlPq1ZvYlI7ZCCBEOth3h+PG+TcmhvDDNbDHz8Rs8++yrkihKiC5TmQk5bxisz8+Xat0KIUSr/ByxzQITWus7gfcCH1JK3VnZSCkVBf4A+MtmdyQjtkIIEQ6W1UM6rejv1yQSG7fcXlmz1uFkPh4aqr5GWwjR4YoZkNXrrxOx7YCDEUJ0I98WMWmtXwNeK/6+rJR6GXgb8FJF0/8EnAd+uoV9lbIiN5pJbGBgoPSzVravTsoIJrH6Q2IVor7CWllIJDaKo66bk0DcLPUDhrGObUdIJmOYZlZGaYXoYhszM/SOjaHS6cJaW6DHsthIJGTUVgjRFluSnUMptQ84CKQq/v424F7AoIWObblXX321ofb33nsv//AP/8C9995b877/9E//1GpoW0Zi9YfEWtvS0hIQrs502GLaDvEcOAAXLhR+v3791tvHx3tJJG7j2jXFxYurTE8PsLAQxTSzzM1d2xaPUSuqxXO92gPt8b7dRI4v5A4coPdP/oSB6WmWx8cZME2iCwvkxsdRt91G/oMfZPlnfqajjs/rc89vYb02whqXzunSz2vXrgUczU1hfbzCGlc1viePUkr1UxiRfUhr/WbFzU8Av6+1rvk1vVLqlFJK1/vXTHxf+MIXWFlZ4Qtf+EIzdxdCCNGgV1/t4dvfjjE9PcDU1DJ33bXO1NRy0GEJIXyWGR7mjbk5MsPDLE9NsX7XXSil6FtY4EcnJhj4H/8j6BCFEB3M1xFbpVSMQqf2aa31hSpNfgp4pliv6AeBw0qprNb6L8obaa1PAac87E/v3bvX+b1qm8o6SWtrawCsra0xODjoWtfJqd1U2SboemHV2pTHWnm723aCircyVq/bCeKY3GJt177aeUy1Ym1XvJVt9uzZ09I+/axj2+j11a42bnVsy+MJ02uFl+00cp6qTTM+e7aXlZUI/f2aRx/VGMYuRkfzwG5gdyCvtV7q2DrvLX7HUq9NtXi8vu95eT64bSfs73vg/j7ttp2g4220TeW57/hjGh0ld/Qo2rbpOX6caDrN2z/7Wfit3wJulgcqn6octmNq9DNnrdu9tKlXx3bv3r2BP0Zheg92a6OiN396ea/Z6jq2rV5XXto0U8fWr8+/zbRx42dWZAV8DnhZa/3Jam201u/UWu/TWu8D/hz4vcpOrcd9SfIoIYQImWQyRioVZWzsZrIoJ/vxM8+sy5paIUQhO/Izz3Dj4EGujY+X/u7Uue07flySTQkhPPFzKvL7gPuBEaXUN4r/DiulHlRKPdjOHbVS7md3MUvf66+/ji0vnEII0TaJxAb9/Zp0WmFZhQlCTvbjep3aZmrhCiE6U94wePXZZ7kxNFT6W9Y00Tt2oNJpYpOTAUYnhOgUvn1i0Fp/TWuttNY/obU+UPz3Ja31Z7TWn6nS/re11n/ezL5qjdjato1hGK6d1pmZGfr7+1lbW8OyrGZ2L4QQogrDyDM7mynWp802dN+b2ZM318J1KxckhOguecNA79sHQOSVV2TUVghR15ZkRfZbebmfytssyyKVSjE2Nsbs7CyHDh3adLthGMzOzmJZFqZpblHEQnSfMJYYCltM2zGew4cL/yDaUEynT0cxTbCsKOVl3E6fhlSqcHthu/5y4mm0lJxfqsXjNbawXX/ttl2OLyzXYrtVPX9PPgn33otaXmbHY4/BkSMBRVddWM5FWK+NsD4n+2P9AAz01S71udXkPLauKzq2SqmjwNFqt5mmybFjx0in00xMTLCwsHBLG8MwMIqJCbwsTBZC3MpJLuD8rBRk8qjKmIJOHlUeTxiSRzUSj99JNJxYhoZucOlSoc3q6s02J09GsKweTp7McuNGvul92XZhO6aZ5dChnOsxOfGsrq42fUztbFMtHud3r8mjaj0f3LYTdLIXL23Kj69bjqlc5bnvhmOq9XrtJI/K/f7vE714kY2HH0Y3+f7iVxuvzz23Nu1OHrW6uhrqc7rVsbi1ufed9/LpFz/Nfe++75bXizAkj2r1uvLSppnkUdU+322b5FFbqdYaW8MweMtb3gLAysrKlsYlhBCivbyu0a3HmersrP1tF1kbLETzdl65Qq9hlDq10VSK6MWLrM/PlzIjC9Gq8989z2p2lXMvngs6FNFmXfHOK1mRhRBCNMLJzlxr7a9tR3j/++/gyhXv06+cTNDt7jAL0Y0itk3fyEhp/ezg2bNEUyl6LIusaZKLx9lIJAKOUnSb1VxhRHRlQwa8uk1XdGxbyYoshBAi3PxIGOVl5NeyenjhhZ2cPVu9NnM1icRGU8myhOh2EdsujcY6Yskk0VSKWDIJwLXxcXLxOFnTJG8YZGxbRmqFEJ51RcdWRmyFEKJzNDpdN6hRUNPMcvDgDcbHr3m+j2HkmZ+XGr1COJxR2Z6JidJorGMjkdg0KntjaEg6s0KIpnXFXKnyrMjVMokNDAyUfjabaayTMoJJrP6QWIVoj5ulfMAw1jclcnrXu25tn0hskEyy5aOghpHn2WdfLf5v75buW4hO46yLdUZbHc6obH7//tJorCNvGKw7bV97batDFkJ0ma7o2Jarlknsvvvu4/HHH+e+++6rm9nSLUuYW7bFoLPPVWtTmb0szNkhm82YF8Qx+Z0Vrp3H1GqG4mbaCOGVaWaxrEKHFcoTOcHTT99sZ9sRkskYicQGtp0JKFohRDUR2yaWTLKRSKBHRkrJnrAsMmUd241EApLJWzq8QgjRbttiKvK5c+dIp9OcOyfZz4QQImiV03XdEjk5U5CTyVjpb36stxVC1Fe5RrZyfayT7Kl8RBaKo7KS1VgIsQW64pNBveRRTpkfKfcjhBDh45bIyUnE5IzsgnuZHunwCtE+ldmKgdKIrLNGtnJ9rCR7EkIErSs+AUjyKCGE6D7VEjFVG9217QjHj/dJmR0hGlAtS7GjcjQWbh2RlZFYIUTYdEXHVsr9CCHE9lBtdDeZjJFOK/r7tWuCqUYzMQvRKWp1UGtxOq/lWYodlaOxICOyQojw8+0dXin1DqWUrZR6SSn1LaXUR6q0OaSUWlJKfaP4z6y2LQ/7qjliu3v37k0/28m2bQzDwG7wDUUIIUR1V67sbGhasTNleXbWvS5tUCWDhPCi2tRfryqnCHvldF4r18SCjMYKITqTn+/wWWBCa31VKTUALCilLmmtX6pod1lr/cut7Ki83E+122dmZrAsC7PKizcUOqfO7YcOHWpo35ZlkUqlsCwLQ94AxDYWxhJDYYtJ4qlv586d/OEf3s7CQpTHHoty5Ej9+xw5QrFd1LXN6dNgmmBZ0YaO12nbbKm4dqsWj9fYwni+26mjj+/0aUiliD72GG4Xveu1WLy4o5bV2HVafOK4P2u2VieevzC/LoRBWM9pf6wfgIG+gVDFJuexdb51bLXWrwGvFX9fVkq9DLwNqOzYtkwpdRQ46na7YRilTme18iTlnVOnY2vbNslkEtM0a3ZYTdOs2WkWYrtotcSQHyWcGi0nVV5P9dChXEP78nJM1eIJU2kwL9vxu9TWjRs3+MhH3uCP/uitPPzwBqur+aa2U9nm7rvh0iXnuL0fk/PY1CsV10gsrbSpFk+1MnfVtufl+eC2nbCXuQP3snxu22lHLE7t1o1EgrxhNL+dkycL23n4YfKrq1XbVJ77UpuhIXjuucJ+QnKdem3TjvJ/Qbbx+txza9Ou67T82gj6MeqEc3rvO+/l0y9+mvvefZ+nMp5b9Xri+hz3YV+NHJPf5S6baeNmS+ZkKaX2AQeBVJWb71ZK/Q3wKjCptf5Wo9svH7G9fv16w/GNj48zPT3N+Pg4zv3Hx8f5zne+w0MPPcRXvvIVlpaWgFu/rThw4AAXLlwA4Nq1aw3v2w9usYaRxOqPTorVUV6z1G06qd/K66mWd2zF1hoausGv/VpG6iSLtnM6olnTJNfgDK1qSrVbk0nWW5i1lTcM1tsQjxCivvPfPc9qdpVzL55j/GfGgw5HtJHvHVulVD9wHnhIa/1mxc1XgX+ltU4rpQ4DfwH8WJVtnAIe8SvG4eFhhoeHN/2t3uiTEGKzVjvTjzxSmH76yCNZDh5s/AuqdsQ0Pt7L9PQA4+PLXLwI09MDTE0tMzycCSQev4UtHghfTJ0Qj9cvdMN2LI3ovXyZgelplqemyFS8Xzu8HN/tpkl0YYGsaXJ9bq71uMbHC3GNj5Np4ov1RnTy+fOiE4+vmcEUP4T1sQtrXCuZQvnP9Fo6NINSEN7HK6xxVeNrx1YpFaPQqX1aa32h8vbyjq7W+ktKqT9WSv2g1vpfKtqdAk552J/eu3ev83vVNl6H5p3blFIMDg6WOriDg4OBT6Go16Y81srb3bYTVLyVsXrdThDH5BZru/bVzmOqFWu74q0WcyumppaZni78DMrwcIbh4TcAGB29nYWFPqanKf2tlsuXe9veERaiW3jpmNYyMD1N38ICTE/zRhP3dyxPTUExjnbIDA+3FI8QQoj2ce3YKqXe4+H+G1rrF13ur4DPAS9rrT/p0uaHgX/WWmul1M9QyNJc/xPkrdupucZWCOG/PXv2AM13po8e1Rw9mgN2Abvausa20S9OAB59VJNM5kgktKdjOnu2j4WFKB/8YG8pO6/bGtvy7YXpSzAv29mKNbZOTEGsCXOLx/nS1O9Y6rWpFo/XL3S9PB/ctlMZU/mU3nyVHBaV2+g9e5bowgI9Z8+yfvSop3g3tbEscpYFpul6bbhdO5u2MzpKfnSU3cCukH9JXany3IfpS+p2rsds5vU6qDbtGkzx2qbeGtu9e/cG/hh1wjlV0Zs/vbzXbPUa21avKy9tmllj69fATjNt3NSqpfBV4AwwU+PfxRr3fx9wPzCibpbzOayUelAp9WCxza8Bf1tcY/sp4LhuYghISx1bIUSbGUae+fl1z+t9TTNLf78mnVZ1S8rYdqShcjZCBKFWfdRGS8xkTfOWuqiNkBqqQggh6qn1qeqvtNYjWmvD7R/wP93urLX+mtZaaa1/Qmt9oPjvS1rrz2itP1Ns86TW+t1a65/UWr9Xa32lmYNQderYNsPP2rdCiO5jGHlmZzPE4zlMM1uz7c0kVdU7wNLxFVuhVscVandenY5qtRqo1UjHVAghhN9chxW01iP17uylzVbQZVmR21X76YEHHiCZTPLAAw+wc+fOjqrhJLH6Q2IV9RhGHsOov77WNLMUZlVW7wCXZ2eutT238kRCVLPzyhUGz54l8vGPkzeMuhl9s4XCv1U7r3nDICOdVCGEECHiKXmUUuongH3l7aslgwqDdtUUO3/+PMvLy5w/f54TJ0641sfzuh/btkv1bqvV1PVj3ZzzsxOSRzVa4yzI5FF+1fHyI3lUszVlm2kjvCvvAFd7COt1fB0TEz0sLkaZmICFBenYiuoitk0smeT2N96g7+//npxlkTGMUsfVbXrwps6rPNeFEEKEXN15bkqpp4CngGMUEjQdBX7Z57ga4sdU5EQiQTwex/Q4zaoey7JIpVKMjY1hu0z7EkIIKHR8bTtTdX3v5mnKzhcO1b94ENubM9U4NjlZGJkFbhw8WBqBlenBQgghuomXBVzv1Vr/lNb6t7TWv1P894DvkTXAj+RRhmEwPz9fGl1tlWma9Pf3k06nmZiYwDAM6eAKIRpi2xHGxnpL63NnZjaIx3PMzGwEHZoIifJ1s85UYwXk4nHeME1effZZ6cgKIYToSl46tl9XSt3peyQt8GPEtt0Mw2B2dpZ4PA5AKpXi+PHj0rkVQtRl2xFGRvqYnIyRTiv6+zWmma05siu2p1LCp4kJ1NISuf37yZw5w/r8PDeGhoIOTwghhPCNl47tn1Ho3P6dUuqbSqkXlVLf9DuwRnRKuR9nlHZmZoYdO3aQTqeZnJwMOiwhRIjZdoTjx/tIpaKAIh7PlerkClHJyVasgMjiIhTrS/eNjLDzSlOFB4QQQoiO4CV51Oco1KN9EQjlJymllLP2tyMYhsG+fftYXFzklVdewbZtRkZCkWBaCBEyltVTGqU9cybDyIgk8RHunIRPzlTkrGkSK47iDmYyMmorhNj2dvUUKqjsjklJz27jpWP7utZ6zvdIWlBe7ifoWLyamZlhbGyMdDrN8ePHmZ2dbdt6XiGCEMYSQ2GLqZl4jh2Dl16CREJx5MiOwOPxW9hicuJoVym5VlWLp2pshw/D4cNEAfr6wDRZ+fCHC+XrrlyBYkZk7rlnawLfAmG7dtotbNdiu3Xi+QvLuQjrtRHWczr2rjGeuPoEDxx8IFSxyXlsnZeO7QtKqf8DuAisO38MU7mfsI/YViv1YxgGzzzzDMePHyedTmNZlnRsRUdrtcSQHyWcmi0n1a42lcdULR63bTg1apeWYHk5yvnzOT70oXVfS4M1c0ztLrXVamm1ZtrUOiYnHqeUnN+x1GtTLZ66Ze7uvhsuXWLptdfgxg1yJ08STaXInTxJZmgIrXWpJNBGIoGuMoMoqJJwjbRxu3bcthN0vI22qTz33XBMYXq9bqZNu0pMem3jtp/yayPox6gTzuns4iwr2RWeeuEpTrznRODvew4vz/F27auRY/K73GUzbdx4WWO7k0KH9t8S0nI/W73G1pk67DXxk1Pqx7KsTX93OrftLCskhOhsTjmfiYmeTetqEwnJfCzaw1mHmy1734klk0RTKWLJpOv9IrZN38gIEUl6KIToYKu5QsdxZWMl4EhEu9Xt2JaV+Cn/F6pyP1udFXlycpJUKuU58ZNpmq6d13aXFRJCdDbL2tyhnZnZYH5+vW6yKCdzcqG+rRDuqtWv3UgkyMXjbCQSrvdzOr89FV/SOqTjK4QQIkiun4CUUnVHQL202Qr1Rmxt2w60bqyzb+m8CiHqMc1sqUPbSCmfZDJGKhUlmYw1tV9npFg6xttT3jBYn5+vWePW6fxmXWYYyaivEEKIINX6BPNRpdSv1vh3DPjIVgVaS70RW7epwM06c+YM8XicM2fOtGV7QgjhaLY2bSKxUXPKcr0RXWekuNmOseh+9Tq/jYz61ur8gnSAhRBCNK5W8qivUj8h0yW3G5RS76BQA/etgAY+q7X+wyrtDgFPADHgX7TWP1dnn7coz4r89a9/HdM0sSyLe4rZHk+fPl36W7OZxsozgh05coQjR440tZ2t0EnZyyRWf3RSrKI9DCOPYTj5/W5NvHCz40pZuwLbjrC0pNi/X9byiublDYP1Yqe3euqPQueXYpKqWpwOMJZFpsYospP0Kmua8K53NRu6EEKILuDasdVa/06L284CE1rrq0qpAWBBKXVJa/2S00AptRf4Y+AXtdb/qJT6oRb3yYkTJ1hcXOTEiRNcvXoVgKGhIZ577jmgfmZLtyxhQWTqbLZNZfayMGeHbDZjXhDH5HdWuHYeU6sZiptpI8LNNLNYFlU7rpbVw+JihHg8Vxoptu0IyWQM08w2PHoshBsvnV+42QF2m/bsKO8A8/TTpb+XZ3muNb1aCCFE9/BtMZXW+jWt9dXi78vAy8DbKpr9BnBBa/2PxXb/q5l9NZM8Kuh1t0IIsZUMI++ahMpZ12ua2dLfnDW7lnXr95+SqEr4zcuaX3Bf91s55Tli2/QahkxtFkKILualjm3LlFL7gINAquKmfwPElFJfAQaAP9Ra/1mj2y+finzs2DG+/OUvMzU1xbVr11zv88gjj7CwsIBpmszNzdXdx9LSEtAZUzslVn9IrOHbZz1hiyms8Rw4sJMLxcrk168Xfo6P9zI9PcD4+DLXrmU23e+RR25nYSHK2Jjic5/7PsPDm29vR0xhe4zCHM9156Q1cd+Od/AgzsW79E//BBSOr3d8nIHpaZbHx8lcv87tpkl0YYHcQw8Rue02lqemyAwPBxl5w7ry/JXpxOPz+tzzW1gfu7DGpXO69LNWX2GrhfXxCmtc1fj+dbtSqh84DzyktX6z4uYe4C7gCPDvgIRS6t9U2cYppZSu9w/gC1/4AnNzcwzXecOamprirrvuYmpqqh2HKYQQXWV4OMPc3BtVO61TU8vs2JFnZSVCInFbANEJUVtmeJg35uZKndflqSnW77oLpRR9Cwvclkhw++govZcvBxypEEKIdqk7YquU6gOOAfvK22ut66YYVkrFKHRqn9ZaX6jS5HvAG1rrFWBFKfXfgZ8Evl3eSGt9CjjlYX96bW2NvXv31l0TePToUUZHR11vL9smcHOt4uDgYMessR0cHLzldrftBL3G1onV63aCXGNbGWu79uXHGttqsbYr3so2e/bsaWmffpzTZq+vdrWpPKZq8YTptcLLdrTWHD0K+/bB4iKsrfXwq7/61k1rcVuJN4jX2lrXnhPP3r17tySWem2qxeP83uxrWJjfIxpp43btAKjRUfKjo2Db5CyLnldfJfKd79Bz6hTrCwuhPaZylee+U8+T2+1Bv14308brc8+tTbuee+XXRtCPUSecUxW9+dPLe81WvUZ6eY63a1+NHJPfn3+baePGy4jtfwP+PYVkUCtl/2pShag+B7ystf5kjW3/rFKqRym1C4hTWIvbkGbW2AohhGjemTMZ4vEcu3fjuhZXiLDJGwYZ24bdu4HaCayEEN1pV0+hQsru2O6AIxHt5uWTyNu11r/YxLbfB9wPvKiU+kbxbw8DPwKgtf6M1vplpdSXgW8CeeBPtNZ/2+iOytfYNhGnEKINwlhiKGwxdVM8R44U/k1PQzIJx45F23JcYX2Mmi0V127V4vEaW9ge23Zr6PiefBI+/GEiwK6vfx2K5QHDLGzXYrt14vUZlnMR1msjrOd07F1jPHH1CR44+ECoYpPz2DovHdsrSqn/TWv9YiMb1lp/DQ9fhmqtp4HpRrZdSSl1lGLN3ddffx3bthkZGWllk0KIBrVaYsjPqciNlpNqVxu3qcjl8YRhKnIj8VQe0/nzfSwvR7EszbvfncEw8m2ZiryVpdW8TEWuVyquXbHUa1MtHud3r1ORaz0f3LYT9NRBL23crp3K7URsmx7Lgnye6OIiuZMnyQwNhfKYylWe+049T263B/163Uwbr889tzbtnoq8uroa+GPUCed0dnGWlewKT73wFCfecyJ0U5Fbva68tGlmKrJf5S6baePGdSqyUupFpdQ3gZ8Friql/k4p9c2yv4eG1vqi1vp3AdbW1picnAw6JCGE2BZMM0t/vyadVoyN9UoJIBF6PRMTRFMp1MoKuXi8UDNXCLFtrOYKHceVjborK0WHqfUJ5JcpjIL+EvCvgX9b/L/z99CoXGO7srIiNWqFEMIHlTVsDSPP7Gym1LmVtbYizCK2TeSVVwr/2b3bU61cIYQQncG1Y6u1/get9T8AH3d+L//b1oVYX/mIbTweByCVSjExMRFoXEII0W2SyRipVJTJyVipg+t0buPxHKaZDTpEIYjYNn0jI0QqvuDusSzU2hq6v5/MmTMBRSeEEMIPXuaMvbv8P0qpKIXas6FRPmKbSCTYvVuynAkhRDsVOrC9HD2aIx7PAWpTNmTDyGPbmVLJHyGCFJucJJpKEatYmpQ1TXLxOJnZWRmpFUKILuM6Z0wp9TEKWYx3KqXe5GYiqAwQqtI65VmRH3vsMZ588klM08SyrLZl8OqkjGASqz8kVrFd2XaEsbFe0unC28D8/Dq2HSGZjMkIrQiNnVeuMHj2LJGPf7z0gaUyBUneMMg4HVoPiUiEEEJ0DteOrdb6ceBxpdTjWuuPbWFMLXn44YdZW1sjl8uxvr7ecCY2tyxhQWTqbLZNZfayMGe8bDZjXhDH5HdWuHYeU6sZiptpI7pTeae2v1+TSGwAhRFaw1h3vTaE2AoR2yaWTJI1TQbPnmXnCy+QsywyZ84QSyYlMZQQQmwjXrJ8PKyU+lUK2ZE1cFlr/Rf+htWY8nI/hmFw1113sbi4yMTEBFevXg04OiGE6DzOiOzSEqVO7exshkOHZKqxCJ7ToWVpiejiIlgW/zw+DmfPEjFN8ocOsS5TjYUQYlvxssb2j4AHgReBvwUeVEr9ka9RNag8eRQUsiKX/xRCCOHOWT9bXqrHSRIFinjKUKz2AAAgAElEQVQ8x+ysrJ8VwYvYNr2GUVpDq4BcPE7WNLkxNMSrzz4ra2eFEGKb8tKxHQH+ndb6T7XWfwocLv4tNCrL/QghhPDmypWdjI31bkoEBZBIbBCP55iZ2ZCkUCIwTkfWyW7cY1mbOrSZM2fI2LZ0ZoUQQnjq2P498CNl/39H8W+hUTliK4QQwpuzZwdLU41NM1uqUwtIh1YEKmLb9I6NEU2l6LEsoCyr8ZkzUoNWCCHEJl46tgPAy0qpryilbOAl4Dal1JxSas7f8LyREVshhGjO+Pi1TVONnSnIyWQs6NDENhdLJlHpNLq/n6xpAsWsxjJCK4Rowa6eXQDsjkl50G7jJXmU6XsULSov9wOU6tjWqmdr2zbJZBLTNDHkDVKIloWxxFDYYgpjPL29vUSjUfr6ouzcCadPg2mCZUUDiTOMjxHArl27Ao6koFo8XmML22Nb1fPPOxdg6WJUlkXfPffUvWtHHF8LwnYttlsnnr+wnIuwXhthPadj7xrjiatP8MDBB0IVm5zH1tXt2Gqtv6qU+lfAj2mtn1NK7QR6tNbL/ofnTXlWZIAzZ86UOq1ukskkqVQKqzi9ybIsTNPk0KFDfocrRFdqtcSQHyWcmi0n1a42lcdULZ4gS4M9/zw8+OAgq6tw8mSOoaEMd9+tuXTJiXfrS20FUVqt1jE58ayurm5JLPXaVIvH+b3ZkmVBl4SL2DY9lkXWNEtraHMnT7I+P4967jmKQdfdjtu1E8Qx+dGm8tx3wzGF6fW6mTZen3tubdp1nZZfG0E/Rp1wTmcXZ1nJrvDUC09x4j0nQlNi0stzvF37auSY/C532UwbN3WnIhdHQf8c+M/FP70dqFvuRyn1DqWUrZR6SSn1LaXUR6q0mVJKfaP472+VUjml1A/UjbpC5RpbwzCwbbvmSGwikSAej2OaJhMTE6RSKSYmJhrdtRBCdKyzZwdZXY3S368ZHc3dkhlZCL9VrqN11tBK/VkhhF9Wc4WO48qGVE/pNl4+wXwIeB/wJoDW+jvAD3m4XxaY0FrfCbwX+JBS6s7yBlrraa31Aa31AeBjwFe11t9v5ACguTW25Z1fKQ8khNiOxsevcfDgDWZnM8zNRUmlokxOxhgZ6ZMOrtgSPRMThXW0O3aQNU3yhiFJoYQQQjTFyxrbda11xhkWVkr1AHXHgrXWrwGvFX9fVkq9DLyNQvKpan4d+D+9BF1lX6U1ttevX2/m/qWfbvdfWloCOmN+ucTqD4lVdJuhoRsMDd3gjjvuALJYFrz6qmJxMcLkJFy9mgk6RNHFIrZN5JVXAND79klnVgghREu8dGy/qpR6GNiplPoF4PeAi43sRCm1DzgIpFxu3wX8InDC5fZTwCON7FMIsbXC2JkOW0xhjeev/3oP09MDTE1dwzT3ABHy+TzXrl0LLKawPUZhjsfrF7phOpbey5f5gQ98ALW2Rn73br5/6hSZFq+3MB2fH+T4wqeZwRQ/hPWxC2tcOqdLP4N4n3MT1scrrHFV46Vj+1HgA8CLwH8EvgT8idcdKKX6gfPAQ1rrN12aHQX+H7dpyFrrU8ApD/vShZGHxtx2222ln/Xu38z2gyKx+kNiFd1menqAhYU+PvCBGA89tMyXv7yDqanQ5AcUXaL38mUGpqdZnppiYHqayMpKoVP7uc+RGR4OOjwhhBAdzktW5LxS6i+Av9Bav97IxpVSMQqd2qe11hdqND1Ok9OQK33xi1/EMIyGsm5NT0+XsiKXZ5osbxNEps5m21RmLwtzdshmM+YFcUx+Z4Vr5zG1mqG4mTZ79uwBYHBwsKnt+ZkVuTKmoLMil8cThtcKy4JjxzQrKxHOn+9nYWEd2IVSt5ZM26qsyIODg6HKirx3794tiaVem2rxOL97fQ2r9Xxw206rcUdsm94PfhCVTtNz9iwbjz5KLpkka5rsNgx2e9xOrTZu145fx7TVbSrPfTccU5her5tp4/W559am3VmR9+7dG/hj1AnnVEVv/vTyXrPVWZFbva68tGkmK3K1z3cdkxVZFZxSSv0L8HfA3ymlXldKeaprqwpRfQ54WWv9yRrt9gA/B/w3L9t12UYpeVQymWx2M0II0fVsO3JLcijDyLNvn/OGUf0NRYhmRGybXsO4mSSqv5+NRIK8YZCxbVlXK4QQom1qpb0cp5AN+ae11j+gtf4BIA68Tyk17mHb7wPuB0bKSvocVko9qJR6sKzdvcBfaq2bTklcXu4n0USJACn3I4TYLpLJGKlUlLGxXq5cubleZmZmg3g8x5kzkjBKtI9Tl1atrBQ6tR/9qHRmhRBC+KLWVOT7gV/QWv+L8wet9f9USv0m8JfA2Vob1lp/DQ9f/Wut/yvwX70E60YpdZTCOt2atWvdSLkfIcR2kUhscPx4hHRaYVm3MzCQ5+Mfj2AYeQwj42mqjxBeZU0TJiaIvPIKam2N6MWLZMe9fDcuhBBCNKbWiG2svFPrKK6zjfkXUuPKR2yFEEK4M4w8zzyzzv79Ob73vRgvvLATy/KSR1CI5kS+9z3U2lppGrIQQgjhh1od21rz0UI1V618ja0QQojaDCPPnj2wthZh164co6M5DKN307pbIdqhtLZ2xw4ys7MyDVkIIYRvan1N/5NKqWrleRSww6d4mqK1vghcVEr9h6BjEWK7cuqbhanOWdhiClM8p0/D7//+OlNTy3zqUz9IKgWnT0c5fDjYuML0GMHNOHbt2hVwJAXV4vEaWyCPbaTwZYn60R+lz+eLK2zXTruF7Vpst048f2E5F2G9NsJ6Tvtj/QAM9A2EKjY5j61z7dhqraNbGUgrytfYCiGC0WqJIT/L/TRaTqpdbdzK/ZTHE1Sq/KEhxezsqwCcPDnAxEQP3/++4otfzGAYec/H5Fe5n60sreal3E95KbgwlPspj8f5vdmSZX6e08j0dGHUNp9n40tfInfoUFPb8dLG7dpp9zEF1aby3HfDMYXp9bqZNl6fe25t2l3uZ3V1NfDHqBPO6b3vvJdPv/hp7nv3fZ7ea7a63E+r15WXNs2U+/Gr3GUzbdx0xbwzWWMrhBCt+d73IiwuRkgmQ5VCQXSByPe+R2RxkR7LCjoUIYTg/HfPs5pd5dyL54IORbRZV3RsZY2tEEI058qVnYyN9ZJOK/r7NYnERtAhiS5SvsY2a5pBhyOEEKzmCiOiKxtSDaXbdEXHtnzE1rbthu+/e/fuTT+FEGK7OHt2kHRaEYloPvaxjdI0ZCHaoW7NPyGEEKJNPHVslVL/Sin188XfdyqlBvwNqzHlI7aTk5MN339mZoZ4PM7MzEzbYxNCiDAbH79Gf78mn1c8/nhMMiOLtsrefz86EkGtrclUZCGEEL6q+wmmmGn4z4H/XPzT24G/8DOoRskaWyGEaN7b367ZsUOTTitZYyvaKjo3h8rn0Tt2oJaWiDQxq0oIIYTwwstX8x8C3ge8CaC1/g7wQ34G1ajyEdszZ840fH/LskilUljybbIQYhu5cmUnDz74VhYXI+zbp4nHc7LGVrRV1jTJxePot7yFyOIisSZmVQkhhBBe1Kpj61jXWmec1MtKqR6gfr7lLVRex/bIkSMN3//YsWO89NJLHDt2zLV2VCfVcJJY/SGxim5z9uwgq6tRIhHN/fdnGR/PeUqnL4RXecMgYxj0vec9AKiVFfpGRthIJNAjIwFHJ4QQopt46dh+VSn1MLBTKfULwO8BF/0Nq3nN1H566qmnWF5e5qmnnuJDH/rQpvb16uMFXS+sWpvKelNhrufXbI2zII7J7zpe7TymVmvKNtNGdJ7x8Ws8+GAvq6tRHn88xoEDmkOHckGHJbrQxswMPZaFWloimkpBMklmZISIbdNjWWRNk7xhBB2mEEKIDuZlKvJHgdeBF4H/CHxJa32y3p2UUu9QStlKqZeUUt9SSn2kSps9SqmLSqm/Kbb5nYaPgNbL/aysrGz6KYQQ28HQ0A0+85l/pr+/sL52YqKHkZE+SSAl2i5vGGRsm8yZM+TicTYSCaBQDiiaStEzMRFwhEIIITqdl08v/0lr/V+01u/XWv+a1vq/VOukVpEFJrTWdwLvBT6klLqzos2HgJe01j8JHAJmlFK9jRwASPIoIYRo1tDQDWZnM8TjOVZWFKlUlMlJSSAl/JE3DNbn50ujs85ckPI5IRHbpq84miuEEEJ45aVj+1tV/vbb9e6ktX5Na321+Psy8DLwtspmwIAqzHPsB75PoUPckFZHbIUQYjszjDy2neFmKe+b3QzbjmAYvTKKK3yxMTNTGMEtK7cXSyaJplLEJifpNQzp4AohhPDEdY2tUurXgd8A3qmUmiu7aYBCB9QzpdQ+4CCQqrjpSWAOeLW43TGtdb6RbcPm5FHXr19v9O6ldYJaa9zuv7S0BHRGMh6J1R8Sa21hTFgVtpjCHs+TT4JpgmVFSon0Tp+G/5+9+4+O6ywPff99Z/TDtqTIasoFXDgntLQESKkNnA4RR623TDipvaRbA6m8CLlQ057bFt8UVdKljTs7Zg9KCbJQ2oRCW/C6Z5nTRglJu2R6yiVEm1uzDAMohgSoWsppzoFjQiG1hWZkaTQz7/1jZo9H4xlpz4+tvWf0fNbSGknzzt7Pnr1npHfe932eeBwmJ8McPrz9MfnNiaNSYsHtVi4et7EF7bkF4PBhOHyYcPHvJifBNAlfuQLxOOHJSdxcfIE8vgYK2rXYaM14/oJyLoJ6bQT1nHa3dwPQ09kTqNjkPNZvs+RRF4DvAz8JTBf9fhl42u0OlFLdwGPAe7XWPy65+z8BXwMGgZ8BnlBKnS9tp5Q6Bdzrdp+bOX/+PFNTU0xMTDAwMABcu4CCdiEJ0Uyee+45v0O4TtBiCno8r3wlPPpo7vvZ2Q6mpnq4/fZV1tZ2cffdy1y6lNr2mPzWDPFcunSp5scGUv5C7Dh/np6pKZbvvhtmZ3PfT0yQyv/tLtU0x1cjOb7gcfva81pQn7ugxvUrL/4Vvrf8PY6+7GhgziEE9/kKalzlVOzYaq3/B/A/gFtr3bhSqp1cp/a/aq0fL9Pk14EP6tyQ6T8rpf4FuBn4ckksp4BTLvan9+7d63xfts3MzAwLCwvMzMwwPDwMwDvf+U7+6I/+iHe+8504jy/aJnAtu2xfX1/TZEXu6+u77v5K2/E7K7ITq9vt+JkVuTTWRu3Li6zI5WJtVLzlYhatY2qqh4WFTn78Y8UNN8h5FtsvNTDA8/lO7I3Dw3QuLMDUFMuwZSdXCCEqmfvuHCuZFR75p0f4nV/4Hb/DEQ202VTkL2it/6NSapmNdWsVoLXWN2y24fy62U8A/6C1/nCFZv8TOAScV0q9EHgF8N+rOYD8voaAITdto9EosViMaD4jI8DZs2dJJBKcPXuW9773vdXuXggB9Pb2ArV3pr34sKLWD04a1ab0mMrFE6QPwYrbvP/9mlgsw6VLbXz72yFOnWrjqadSnn+o5MeHiJsdkxNP8Yeefn6gWS6erT7Q3erDuSB/+FloY1lkLAtMkz7LIrywQNvMDGtDQ4Q//3naLAve8x6u9vdfd+0E9piqbFN67lvhmIL0fl1LG7evvUptGnWdFl8bfj9HzXBO1/QaAKvZVVd/a7br/cTNa7xR+6rmmLwe2KmlTSWbjdj+x/xtz5ZbKe+NwF3AM0qpr+V/dw/w7/Lb/RgQA/4fpdQz5DrM79Na/6jaHRWvsd2qrWEYGCW18qTcjxBCbGQYWZRK89a3Oonqy/+hEWI7ZA2DVP5vdxrAsq6VDLIswvE4L3zmGX7wsY/B297mX6BCCCF8s2WaS6XUzyilOvPfH1RK3a2U2rvV47TWX9BaK631a7TW+/Nf/01r/bF8pxat9SWt9Zu11j+vtb5Fa/3JWg6i3qzIXflUoD/84Q+xJfuiEEIAMDbWxuqqYtcuzfT0ut/hCAFcXzIobZro7m7CKyv0zcwAUjJICCF2Ijf1Gx4DMkqplwN/DrwU+EtPo6qSrrOO7V133UUoFGJ1dZVYLNbI0IQQoinZdohnn839ibjpJo1hVJ2wXohtkTUMUrOzXD1wgMujo8DGkkHSwRVCiJ3BTcc2q7VOA0eBB7XWE8CLvQ2rOvWO2M7NzZHNZunu7t6w9lYIIXaqWKy9MFoLSB1bEWhZw+DSo49ytb8fgPVolEwkggLC8ThtY2NSE1cIIVrcZuV+HOv5mrbv5FqCpnbvQqpe8RrbWkr2vPWtb+Vb3/oW0WiUI0eOlG3TTDWcJFZvSKxiJ4lG14nFYGlJsbgYwrLagDSW1UY0ui4juCLQsobBWr4j2x6LoZaWCMXjYFmk8r9vy6/TzZbk3RBCCNGc3HRsfx34LWBSa/0vSqmXAWe9Dat2KysrQHVZt86cOcPy8jJnzpzhPe95z4b2peV+rl696ns2t63aFMdaen+l7fhd7se5dbsdP8v9lMbaqH15Ue6nXKyNirdczKJ1GEaWwcEUtp3r1JpmmrGxNhYXw4yPw8LCmt8hCrElp4PrZE5OmyZwLeEUsVihA+zcLx1dIYRoTlt2bLXW31JKjQM/p5S6BfhHrfX93ofmXjXlfsqRrMhCCFGeYWQxjBQAyaTacCtEsyjOqgy5hFMbMiuPjRFeXISxMVJPPeVXmEIIIergJivyQeDbwEeAPwX+SSn1Sx7HVZV6k0cJIYSozLZDGEZH4ed8InkhmlZpZmXnoxpFLqOyrMcVQojm4yYbyDTwZq31L2utfwn4T8CMt2FVp97kUUIIISobG2sjHg8DEIlkOH065XNEQjTW+vQ0mUiE9enpwjTltrExyagshBBNxE3Htl1r/Y/OD1rrfyKAyaNkxFYIIbwiU49Fa8saBinbJmsYpE1zQ0bl9nwZQBnJFUKIYHPTsf2qUurjSqmD+a+/AL7qdWDVkBFbIYTwzvT0OpFIhq4uiMfDxGKB+mxTiIZyOrmFUVxnHa4zkmtZPkcohKjHnrZcBZWudllX02rcZEX+beA9wN35n8+TW2sbGMXlfvyORYidKoglhoIWUzPG8+STMDmZ+wLI5dwJU0tptUbFtJ2cOLw63mqVi8dtbEF7bhut4cd3+DAcPkzY+XlyEu6+m/DyMrsvXIBDhxqzH5eCdi02WjNen0E5F0G9NoJ6TkdeMcIDTz3A8QPHAxWbnMf6ucmKvKaUegh4EsiSy4ocqAVW1WZFtm2bWCyGaZoYhkFXPhNKl2REEaJm9ZYY8qKEU63lpBrVpvSYysUTpNJg5dqcPNlBPB7mxIkMvb25+ra33polX1mt4aW2/Citttm158TjlJLzOpat2pSLx22ZOzevh0rbCXqZO6h87VTaTtX76e+no6eHcDxO5uRJUv3919XD9fK4S899s56nSvf7/X5dS5taSkxWut9Nm0r7Kb42/H6OmuGczi7OkkwnOXPxDCdeeyIwJSbdvMYbta9qjsnrcpe1tKnETVbkI8B3gD8GHgL+WSn1K1tueRuVrrG1bRvDMLArrIOJxWLE43Gs/HSi6elpIpEI09PT2xOwEEI0CdNME4lkAFWYhmzbIQYHO7FtN6tZhGgdzvrbQj3csbHcOtzxcZ8jE0K4tZLJdRyT61Lms9W4zYpsaK0Paq1/GTAIeFbk8fFx4vE4Y2NjZdtHo1EikQhm/g+T0wk2pCi7EEJsYBhZbDtVWGcbja4Ti7VvWGvrlAOSjq5odcVJpqCoTFAyKRmUhRDCZ27+C1nWWv9z0c//HVje6kFKqZcqpWyl1LeUUt9USv1umTZ9Sqm/Vko9rZT6slLqlipiLygdsU0mkxtuSxmGwfz8vHRkhRDCJaeDaxhZotFrnVy4Vg5obMxN2gYhWoeTYIqurkJiKcmeLIQQ/nCbFfm/KaXepZR6J3AO+IpS6i1Kqbds8rg0MKa1fhXwBuA9SqlXlbS5B/ia1vo1wP9Bbrpz1UpHbJ21sj/84Q8rTkcWQghRG8PIMj+/hmFkAUgm1YZbIXaKrGGwNj9P6vTpwhRlJ3tyx8iIdG6FEGIbufl4fRfwA+CX8z//ENhNLlmTBh4v9yCt9feB7+e/X1ZK/QPwU8C3ipq9Cvhgvs2iUuompdQLtdY/qOYgirMi79mzh4ceeoijR4+yvLzM5OQkhw8frmZzZTVTRjCJ1RsSqxBCiHKyhsFaPnlUGgiNjKASCdosizRsSDAlhBDCG26yIv96vTtRSt0EHADiJXd9HXgLcF4p9YvAvwdeQq4jXZNLly7xyle+krvvvpsHHngAwzC4dOlSrZsreO655+rexnaRWL0hsW5uaWkJCFZnOmgxtWo8u3e/AAjxwx/C3FySgYHaE+e36nPUKOXiuXLlSs2PbSWBOb79++n4+MfpmZpieXSUHtMkvLCAGhnh3z7xCVIDAzVtNjDH55FmPD63rz2vBfW5C2pcOqMLt5cvX/Y5mmuC+nwFNa5y3GRFfplS6sNKqceVUnPOl9sdKKW6gceA92qtf1xy9weBvUqprwH/F3ARyJTZximllN7qq/gxjzzyCMlkkkceecRtqEIIIVw6f76D4eEbOX++A8taoqsry+pqiKmpHr9DE8J3qYEBnp+bIzUwwPLEBNlduwglk9wQjfodmhBCtCw3U5H/BvgEubW12Wo2rpRqJ9ep/a9a6+umLOc7ur+eb6uAfyGXnKq03SnglIv96b179wIQDudKqq+urvKWt7ylULO21rpOTu2mvr4+3+tvbdWmONbS+yttx694S2N1ux0/jqlSrI3aVyOPabNYGxVvaZve3t669ullHdtqr69GtalUx7Y4niC9V7jZjnP/qVOdLC6GOXWqjaeeSvHII+tYVhumCc77cC3x+vFe66aObT3H1Mg25eJxvq/1PSzIfyOqaVPp2qm0nW2Ld3gYbroJFhdpW13lhW95C2nTvG5astsal5udb7/PQbVtgvR+XUsbt6+9Sm0aXcd27969vj9HzXBOVfjarZu/Ndtdx7be68pNm1rq2Hr1/28tbSpxkzxqVWv9J1prW2v9/zlfWz0o31H9BPAPWusPV2izVynVkf/xN4C/LzOqu6Xi5FG2bTM4OMhdd91FJBKhq6trQ81aIYQQjXAtYZRh5N7GnazJQoiNnORShezJY2OSOVkIIRrMTcf2j5VS9yqlblVKvdb5cvG4NwJ3AYNKqa/lvw4rpX5LKfVb+TavBL6hlPpH4FeA60oCuVFc7sepYXv27Fls22Z6enpDzVohhBD1e8c70nR35z49jcfDWJaU+hGiktLsySqZLHRwhRBCNIab/0R+nnwHlWtTkXX+54q01l/gWu3ySm2+CPycixg2pZQaIpel+boatoZhSL1aIYRosHPnwiQSipe8RBOJZDDNtN8hCRF4WcMgNThI52tz4wNSIEuI7benbQ8AXe1dPkciGs1Nx/YO4Ke11rWnufRYcbkfv2MRYqcKYomhoMXUSvFMTsLddwOEmJyEQ4fCvsfkBSeOPXv2+BxJTrl43MYWtOe20Zrq+B56CO6+mxCw+8IFOHRoy4cE7VpstKY6f3lBORdBvTaCek5HXjHCA089wPEDxwMVm5zH+rnp2H4D2Av8q8ex1Kx4xFYI4Q8nuYBzW8rP5FGlMfmdPKo4niAkj6omHuf+W2+Fnp5O4vEwv/qrmtnZa+tr64m3OKYgJY9aWVnZlli2alMuHud7t8mjNns9VNqO38le3LSpdO1U2o6v8fb309HTQzgeJ3PiBPT2bqhzu1limc3Ot9/noNo2QXq/rqWN29depTaNTh61srLi+3PUDOd0dnGWZDrJmYtnOPHaE4FLHlXvdeWmTS3Jo8r9f9eMyaP2AotKqf9X1VDuZzsUr7EVQgixPaLRdbq7NYmE2rDG1rZDDA52Yttu/sQIsTOlTTO33hYIx+N0HjsmyaSE2AYrmVzHMbme9DkS0WhuRmzv9TyKOsmIrRBCbD/DyDI7m8qX+bm2xnZ8vJ3FxTDj4/DUU4FdxSKEr7KGQSqfGbljZASVSNB57BhrDz+MHtw0jYkQQogytvw4PV/aZxHoyX/9g5tyP9tJRmyFEMIfhpHFtlP57zvyo7TONCJJjSPEVrKGQWp2Ft3dXejcysitEEJUb8uOrVLq14Avk0si9WtAXCn1Nq8Dq0ZxHVshhBDbz7LaiMfDjIx08I53pIlEMpw+LaO1QriRNYzcSO2uXahEQsoACSFEDdxMRT4J/Aet9b8CKKVeAHwO+JSXgVWjOCtyT08PAD09PQ3N3tVMGcEkVm9IrEJcY9shYrF2TDONYWQxzTQjIyESCcW5c2Hm59fyLWXUVgg3soaBvukm1OIioWefJWTbhWRSQgghtuamYxtyOrV5z+Mu6ZQv3v72t/PBD36QO++8s6bsXZWyhPmRqbPWNqXZy4KcHbLWjHl+HJPXWeEaeUz1ZiiupY3YWZx1tGNjuXW0xetto9F1v8MToimlTp+m821vQ62u0jY2Ruqpp/wOSQghmoabDupn8hmR36WUehfwt8DfeRtWdYqnIn/yk58kkUhw9uxZv8MSQoiWlUyqDbdwbb2tU/ZHCFEdZ9QWQCWTdOSTSwkhhNiam+RRE8CfAa/Jf/251vr/9jqwahQnj0omc6m7nVshhBBCiGaROn2aTCQCXV2E43E6RkakcyuEEC5U7NgqpV6ulHojgNb6ca3172mtfw/4oVLqZ7YtQhckeZQQQgghWkHWMEjZNuvT04VMyR0jI+y+cMHv0IQQItA2G7F9APhxmd8v5e8LDCn3I4QQ26ura+Mt5BJKXSv5I4SoR6EMUD5T8o2W5XdIQggRaJv99/FCrfUzpb/M/+6mrTaslNqllPqyUurrSqlvKqXeX6ZNp1JqVin1z0qpuFJqy+1W2JeM2AohxDY6fTpFJJJhevpaoiin5E8s1u5jZEK0juI1t0KIxtjTtgeArvauLVqKZrNZVuS9m9znpobIGjCotU4opdqBLyil/k5r/aWiNu8GLmutX66UOgbcD4y42PYGxeV+qn2sEKIxglhiKPU1iRsAACAASURBVGgxtVI8R47kviBc+N3kJJgmWFaYL35xT/57OHRoe2LyghPHnj17fI4kp1w8bmML2nPbaC17fA89BKbJqmHwkpEROu+/v7oXVZNoxvMX5PeFIAjqOR15xQgPPPUAxw8cD1Rsch7rt1nH9qtKqd/UWv9F8S+VUr8BLGy1YZ2rA5LI/9ie/yqtDfK/A6fy338KeEgppXSVNUSUUkPAUDWPEUI0Vr0lhrwo4VRrOalGtSk9pnLxBKk0mJvtbHae+vvhc5/LtRkc7CQeD3PyZIb+/tR125mfV8Ri7USj6wwOlj9nfp2n4jZOPCsrK9sSy1ZtysXjfF9rybIgl4Srpk2la6fSdvyO13Wb/Aur441vpPPiRTInT7K+ukp7LEbaNDfUug1EvFW0CdL7dS1t3L72KrVp1HVa/L7g93PUDOd0dnGWZDrJmYtnOPHaE4EpMVn6/u7X373SNl6Xu6ylTSWbdWzfC/y1UupOrnVkXw90AEe33HIusHD+sS8HPqK1jpc0+Sngu/lg00qpJeBG4Edutu8oHrF1DlprzeXLl6vZzKaWlpaA5vi0QmL1hsQqhHvR6DqxGJhmuuz9Th3c8fFcHVwhxOYuj47CzAwqGqU9FiMcj4NlkQbaLIu0aZI5eNDvMIUIvJVMruOYXJcKKq2mYsdWa/0DoF8pZQC35H/9t1rrebcb11pngP1Kqb3kOsm3aK2/UW2QSqlTwL3VPk4IsX2C2JkOWkw7KZ4DB+Dxx3Pfl/uMMZt9ARAmm80yN5dkaqqHiYllfvZnd85zVIty8Vy5cqXmx7aSVj++5179ap77+Md50YteRMfoKD1TUyyPjtJjmoQXFlC/9mssf+ITpAYG/A61Js14/ty+9rwW1OcuqHHpjC7cNnIQrF5Bfb6CGlc5m43YAqC1toG6Cqhpra8opWzgdqC4Y/u/gJcC31NKtQG9wPNlHn+Ka1OWK1JKaWf4WilFX19fuViK2296f3EbZ/i9r6/P9ykUW7UpjrX0/krb8Sve0ljdbsePY6oUa6P21chj2izWRsVbLmYh3LKspUJndmqqh4WFTqam4Dd+o4ePfvTF3HPPKgMDMpIrRDmpgQGez3dgl4H2d7+bUDLJDdEo+oYbWJ6YaNoOrhBC1GrLjm2tlFIvANbzndrdwG3kkkMVmwPeCXwReBswX+362vy+ZI2tED7r7e0Fau9Me7nGttoPThrVptIa2+J4gvQhmJvtNOo8DQ1phoYywB6+8x3FP/6j5i1vUfz5n7+Ep5/ezczMboaG1qo+plrauFlju3fv3rL3NzqWrdqUi8f5vtYP54L84Wcta2xLP4CutB2/4622Tem5L7QZHmb9kUdosyzalpYILSzQNjNDuqenMEU5qOtwg/R+XUsbt6+9Sm0avcZ27969vj9HzXBOVfjarZsBq+1eY1vvdeWmTS1rbL0a2KmlTSVeFht8MWArpZ4GvgI8obX+tFLKUkoN59t8ArhRKfXPwO8Bv1/LjrTUsRVCiKZj2yEGBzs5ezZMIqGYmwszOnqZAweuVlybK4S4XtYwSNk2qdOnyUQirEejtFkW4XicjpERQnZdE++EEKIpeDZiq7V+GjhQ5vdm0ferwB317qt4xLarK1eTyrkVQggRLLYdwrLaWFqCxcUwN9+cJRLJYJppXvGKq/T3X2Xfvn3ITHchqpM1DNbyo7NppQiNjKASidzILbkkU+vR6IYRXCGEaBWedWy3U3FW5OPHjxOLxTh+vLG1qZqphpPE6g2JVYjGsKw24vEwL31plu5uzV13pRkdzQBw6ZLPwQnRIrKGQWp2tjAduW1sjPDiIoyPs7awZdVGIYRoOi3RsS125swZlpeXOXPmDCdOnLju/nqTR21nbcVa25TWmwryWqNaa5z5mTzKqzpeXiSPqrWmbC1thHDLNNNYFiwtKb77XWcKcq5je+HCbmZm+vjAB0IcPJjxOVIhmlvWMEjlR2edd/HQs88Ssm0ZtRVCtBwv19huG6XUkFLqzwGSyVxNKudWCCFEsBhGlvn5NU6fThWmIDtmZvq4eHE3IyMd2HZL/IkSIhDWp6fR3d2o1VU6jx2TdbdCiJbTEv81SPIoIYRoPk4H1zCyhd+9+c1JQiFNIqGIxdp9jE6I1pI1DNb/4A/QoRAqkaA9FvM7JCGEaKiW6NgWj9gKIYQIPicjcumo7Gc/20U2q+ju1kSj6z5FJ0RrCdk2HYZB+OxZVDaL7u5mPRr1OywhhGiollhjW5w8yu9YhNipgpiwKmgxSTzX3HcfxONw331hjhy59vv3ve9HTE2FuP/+Tg4d2rXtcZVynps9e/b4HElOuXjcxha066/Rdsrx1XQtTk7mXnCvehX096Msi12HDjU4wvo04/kL8vtCEAT1nHa3dwPQ09kTqNjkPNavJTq2xeV+hBD+qDdhlRcJwWpNTtaoNqXHVC6eICWac7Odes+TU+pnaChDJhPmnnvWuXr1WvvXv36J2dkl9u3bx8qKP+epuI3z3KysrGxLLFu1KReP832tCfCCnGCwmjaVkjxW2o7f8VbbpvTcV3NMoZMnabMsMsPDhOfmWF9dJbuy4vsxBen9upY2bl97ldo06jotvjb8fo6a4ZwefdlRHnzmQe589Z2uksJu1/uJm9d4o/ZVzTF5nTy1ljaVtMRUZFljK4QQwWPbIQxjYxIop9TPuXPh69bXCiG8FT57lnA8LutrxY722HceYyW9wtlnzvodimiwlujYyhpbIYQIFtsOcexYJ/F4GMu6NjnINNNEIhlZPyvENnDW1raNjRGOx1FAJhKR9bViR1vJ5EZEk+tSQaXVtMRUZFljK4QQwRKLtZNI5JJADQ9nMIwOTDONYWQxjJTUQBZiG7SNjRFeXCT70peSiURImyaZgwf9DksIITwhI7ZCCCEaLhpdJxLJMDubYm4ufN3ILVTOjCyEqF/Itgk9+2zuh64uUrZN1jB8jUkIIbwkI7ZCCCEaLjcyu5ZPApHGsnLTkOFaAqmlJVhcDGNZYBgpfwMWosW0jY2hVlfRu3axPj3tdzhCCOG5lviYvHjEtquri+JbIYQQweIkkAJFJJIpdHiFEI1RPFqrb7pJRmqFEDuCZyO2SqldwN8Dnfn9fEprfW9Jm18CHgBeAxzTWn+qln0Vj9geP36cWCzG8ePHG1pvqZlqOEms3pBYhaiN05EdG4PeXhgezgC56cqGka2Y2l8IUZv2WKwwWgu5jq50boUQrc7LqchrwKDWOqGUage+oJT6O631l4ra/E/gXcB4o3Z65swZlpeXOXPmDCdOnLju/lrrOlWqj+d3vbBybUrrTQW5nl+tNc78OCav63g18pjqrSlbSxshKjHNNGNj8OyzIVZXc9fS/Pyaz1EJ0brWo1GIxVBLS4QWF2nLf6okyaOEEK3Ms6nIOieR/7E9/6VL2jyrtX4aqKuQYfFU5GQyl7rbuRVCCOEvw8jS2wurq9eyJEvSKCG8kzUMUrbN+vQ0mUgElUwSjsdzHVwhhGhRniaPUkqFgQXg5cBHtNZxL/ZTPBXZGUHSWnP58uWG7WNpaQlojqmdEqs3JNbg7XMrQYtpJ8czOtrB1FQPExPLTE31sLAQ5t570yQSK4XfDwykdvRz5Ea5eK5cuVLzY1uJHF8Z+/fD44/zv0UihACdSLi+XrZbM56/oDyXQX3ughqXzujCbSP7CvUK6vMV1LjK8fTjcq11Rmu9H3gJ8ItKqVtq2Y5S6pRSSm/11djohRBCNMrAQIq5uecZGEgxMbHM6163xu23r/Lud/8ECwudTE31+B2iEC1L79kDQOhHP6Lj/HmfoxFCCG9sS7kfrfUVpZQN3A58o4bHnwJObdUu38F1vqevr6/ctorbb3p/cRtnrWJfX1/TrLF1jr8Z1tiWnqsgr7Gt5bpy08aLNbblYm1UvKVtXvSiFwGwb9++sm39FLSYdno8IyO5rze+sZNkEnp64P77OzfEsdOfo63U81wF7VgaTY6vjD/9Uzh6lNDyMj/5J3+SewEGVDOdv6DFGrR4HEGLq2dXD99f/T437LkhcLFB8J4vR1DjKuZlVuQXAOv5Tu1u4Dbgfo/2NQQMebFtIYQ79Sas8uLDilqTkzWqTekxlYsnCB+CVRNPrefJqV1rmmkMI4vWmnvuCRGLtWOaafr7s1y96k+ivs2OyYlnZWVlW2LZqk25eJzva02AF+QPP6tpU+naqbQdv+Ottk3pua/mmEJra7T/1E+hgfV77iHr8prxuk2Q3q9raeP2tVepTaOu0+Jrw+/nqBnO6dGXHeXBZx7kzlff6epvzXa9n7h5jTdqX9Uck9fJU2tpU4mXU5FfDNhKqaeBrwBPaK0/rZSylFLDAEqp/6CU+h5wB/BnSqlv1rIjrfU5rfV/bljkQgghGmpszCn5c+3zVMPIMj+/hmHUlT9QCLGFtrExQouLAFL2R+x4j33nMVbSK5x95qzfoYgG8zIr8tNa6wNa69dorW/RWlv535ta67n891/RWr9Ea92ltb5Ra/3qWvZVnBVZCCFEEKkNt7YdkszIQngsZNt0GAYqXylCKkYLASuZ3Ihocl0qqLSalviPQkZshRAi2Kan14lEMkxPrwMwPt5OPB5mfLzd58iEaD1Oh7ZtbIxwPA5dXWQiEdanp/0OTQghPNMSHVsZsRVCiGAzjCy2nSqadqxKbnOjuHfcsY8LF4JfUkCIIArZNp2Dg7SPjxOOx1FQ6NCmbFumIQshWlpLdGxlxFYIIZrL6dMpIpEMp0+nCr+zrDYuXtzNzEyfTFUWwgVnZDZk2wC0x2LSoRVC7Fgt8R+DjNgKIURzKZc4ang4w549Gd785iSWlUs2FYvJVGUhAHZfuMC+O+4odGIB2iyLcDxOm2UBsB6NkolESJ0+LR1aIcSOsy11bL2mtT4HnFNK/WZPTw8APT097N7duOlszrYauU2vSKzekFiFaCzbvlbuxzCyzM2FWVkJ89nPdvGBD6SxLIhG1/0OU4hA6JuZYffFi2TGx6G3l7RpkjZNsKzcLbmMx2v5zqwkihJC7DQt0bEt9va3v50PfvCD3HnnnTXVW6pU18mP2oq1timtNxXken611jjz45i8ruPVyGOqt6ZsLW2EqFYs1p4vAQS9vbkR21QqxejoZQyjj4MH1/wOUQjfhWybNsvi8pvfDEDn1auE4nGwLFK2TUpGZYUQAmjBqcjnzp0jkUgwNzfX0H1cuHCBO+64A7toCpAQQojaRaO5TMmgiMfD/NEftTM6epn+/vIfyAjRKkrXxm7GmW7c9dnPcunRR0mdPk0mEimM0gohhMhpiY5tcfKoaDRKJBLBbPAb/szMDBcvXsTKr2PZim3bDA4OSkdYCCEqcNbZTk+v092tSSQUMzN9hfslgZRoVlt1XEvXxm4mbZpkIhEuj44C+enG8/OyflYIIUq0xH8LxSO2hmEwPz+P0eA3/NHRUQ4cOOC6wxyLxYjH44yPj2MYhnRwhRCBZdshDKPDtw6kYWSZnc1lSR4dvVz4vTNVWRJICT84pXPcjKqW2qrj6nRW3Yy6Zg2DlG1ztb+/6jiEEGInaYk1tsXJo7zaR39/P/39/ezbt2/TdYW2bWNZFkNDQwAsLS0Rj8exLKvhnW0hgiSICauCFlNQ45mc7CQeh8nJMIcP+xPL4cO5r0uXAHaze/duJichlxsn7Ntz5ux3z549vuy/VLl43MYWtOuv0Rp+fJOTEI8Tvu8+OHKk+seaJmHLKh9P/oIPV7HJoF2LjdaM12dQzkVQr42gntPu9m4Aejobm2i2XnIe69cSHVul1BAw5HccAGNjYywuLrK0tMTCwgK2bROLxRo+NVqIoKk3YVU9ybNsO4RltWGaaQ4ezGwZ03YlSys9pnLxBCHR3MmTa1hWGydPpllZyWxos9k23LSpNt7i5+jWWzVPPOH8fvvOU7l4VlZW6t5PI9qUi8f5vtYEeEFOMFhNm9IkjyHbpj0WYz0aRQ8OVr2f0MmTtFkW6/fcQ3Zlpbp4+/vhc58jH1BDjrv03Dfreap0v9/v17W0cfvaq9SmUa+94mvD7+eoGc7p0Zcd5cFnHuTOV9/pKinsdr1HunmNN2pf1RyT18lTa2lTSUtMRS5eY+u3ZDK54daZhiyjtUJ4x6l5OjbWJmsya2AYWWw7taGmrBB+qybBUjntsRjheJz2WKymx8taViFa02PfeYyV9ApnnznrdyiiwVriv7/iNbZCiJ3HNNMbsusGdU3mhQu7ueOOfdLxFjtOLZ1Up2PqJsFSOevRKJlIhPVotKbHCyFa00omNyKaXE/6HIloNM/+u1JK7VJKfVkp9XWl1DeVUu8v0+b3lFLfUko9rZR6Uin172vZV5BGbIUQ288ZcZyezpWPiUbX/Q6prJmZPi5e3I1lVV4F4nciJyHcqLaj6iRTqmb01OmY1lrWRkZchRBiZ/HyP6c1YFBr/QvAfuB2pdQbStpcBF6vtX4N8CngQ7XsSEZshRBwrXxMUKfUjo5e5sCBq5hmumIbZ1q1ZbVJJ1f4ppHlauBaFuBqRk+dbMDSMRVCCOGGZ8mjdG6FbyL/Y3v+S5e0Kf6L+SXgHTXuq5AV+cqVK7VsYktLS0vA1hnBnIXNWmu8imUrbmMNAonVG80U607S33+V/v6r7Nu3r2Ib00xjWc5tW35qNRjGGrYdIhZrxzTTge28i+YSsu1cgqRodEMH0um4YlmkynQs07l01a5HU7OGQcowXCX/EEIIIWrhaVZkpVQYWABeDnxEax3fpPm7gb+rsJ1TwL0ND1AI0TBB7EwHLSY38ezfD48/nvt+dLSDqakeRkeXuXIlxb333sjCQhjTTDMxkWRqqoeJiWUGBlKexbPdghZTM8Tj9kPUpaUler78ZUIf/zjLExOkBga40TQJLyyQvvderhw4UGjbMTpKz9QUy6OjpC5fvn5jxRdquft9ELRz1WhyfMHj1wBGqaA+d0GNS2d04fZyQN6/ILjPV1DjKsfTjq3WOgPsV0rtBf5aKXWL1vobpe2UUu8AXg/8coXtnAJObbU/pZTebCSkEbba/g033FC49TqWrfi9/2pIrN5opljF9QYGUgwMPF/4eWJimakp57aHhYVOolHFDTfoujq4Yud4yYc+ROe//AsqGuVHn/88yxMTMDWVuy2SGhjg+YEBn6IUQgghqrctdWy11leUUjZwO7ChY6uUehNwEvhlrfVavfuqVPvJtm0syyIajRZK71RT16m0Pl7p/Y6pqanCfrajDlW5NqX1poJco7DWGmd+HJPXdbwaeUz11pStpU1vby8AfX19NW3Pi3PqHH9pTH7XsS2Op5r9DA3B8HAW2+4hmWzn5pszQBsLCyFmZtoYGlqrKt5a4tmuOrZ9fX2+nady8ezdu3dbYtmqTbl4nO+33N6TT9L5/e8D0BYO58778DCZoSH2AHs2icvvupNu2lS6diptx+94q21Teu5b4ZiC9H5dSxvXr70KbRpdx3bv3r2+P0fNcE5V+Nqtm781213Htt7ryk2bWurYlvv/bsfUsVVKvSA/UotSajdwG7BY0uYA8GfAsNb6X+vY15bJo8bGxojH44yPj9e6G1ekbq0QwitOMqmxsTYWF0P09hL4TNAiOG60LEKrq+hdu1ifnvY7HCGEEKKhvEy1+WLAVko9DXwFeEJr/WmllKWUGs63mQK6gUeVUl9TSs3VsqNmK/fjdHztGovOCyF2plisnXg8zLPPhrj55kwhiZRtpySZlHBNv+AFtFlWVTVlhRBCiKDzrGOrtX5aa31Aa/0arfUtWmsr/3tTaz2X//5NWusXaq3357+GN99qeW5GbKenp4lEIpw+fbqWXTTUdo0eCyFay9BQhlBIs7qq6O1FOrOiKs+bJlcPHICurg2lekK2TefgoHR0hRBCNLWWKI7oZsQ2SFOEk8nkhlshhKjEtkMMDnZi2yHOnQuTzSq6u/WmtXCFKOdqfz+XHn2U9elpMpFIoVRPeyxGOB6nPRYrtN2qjq0QQggRNC3RsXUzYhskXV1dhe8HBwdlSrIQoqJrtWzbiUZz62lnZ2Xqsahd1jBI2Xahbu16NEomEmE9Gi20cerYOqO6QgjRKva05VLldbV3bdFSNJttyYrsNa31OeCcUuo3/Y7FjenpaSzLYmlpiXg8zrFjx5idnQ3EaLIQtXLqmwWpzlnQYtosniefBNMEy4JDh679fnLS+X2YQ4fCHDkCEPY8Hr8ELSYnjj179mzRcnuUi8dtbBWf2yNH4MiRjVdV/sILW9a19pUu0oAI2rXTaEG7FhutGc9fUM5FUK+NoJ7TkVeM8MBTD3D8wPFAxSbnsX4t0bFVSg0BQ7U+3ikFZJomBw8ebFxgFRiGgWEYzM/Pc+zYMRKJBJZlScdWNLV6Swx5We6n2nJS1bax7RCxWHshmVO5bVSKx2lz8mQn8XiYkycz9Pdfq0fb3w9PPJFrs7LibWkwN9vZrnI/W5VWa8S+yt1fKR6nfJvXsWzVplw8bkvLuXk9FLbT3w+f+5yzU7TWdJ48STgeJ3PyJKn+/g2PCdk2bZbFejRK1jB8LfdTeu1U2o7fJUeqbVN67lvhmPx4v25km3rLOja63M/Kyorvz1EznNPZxVmS6SRnLp7hxGtP+P53z+HmNd6ofdVS7sercpe1tKmkJaYi15sV2UnmNDY21siwtmQYBg8//DCRSAQzv9ZJCNF8xsdz2YrHxmr/rNCZZixrZ0VQOVOW02X+XjlTl4vX6Tpkva4QIkhWMrmOY3Jdct20mpbo2Na7xtbPZE7OyK2M1grRzFTJbWUXLuzGMDqw7Y1vv1K2RwRd1jBYm58vrM0tljbN69bpOrZarysdXyGEEI3QEh3bZqtjK4RoLadPp4hEMkxPr2/Zdmamj3g8jGVVHt217VDZzq8QQeWm01tupBfKd3ylBJEQQohqtcR/Tc2WFVkI0VqqGW0dHb285ZRjJxPyyIh0bkXzK83CXKpcx9cpQVTa2ZWRXSGEEJW0xH9MMmIrhGgW/f1Xr+sEF9eqBTDNNN3dmkRCbTqyK0QrKNfxLbee1xnZ7RgZkc6tEEKI67REx7beEVunrmxxfVkhhPBS8XTjWKx9w/Rkw8gyO5uSZFJixyo3tTkzPIwOhVCJRNkkVUIIIXa2lhgKKK5jW0vtp+PHjxOLxTh+/HjF2lHNVMNJYvWGxCoayZluHIvlMiLHYmzoxBpGFsPIlf3RunJJISFamVNGKG2ahOfmUNksuru7bJIqIYQQO1tLdGyLbVb7yalXG41GMYrq7D322GMsLy/z2GOP8Z73vGfDY7aqj+d3vbBybUrrTQW5nl+tNc78OCav63g18pjqrSlbSxtRHdNMY1m5Tm2uE7tW8XkGikZ1KXR4S0nnV7SCkG3THouxHo3Sll9rS75z69xmt6HmvBBCiObi2VRkpdQupdSXlVJfV0p9Uyn1/jJtfksp9YxS6mtKqS8opV5V475cTUW2LIt4PE6sZAqTaZqb1pK1bZs77riDCxcu1BKeEEJcp9ryPm7q3JZOaZbsyiLoyiWEchJHtcdiGxJLbZWESgghxM7m5X87a8Cg1voXgP3A7UqpN5S0+Uut9c9rrfcDHwI+XMuO3CaPcjqw0ZIpTIZhYNt2xVqyY2NjXLx4EatCDT4hhPCaYWSZn1/btCNc2vl1pjtvloCqUl1dIbxQWsanXKkfJ3HUejQqnVkhhBCuefafjM5J5H9sz3/pkjY/Lvqxq/R+t9yO2BqGwfz8fMUO7Fa+973vYUsmRiFEQJV2fk0zveUor5u6ukI0SvFoLJQv9bNZTVwhhKjXnrZcPp2udkka22o8/U9GKRUGFoCXAx/RWsfLtHkP8HtABzBYy36Kk0dduXKljojLO3XqFMePH2dlZQXTNJmbm7uuzfnz55mammJiYoKBgYGGx1CNpaUloDkSB0ms3vAj1iAmrApaTNsdz+HDuS8IV4znfe9LYlm7WV4Oc+HCbg4d2pbQKgrqOaslMaEXysXjNjbfntsnn4T8+lgmJ8E0CVtWLo78RVr+Cq1O0K6dRgvatdhozXj+gnIugnptBPWcjrxihAeeeoDjB44HKjY5j/XztGOrtc4A+5VSe4G/VkrdorX+RkmbjwAfUUq9HfhD4J2l21FKnQLu9TLWzQwMDDA9Pc1HP/pRJiYmyraZmppiYWGBaDTKDTfcEIgOrhDb6bnnnvM7hOsELaYgxXP+fAf33XcDv/3b32f37h4WFjp53/vWmJt73te4gvQcQXPEc+nSpZof64WO8+fpmZpieWKC1MAAN77vfXQuLLD2vvfx/NwcPPporqHLuN0K2rlqNDm+4HH72vNaUJ+7oMb1l9/6S5LpJH/x1b/gzpfd6Xc4BUF9voIaVznbMvdMa31FKWUDtwPfqNDsYeCjFR5/Cji11X6UUnrv3r3O95ViKW6/6f3FbW677TZuu+029u3bV3YblmVhWRZLS0ssLCwwMzPD0NBQoY2Tkdk0zcJUaK+zIvf19W16TPXupxFtSmN1ux0/syKXxtqofXmRFblcrI2Kt1zMojmcP9/Bu9/9EySTIT760Rdzzz3LTE3BxMSy36GJJlXcme2ZmqJzYQGmpnh+YIDliQnI3yeEEH5bTa8CcHW9fOUI0bw869gqpV4ArOc7tbuB24D7S9r8rNb62/kfjwDfpgZKqSFgqJbHlutw1sIwjEISKqekUDEnI7NlWXXtR4ig6u3tBWrvTHvxYUWtH5w0qk3pMZWLx48PlWZmOkkmQ+zZk2F8/Mf09NxIW1sbPT097N2bqeqYGv2hUvFz5Nd5KheP86Gp17Fs1aZcPG4/0HXzeqi0nXIxFdeYbZuZIbywQNvMDOvvfz+ZXGHm3L6Gh8kOD9MF7PHwOap07VRzTEFuU3ruW+GYgvR+XUsbrwZTqo2p+Nrw+zlqhnOqwtdu3fyt2a73Ezev8Ubtq5pj8npgp5Y2lXiZ14bb8wAAIABJREFUBvPFgK2Uehr4CvCE1vrTSilLKTWcb3MiXwroa+TW2V43DdkNt1mRyynucDZCaYZl5/vh4eFNSwoJIcR2cbInf+xjP6C//2ohe/LYWBuDg52SIVlsKWTbdIyMFDIaO0mgJJOxEEIIv3g2Yqu1fho4UOb3ZtH3v9uIfdUzYmuaZmHEthZbjfjGYjHi8XihrRBC+M0wsgwOprh0KfcprGmmGRuDZ58NsbqqiMXAMNZ8jlIEWdvYGCqRQO/aVagxu3bwoN9hCSGE2MFa4mP5ekZst6phu5WtRnyj0WjZkVrbthkcHJTOrhDCd055oNVVxa5dmmh03eeIRFCFbJsOw0AlkwDom26SkVkhhBCB0BIdW7d1bL1gmuamU4wrdZydDnEsX8tPCCH8lVvTctNNuTUsMiVZlNM+Pk44PwspE4mwPj3tc0RCCCFEzrZkRfZacR1br2o/VarhdPjwYQ7nCkVWZXJykrvvvpvl5WW++MUvcqiBxSObqd6UxOqNZopV+OfChd3MzPTxgQ+EmJ5ex7LaiEbXicXaicfDWBYYRsrvMEWAOCO1ACmZcSSEECJAWqJjW2xlZQVofJYwJyPY1atXG5Ldq7+/n2w2y+LiIidOnOCpp56qaTvl2hTHutkx1bufRrQpjdXtdvws91Maa6P25UW5n3KxNirecjGL5jIz08fFi7sZGdHMzqaw7VT+nK6TS2qb9jtE4TMn87GTFIqurtwdzq0QQggREC0xz8zPqcj1SOY/+U4WfQIuhBDbZXT0Mnv2ZEgkFCMjHYWpx4aRZX5+rbD2VuxcbWNjhONx2sfHAUidPi1TkIUQQgRSS3Rs60keJYQQO41thzCMDgA+9rEf0N2tSSQUltVyk3hEnZy5GqFnnyWUL+EjpXyEEEIEUUt0bJt1xFYIIfzgrKGdmemjv/8qs7MpIpGMTD0W11mfnkZ3d6NWV2mXZIdCiBawpy2Xj6erXZZUtJqW+Hi+OHmU37FUUq7ebVd+jVKXrFUSLSCICauCFlNQ4pmchLvvhmSyja9+tZeRkU5yOfDCvsYFwXmOHE4cXiUmrFa5eNzGVtNze/gw/M3fgGkStiz2fPGLYJpgWdDApIeNELRrp9GCdi02WjOev6Cci6BeG0E9pyOvGOGBpx7g+IHjgYpNzmP9WqJjq5QaAob8jqMS27YZGRkhkUhgWVahY3v69GlisRjRaNTnCIWoX70Jq7xICFZrcrJGtSk9pnLx+JG47dZboaenk3i8nePH++jpubae1u/EbY1O1OemzWbH5MTjJCb0Opat2pSLx23SRDevh3LbCa2t0ZbJsJ4ftQ3H42ROniTV39/QY6u3TaVrp9J2/I632jal574VjilI79e1tPEqYWm1MRVfG34/R81wTmcXZ0mmk5y5eIYTrz3h+989h5vXeKP2Vc0xeZ08tZY2lbTEVOSgr7G1LItEIkEoFGJ4eLjwe8MwmJ+fv67GrRBCeM000+zZk2FlJVxYW2vbIalfK67TZlmFBFJqaYnMzTeTrlC7XQghgm4lk+s4JtcleWuraYn/XoK+xtY0Tbq7u8lms8zNzQG5UdzBwUFsqQMohPCBYWT52Md+wIEDVwtray2rjXg8zPh4u3RwRUHaNMlEIiggtLhI6Hvf8zskIYQQ4jot8V9L0EdsDcNgdnaWSCSCmf+U27Is4vE4x44dk86tEMIX/f1XefTRS4VpyKaZJhLJAIp4PMzYWBuG0SEdXAFA+h3vyCWSSiRosyy/wxFCCCE2aIn/VoI+Ygu5zq1t24Vpx84obiKRkM6tECJQ3vGOjR1cKQO0szm1bMOf/CRrDz9MJhKRqchCCCECx7OOrVJql1Lqy0qpryulvqmUev8mbd+qlNJKqdfXsq+gj9g6HdrizqthGDz88MOFzq0ln34LIXxk2yFGRjqIx8OcOxdmfn6N6el1KQMkCrVsFZA1DNKmSZtlEZIPZIUQQgSIlx/DrwGDWuuEUqod+IJS6u+01l8qbqSU6gF+F4jXuqOgZ0V2ph0XZ0S2bZtYLMbv//7vc+7cucIUZSGE8INltZFIKLq7NdHoOkB+inI6P2KbLkxZFjvL+vQ0bZZFZmiIzsFBWFoivLgIlkVKkh8KIYQICM86tjqXkzmR/7E9/1UuT3MMuB+YqGNfhTq2XtV+qqeG0+TkJKZpYllW4fGTk5PE43HC4TBf+tKXttjC9sW63SRWbzRTrCIYTDONZUE0ul7owDqjuImEwrLAMFI+Ryn8kDUM1g4epHNwkHA8jt61SzIjCyGECBxPF04ppcLAAvBy4CNa63jJ/a8FXqq1/lulVM0d22KXLl1qxGau89xzz9X82Fe+8pU8+uijwLX4DMPg61//OoZhNDzmemLdbhKrN/yIdWlpCQhWZzpoMQU5nv374fHHc7+/ciV3a5o3kkgoQiHNm96U4PJl70sjBPk5CoJy8VxxTlgNj61Gx+goP/GudxFaXSWTyfD8/v1w+XJN2/JC0M5Vo8nxBY/b157XgvrcBTUundGF28vyHraloMZVjqfJo7TWGa31fuAlwC8qpW5x7lNKhYAPA2NbbUcpdSq/BnfTL++OpPE+85nPkEwmeeCBBzh//rzf4QghBOfPdzA8fCPnz3cAMDGxTFdXlmxW8ZnP7PI5OuG31MAAmX/37wBo++536ZC/XUIIIQJkW1Jdaq2vKKVs4HbgG/lf9wC3AJ9XSgG8CJhTSg1rrb9a8vhTwKmt9qOU0nv37nW+rxRLcftN7y9uc/XqVQD6+vq23Iab/ViWxVvf+laSySSnTp3iqaeeqmk75doUx7rZMdW7n0a0KY3V7Xb8OKZKsTZqX408ps1ibVS8pW16e3vr2qcX57TW66tRbUqPqVw8fr32yr1XnDrVweJimFOn2lhYWGN4WPHII+tYVhumef37X6V91RNvo99r3bTZ7JiceJy/LV7HslWbcvG4/bvn5vVQaTtOm8yHP0zbsWOEEgn6ZmZIDQ8Tsm3aLIv1aJRsfs2tH89RpWtnq2PyK95q25Se+1Y4piC9X9fSxqv/OauNqfja8Ps5aoZzqsLXbt38rdmu9xM3r/FG7auaY/L6/99a2lTiZVbkFyil9ua/3w3cBiwWBbektf5JrfVNWuubgC8B13VqXe4r0OV+KmVFvummm/wLSgghrnMt/61thzCM3MitbackcZQAcuttU7OzG0r+tFkW4XiczmPHJFOyEEII33g5Yvti4L/k19mGgEe01p9WSlnAV7XWc43aUXHyqEZts15O1uNoNEosFrsuKzLA6dOnC22EaHZBTFgVtJiCHs9DD4FpgmWFMM1dxOMwORnm8GH/YvKbE4dXiQmrVS4et7E17Lk9fBgOHybs/Dw5CUePopaX2XXffXDkSH3br1HQrp1GC9q12GjNeP6Cci6Cem0E9Zx2t3cD0NPZE6jY5DzWz8usyE8DB8r8vmwaRa31wVr3FcRyP05ndnx8HICbb775upI+hmFs6OgK0cycqSrObSk/pyKXxuT3VOTieIIwFdm57e+HJ57ItbnnnhCxWDsnT6a5ejWLbYewrLYNWZMr7asRU5GvXr0aqKnIKysr2xLLVm3KxeN873Yq8mavh0rb2TTu/n5CDz+cKwl0+DDhN7yBtGkWpiW73k6dbSpdOzUdUwDblJ77VjimIL1f19LG7WuvUptGT0VeWVnx/TlqhnN69GVHefCZB7nz1Xe6+luz3VOR672u3LSpZSpyuf/vdsxU5O2ktT6ntf7PfsdRLBqNEolEAFhcXKS3t/e6Tqxt2wwODm6YoiyEEEFgGNl8CaC2Qqc2Hg8Ti7X7HZoIoKxhsDY/T/jcOcLxOG2WBUDItukwDJmiLIQIjMe+8xgr6RXOPnPW71BEg7VExzaIa2wNw2B+fp7Tp09z8803s7S0dF0H1hnVjcViPkUphNiJnPWzFy5sPq3I6czmkkeliUQyRKPr2xSlaEbr0WjZ9bfFHd3OwUHp6AohfLOSyY2IJte9L2EntldLdGyDNGJbmijKMAx6e3tZXFzEyv9hdzijurLGVgixXWw7xLFjncTjYWZmymewdjidWdNMYxhZSSIltuSM3DrTkNOmuaGj2x6LEY7HaS/5QFdGdoUQQtSrJTq2QRqxtSyrMArrTDUeHh4mEomUXWM7Pz8v62yFENsmFmsnkVB0d2tGR8sXprftEIODnfnvpTMrapc1DFK2XejoOiO66yUf6JaO7JaSjq8QQoittETHNkgjtqZpFkZhnanGc3NzhZFch6yvFUL4IRpdJxLJMDubor+/fKKvWKy9MAXZmbZs2y3x50L4rHRE11E6sltqq44vwO4LF9h3xx3S+RVCiB2qJf5TCdKIrTMN2TCMwlTj0pFauDaye+zYMencCiG2jWFkmZ9f23QU1un8mmaasbHcOtuxMS+rw4mdrnRkt9RWHV+AvpkZdl+8uGnnV0Z+hRCidbXEfyrFdWy9qv1USw2nI0eOcKRCPb/JyUmOHj3K8vIy9913X8V2tWimelMSqzeaKVYRPIaRxTDW8in3nbT7uVvbzpUBKi37I4SXsoZBaotlO5dHR2FmhtAmnV9n5BfLInPwYMV2IdumzbJYj0YrdraFEEIES0t0bIt5VVOsmtqKtm1jWRbRaBTDMMq26e/v56/+6q+IxWLcc889Ndf+LNemtN5UkOv51VrjzI9j8rqOVyOPqd6asrW0Ea1penq9kBU5l3iqg0RCEYuBYaz5HZ4QBVf7+7na38++ffugwntT2jTBsjYd+YWiDnAsxlqFjq10foUQIlhkKrIHihNIlSrOmizJo4QQQVecDdmy2gqJp0rL/shaXNEMtpry7HCmPpcmuSrmdH5LMzyXI2WOhBDCey3xH0iQkkfBxgRSpZxO78jIiKytFUI0Faf8z8MPX79G16l5OzIinVvR/Nx0gN10fh2Vyhw5pOMrhBD1a4n/PoI2YrvZSKxpmnR3d5NIJCRxlBCiqWyWeMo00+zapUkkFOPj7T5EJ8T2cjv6C5XLHDm2Gv0N2Tb77riD3Rcu1BWzEEK0spZYY1ucPMrvWMpx1tyapolhGMzOzjIyMkIikSAWi8lUZNESgpiwKmgxtXI8hw/DT/80fOtbEAqFqTWRX1CfI68SE1arXDxuYwvac9togT6+I0fgyBHCle6fnATTJGxZ5c/n5CRcvEjoj/+Yzrvu8jJS3wT6/FUQ5PeFIAjqOe1u7wagp7MnULHJeayfZx1bpdQu4O+Bzvx+PqW1vrekzbuAKeB/5X/1kNb64zXsawgYqitgDxVPP56dnS10bp0EU0K0gnoTVnmREKzW5GSNalN6TOXi8StxW7lEc262U+k82XaIbLadm2/WfOhD66ysZGuKt5pEfW7ireeYiuNxEhN6HctWbcrF4zZpopvXQ6Xt+Hmdum1T6dqptB2/492gvx/9xBO571dWrmsTOnmS7B/+IZd/93fZW3S+nQRWadMkaxjBOiYXbYL0fl1LG68SllYbU/H7gt/PUTOc06MvO8qDzzzIna++09Xfmu16Pyl9f/fr715pG6+Tp9bSphIvpyKvAYNa618A9gO3K6XeUKbdrNZ6f/6r6k4tBG+NrW3bDA4OFqYZF08/tvL19SRxlBCilVhWG4uLuT8psVi7rLMVooGyhsGlRx/lan//ht87U5iLa/fKel0hNvfYdx5jJb3C2WfO+h2KaDDP/vPQOYn8j+35L09qgwRtja0zQjs+Ps7g4CAAs7OzRCIRzC1KDAghRDNyEkuBIh4PE4ttXGcrWZOFaLy0aZK5+WbU0lKhI+skqiru7AohrlnJ5EZEk+tJnyMRjebpGlulVBhYAF4OfERrHS/T7K1KqV8C/gkY1Vp/t9r9FK+xvXLlSl0xV7K0tAS4m18+OjrK1NQUy8vLxONxTNNkbm6Oxx9/HIDLly9z/vx5pqammJiYYGBgwLdY/SaxeqOZYhWtwTCyGEYK2w5hWW0bygHZdoiRkVz9W8sCw0j5GKkQrSNrGNDbSyjfkdVao5aWyNx885a1eoUQotV42rHVWmeA/UqpvcBfK6Vu0Vp/o6jJOeCvtNZrSqn/E/gvwGDpdpRSp4B7S38fVAMDAwwMDGzovJaKRqN8+9vfJhqN8vnPf377gxSiwYLYmQ5aTDshnv37If8ZHs7njKZ5I4mEIhTSvOlNCS5frvwp+U54jupRLh63H+gG7VgabaceX8foKDdEo6jLlwmNjhL69rdZe93reH7/frh82Y9Qa9KM58+rwZRqBfW5C2pcOqMLt5cD9BoJ6vMV1LjK2ZasyFrrK0opG7gd+EbR758vavZx4EMVHn8KOLXVfpRSeu/evc73lWIpbr/p/cVtnAXTfX19rhc4Dw0NMTQ0VLbN6upq4Xbv3r2eJITp6+vb9Jjq3U8j2pTG6nY7fhxTpVgbta9GHtNmsTYq3nIxC+E4f76DqakeJiaWmZhY5t3vbieZDPGZz+zid35Hpn8J0Uhtly4RSiZZ/7mfY+11r2O5zAfqQgjR6rzMivwCYD3fqd0N3AbcX9LmxVrr7+d/HAb+ocZ9BTorshA7QW9vL1B7Z9rLrMjVfnDSqDaVsiIXxxOErMjVxOP2PJ061cniYphTp9p46qkUjzyyjmW1YZqbf0BYy4eI9bZxkxXZ+dDU61i2alMuHrcf6Lp5PVTajt9ZTN20qXTtVNqO3/FW26b03DttOmZmCCWT6F27CIdCZN7/fvYYBl1NcExBer+upY1XgynVxlR8bfj9HDXDOVXha7du/tZsd1bkeq8rN21qyYrs1cBOLW0q8TKLx4sBWyn1NPAV4Amt9aeVUpZSajjf5m6l1DeVUl8H7gbeVcuOgpYV2VGaHblYV1fXhlshhGgFth1icLCTZNL5w5S7NYwstp3CMLL+BSdEC0qbJplIBH3TTYQWF+k8dkwyIgshdiQvsyI/rbU+oLV+jdb6Fq21lf+9qbWey3//B1rrV2utf0FrbWitF2vZV9CyIjtisRjxeLxQ4qfY9PQ0kUiE06dP+xCZEEJ4w7LaiMfDdHVBJJLhrrvSkg1ZCA9lDYOUbbM+PY3u7kYlEtK5FULsSNuyxtZrxVmR9+zZ48k+nAXT1SycnpycxDRNLMva8Lgnn3ySyclJJicnOXToUCBi9YvE6o1milW0FtNMY1kQja5jGFkGBzuJx8OMjISYnZURWyG8kjUM1h5+mM5jx1CJBG1jY9DbS9o0c9mThRCixbVEx7bYykquNpVXyaOuXr3qeh74rbfeyhNPPLFhLRvAyZMnicfj/Oqv/ioPP/wwhmF4sm7OuQ3yWqPSWN1ux8/kUaWxNmpfXiSPKhdro+ItF7MQhpHl4MG1wpTk4eEM3/xmKF/qp01K/QjhIadz2z4+TujZZ1Grq2BZpKRjK4TYAVpiblhQpyI7bNvGMIzCWlvTNOnu7iaRSBCLxXyOTgghamfbobJTjWOxduLxMHNzYWZnU0QiGUwz7VOUQuwcTm1btbqK7u4mbZqEbJsOw5DpyUKIltYSI7bFU5H9jsVh2zaxWIxoNLphra1hGBiGwezsLJZlEY1G/Q5ViIYI4vTnoMXUivFMTkI8DpOTYQ4f3vh70wTLCnPokHNfeFtiaiQnDq+WuVSrXDxuYwvac9toO+X4XJ3v/AtQWRadhw7BG98I8TjhyUk2vFADpBnPX5DfF4IgqOe0u70bgJ7OnkDFJuexfi3RsQ1iuR+nMxuLxQrrbE3TBHKdXqdTa8j0INEi6p3+7GW5n2qnujeqTaVyP8XxBKHcTzXxFN9v2yH+7d86uPlmzcmTaa5ezRba3HorPPGEsx/38day7KPeNm7K/TjLXLyOZas25eJxuwTHzeuh0nb8Ls/hpk2la6fSdvyOt9o2ped+02O69VbU5z5HyLZpe8MbyAwPE85kSJ88SSYg13Lp/X6/X9fSxqvlb9XGVHxt+P0cNcM5Pfqyozz4zIPc+eo7Xf2t2e5yP/VeV27a1FLux6uleLW0qaQlpiIHsdxPNBolEomUHZG1LKvQ6RVCiGYVi7WzuBgiX8JYsh8LESAh26ZjZIRwPE54bo6UbUsSKSGAx77zGCvpFc4+c9bvUESDtcR/INuxxvbChQvccccdZWvSlmMYBvPz8xiGUejIOmV/TNOs2OkVQohmEY2uF9bOOmV+RkakcyuEX0K2TefgYG6k1rJQiURhna0QImclkxsRTa4nfY5ENFpL/PexHSO2MzMzXLx4kbGxMQYHB113cOFaR9aZiuwkkpJpyEKIZmYYWWw7V8LHNNN0d2sSCcWxY53SuRVimxQnhmr//9m7++hIzvrQ89+nW+8v1gyGveA1N0MOL0PCkhnI0ow42kzJcA7RML0ME6IJxiccG3ICngWEpBB76PJQnbHhthR57XDJzcLs3TuczQhj33s0JGGvbZVPlEzSIfLA8BItJnfnJo5DIEYjpvWu7mf/aFW71dMtdbe6uqpLv885c1rT9XTVr1765anneX5PPE44maQ5HmfDNElHIqxNTkpLrRBiTwjEL496tNgODQ1x+PBhgJLdiAuzHzukIiuECDrDyDA5uSaVWyHqKL+7cZNlsR6LkY5EWI/FyBiGdD8WQuwpgfjVUY8W297eXh577DHGx8d3HDvrdDmG0pVdIYQImsLKbTzeDJSeEkgIUbntuhtnDIPV6WmpzAoh9qRA/Mqo5zy2+WNnC0WjUbq6uohGo7nn8qf6EUKIoDOMDBcvrhKJpInF1gFk/K0QuxSybW57//tpv3w51924ybKku7EQQuQJxC+M3bTY1rJFdWpqilQqxdTUVO45JzuyKYkbhBB7hGFkmJ5e3fy7hWg0nWvFtaxAzDInRF01WRbtV67wb377t0kfP046Esm10Ep3YyGEyApExXY3LbbFug9XqzBJFMj4WiHE3mPbIfr7WxkZaSaZDDM1FWZyci2XQVkIUZl0NIoOhQgvLRG+dEm6GwshRBGu3TpXSrUBfw60bm7na1rrB4qU+3XgLKCBb2utP1DptrTWl4BLSqmPdHR0VPTac+fOYZomlmXR3t5eslx7ezszMzM88sgjWJbFHXfccVOZgYEBBgYGKg2/5pz92G5//EJidUcjxSqCJx7PVmjb2jQHD2Yrs4aRwTDWvA5NiIYUvnABlcmQbm1lXaYKFEKIotzsE7YK9GutU0qpZuAvlFJ/prX+a6eAUup1wH3AO7TW80qp/2G3G11aWnLWXXS51jr3t1KK3t5ennrqKQCWl5e3LM9fz/LyMp/5zGf44Q9/yOnTp5mdna1oO/Uss7y8nIu5cHmp9XgVb2Gs5a7Hi30qFWuttlXLfdou1lrFWyxmIQCOH0/zzW+GWFlR9PRkuyYLIarnfAJvvPrVALT29+e6IgshhMhyrSuyzkpt/rd581/hr+CPAF/QWs9vvubH1WxrN12RJWuxEELU1qVLYTIZRVeXvqnrsWRIFqJyG3fdRbqjgxsnT25JHiWEEOIlrmbxUEqFgVngtWQrsMmCIq/fLPeXQBg4q7X+RqXbye+KfP369Ypea5oms7Oz/Pqv/zpf/vKX6evrK1puYWGB4eFhvvSlLzE6Okql26mnhYUFoDG6oUqs7vAiVj8eH7/FtFfiGRpqIZHoZnT0BocOrTE//9KyT37y5Tz3XJihoTTPPPPTusVUrUaIp9zvI7/tS60Fef9ufeIJwktL7H/0UVJDQ7RtbHBjaIi1/DdXg2vE8+eX34J+PXZ+jUunde5x3kfvIb8eL7/GVYyrt8y11mmt9SHgduBtSqk3FRRpAl4HHAV+A/g/lFL7CtejlDqrlNI7/asmxtHRUTo7O1lcXCSRSOSen5mZIRqNMjMzk3vubW97G1NTUyUrv0IIIaCvb42pqRfp67t5TK3Trb1U93YhxM1ujI6S7uggvLRE2ze+wYtTU6zJbxEhqtLelK2gdTRXlpdH+F9d5l3QWl9XStnAu4Hv5i16HkhqrdeB/08p9QOyFd1vFrz+LNkEU9tSSul9+/Y5f5eKJb880WiUr371q1iWhWmaOK8/e/Ysc3NznD17lmeffTY3VnH//v2ejp8tp0x+rIXLS63H6zG2TqzlrsfLMbaFsdZqW26MsS0Wa63iLSzzyle+EoDbbrutaFkv+S2mIMbz9NNgmmBZUCS3Xs6///dOueZttxvEY1RL+fFUGpvf9qXWArl/L38567ffTlprWj//+WDu46ZG2je/xeq3eBx+i+s3fuE3ePjZh/nwL3/Yd7GB/46Xw69x5XMzK/IrgPXNSm078C7g8wXF/gvZltr/Uyn1crJdk/9bFds6DhyvNlbDMHLT8RRWLq5du4Zt27zhDW+odvVC7Am7TVjlxs2KapOT1apM4T4Vi8cPN8EqiafUeTpzpoVkMszp02l6eiAWW8cwMjeto7cXnnoqu57NXH9byuTH5NV5KhaPk5jQ7Vh2KlMsnnKTJpbzfii1Hr/f0IXS106p9Xgdb7llQrZNy+AgzakUy4cPs3TkCCwtNfQ+FVvu9ed1NWUqTVi63fJyypTaTv7ngtfHqBHO6eTcJIsbi5y/cp7Tbzntm8aUws93r773Csu4nTy1mjKluNkV+VWArZS6SrYF9kmt9deVUpZSKrpZ5v8BXlRKfR+wgVGt9YuVbkhrfUlr/Vu7CbYwidTY2BhdXV2srKzUZI5bIYQIMtPcIBJJA4pkMkw83iyJooTYJadSq1Ip0h0dzA8NeR2SEA1vKZ2tOC6uL3ociag1N7MiX9VaH9Zav1lr/SattbX5vKm1ntr8W2utP6W1/gWt9f+ktb5YzbZ2kxXZYVkWyWSSeDwOZFtxL168SCQSwTTNqtZp2zb9/f2ScVkIEXiGkcG21xgfXycSSROLrTMykp3Pdni4LqNehAicpuFhVCqFbmvjX/7wD1nu7fU6JCGE8K1A3EavRYutaZpEIhFieROfOy24RpF54sqptMbjcZLJpLT4CiH2DMMAYpusAAAgAElEQVTIMD29ujl3rdOdSEnrrRBVUIvZFiX9ildIpVYIIXYQiF8YtWix3a4SW0w5ldbjx4/T1dVFNBotWUYIIYJqbGyNSCTN+Pg6w8NN0norRAVCto36yU+y/+ns9DYYIYRoAIGo2NaixbZSsVhs227Ktm3zuc99jlQqxdTUVD1DE0IIX3C6JwNcu+Z83cg0P0KUo2l4GLWygm5rY3183OtwhBDC9wJx63y3WZGr4WRSLpW5Kx6Pk0qlCIVC0mIrhNizbDvE4GALKyuKri7N+Pi61yEJ0RDkFpAQQlQmEBVbrfUl4JJS6iMdHe5Mttze3r7lcSfnzp3jxIkT3Lhxgz/5kz/h/vvvdyWuYiqN1UsSqzsaKVYRDLYdwrKaMM0Njh5N5563rCZSqWyldnJybXPsrRBiJ+vj47mMyE3Dw9zW3p7NinzypNehCSGELwWiYpvPrTnFKp1b8ciRI3z605/mc5/7HMeOHavr3E+F8035eT6/auc482Kf3J7Hq5b7tNs5ZaspI/Yup1U2lVJYFlsqtqa5gWVlH6VSK0T5MobB2uQkTZaFWlig/coVmJhAvexlNMfjbJgmmTLzggghxF4QiDG2tUgeValysiJfunRJxtgKIQItv1Lb1aUxzY0ty51xtlKpFaJyGcNgzbZZHx9n+fBh5oeGaB4ZIZxM0jQ87HV4QgjhK4Go2LqVPMrJklys8lpOVuSdEkwJIUQjK6zUSldjIdyRMQxeeOwxlnt78ybRKi1k27QYBqFtbr4LIUTQBKJi61aLbX7l9fLly7z//e/PVXLLqbQahsH09HTZUwgJIUQjicebpVIrRJ2tjY2RjkS2zZTcHI9nW3W3ufkuxF7V0ZTNx9PZLNNoBU0gxtjmJ4+q9LW2bWNZFqZp3lQBjcVixONxTNPkM5/5DFeuXMGyLI4ePbpjVmQh9ho/JqzyW0xBi+fkSfj+9yEWUwwMtPoiplpz4nArMWGlisVTbmx+O7a1tlf2r+3YMTh2jHCxQk8/DaaZfXOGw4Qtq2GORyOePz9/LviBX8/p4BsGefjZh7n78N2+ik3O4+4FomK7m+l+LMsimUwyPDxMT08PsVgsV8E1DIP+/n4AhoaGmJiYkG7FQpSw24RVbiQEqzY5Wa3KFO5TsXi8StxWLNFcOetxlmezILeSSikefzzN6dNrNYm30kR9biduc+JxEhO6HctOZYrFU27SxHLeD6XW4+V1Wm6ZUtdOqfV4HW+lZQrPfbEyLWfOEE4mSafTbJgmTWfOsLG6uiXJlJ/2yU+f19WUcSthaaUx5V8bXh+jRjink3OTLG4scv7KeU6/5bRvEpaW8x6v1bYq2Se3k6dWU6aUQHRF3s0YW9M0iUQiACSTSeLx+JblzjhbgMcee0y6FQshBFu7IUejaQyjBdsOxFeKEA1rPRbLdlOOxWiyrFx3ZBlzK8RLltLZiuPi+qLHkYhaC8SvkN2MsXWSQ42PjxOJRIjFYluWOy26ExMTRV+/XYIpIYQIqlhsnUgkzeTkGhcuhEkmwwwPB6ITkBANK2MYrE5PkzEMNkyTdCSSbbktqOS29vdLJVcIETiuVWyVUm1Kqb9RSn1bKfU9pdRni5SZUEp9a/PfD5RS16vZVi2yIjuVU6dF1pnOJxqNEolEGBoaKvo6p+K7XXZkIYQIEtsOEY83E4utbyaMKidPqxCinpypggoruU5iqea8HmrSoiuECAI3W2xXgX6t9S8Bh4B3K6Xenl9Aaz2ktT6ktT4EPAo8Uc2GdtNiW6rF1cmIPDU1hW3b9Pb2Fn2905VZxt4KIfaKeLyZZDJMPN4MwPh4tvX2rrs2pEuyED6UX8nN767syLXoDg9LBVcI0bBc6zemsyN8U5v/bd78t92o398AHqhyW7msyNevV9boa5oms7OzmKbJ1NRU7vmhoSESiQRDQ0PMz8+zsLAA3JwR7NChQzzxRLY+Pj8/v2XZzMwMiUSC0dFR+vr6qtiz6pSK1Y8kVnc0Uqyi8cRi68Tj2UcAw8hgGGsYRgvJZJhTp0JcvLgq0/8I4UMZw2B1s3ea08diwzTBslALC4SSSYjHc2Ug26LbZFlsmOaWRFRCCOEnrg6IUkqFgVngtcAXtNbJEuV+DngNMF1i+VmqrPTuZHR0NFf5zNfX11dxZbSwIptIJJidnSWRSNS1YiuEF/xYmfZbTEGJ5/Bh2Lyfx/w8zMy0kEh08+53p/jud7tJpUI88IDi8OHKR5cE5Ri5pVg85d7Q9du+1Jrs3y4cOgRPPEHLzAzdiQQ3hoZYy7uubjVNwrOzbJgm81NTL5UbHWWtRr9vGvH8VdqY4ha/Hju/xqXTOvdY2CjlJb8eL7/GVYyrFVutdRo4pJTaB/xnpdSbtNbfLVL0FPC1zfLF1nMWOLvT9pRS+rbbbqsoxsHBQQYHB8suv936H3nkEWZnZ3nkkUcYHBzk85//PKZpYlnWtq9zixfbrJbE6o5GilU0rkSim9nZVubmmvnkJ2/wjW+0MTp6w+uwhBAVWuvr48UiFdUbo6OwWZEF6E4kaJ2dhUQiV96Nyq4QQlSiLikstdbXlVI28G6gVMX23lpsq9Zzij3zzDNYlsW9995Lb2/vtnMrnjlzBsuyOHPmDEtLSxw5coQnn3xyy3yRlcRSbZnC+ab8PJ9ftXOcebFPbs/jVct92u2cstWU6enpAWD//v1Vrc/NeWwLY/J6Htv8ePwwj20l8RQ7T+97n+LKFc3iYoinnuriz/98FegAOqqex3b//v2+msd23759dYllpzLF4nH+LvczbLv3Q6n1eD3vZDllSl07pdbjdbyVlik893Xdp2iUTDRKJ9AJYFmkLQsdi7Fv3z6UUrRMTBCenaVpYoK1aDT72ulpmuNx1mMxdH//ttvx+vO6mjLlvvdKlan1PLbOuagmllqVaYRzqsIvPZbzXVPveWx3e12VU6aaeWyL/b7z2zy2rlVslVKvANY3K7XtwLuAzxcpdxDYD/zVLrZ1HDhe7eu342Q9XltbK5lASggh9rKpqTCZjCIUys5pK4QItoxhsHr06JbnnHG6G3nJNJtHRgjPzcHICGvPPlvnKIUQe42bqStfBdhKqavAN4EntdZfV0pZSqloXrlTwEVdTjW8hGLT/dRqflkn63Gp6X7yydQ/Qoi9yDQ36OrSZDKKhx5qlqzIQuxB+ZmXHbmJwBYXJduyEMJ1rv360Fpf1Vof1lq/WWv9Jq21tfm8qbWeyit3Vmv9u7vZVrHpfnZTyXTmsM2vHJfTWitT/wgh9iLDyDA5uUZXlyaVUrlpgIQQe9va2BjpSAQ6O7PTCcmNf+EDHU0dAHQ2d3ociai1uoyxdVv+dD/Oc07Spmoqmc4ctqdOnWJychKjzNT2hmHkyu6iAVqIhuRky/NT1jy/xRTkeAYGwDQhHoeTJ8N0dHR4HlMtOHFUuz+1ViyecmPz27Gttb2yf365Fsty7Fj239NPg2kStqyXzs/mc1gW3HFHQ54/v5wLv14bfj2ng28Y5OFnH+buw3f7KjY5j7sXiIptrcfYxmIxTp06RSqVwrKssiu2Quxlu01Y5WbyqEqTk9WqTKnkUfnx+CF5VCXxbHeeHn+8hRs3wjz+eJp7713FtkPE482Y5sZNc9rulDxqu0R95aynkjLlJI9yEhO6HctOZYrFU27SxHLeD6XW43Wyl3LKlLp2Sq3H63grLVN47htqn44cQT31VPbvzf1oOXOGcDJJ+swZVo8c2XL+8ufNTeeN5fXVPlH7hKW7TR61tLTk+THy03dwqTKTc5Msbixy/sp5Tr/ltO+SR+32uiqnTDXJo+qZCHenMqUEYiBUsTG2hV2RKxlzaxgGFy9elG7FQghRAdPcIBJJE4utAxCPN5NMhrGsl+6h2nYIw2iRcbhC7HEbpkk6EmE9FrtpWZNlbem6HLJtWvv7ZYyuqImldLbiuLi+6HEkotYC8cui2BjbaDRKV1cX0c2U805FNx6Pl7VOwzCYnp6W1lohhCiTYWSw7bVc6+zx42m6urZmSrasJpLJsIzDFWKPyxgGq9PTW5JNOZxKr5NhuTkeLzpGN2TbkpRKCJETiIptfout0yI7NTVFKpViaiqbp8pJ7BQrcmdQCCFEZWw7RH9/67Ytr5cuhUmlFFNT4dxzha26QghRqDDD8nostqWi63Badps3Gy2koivE3haIim1+i+2pU6ewbfumDMVON2RpgRVCiOo5FdqRkZu7GReKxdaJRNKY5kbuucJWXSGE2Emp1t387swh26b11CnJvizEHhaI5FH5WZFTqVQum/Fu57AVQgix1chIM3NzYV796sxNldZChpGhv3+tjtEJIfaSjGGwZhhorWl961tRqRS6re2mll0hxN4QuBbbtrY2UqkUw8PDXoclhBABVDxboRBCeMFJLKUWs4mA9IEDRcftCiGCLxAV2/wxtgcOHKjotZVkSxZCiL1ubGyNSCRNZyfbdkUuZwyuEEJUqnAcrTPOls7ObLfk8XGPIxRCeCUQvzjyW2zHxsaIRCKMl/nBVjgtkBBCiNIMI8P09GqugluqK3LhVD8yzY8Qohw7JYAqnArIGWe7NjZWMsuyEGJvCNwY22PHjnHs2LGyX3vy5Em+//3vc/LkSdrb20uWc5ZtV8YvJFZ3SKxCvMQwMhjGasmJ1GOxdeJxiEbTGEYLCwswNxfGssAwZNytECIrZNs0x+O033svy729L7XAWhZrJaYCwrJy42gzhsHq0aN1jloI4UeBqNjmW1rKTrpc6seW1jr3t1KK8+fPc+PGDc6fP8/p06e3LM9fz/Lycu6xcB3lbKeeZfJjLVxeaj1exVsYa7nr8WKfSsVaq23Vcp+2i7VW8RaLWexdth3CspowzQ2OHk3nKr79/a0kk2EOHtw52ZQQIrhCtk3TZoU0v1XVmaN2/9oay729N1VcCzkJo4QQopBrfcKUUm1Kqb9RSn1bKfU9pdRni5T5t0opWyl1RSl1VSk1UOW2cl2RHTJ2Vggh6seymnJdj/PH1zrz1o6Pr8s0P0LsEcW6Exd2IXY4c9TODw0BN89hK4QQ5XKzxXYV6Ndap5RSzcBfKKX+TGv913llPgN8VWv9RaXULwB/ChyodEP5XZGd54aHh5mbm2N4eJhnn3225GvHx8exLCs3360Qojp+7P7st5iCHM+5c5BtaAljmmGSSXjwwTB/+ZcwMAAQrntMteDE0dHR4XEkWcXiKTc2vx3bWtsr++eXa3Fb585BMkn4wQfBGR62+SERtqyt5+jYsey/F16gncY6f345F369Nvz6nuxq7gKgu7XbV7HJedw91yq2OttHMbX53+bNf4X9FjVwy+bfPcAL1WxLKXUcOJ7/3OJm2nfnsRTDMDDkrqAQu7bb7s9udC+vtqt7rcoU7lOxePw0bKGc9ZQ6T7298NRT2efuv18xMtLMT3+q+NM/XS/aSltqO14M+9ju2nPicYa5uB3LTmWKxVPuEJxy3g+l1uP3IThQ+toptR6v4620TOG599s+5Xc15swZmiyL9fvvJ+PEm/8hUWSolNef19WUqXT423bLyylTajv514bXx6gRzumJ15zg0e88yp2/eGdZ3zX1+jwp5z1eq21Vsk9uD8Wrpkwpro6xVUqFgVngtcAXtNbJgiJngf+qlPrfgE7gndVsJ7/F9vr168DWuwvz8/Nbys/MzJBIJBgdHaWvr6+sbSwsLGxZr59JrO6QWIUoj2Fk6OmBZDLE8HATPT1gmhvSDVmIAHGSPq3HYuj+/q1Jn2ybNcOQPAzClx7/+8dZ2ljiwncuMPS2Ia/DETXkasVWa50GDiml9gH/WSn1Jq31d/OK/AbwH7XW40qpI8CFzTJbfv0opc4CD1SybcuycpXXQrFYjOeee45YLMYzzzxT4V4JIYrxY2XabzHtlXhmZlqYn2/mda9Lk8kokslmTHODqan5HV+7V45RtYrF49zQrea1QSL7Vx8tMzN0JxKon/2M8HPPsfHAA/z08GFahoboTiS4MTTE2vzO7/VCftm/SpT73nObX4+dX+NaXMv25kytpG5q/PKSX4+XX+Mqpi5ZkbXW15VSNvBuIL9ie8/mc2it/0op1Qa8HPhxwevPkm3d3ZZSSu/btw+AaDRKNBrFtm3e9773YZomxubdw3A4O9YrHA6zf//+wlgL1wm81Py+f/9+z7tQ7FQmP9bC5aXW43VW5O3Og9+yIhfGWqttuZEVuVistYq3WMxi75iZaSGR6GZ09AZ9fVun70kkuvnBD5p561tXGR39Wa6cEKKxtczM8LJ77iG0uMj661/P6lvfyo3NBoS1vj5eLLMXnBBCuMG1iq1S6hXA+malth14F/D5gmL/ANwB/Eel1BuBNuAnVWzrpjG2DsuySCaTWJaVG0s7NjZGPB6vecIo27ZziaiOypxqYo/p6ekBqq9MuznGttIbJ7UqU2qMbX48froJVs56pqcV8Xhzbl7aiYkmotGtFdvPflYTj6eJxTT9/Z1Eoxmyo006d9yOFzcRyxlj69w0dTuWncoUi8f5u9qbc36++VnNGNvCa6fUeryOt9Iyhee+3vsUsm1aPvxh1OIiuquL9O//PhnDoAPorOF4TK8+r6spU+57r1SZWo+x3bdvn+fHqBHOqQq/9FjOd029x9ju9roqp0w1Y2zdatippkwprk33A7wKsJVSV4FvAk9qrb+ulLKUUtHNMsPAR5RS3wb+GPiQrqIJSGt9SWv9W8WWmaZJJBKpS9bj/Eq0EEIEUTzeTDIZBlRuXlrbDmEYLdh29ivFMDJMT6/KmFohAiJk27QMDqJSKXRXF2uTkzIdjxDCd1yr2Gqtr2qtD2ut36y1fpPW2tp83tRaT23+/X2t9Tu01r+ktT6ktf6v1WxL5c1ja9s2/f39uflrnbls8zMfx+NxVyqg9axECyGEF2KxdQ4eTOf+NozMljlshRDB4cxH2zQ8LJVaIYTvudliWzf5LbblVFpjsdiWCqhT8bXzJhKvRrFKtBBCBIHTKgvQ0wNzcyHi8WYgm/HYab0VQgRH88gI4WQStbhIOhKRSq0QwtcCcXs9f4xtLBbbcfysM3et04c7vwuxjI0VQoibOa2y8TgcP57me98Lcfx4tuXWMDIYxtoOaxBCNJKQbRO6di37n85O1nZ5818IIdwWiIpt/jy2x44d49ixY0XLPf3005imiWVZ3HHHHbnnz507l3u+o6Oj6Gvz58X1O4nVHRKr2MtMcwPLylZqP/e5ZlIpxaVLYT71qbTXoQkhaiRk2zRZFuuxGM3xOGplBd3Vxfr4uNehCSHEjgJRsc23tLQEFM+odfr0aebm5jh9+jSzs7O5Mr29vTz11FNbXu8ozLa4vLzseTa3ncrkx1q4vNR6vJ7ux3ksdz1eTvdTGGuttuXGdD/FYq1VvMViFsHltMoaRguplKKtTbOwoDa7KEuSKCGCoGl4mPDcHIyMsD42BvE4G6Yp3Y+FEA0hEGNs85NHlatW42qFEGIvicXWiUTSHDigmZsLMTj4UjZkIURjU4uLuceMYbA6PS2VWiFEwwhEi21+V+Ttyo2Pj2NZVm4cbuH8trsl89iKvcyP3Z/9FlMQ4jl2LPvv6afhxAm4cUNx7lwrAwPexeQmJ45Sw1TqrVg85cbmt2Nba3tl/1y9Fru7AQh1d9f9mm/E8+fnzwU/8Os57WruAqC7tdtXscl53L1AVGzzk0dtxzCMLRXOnZJMVcpJQjU4OMjFixclO7LYU3bb/dmN7uXVdnWvVZnCfSoWj5+GLZSzHmf5kSPwx3+czYx85swGy8uZLWVsO7vMNDeKdlUutR0vhn1sd+058eQPU/FyCEqxeLYbgpO/vnLeD6XW4/chOFD62im1Hq/jrbRM4bl3Y59CiQRNlkX6+HHCb38767EYur+/qnjLKeOnz+tqypT73itVplbXaf614fUxaoRzeuI1J3j0O49y5y/eWdZ3Tb0+T8p5j9dqW5Xsk9tD8aopU0og+o/lT/cD5XUzdmNqHtM06erqIpVKEY/Ha7ZeIYTwI8PIYNtruYqrMyWQU6mVuW2FaAzOfLUAa7ZN+NIlwskkzfJbRgTQ43//OEsbS1z4zgWvQxE1FoiKbf4YW9u2OXXq1I5z2brBMAwmJyeJRCLEYrG6blsIIerJtkP097duGV/70pRAzbmxuDK3rRD+FrJtWgYHCSeTNG3+blqPxUhHIqzLbxkRQEvpbIvo4vqix5GIWgtExTa/xTYej5NKpejq6tq2m7FbyaPcaAkWQgi/KWyRte0QCwuKgwfTxGLrGEaG6elVyZgshM81DQ+jUil0Wxsbm7+bJHGUEKIRBaJim99iG4vFiEQi3HfffViWVbLimp88SgghRGUKW2SHh5uYm8t+pUhlVgj/c7ofO5mQ9YEDUpEVQjS0QFRs81tsDcNgenqaqampbSuuTgXYNE2Z+kcIIXZNFTwKIfysOR4nnEwCoLu62LjrLo8jEkKI3QlExbbYPLamaeYqrnBz1+P8LsNONmNpvRVCiO05Y2tHRrZ2RR4fz7bgjo+vexyhEKIc67EY6YMHUT/5CSqVIjw15XVIQgixK65VbJVSbUqpv1FKfVsp9T2l1GeLlPk5pdTTSqmrSqlnlFK3V7OtwqzIcPNYV6fyWixbsWmaHDx4kIWFBWm1FUKIEmw7xKlTrSSTYUBt6YpcmCFZCOFvGcOAnh7Uygo6FCIdjXodkhBC7IqbLbarQL/W+peAQ8C7lVJvLygzBvwnrfWbAQt4qJoNFWuxLeS04BbLVmwYBj09PczNzVU9TY90ZxZCBJ1lNZFKKUIhzQc/uCHJoYRocBumie7qQmUyND/0ECH5DSOEaGCuTTCos7Popjb/27z5r3Bm3V8APrX5tw38lyq3dQm4pJT6SEdHR9EyAwMDDAwMlFzHuXPnME0Ty7Ioto729vYtj8Ven0wmOXfu3LbbqYedYvUTidUdjRSraBymucHgYIhUSnHpUpihoZun8rHtEJbVlMuMLITwr4xhsDY5ScvgICqVomVwkLXJSdJHj3odmhBCVMy1ii2AUioMzAKvBb6gtU4WFPk28D7gfwdOAN1KqVu11i9Wu80XXnihqte98Y1v5LHHHgNgcnKSRCLB6OgofX19APzoRz/a9vUf//jHWV1d5eMf/3jVMdTKTrH6icTqDi9iXVhYAPxVmfZbTI0ez6FD8KUvtZBIdDM0dIPr19dyy2Zmss//7GeK554L88ADGxw+fN31mNzWCPFcv17ecfbbvtSa7F+VDh2i5Utf4mUf+hChVAr1yU9y/ZlnaruNMjTi+Sv3vec2vx47v8al0zr3OD8/73E0L/Hr8fJrXMW4mjxKa53WWh8CbgfeppR6U0GREeBXlFJXgF8B/glIF65HKXVWKaV3+ldtnDMzM0SjUWZmZgBIJBLMzs6SSCTKXkdfXx9TU1O5irAQQgRRX98aU1Mv0te3tuX5WOwWZmdbWV4O8da3rjI6esOjCIUQlVrr6yPz8pcDEFpe9jgaIYSojqsttg6t9XWllA28G/hu3vMvkG2xRSnVBZzUWt90+0trfRY4u9N2lFJ637592LZNPB7HNM1c8qi8deWXB2BiYoLZ2VkmJiY4fvw4n/3sZ4nH48RiMfbv3w/A8uYH/f79+4uuo0jMnpXJj7Vwean1eBVvYazlrseLfSoVa622Vct92i7WWsVbWOaVr3wlALfddlvRsl7yW0xBjKe5Oft4yy1N/O3fNgGtnsdUS36Op9LY/LYvtSb7V6VbbgGg6ZZbPD2GjXT+/Bar3+Jx+C2u7rZu/nnln7mlw9trvRQ/xgT+jSufaxVbpdQrgPXNSm078C7g8wVlXg78VGudAe4Dzle5rePAcef/8Xg8N31PYcW2GGdsrTM1kGEYZb0un23buXVU+lohgsCpTC+XuNvvxc2KUjHV60ZO4T4Vi8cPN8EqiafUeUoksmNro9E0b397ODfGttJ482Py6jwVi2dpaakusexUplg8zt/l3pzb7v1Qaj1+v6ELpa+dUuvxOt5KyxSe+1rvUyiRoMmysgml/uRPaI7HWY/F0P39ru2Tnz6vqylT7nuvVJlaXaf514bXx6gRzumJ15zg0e88yp2/eGdZ3zX1+jwp5z1eq21Vsk/b/b7z6lyW4mZX5FcBtlLqKvBN4Emt9deVUpZSyskpfxT4f5VSPwD+DXCumg0VTvcTi8W2zGFbyLZt+vv7i85pWy2ZC1cIsZc50/1MTYVJJsOcOtWKbQdiqnQh9oSMYbBm22QMg+Z4nHAySfPICC2GIdmSRaA8/vePs7SxxIXvXPA6FFFjrv3q0Fpf1Vof1lq/WWv9Jq21tfm8qbWe2vz7a1rr12mtX6+1/rDWerWabRVO97NTRTW/RRdqM1WPM51Qqcq0EELsBaa5QVeXJpVSjIw0YxgtUsEVosGsx2KkIxEUEE4maRkclMqtCIyldLZFdHF90eNIRK0F4tdGYYvtTgpbdJ3W1sHBwaort7Vo9RVCiEZl2yEMowWAixdXiUTSgCKZDGNZdUnnIISokYxhsDo9zdrYWHae21SKJssiZNvSgiuE8K1AVGwLW2wrZZomXV1dpFIp4vF4LUMTQojAciqzzty1TiXWMDJMT68yNrZGJJLGNG+e71YI4X/OPLfpSIR0NErL4CDhZJImGXYlhPChQFRsK22xze+K7CR9uu+++4hEIsRiMTdDFUKIwIjHm3OVWdPc4ODBNAsLKtf12Bl3axgZjyMVQlTLGXsbnppCpVLori42Nnu8hWyb1v5+acEVQvhCICq2lbbY5ndFdrohT01NlexKbNs273//+7l8+XJN4xZCiEYWi61vaZF9/vkQc3Mh4vFmjyMTQtTahmmSjkRYm5wks/lbyUky1TQ8LF2UhRCeC0TFttIW23zlJH2yLIsrV64wMTFRdYxCCBE0+S2yw8NNpFKKtjZNLLbudWhCiBrLz1BQ5JAAACAASURBVJrsKEwyJRVcIYSXAlGx3a7FtljG48J5bndK+mSaJocPH2ZoaKj2wQshRIOx7RD9/YXT+WTnnTtwQEvXYyH2CCfJ1Pr4OOmDBwlduyZjcIUQnglEqkqt9SXgklLqIx0dHVuWnTt3jmQyyblz5xgYGMg953RDbm9v33H9AwMDHDp0CKCs8l5zYpRYa0tiFSLLGVsbj0N//1qugnvwYJrxcUkUJcRekzEM6OlBraygQyHS0ajXIQkh9qBAVGzzLS1l56ZSKtt6cOzYMa5evcqxY8dYXl5Ga82RI0d48sknUUqxvLy85fVa6y3/d9bjlHPWUbi8kJdl8mMtXF5qPV7FWxhruevxYp9KxVqrbdVyn7aLtVbxFotZ7A2x2DrxOLkux5bVxNxcaHOKH+jvbyUWW5eWWyH2kA3TJHTyJGplhfCFC6Sll5sQos4C3xV5amqKVCrF1NRU7jnbtunv7696zlohhNjLnOl8nIqraW7kkkg50/6MjDQX6a4shAiKwozIGcNAHzgAOAMThBCivgLxi2O75FHFkkONjIyQTCYZHh6uW4xCCBFU+UmknEouqNxUQPnz3QohGkvItosmhHIyIjfH47nn1sfHSUcirI+P1ztMIYQIRsV2uxbbYsmhFhcXtzwKIYSoDac1d2xs7aZWXMsK3OgXIQKvybKKJoRyMiKvx2K554plThbCbzqasvl4Ops7PY5E1FogfmXkJ4/yOhYh9io/JqzyW0x7KZ5jx7L/IExrK5gmWFaYy5fbN/+GO+6ob0zVcOIoTEzolWLxlBub345tre2V/XP9Wnz6aba8Sc+dA9MkXJhwc/NNHq7RZhvx/Pn5c8EP/HpOB98wyMPPPszdh+/2VWxyHnfP9YqtUioM/C3wT1rr9xQsawX+E/BW4EVgUGt9rYptHAeO7z5aIUS1dpuwyo2EYNUmJ6tVmcJ9KhaPnxLNlbOeas5Tby889VT2/4bRQjIZ5vTpND092QRU/f3Fz5lX5ym/jBOPk5jQ7Vh2KlMsnsKkiaXWV877odR6/J40EUpfO6XW43W8lZYpPPfV7FPItmmyLNZjMTKGUbRMy5kzhJNJ0mfOsHrkCCr/DVzjzy4/fV5XU6bc916pMrW6TvOvDa+PUSOc08m5SRY3Fjl/5Tyn33LaNwlLy3mP12pbleyT28lTqylTSj26In8C+LsSy+4B5rXWrwUmgM9Xs4HtxtgW09nZueWxEpJ4SgghqheNpunq0iwuqs0pg5q9DkmIwChM6FTI6VacPy620IZp3tTFWIggWUpnK46L6zIkMWhcrdgqpW4HjgFfKlHkfwX+r82/vwbcoUpV07ffTskxtsWMjY0RiUQYryK5gWVZJJNJ4tt8KUjlVwghirtwIUwqlf2Yj0TSuSmDhBDFOcmb2i9f3rFssYRO+cqptGYMg9XpaRknK4RoOG53RX4Y+B2gu8Ty/xH4RwCt9YZSagG4FfjXSjaSP8b2+vXrO5Y/fPgwTzzxBADz8/NlbWNhYQGAoaEhEokEQ0NDlNqWaZrMzs4yODjIl7/8Zfr6+srbkRpxYm2EvvASqzsaKVax12QrtZ2dMD29uuU5gMuX25mY2M/v/V6Io0fTHsQnhPucLsEbprljBdJpZd2/tsZyb++2ZddjMYjHS1ZcM4bB6tGj1YYthBC+5lrFVin1HuDHWutZpdTRXa7rLPBALeLarb6+vh0rqqOjo9xzzz0sLi5yzz33eFK5FaLe/FiZ9ltMezmemZkWEoluTp68wTe+0cbo6A2uX1+7qdzY2C1cvdqOaa4yNbXzjUq3NcI5K+eGbqnXBkm9969lZobuRIIbo6OsVfgdf6tpEp6dZcM0mZ+a2n47Q0N0JxI8/+EPc2NhYfv9O3wYNm/cU+aNe79oxOuz3Pee2/x67Pwal07r3GO5DVz14Nfj5de4inGzxfYdQFQpNQC0Abcopb6itf5gXpl/Al4NPK+UagJ6yCaR2kJrfRY4u9MGlVJ63759zt9Fy1Q7mPrpp59mYmKC3/u93+No3t3OYuuIRqNMTk5y6tQpUqkUExMTRKPRimOptowzuHv//v3b7lM9YtmpTGGs5a7Hi30qFWuttlXLfdou1lrFWyxmUdrMTAsPPvh6PvrRf6bIx0HgJRLdzM62AjA1ddPHfM5HP/rPfPGLr2J0dKVeoYk9ajcVU4DuRILW2VlIJHixwtffGB2FzW3vZK2vjxf7+rjxox9VHKMQQuwlrlVstdb3AfcBbLbYjhRUagGmgN8E/gr4NWBaV/FLuR5ZkScmJrhy5QqWZW2p2JZiGAYXL15kZGSEhYWFm+bSFSJoenp6gOor025mRa70xsl2ZWw7hGU1YZobW7rK7hTvxEQrV6+G+aM/up3f/M3axLLbMsWOj1vnybLAstKYZnZ7pbbzrnct8653/Qu33XYbWncULbPTtiotU05WZOemqdux7FSmWDzl3tAt5/1Qaj1eZzEtpKanad7scqv7+4Gt+1fOPrVMTBCenaVpYoK1Enebto3FskhbFjoWK/sc5MpEo2SiUTqBzlJlChSe+0Y4T9Vk0K3l57XbZdxqTKk0pvxrw+tj1AjnVIVfetzu+6jYOsops9usyLu9rsopU01WZLcadqopU0o9siJvoZSylFLON8iXgVuVUj8EPgX8bjXrrDQrcjWGhoY4fPgwpmmW/RqnIjs3N8fw8LBboQkh6siymkgmw1hWZfcFY7F1Dh9eZmiovG5Pth3CMFqw7bp/TLvCMDLY9hqGkfE6FOEDTkKkUtl7d7JTkqRyrMdiu8r+mzEM1mxbkiwJIYRP1OUXk9b6Gb05h63W2tRaT23+vaK1fr/W+rVa67dprf9bNeuvNCtyNXp7e3nsscek1VWIPc40N4hE0pjmRkWvM4wMjz32Ar29xef5LVROBTpolV/RmKqppDoV0ybLqmqbu62UgmT/FUKIoHE7K3Jd5GdF7ujo2LF8NZwB05UOnL777ruJx+PcfffddRt0XW2sXpBY3dFIsTYaw8hgGNmkR24OMTbNDSyLkhVo2w4xONhCKqWwLCSDsHCNk8F3PRYrWgl0svYSj7NaZiXRyd67UUEvqHwZw8htq+I5AoUQQgRSICq2+ZaWspMu17rPudO/fHl5uaJ+4OfPn+fGjRucP3+e06dPVxRLtWXyY91un+oRy05lCmMtdz1eJo8qjLVW23IjeVSxWGsVb7GYRe2UqkA7Y3wXFiCVUnR16Ypbj4UoFLLtm8asOnaquG6YJmxWfMuVMQzWCrYjhBBC7EYg+q/VoytytRYXF7c8CiHEbjhdlEERiaSZnJRxq2L3thuzumGa23b7lbGmQohG0tGU7d3Z2dy5Q0nRaALRYpvfFdnrWITYq/zY/dlvMdUinnPnINtAFuKOO+Dpp8O8853ZrMN33FH/eGrNbzE5cbg1zKVSxeIpN7b29nZaZmZof+SRmy+YzQsrbFk3H/uBARgYILzr6N3lt2un1vx2LdZaI54/v5wLv14bfj2ng28Y5OFnH+buw/UbJlgOOY+7F4iKbT2m+xFCbG+33Z/dnO6n0q7utSpTuE/F4ql0O729iqeectYHZ860kEyGee97NRcvrmIYmaqHLVSzT7UeBlDtsI/dlClnuh9nmIvbsexUplg8Ow3BcabG4d576ZyYgCtXSJ85w1pv70vbO3IEnnwyW96l4RZulyl17ZRaj9fxVlqm8NwHYZ/89HldTRm3hr9VGlP+teH1MWqEczo5N8nixiLnr5zn9FtOe/695yjnPV6rbVUz3Y9bQ/GqKVNKILoi12O6HyGE8BMnI3I0mqarS5NKKeLxZq/DEj5QmKXY6Wa8f2KC+aEh0pFI1UmbhBCi0S2lsxXHxXUZJhg0gajYVjrG1rZt+vv7saucP68SnZ2dWx6FEKJa+dP7OGNtp6bCTE6uEYmkicXWvQ5R+EDT8HB2Kp3N+dOdqXHmh4ZY7u2V8bBCCCECKRAV20pbbOPxOMlkEqvK+fMqMTY2RiQS4a677sIwjLpUpoUQwWPbIU6das3NbZs/n65hZJieXpUkUgIAtZms0Hl05mtd3ux6LIQQQgRRICq2lbbYxmIxIpEIZh26YjmV2ampqS2V6Xq2GgshGptTqc2f3scwMti2ZEQWL3G6IOdITyEhhBB7SCAqtpW22BqGwfT0NEYdu2JFo1G6urqIRqMAWJZFMpkkXmRqBSGEyDcy0kwqpWhr0zK9jyjJmW9W/eQnpA8eZH183OuQhBBCiLoJRMXWz/PYQrZ19qGHHiKVSjE1NQWAaZpEIhFiFUxoL4TYq4pnCBQi34ZpotvaUCsrADKOVgghxJ4SiIqtG1mRa9lV2LIsUqkUXV1due7PXrQaCyEaR36iqLGxNbq6NCsrCssKxCxtwgUZw0AfOABkx9fmZ0YWQgghgi4QFVs3WmxrmWDKaZ2dnJyUiqwQoixO1mOnInv77ZqDB7PJooQoZX18nHQkAp2dhJNJWgYHpXIrhBBiT3D91r9SKgz8LfBPWuv3FCz7X4CHgTcDp7TWX6tmG1rrS8AlpdRHOjo6blr+9NNPY5omlmVxxx13lLXOc+fO5V7T3t5Oe3s7QO6xEgMDAwwMDFT8umrtJtZ6k1jd0UixiuJMcwPLch6bmZsLEYmkdxxfa9sh4vHmXIIpsbdkDIO1zZbalpMnUakUzSMjrM7Oeh2aEEII4ap69Gn7BPB3wC1Flv0D8CFgpFYbW1rKTrqs1Etj0s6cOUMymeTMmTMcOXIk93x+GYfWGoAjR47w5JNPopRieXmZ5eVlAJaXl3NlSq3Dtm0syyIWi2EYRtEy+dsqtZ5qy+THWri81HrcimWnMoWxlrseL/apVKy12lYt92m7WGsVb7GYRe0YRgbDWANA63XiccqapzYeb95s6QXYyE0NJJXcvcXplqzm5lBkMybfFosxPzQEv/ZrXocnhBBC1JyrXZGVUrcDx4AvFVuutb6mtb4K7OoX105dkZ2uwNVM72PbNoZhcPny5bJfIxmPhRC1VMk8tbHYem5+2+HhbHfm4WEZl7sXOd2S18bGaI7Hab9yhVstS8beCiGECCS3f+08DPwO0O3mRvK7Il+/fv2m5YcOHeKJJ54AoNjy7ZimyezsLD/+8Y/p7u7m/vvvp6+vb9vXDA0NkUgkGBoaqnh7tbCwsAA0RjdUidUdXsTqx+7PfoupHvEcO5b9B2FGR7PPhULhotv02/EB/8XkxFFsmIsXisVTMraBARgYIAzQ1sbqpz9N6MYNwskk4XPnsssDxG/XTq357VqstUY8f345F369Nvx6TruauwDobu32VWxyHnfPtYqtUuo9wI+11rNKqaO7XNdZ4IFaxAUwMzNDIpFgdHR0x0rq6OgoiUSC+fl5rl69SiKR2PE1fX19O5YRImh+9KMfeR3CTfwWU73jOXGik//+37s5ceIGL7yw6Hk85fBbTI0QzwsvvLDzC9/4Rn70R39E99/8DT/3+7+P+td/ZWFykrUAfVf57VzVmuyf/5T13qsDvx47v8b1q6/6VZ6/8TwnXnPCN+cQ/Hu8/BpXMW622L4DiCqlBoA24Bal1Fe01h+sdEVa67PA2Z3KKaX0vn37nL+3LMsf9zoxMcHs7CwTExNEo9HCbW35fzQaJRqN8rWvfY2JiQksy8LZRrHtFFuPV2Ns9+/fX3Sf/DjG1om13PV4Oca2MNZabcuNMbbFYq1VvMViFv4wM9NCItHNz36mWFwM8Y1vtPGxj91csRV7z423vQ19yy20zM5ySyyGvuUWboyOBqqCK4QQ25n6xymW0kt89Qdf5WO/9DGvwxE15FrFVmt9H3AfwGaL7Ug1ldpyKKWOA8e3K5M/7jUWixGPx7cdc2vbdq6MYRj09vbS29vLbbfdJj/mhSiip6cHqL4y7cbNimpvnNSqTOE+FYvHjVgmJlqZnQ1z8GCGgwfTLC42861v3crRo+kt66kmHrdvKuXH5NV5KhaPX25oFoun1A3dwvXlkslZFmnLomlhgdDsLC0f/jCrFy+S2ZyOzk83PyspU+raKbUer+OttEzhuQ/CPvnp87qaMuW+90qVqdV1mn9teH2MGuGcrupVAFYyK2V919Tr86Sc93ittlXJPrndsFNNmVLqPo+tUspSSkU3//6flVLPA+8H/oNS6nvVrFNrfUlr/VvblXESSDmZiqenp7edU7baeWydZFO2JOYQQnjENDeIRNKMj6/T0wNzcyEGB1uw7UBMXS52KWMYrNk26+Pj6La23JRAQgghRCOrS6pMrfUzwDObf5t5z38TuH236y+nxdYwDAzDKLu1tZxW3WKGh4eZm5tjZGSEWZk3UAjhgfypgr71rTTf/GaIVEoRjzdjGKseRyf8qPj9cSGEEKJxBOL2fTkttpUqp1V3O9euXZNWWyGE5y5cCJPJKNradFnz4Iq9o8myUCsr6LY2AJkCSAghREMLRMV2p3lsd1LL7sPj4+N0dXWxsrIi89gKITxl2yGuXct+zB84oMuaB1fsHRumSToSQb/iFYTm5qQ7shBCiIYWiIrtbltsh4eHSSaTDA8P7zoWwzCYnJzMjecVQgivWFYTKyuKUEhz110bXocjfMYZa+tQi5I5WwghROMKRMV2ty22hWzbpr+/v+oW3N12YxZCiFowzQ3a2jSZjOLChbDX4Qi/6uwEQP3kJ9IdWQghRMOqS/Iot2mtLwGXlFIf6ejoqPj1f/AHf4BpmliWRUdHBw8++CDJZJIHH3yQY8eOAdDe3r7l0c8kVndIrKLRGEaGAwc0c3OKxUVFf38rsdi6dEkWW6yNjdH6a7+GWlmheWSEtWef9TokIYQQomKBqNjmW1paAiqbJ6m3t5ennnoq9/r777+feDzO/fffn5u7Kf+xcB22bWNZVm7O21LbKSeWWpQpjNnP8/kVxlruerzYp1Kx1mpbtdyn7WKtVbzFYhb+4kzvc/BgGlAkk2HicSQzstgiYxjoAwdQc3OErl0jZNu5OW2FEEKIRrGnuiKX28W40q7ElmVVNeetEEK4ybKamJsL0dMD4+PrHDyYZmFByXy24iZrY2PZOW1XVmiqQb4JIYQQot4C0WKb3xV5u3JOBTQej99UaXVaXWOxWMVjY51uzJXOeStEkPix+7PfYqp3POfOgWmCZYW5444w587B5cvw4INtHDvmv+MD/ovJiaOaYS5uKBZPubFte2yPHYOf/3n4/vcJh0K+Of6V8Nu1U2t+uxZrrRHPn1/OhV+vDb+e067mLgC6W7t9FZucx90LRMVWKXUcOF74fGEXYacCWixb8XaV3p0YhiGJosSet9vuz250L6+2q3utyhTuU7F43Iyltxc2R1mwvAz336+Ix5sZGEjz9reHufde6O1driget4cBbDfso5L1VFJmu31y4nGGubgdy05lisVT7hCcnd4PTR/4AM2f+xzrd95J2qP3zG7KlLp2Sq3H63grLVN47oOwT376vK6mTDXD30otL6dMqe3kXxteH6NGOKcnXnOCR7/zKHf+4p1lfdfU6/OknPd4rbZVyT65PRSvmjKlBKI/WqnpfpzK6vDwcK7iWaqLsWmaMkWPECLQDCPD9PQqly6FSSbDTEzs5/LldgyjRbonC8Jf+QoqlSJ84YLXoQghhGse//vHWdpY4sJ35LMuaALxS6bUGFunsgpsOwa2WPInIYQIqlhsnUgkzdDQPJZ1K8lkmOHhQHTgEbvgzGMr89kKIYJsKZ1tEV1cl8+6oAlExbZUi61hGNi2zV133UVXVxfRaLTo6yX5kxBiLzGMDLa9BsDzzzdvPlu8648QQgghRCMIRMV2p6zIU1NTpFIpLly4UDQrstOyK8mfhBB7ycTEflZWQoRCmrvu2vA6HOGBkG3T2t9PyLahszP7pPMohBBCNBDXK7ZKqbBS6opS6utFln1KKfV9pdRVpdTTSqmfq2YbpVpsHU7FdXFxkWQyycjIyJblTsuudEMWQgSdbYfo72/FtkMMDc3T0ZEmk1FMTYW9Dk14oGl4mHAySfPICGtjY6QjEdbHx70OSwghhKhYPVpsPwH8XYllV4Bf1lq/Gfga8O+q2UB+i22xOWqdimun3IUWQuxx8XgzyWQYy2qit3eZP/zDf5H5bfcwpwN66No1AFanp8nITV4hhBANyNVsIUqp24FjwDngU4XLtdb5tdC/Bj5YzXby57F94IEHOHz4MAAzMzMkEglGR0fp6+vj7Nmzuf9fv369om0sLCwAjTGHk8TqDolVBEEstk48Dqa5weXL7UxM7Adgbi6EZTVx9Gja4whFPa2Pj9Ny8iRqZYXmkRFWZ2e9DkkIIYSoittpMB8GfgfoLqPsPcCfFVuglDoLPFDOBkdHR3N/x2IxnnvuOWKxGM888wx9fX309fWVsxohRIX8WJn2W0x+iOfwYXjiiezfv/qrt3D1ajuvf/06r3tdmvl5xaVLS/T1rXkWnx+OUb5GiKfcG7VF9+XQIV7xb/8tzT/4AeraNZYuXWKtQb8n/Xauak32z38qbSRxi1+PnV/j0mmde5yfn/c4mpf49Xj5Na5iXKvYKqXeA/xYaz2rlDq6Q9kPAr8M/Eqx5Vrrs8DZMrapBwcHc/9vbm7OPd52221lRr69Wq2nHiRWd0isIig++tF/5otffBXHj6d5+OFuFhdDJBLd9PW96HVooo4WLIuX3XMPocVFuhMJXuzro2Vmhu5Eghujow1b0RVCCLG3uNli+w4gqpQaANqAW5RSX9Fab+lurJR6J3AG+BWt9epuN/r2t7+dWCxGf38/iUQiNz/t8vIyAFrr/G3f9Pr85fllnNcvLy/vuI5ytuNmmfxYC5eXWo9X8RbGWu56vNinUrHWalu13KftYq1VvIVlenp6ANi/f39V63PjnDr7XxhTva73wn0qFo+XnxXvetcynZ0/42MfexWLi4quLs1nP6vZt29f2ftU6/de/jHy6jwVi8c5Jm7HslOZYvFsd77y11fy/XD8OGuTkzSPjNC8uMit3/oWTRMThGdnaZqYYC0a9f33XuH++fl7r9oyhec+CPvkp8/rasqU+94rVaZW12n+teH1MWqEc6rCLz2W811Tr8+Tct7jtdpWJftU6jzWKpZqypTiWqYQrfV9WuvbtdYHgFPAdJFK7WHgPwBRrfWPq91WfvKoZDJJPB4Hyst27CwvlnRKCCGCzrJuJZVStLVpJifXMIyM1yEJDzgJo0JzczQND7NhmqQjETZkGjwhhBANwu0xtjdRSlnA32qtp4AE0AU8tlk7/wetdbTSdeYnj4pEIsRisbJfOzw8zNzcHMPDwzz77LOVbloIsckZe+GnMRh+i8mP8YRC2fubP//zioGBVo8j8ucxAujo6PA4kqxi8ZQb247HdvNaCIdChAcGYGCARpoEym/XTq357VqstUY8f345F369Nvx6TruauwDobu32VWxyHnevLhVbrfUzwDObf5t5z7+zFutXSh0HjgNMT09X9NrFxcUtj0KI6uy2+7ObXZEr7epeqzKluiLnx+P1sIUTJxb4whdu5c4711leTnveJcuLYR/ldEVeWlqqSyw7lSkWj/N3tcMpnOVNH/gAzZ/7HOt33knao/fMbsqUunZKrcfreCstU3jug7BPfvq8rqZMue+9UmVq3RV5aWnJ82PUCOf0xGtO8Oh3HuXOX7yzrO+aendF3u11VU6ZaroiuzUUr5oypQRi0kKt9SWt9W+VWr5dd2NnbluZ41YIsRc9/ng3qZTiwoVGapsTbgh/5SuoVIrwhQtehyKEEK55/O8fZ2ljiQvfkc+6oAlExTZ/jG0xw8PDJJNJhoeHb1o2Pj5OJBJhfHzc1RiFEMKPlpayd0YXF4vfIRV7Q8i2CV27BoBcCUKIIFtKZ1tEF9elt2bQ1H2MrRvyx9gWW75dd2PDMLZNLiWEEEFk2yE+85mXpoOSTit7W3M8jlpZQYdCbNx1l9fhCCGEEBULXIutdDcWQoidWVYTV66009GhiUTS3HXXBobRgm0H4mtBVGg9FkN3daEyGcIXLtBiGIRktgAhhBANJBC/YPLH2I6MjNy0XLobCyHEVqa5weHDy5jmi9j2GhcuhEkmw4yMNHsdmvBAxjBY/93fzVZuFxcJJ5M0WZbXYQkhhBBlC0RX5PysyDt1Ny4no5YQQgSdYWR47LEXuHy5HcNoyRtjKyMs96rwpUuoVAq9fz+6q4t0tOLZ94QQQgjPBK7FVgghRPkmJvaTTIb5yU8UBw+mGRtb8zok4ZH1WIx0JAKdnahUiuaHHpLuyEIIIRpGICq2O2VFFkIIkWXbIfr7W3NjaYeG5unq0qysKHp6si25Ym/KGAar09Ns3HUXOhRCpVLSHVkIIUTDCETFVlpshRCiPPF4M8lkGMtq4vLldiYm9nPffetEImlMc8Pr8IQPhKemUJkMuq0NtbAgrbZCCCEaQuDG2ErmYyGEKC0WWycezyaP+sQnbuWHP2xleTnNs89muyBLGgKxYZpgWagXXiA0N0fT8DDp2VmvwxJCCCG2FYiKbf48tnfffTcdHR0130Z7e/uWRz+TWN0hsYogMIwMhrGKUgqn087iosIwWjDNDY4eTXsboPBcxjDYAFpOngQknZgQQojGEIiKbb7z589z7733bv5ou1l+VuRiZQqzJjtllpeXc487raOc7bhZJj/WwuWl1uNVvIWxlrseL/apVKy12lYt92m7WGsVb7GYRWMxzRexrFt5/vkW/vEfQ1gWUrEVADQND6NWVtBtbazLVHlCCCEagOtjbJVSYaXUFaXU14ss+22l1HeUUt9SSv2FUuoXqtxGLnlUsel+hBBC3Ky3d5nu7gwrK4quLi1jbEWOcytLHzhAZnO6PCGECIKOpmzPzs5mGb4YNPVosf0E8HfALUWW/d9a6z8EUEpFgd8H3l3pBvK7Iu8mUCFE9fzY/dlvMfkxnk9/epFHHmnnve9VnDvXSmsr3HGHoXe+QwAAIABJREFUtzHlP3rNicONIS7VKBZPubFVdGz/4A/ANAm99720v/OdYFneXhhl8Nu1U2t+uxZrrRHPn1/OhV+vDb+e08E3DPLwsw9z9+G7fRWbnMfdc7Viq5S6HTgGnAM+Vbhca/2zvP92AlX1a8xPHiWE8MZuuz+70b282q7utSpTuE/F4vF62MIv//IyTz3ViWG0kEyGOX06TU9PNslUf//NH8luDwPwYtjHdvvkxLO0tFSXWHYqUywe5+9qh1MU3f/eXkJnztAyOIhKpUifOcPqkSOu7ttuy5S6dkqtx+t4Ky1TeO6DsE9++ryupky5771SZWp1neZfG14fo0Y4p5NzkyxuLHL+ynlOv+W0b4a/lfMer9W2Ktknt4fiVVOmFLdbbB8GfgfoLlVAKXUv2UpvC9BfzUbyW2y11ly/fr2a1WxrYWEBaIy7FRKrOyRWEWSmuYFlwQsvKObmQoyMkMuULPamJstCpVLoUIj0cbl3LIQIhqV0tuK4uC7DF4PGtYqtUuo9wI+11rNKqaOlymmtvwB8QSn1AeAzwG8WWddZ4AGXQhVC1IAfK9N+i8nP8Rw6BE88AYbxCiDEtWuKqalF+vrqW7n18zHyg2LxlHszt9J9aRka4mX33ENocZGmhx7iZ699LWt9fRVGXD9+O1e1JvvnP240pFTDr8fOr3HptM49zs/PexzNS/x6vPwaVzFutti+A4gqpQaANuAWpdRXtNYfLFH+IvDFYgu01meBszttUCmllVLs27fPtazI+/fv97wLxU5l8mMtXF5qPV5nRXZiLXc9XmZFLoy1VttyIytysVhrFW+xmEVjmplpIZHoZnT0Bpa1wD33vIzFxRCJRDd9fS96HZ7wyFpfHz/98pd52Yc+RGhxkVtiMf71mWe8DksIIYQoyrWKrdb6PuA+gM0W25HCSq1S6nVa6+c2/3sMeI4qyBhbIbzX09MDVF+ZdnOMbaU3TmpVptQY2/x4/HATbGJiP7OzYSYmmojF1nn1qwHSWNb2x67UtmoxxraeNxHLGWO7b9++usSyU5li8Th/V3tzbrv9D3V35zIkN4XDu7px7HaZUtdOqfV4HW+lZQrPfRD2yU+f19WUKfe9V6pMrcfY+uH92QjnVIVfeiznu6beY2x3e12VU6aaMbZuNexUU6YU16f7KaSUslQ2AzLAaaXU95RS3yI7zvambsjl0Fpf0lr/Vs2CFEKIPcQ0N4hE0pjmBvF4M3NzIZ5/vu5fD8KHmiwrO59tVxcbH/wgrf39hGzb67CEEEKIm9Tll4vW+hn9/7N398FxnPed4L/PvOAdAlmWEkcnZ+VsJVKizVmUXZklvLhTg6mtCyjgoqMV0JJc5WMknytk5MAAnCjMtJiegp0ciAMvSjbZnILsLuk7QooUF5h15SyJrQrvuDc5Q3SkWhvnzQvrItM6yTKIxQxe5u25P2Z62BhOz/TMdE/3NL6fKtYM0Q+e/vV0z2B+/bxJ+UjpuSqlXCk9/4KU8gEp5YNSSkVK+R+bqV+Y1rElIqLGKEoBul4cS7uxIdDTI5FKCWhaO1aEIz/LqSrysRh2L15E+NIlhJNJdE1OMrklIiLfCcS3Fsl1bImIWqZpEaythfCRjxSwvg5MTOS9Dok8VlAUZBQFUkpkAYQ+9SmIVAqR6Wlk3nzT6/CIiIjKAtHXzNxi29/f73U4REQdyeiS3N8PpFICX/lKFLoeiD8T5ICCokDeey8AIHT9OlttiYjIVwLXYnvixAn09fU5vg9jiutOmOqasbqDsdJ+8eSTOfzO70TL3ZEVhevZUlHuyScRVVWInR1ENA0ZRfE6JCIiIgABSWzNlpaWcPLkSdeW+9ne3vZ8Nrd6ZcyxVm63qsfr5X6MR7v1eLncT2WsTu3LjeV+qsXqVLzVYqbOc/VqL/7gD7qgqjloWgTJZBgAcPHiLhKJKFQ153GE5CfhCxcgCgXInh7kVNXrcIiIiMoCkdial/tJp9MeR0NE1DkWFw/i2rUwNA2l5BaIx7NQlAJGR9lSS3sZt7jkvfeiwNZaIupAfZFiz87+KIcvBk0gEltOHkXkPT92f/ZbTO2I5/XXAVUFNA04cqR+PL/+62n83u/1QtPCOHIkjLExAAi7Fl89fj1nbgxxaUa1eOzG5shr+/u/DzzzDEIAeq9erX+RtZHfrh2n+e1adFonnj+/nAu/Xht+PaeT903i3JvncOLQCV/FxvPYukAktuYWWyLyRqvdn93oXt5sV3enylQeU7V4nI7l9OluJJNhnD6dx/BwscVV10PQtEi5JdaoZ3t7G5/4xDZee62/FJf3wwC8GPZR65iMeLa2ttoSS70y1eIxnjc7nKKhc3r4MLoLBYTX1pA/dWrPzMheD9OxunbqHpNH8TZapvLcB+GY/PR53UwZu+89qzJOXafma8Pr16gTzuny2jLSuTSWri3h1EOnPP+7Z7DzHndqX40ck9tD8ZopYyUQ011KKS9JKT/ndRxERF6Lx7OIxfJ7xsYaY2cTieIsx6Oj3ZztmJoS0nWErl8HcKtbMhFRJ9nKFxPHdJbDF4MmEN9szMv9EBHtZ4pSgK5nyi2zwK1lfOLxLBKJKJLJMDTNusMOk1+yEk0kIHZ2IEMh5D7zGa/DISIiKgvEtxa22BIRWTMnu9VadCsZye/kZBeTW9ojG49D9vRAFAoInz/vdThERERlgfjGwhZbIiJ7FKWAy5d397ToAsVWWkUpJrLxeBYDA7K8ji2RoaAokHfdBQAQXIWAiIh8JBCJLVtsiYhaY4zDPX68G0BxHdt6Lbu0T/UXJxsT77+PkK57HAwREVFRIBJbttgSEbVGVXPlVtpEIlruvgyg3JJLBADZhQXIgQGInR1ENA0hXUeXojDJJSIiT7n+TUUIERZCXBNC/EWNMseEEFII8Ylm9sEWWyKi1ihKAcvLmfIkU4bp6WJL7vQ0uyRTUUFRkFleRj4WQ05VEZmeRjiZRHRmxuvQiIhoH2vHN5UvAPgOgDuqbRRCDJbKJJvdAdexJSJqnaIU8PDDu3t+lk6LPY9EQDG5zQGIaFp5rC2vECIi8pKria0Q4h4ARwHMAfiiRbEEgN8FMNvsfqSUlwBcEkI8PTg4iL6+vmarstTb27vn0c8YqzsYK+0nuh5CIhEt/780rJKoLDI9jfDaGgof+QjysRiy8bjXIRER0T7mdovtOQBfAjBYbaMQ4iEAH5FS/nshRNOJrdmjjz6KGzduOFHVHu+++67jdbqFsbqDsda2sbEBwF/JtN9i6qR4nnvuQ1hdDeOnfiqLj388i9nZTaysAPPzg5id3cTISKbtMXmhE+K5efNm07/birsKBYQB5Ht78f4rrwAAui5dwuD8PDZnZ5EZGXFkP3b57Vw5jcfnP3bfe27z62vn17hkXpYf19fXPY7mFr++Xn6NqxrXxtgKIR4B8J6UctViewjA/wRg2kZdZ0pjcGv+A4AXX3zR0eMgItqPZmc38fGP70LTNrCy8gFGRjKYnx/E6mo35uer3qukfWZD07D78Y9jQ9PKPxucn0f36ioG5+c9jIyIyFpvpJig9UWd7+FJ3nKzxfaTACaEEGMAegDcIYS4IKV8srR9EMA/A/CGEAIAPgxgRQgxIaX8prkiKeUZAGfq7VAIIXd2dnDgwAGU6ryNlNJcvuZ2c5nt7W0AwMGDB+vWYWc/bpYxx1q53aoer+KtjNVuPV4ck1WsTu3LyWOqFatT8VaW+fCHPwwAuPvuu6uW9ZLfYuqEeCYni/+Abrz+OqCqxf93dwOa1u36MXTCa+QlczyNxubYsZQukm7zz373d4FnnkH39jbu/s53gCNHnNlXA/x2rpzG4/MPv8Xqt3gMfovr0z/zaZx78xye+sRTvosN8N/rZfBrXGauJbZSymcBPAsAQoiHAcyYklpIKTcA3Gn8XwjxRqnMN9EgTh5F5D0jmTYeK3lxs8IqpnbdyKk8pmrx+OEmWL14Tp3qwtpaGD/8YR6rq8XJpba2rPfVSrzmmLw6T9Xi2TIO2OVY6pWpFo/x3O7NuVrvB6t6bMd9+DC6BwcRTiYhf/EXkVleRkFRGq+niTJW107Lx+STMpXnPgjH5KfP62bK2H3vWZVx6jo1Xxtev0adcE6X15aRzqWxdG0Jpx465ZvGFDvvcaf21cgx1fp+59W5tNL2hQmFEJoQYsLJOrncDxGRm0T5UddDGB3t5rq2ZCkbj0P29ECkUohM1x1tRETUVlv5YuKYzqY9joSc1pZvJlLKN6SUj5Seq1LKlSplHm6mtRYottgKIf641TiJiOh2CwtZ3H9/HgAwMxNFMhneM2MykVlBUSDvvRfA3iWAQrqO7tFRhHTdk7iIiCjYAnHLnS22RETuUZQChoaAtbUQAIH7789jY0Ow1ZYsZRcWiksALSyUfxbRNISTSXQfP87kloiIHBeIbyVssSUicpeq5hCL5XH2bKac5B4/zi7JVF1BUZDR9T3ja3OqCjkwAJFKIZpIIKTr6FIUJrlEROSIQHwjYYstEZG7FKUAXc9AUQqIx7MYGJBIpQSmpyNQlC4muFRXQVGwe/FisSU3Hi+34Eamp5ngEhFRywLxTcTcYtvf31/+ua7rUBQFOv9YEhE56p57ZGncrUAyGYamubl6HAVFQVGwe/kyCoqCnKoiH4tBAMUEV9M4DpeIiJoWiMTW3GJ79uzZ8s+np6eRTCYxzVkZiYgck0hEsbYWwtAQ8JnP5DAwIDExkfc6LOowRndlYzxuTlXLrbjRmRkmuERE1JBAJLbmFlvFNJ4nnU7veSQiotbF41nEYnnE41msrISRSgl85StRdkemppjH45ZbcdPpcjdlIiIiOwLRd0xKeQnAJSHE0319feWfDw4Olh97e3tb2ofx+63W0w6M1R2MlahIUQpQlF0AgBA5TE6GkEoJaFoEipKBroeQSEQRj2cxOlp/QXUiQ0FRsPvww+j5+McBACKdRlcp4TVPREVERFQpEImt2dZWcdFlIQSeeOIJfOUrX8ETTzyB7e1tAICUt75kCSFu+33zdnMZ4/e3t7fr1mFnP26WMcdaud2qHq/irYzVbj1eHJNVrE7ty8ljqhWrU/FWi5n2H0UpYHk5A02LQFVzAIpdlZPJMI4fD2F5uTjhFFEjMmfPIppIQGxsIJxMApqGTGmCqYimIRuPM9ElIqI9AtFvzGq5n/PnzyOVSuH8+fNehEVEtC+ZZ03mpFLUDGOSKfP425Cuo2tysjgGN5HwOkQiIvKZQHzjMHdFNv+cY2yJ2seP3Z/9FlNQ45mbA5JJYG4ujLEx4OhR4GtfA1QV0LRwQ/X79TUyD3PxUrV47Mbmt9fWlrExYGwMYQD45CeBVAoYHER4bu624+7I42uA365Fp3Xi+fPLufDrteHXczoQHQAADHa3PlTRSTyPrQtEYiuEGAcw7nUcRPtZq92f3ehe3mxXd6fKVB5TtXj8NGzBTj3VztPp0yFMT0fwwx8KfP3rWTz8cB6HDwOvvmrsx368Xgz7qHXtGfEYw1zcjqVemWrxmIfg1KrPzvvBqh4/DMEJHz2K6FtvIfsbv4Hc4cNAxXFbXTt+PqZGylSe+yAck58+r5spY/e9Z1XGqevUfG14/Rp1wjl99KOP4vm3n8cTDzxh629Nuz5P7LzHndpXI8fk9lC8ZspYCURXZPNyP7quY3R0FLqul9e0Na9tS0REzlKUAoaGgLW1YoI7OtrNGZKpJdXWsw2vrECkUgivrHgYGRF1upf/7mVs5bZw/m0OVQwa1795CCHCQohrQoi/qLLts0KI94UQ3yr9e6rJfZTH2M7MzJTXrl1YWEAsFsPCwkKrh0FERDWoag6xWB7ptEAyGcbMTNTrkKiDhHQdXaXJoQAgmkgUl/vRtHIZYymgnKp6FSYRBcBWvtgims5yqGLQtOOW+hcAfKfG9mUp5YOlfy80swNzi62ZoijQdX3P2rbmFl0iInKGohSg65ny/9Pp6l2JaH+oTFTriWjankQ2G4/flsSa17slIiKq5GpiK4S4B8BRAE0lrA3sp9xie/bs2ZqttEaL7szMjJshERHtS8bIj/ffF+yOvI9Udh2uTFTrqWyNNWZFZhJLRER2uT151DkAXwIwWKPMMSHEfwXguwCmpJT/2OhOzLMiHzp0CK+88gquXLmCkZERzM7OYmRkpFy2UCiUH9fX123vY2NjA0BnzAjGWN3BWInqW1jIYnKyC6mUwMxMFENDxW7KXMu2c9lZO9ZIZJFIYFdRigmqptnuNlxQFGSMurk+NhERNcG1xFYI8QiA96SUq0KIhy2KXQLwv0kpd4UQ/wOAfwtgtEpdZwA818j+5+fnsbq6ivn5+T2JraZpmJ+fx+zs7J7yV65cKf/cXJ6I7PFjMu23mPZDPA8+CLzwQhfm5wexuRlCMhmFquYwO5vG/PwgZmc3MTKSsfz9/fAataJaPDdv3mz6d6vpunIFg/Pz2JydRWZkBB9SVYRXV5F77jncPHSo+u9MTRV/Z2oKmZs3ixfCK68UNzZwE7kVfjtXTuPx+Y/d957b/Pra+TUumZflx0Yaudzm19fLr3FV42aL7ScBTAghxgD0ALhDCHFBSvmkUUBK+YGp/AsA/sdqFUkpzwA4U2+HQgh54MABAMUEVtM0qKqKgwcPlsuMj49jfHzcKA+gOO72qaeeQiqVwuLiYnm7uYwxxfXBgwc9n6a8XhlzrJXbrerxKt7KWO3W48UxWcXq1L6cPKZasToVb7WYiQCUEtdNqOoQfvInM5id3cT8/CBWV7sxPw+MjHxQtw5yT2XiWmlwfh7dq6vA/Dw+GBnB5uwsUCpvJTMygg94U5iIiDzkWmIrpXwWwLMAUGqxnTEntaWf/5iU8vul/06g9iRTlqqtY6soyp5Jo6zouo7JyUmkUikMDAwgHo83EwLRvjc0NASg+WTazXVsG71x4lQZq3VszfH46SaYnXrsnKfLlwWeeqobqZRALJbHxEQ/BgcBTctDVWvfIPTiJqKddWyNm6Zux1KvTLV4jOd163v9dRxcXETX9jbCa2uILC4iMzFx+w0qTUNe0wDjxvDEBPLj4+gD0OfisbVaxurasarH63gbLVN57oNwTH76vG6mjO33nkUZp9exPXDggOevUSecUxG+9Wjnb02717Ft9bqyU6aZdWzdathppoyVts/sIYTQhBATpf8+I4T4j0KIvwHwDIDPNlNn5azIxkzIdmY+1jStnNQuLy/bSoaJiKg6XQ/h+PFiUjswIKGqOQC3Zk3mWNv2qZyZ+ODiInqvXYMAai6bw9mHiYioE7UlsZVSviGlfKT0XJVSrpSePyulfEBK+TEppSKlXGumfvOsyACQSCSQTCah2ZiNUVVVxGIxJrVERC3S9VB54qiBAYmLF3eZyHrASGgj09MIJ5OIJhIAgPWpKWwfOoTswgITVyIiChy3Z0VuC/OsyH19fTh27Bi+/e1v49ixY3UHOo+NjWFsbKzuPox6OmHgNGN1B2Mlqm16OoJUSqCnx5zUcj1bt4V0HdFEAjlVRUFRyjMUF+6/H/lYDNnSEJvt4WFsDw/j7rvv9jhiIiIi5wUisTXb2trC0tISNjc3sbS0hFOnTu3Z3myfc6N/+fb2tudjA+qVMcdaud2qHq8njzIe7dbj5eRRlbE6tS83Jo+qFqtT8VaW8WMy7beYgh5PqNQH6Cd+QuDo0R5fxNQqI46+vj6PIymqFk/Pl78MJJMIz80BY2PA3BygqghpGnDkCMIVv+uX19Zp++X4/HItOq0Tz59fzoVfrw2/ntOB6AAAYLB70Fex8Ty2LhCJbeXkUel0es8jEbmv1WTazcmjGr1x4lQZq8mjzPH46SaYnXpqnaf5+RA0LYLx8Tz++T8PIx7PYnS0+mQP9SaPaudNRDuTR21tbbUllnplqsWTGRtD9K23kD16FPntbWB4GHjtNeMX6t6c8/PNz2Ymj6q8dqzq8TreRstUnvsgHJOfPq+bKVPrXNipz+nJo7a2tjx/jTrhnD760Ufx/NvP44kHnrD1t6bdk0e1el3ZKdPM5FFuNew0U8ZK2yePckPl5FFERNR+xgRRly6FkUyGkUhEoeshKEoXdD0Qf258KXzhAkQqhfDKitehEBH53st/9zK2cls4//Z5r0MhhwXim0bl5FFEROSdeDyL++/PY2NDYHo6gmQyDE0LRAchXzJmOc5PTOyZBZmIiG63lS+2iKaz7NkZNIFIbNliS0TkL++8E8LaWghAcS1bY9kfcl7uyeIS8eHz5xFOJhGxsSIAERFR0AQisa1sse3v79/zWEsja94SEVF9MzPR8uzICwtZrl/rsvCFCwgnk3XXpyUiIgqyQCS2lS22Z8+eRSwWw8LCQt3f1TTN9pq3lZgUE9F+o+shjI521xkzW5z44d57JRPaNhDpdHFZH65PS0RE+1ggEtvKFlsj2VRs/HFXVRWxWAxqE3e4E4kEkskkpqenmeASka+4NWlTIhEtTwxl5ezZDGKxPM6ezTi6b6pOvP8+svE4E1oiItrXApHYtjLGtpEkuFI8HkcsFgOA21p9dV3H6Ogok10ickwjyaqmuTNpUzyeRSyWRzyetSyjKAVcvrzL1to2ETs7iM7MeB0GERGRpwKR2Ho1K7KRFC8sLCAWi2FiYqL8M6M1N5FItDssIgooo7XUSFZrJbqqmnNl0iYmrf4kuG47ERHtc4FIbL2eFdlIZs+fP1/ummy05sbjca/CIqIOU69F1mgtNZLVWq2yxpqyTED3CRuTJRIREQVZIBJbP65jqygKLl++3FQXZyLan4xEdXKyenJbmay61SpLnUX29AAA168lIqJ9zdnBV1UIIcIAvgnge1LKR6ps/yUAZwBIAH8jpXy80X1IKS8BuCSEeLqvr6/FiKvr7e3d81jNiRMnkEgkcOLECbgVhx12YvULxuqOToqVblHVHCYnQ0ilBDQtAkUpTr6k6yEkElHE41mMjspyeUUplMtIWbVK2gfkXXchtLaGiKYhw5upRES0T7me2AL4AoDvALijcoMQ4icBPAvgk1LKdSHEj7S6s62tLaPuqtul6dtftTKy4tuhUWZ7e7v8aFXH0tISNjc3sbS0hJMnT9bcj51Ymi1jjrXWMbUjlnplKmO1W48Xx2QVq1P7cvKYasXqVLyVZfyYTPstpnrxjI0BX/saoKqApoXL5b78ZSCZBL785TCOHm1fPF7wW0xGHF7erDSrFk9ocBAYHkZY02q+bn57bZ22X47PL9ei0zrx/PnlXPj12vDrOR2IDgAABrsHfRUbz2PrXE1shRD3ADgKYA7AF6sUeRrAH0gp1wFASvlek/sZBzDebJxOSZcm70hzEg/ah1pNpt24WdHsjROnylQeU7V4KusYHgZee80oX3z8zd8USCSi+M3fzGJ7+1Z5XQ9B0yJQ1RwefjjfcLx24ql3TE7fVLJzE9GpfVXbbhWPcdPU7VjqlakWT+bxx5GbmiqWrXHjzc77wSour25+NlLG6tqxqsfreBstU3nug3BMfvq8bqaMW40pjcZkvja8fo064Zw++tFH8fzbz+OJB56w9bemXZ8ndt7jTu2rkWNyu2GnmTJW3G6xPQfgSwAGLbb/FAAIIf5PAGEAZ6SUf9noTsxdkW/evNlsrDVtbGwAqH23wnjBpZRwKw477MTqF4zVHZ0UK9VX7HK8W/pf8QNf10OYnOwqdVvGnsSW9pfwpUvITU0BKI6zjWgacqrKdW2JiKp4+e9exlZuC+ffPo+pn5vyOhxykGuJrRDiEQDvSSlXhRAP19j/TwJ4GMA9AP5KCPGzUso9WaEQ4gyA59yKlYha58dk2m8xORnPr/3anUilBHp6CpiaWsfNmxlP43GK32LqhHjWp6aQKd1M/ZCqIry6CvFLv4Qf/smfIDMyUvN3g4TH19k68fi8bMQw8+tr59e40pliz8rUTgrr6+seR3OLX18vv8ZVjZsttp8EMCGEGAPQA+AOIcQFKeWTpjLvAEhKKbMA/kEI8V0UE93/21yRlPIMihNM1SSEkAcOHDCeVy3T6hjbgwcPWtZhPBdCwIijlViaLWOOtdYxtSOWemUqY7Vbj5djbCtjdWpfboyxrRarU/FWi5naxzgnP/7jeYyMZHDlShfm5wcxO7uJkZHGk1zqXObkdXN2FtHPfhahdBp3xOP4wRtveBcYERFRG7mW2Eopn0VxYiiUWmxnKpJaAPgagE8D+FMhxJ0odk3++0b35ZcxtkT72dDQEIDmk2k3x9g2euPEqTJWY2zN8TS7n8XFAjQtD1Ut4Fvf+hCeeqrYLXlxMYKJieqJbb2bYM0ck1tjbGvdRHRqX9W2W8Xj5c1Ks2rx7LmhOzEB3HsvsLaGSDi853Wsdr6NrsvZeLzcddlPNz+bGWNbee1Y1eN1vI2WqTz3QTgmP31eN1PGrcaURmMyXxtev0adcE5F+Najnb817R5j2+p1ZadMM2Ns3WrYaaaMlbavYyuE0IQQE6X//u8APhBCfBuADmBWSvlBo3VKKS9JKT/nZJxERJ1C0yJIpQQGBiTi8azX4ZDHsgsLyMdiyC4s1C0b0TSEk0lEEwnLMiFdR/foKLhOLhER+VlbElsp5RuytIatlFKVUq6Unksp5RellD8jpfxZKeXFZuoXQowLIf7YyZiJiPxG10NQlK7ybMjJZLg8K3IslsfFi7tQlILXYZLHCoqCjK7bmjwqp6rFJDgetyxjJ/k1MAkmIiKvtL3F1g1ssSWi/SCRiN6WzKpqDopSwOXL1ZNaczJMVKmgKNi9fLlmEmwn+TVEEwmEk0lENK2hOEK6ji5FYUJMRERNC8Q3HbbYEtF+EI9n9ySzup6p20Jrbtn1EhPszmUn+TVk43HkYzHkVLWhfRitwo0mxIaQruPuxx5D79WrTf0+ERF1vkB8wzC32Ooe3u3t7+/f80hE5CS7yayZuWW33ay6TlNwNZIEmxmtwo0mxIaIpqGlfeCrAAAgAElEQVT32jUcXFysW5atw0REwRSIxNbcYjszM+NZHAsLC4jFYliwMWEHEVE7NJMMN8qqNdaq6zRRpUbGBVeTU1VsHzqE9ampumUj09PFMcMefl8gIiLnBeLWuZTyEoBLQoinQ6EQ+vr6HN+HsShxrcWJx8bGMDY25vi+G2UnVr9grO7opFip8+h6CIlEFPF4FqOj0tQaCyjKraWG4vEsEgmUu06btxE5qaAouPHSSwCA6guO3SIqHu0I6TqiiQRyqtp08k1ERO4KRGJr9vjjj2Nra8vxdZ2MNZy2t7c9X3+rXhlzrJXbrerxKt7KWO3W48UxWcXq1L6cPKZasToVb7WYKfh0PYTjx7uRSgkkEsDoaAaqmoOm4bbWWEUpYHSUySz5S3Zhobx2r13GpFjQNGRMiW21dYCJiMgbgeuKfOHCBa/DISIKrEQietuaue3o7kzklGa6PVtNitXIUkhE5A99kWLPzv4o58QJmkC02Jq7IqfTaa/DIdqX/Nj92W8xBSGeuTlAVQFNEzhypKdqmddfN8oAR464H5ObjDjcGOLSjGrx2I3Nb6+t01w9vqNHgaNHEa78eekNEda06uehlTdDBb9di07rxOvTL+fCr9eGX8/p5H2TOPfmOZw4dMJXsfE8ti4Qia0QYhzAuNdxEO1nrXZ/dqN7ebNd3Z0qU3lM1eLx07AFO/UcPizx6qvF51tb1cucPt2FZDKM06fzGB6u3hXZ2I8xXtcYh+vFsI9a154Rz9bWVltiqVemWjzG82aHU/h5uEojZayuHat6HIlleBjS9IaoLNN1+jTCySTyp09j9/DhmmN16+2r8tx36nmy2u7153UzZey+96zKOHWdmq8Nr1+jTjiny2vLSOfSWLq2hFMPnfLN8Dc773Gn9tXIMbk9FK+ZMlYC0RXZvNwPERF5y1hv1+iqXIt55mQAuHq1F489djfXu6VAMJYxMsbzGmN1q63XG9J1dI+OchkiIpdt5YuJYzrLXp5BE4hvDuYxtkRE5C1FKeDy5V1bY26NJNiYeGpx8SCuXestJ7q6HsLoaDcTXepIleN5rcbqAreSXmO8LtfbJSJqTCC+KbDFloioM1VOPDU1tY5Dh7bLia7Rojs5efs6uUSdptbEVUbSa7TuGhNTdU1OMrklIrIhEN8S2GJLRBQMw8PbeOmlG+VENx7PYmBAIpUS5VbcSmzVpSAoKAp2L18uJ705VYUcGIBIpRCZnsbdjz2G3qtXPY6SiMi/XP8WIIQICyGuCSH+osq2RSHEt0r/viuEuNnMPthiS0QUTIpSwMWLu3u6K1eqHKdbj66HoChsASZ/KygKMsvLyMdiEAB6r13DwcVFAOymTERUTTv+qn8BwHeqbZBSTkkpH5RSPgjgeQCvNLMDttgSEQVXvXVyjXG6ExN5WwmrpkUaSoSJvGJ0Xc4uLGD70CGsT00VJ5k6ftxyEioiov3K1b/qQoh7ABwFMAfgi3WKfxrAc83sx7yOrZQSN2821fBb08bGBoDOWMOJsbqDsRI1R9dD0LRIeUkfpylKAYqyi9HR7lLCCihK9WWGAEBVc9A0WLYAE/lNQVGwPjWFg4uLiG5vQ6RSkAMDVSehIiLar9y+XX0OwJcADNYqJIT4JwA+CuCyxfYzaDLpJaL28GMy7beYghbPlStdmJ8fxOzsJkZGaiWSH8LqahiqmsPKyrprMU1NFeOZmtrE+rp1PA8+CLxS6h+0Xjucjjhndm/m+u1YnBb04zv43HPo/Yd/QO6ee7D78Y9jc3YWmQcfrH8Rd4hOPH9uNKQ0w6+vnV/jknlZflz30fvHr6+XX+OqxrXEVgjxCID3pJSrQoiH6xQ/DuDPpJT5ahullGcAnLGxT3nHHXfg7rvvbjBa+9ys22mM1R2Mlahofn4Qq6vdiMcF7rhDWia4s7ObmJ8vPrppZCSDkZEPXN0HUTt1XbmCwfl5bM7OAkIAAGRfHz5YWfE4MiIi/3GzxfaTACaEEGMAegDcIYS4IKV8skrZ4wBOOrHTxx9/HFtbWxClPwCVpJTl59XKmLeby2xvb5cf69VhZz9uljHHWrndqh6v4q2M1W49XhyTVaxO7cvJY6oVq1PxVpYZGhoCABw8eLCp+tw4p8bxV8bUruu98piqxeOHz4pG4jFv/+3flpiZyeP69Sh2dgQWFyOYmMjcVsfEBDAxUQDQX/pnvR9zTF6dp2rxHDhwoC2x1CtTLR7jud3PsFrvB6t6/P53D7C+dqzq8TreemVCuo6up54qzoq8uIj/78wZYHERIpHAgQMHOvKYam33+vO6mTJ233tWZZy6Ts2fC16/Rp1wTkX41qOdvzXt+jyp/Hz36u9eZRmr8+hULM2UseLa5FFSymellPdIKe9FMXG9XC2pFULcD+AggP/Q7L7Mk0dduHCh2WqIiKgBilLA0BCwsyMwMCA5ZpXIQRFN2zOWdnt4GDdeeqnqGrhEZF9fpA8A0B/t9zgSclrbp4QUQmgAvimlNPrRHAdwUdpJwy2YJ49Kp9NOhElEDTLGXvhpDIbfYgpiPHNzgKoCmiYAdOPnfx7QNODIEe9icpIRR19fn8eRFFWLx25sfnttnRaI43v9deMNVX5zCU1D95Ej6L1xA4B/rkWndeL588u58NvnlMGv53Tyvkmce/McThw64avYeB5b15bEVkr5BoA3Ss/Vim1nWq1fCDEOYLzVeoioea12f3azK3KjXd2dKmPVFdkcjx+6IjcST+UxDQ8LvPZacebjyckupFICp0/ncfjwblPxejHsw05X5K2trbbEUq9MtXiM580OpwhCt13A+tqxqsfreKuV6T51CuG1NeRPnULmzTeB114rbtzevu3cd8ox1Srjp8/rZsrYfe9ZlXG6K3IrQ/GcKtMJ53R5bRnpXBpL15Zw6qFTvuuK3Op1ZadMM12R3RqK10wZK4FYnV5KeUlK+Tmv4yAi2q80LYJUqtglOR7PVi2j6yFb68wS7UchXUfo+nUAQPWvdUTkhK18MXFMZ9nLM2gC8e3CPMaWiIjaT1VziMXyWF7OWK5Vq2mR0jqzezsLMeElAqKJBMTODmRPD4BioktERPYF4lsEW2yJiLylKAXounVSC9xKfisnmTIS3unpCB577G5cver/cTxETsvG48jHYpD33ovQ2hoimgagmOB2KQp6r171OEIiIn9r++RRbuAYWyIi/1OUAhSluM6teaiMquYwPQ1cvx7Czk4vFheBT33KoyCJPFJQFOwqCkK6jmgigZyqFpPayUmIVAoHMxlsDw97HSYRkW+xxZaIiDz3zjsh7OwI9PXlMTW17nU4RJ4pKAoyuo6Cotxa8qenB6HNTbbaEhHVEIjElmNsiYg6l3niqV/91XUsLh7keFsiADlVLXZPvusudP/t3+JDpe7JRER0u0B8c2CLLRFR5zJPPPWNb/Tj2rXe8gRTuh7C6Gg3E13alwqKgpyqQrz/vtehEBH5XiC+KbDFloioM+l6CJoWgarmoCgFTE2t49Ch7fIEU4lEtOpMykT7RUTTirMlh0LYPHbM63CIiHwrEImtucW2v7/f63CIHKXrOhRFgc6lH8hDbi3JU5m4Dg9v46WXbpRnV47Hs1VnUibaD0K6DrGxAdnTA1EooP8b3/A6JCIi3wpEYmtusT179qzX4RA5StM0JJNJaBxbRQ5otmuvsSRPIhF1NJ56iauiFHD58m7NZYSIgsiYETm0tgZ5773YPnQI61NTXodFRORbgejbJaW8BOCSEOLpo0ePurKP3t7ePY9+xljd4VWsx44dw7e//W0cO3YMfX19tn6nk15Xaq9bLaTAV79q//dUNQdNKyaiTlKUAkZHM47WSRQE5RmRBwaQXVjAjfvuAwAc8Dguok7XFyl+l+qPspdn0AQisTXb2toCAAghqm6XpsUTq5UxbzeX2d7eLj/Wq8POftwsY461crtVPV7FWxmr3Xq8OCarWJ3al9UxLS0tYXNzE0tLSzh58qSt/dSK1al4K8v4MZn2W0x+iGduDnjmGWBzM4xvfnMIIyMZW/GMjRX/AWFX4/PDa2RmxGH3ppLbqsXDG15FHXt8r78OqCqgacCRI7d+PjcHqCqEpqH7yBH03rgBwD/XotM68fz55Vz47XPK4NdzOnnfJM69eQ4nDp3wVWw8j61zPbEVQoQBfBPA96SUj1Rs+3EA/xbFG5BhAL8hpfx6E/sYBzDuQLhEvpNOp/c8+lWrybQbNyuavXHiVJnKY6oWT7tvKh0+DAwOdiOZDON3f7cfn/jEBra3t8uTOMXj2XK3Xy9uKnlxE7HWMRnxGDdN3Y6lXplq8di9oWvn/WBVj99v6ALW145VPV7GG9J1RDQNOVVFRNMQTiaRP30au4cP36pneBh47TWUDuq2c++3Y2qmjJ8+r5sp41ZjSqMxma8Nr1+jTjiny2vLSOfSWLq2hFMPnfJNY4qd97hT+2rkmNxu2GmmjJV2jLH9AoDvWGz7LQAvSikPATgO4F81swMu90NEZJ8xrnVqar38s2pjaN2aMIpoPwnpOrpHRxEyTQBoJLNGcpuPxZCNxz2Mkmj/2MoXE8d01t8NBtQ4V7+tCCHuAXAUwAsWRSSAO0rPhwDcaHI/XO6HiMgmRSlA1zMYHr5199VYS9Y8htZIdjUtwiSXqAnGBFDhZBLRRKL8cyOZzakqCoqCjK6joCgeRkpE1Pnc7op8DsCXAAxabD8D4BtCiF8F0A/g55vZiXnyqJs3bzZTRV0bGxsAOqN/OWN1h1exGl0vpJSwe3130utK/qAoBShKZk9XH2PCqOKj0aILKMougGKLbiIRLa9BS0S3GElteQIoU4tsQVGQYSJLROQo1xJbIcQjAN6TUq4KIR62KPZpAP9GSrkghDgM4LwQ4p9JKfd8QxJCnAHwnFuxElHr/JhM+y2mTovnwQeBV14pPp+a6sL8/CCmpjZx82ZxFuPnnvsQVlfDUNUcVlbWceVKsczs7CZGRpqb6bjTXqN2qxYPb3gV+e347vy1X4NIpVDo6cEPX3gBmUOHgBZuvvvt+JzWicfnVmNKo/z62vk1LpmX5cf19fU6pdvHr6+XX+Oqxs0W208CmBBCjAHoAXCHEOKClPJJU5lfBvDfAICU8j8IIXoA3AngPXNFUsozKLbu1iSEkAcOHDCeVy3T6qzIBw8e9HzQe70y5lgrt1vV4/WsyEasduvxclbkylid2pfVMZkfjeu73n5qxepUvNVipuAaGclgZOSDPT+bnd3E/HzxEQDm5wexutqN+XkA2Gw5ySXqZKHS53DhzjuRGRnxOBoiouBzLbGVUj4L4FkAKLXYzlQktQDw/wI4AuDfCCF+GsUE+P1G98VZkYm8NzQ0BKD5ZNrNWZEbvXHiVBmrWZHN8fjpJpidei5fFkgkoojHsxgfL2BiooDiSJJ+aBqgaXnE4xKJxEGsroaxuBjBxMTtiW29WZHbeRPRzqzIdm8quV2mWjx2b+jaeT9Y1eP3G7qA9bVjVY+bsYR0HeEf/KD4fGDAkeun8tx36nmy2u7153UzZdxqTGk0JvO14fVr1AnnVIRvPdr5W9PuWZFbva7slGlmVmS3GnaaKWOl7evYCiE0AN+UUq4AmAbwvwghplCcSOqzsokmIPMYW2ejJSIig66HcPx4F1IpsWesrWHvON0sEoni+Fyi/SaiaRA7O5ChEHKf+YzX4RAR7Qttmd5SSvmGLK1hK6VUS0ktpJTfllJ+Ukr5MSnlg1LKbzRTP2dFJiJyh3k2ZE2LIJUSGBiQe2ZPrkZRCrh8eZeTStG+lFNVyJ4eiEIB4fPnvQ6HiGhfCMS6DVzHlojIHcZsyNPTEWxsCNx/fx4XLzJhJaqloCiQd90FABBprpVJRNQOgUhs2WJLQdbf37/nkaidjPVtAYG1tRCGhox1cEMYHe3murZEVYR0HeL90pQh/OwmImqLto+xdYN5jG1fX58r+zCmuO6Eqa4Zqzu8ivXEiRNIJBI4ceIE7F7fnfS6kr8Z42aNrshGF+REIopkMgxNA4DiOrdcz5aoKDI9XRxj29OD7MKC1+EQEe0LgUhszba2tgC4t9zP9va257O51StjjrVyu1U9Xi/3YzzarcfL5X4qY3VqX1bHtLS0hM3NTSwtLeHkyZO29lMrVqfirSzjx2TabzF1cjxjY8V/QBgAMDcHqCqgaWGoahjJJDA3Fy6VaU9M7WDE4dZN00ZVi4c3vIp8dXyhYk8G8RM/ge5W3xQlfrsWnear82eTX86FX68Nv57TgegAAGCwe9BXsfE8ti4QiS2X+6EgS5fGZ6V9Pk6r1WTazeV+Gr1x4lQZq+V+zPH46SZYrXrMLbaKUsDhw8CrrxbLnD5d3Hb6dA7b24WW4vXiJqKd5X6Mm6Zux1KvTLV47N7QtfN+sKrH7zd0Aetrx6oeN2IJv/EGIpqG/BNPILyygpyqouDQtVx57jv1PFlt9/rzupkybjWmNBqT+drw+jXqhHP66EcfxfNvP48nHnjC1t+adi/30+p1ZadMM8v9uNWw00wZK4EYHMXJo4iInGWeDRm4NYlUIhG9rWxxzG2G3ZBpXwrpOrpHRxHSdUQ0DeFkEuGVFWR0HQVF8To8Iqrw8t+9jK3cFs6/zRnLg4YttkREdBtjDO30NDA0BExM5AGg7jI/RPtJSNfRdfw4RCoFJBLIFfvnFx+JyJe28sUW0XTW3z3hqHFssSUioj10PVRe2gcQSCbDWFkJs1WW9rWQrqNLURDS9fLPIpoGkUpBDgwgG4+joChsqSUi8kggElvzcj+66Q8OURBwuR9qJ10P4fjx7vLSPgsLWcRieahqzuvQiDxldDOOTE+XE9ycqiIfi2H34kUms0REHgtEYmtusZ2ZmfE6HCJHLSwsIBaLYYFLRlAbJBJRpFICAwOyvHyP0VLLtWtpP8upKvL334/Q9evFBFfTUFAU7F6+zKSWiMgHAvHtxNxi6/eZY4kapSgKdF2Hwi9O1AbxeLGF9uLF3du6HU9PFyeQmpm5fQIpoqAzkldjfVqOoyUi8pdAJLYcY0tE5AxFKeDy5duT2qLiFPzXr4fYakv7UvVFKIiIyA8C8c3E3GJLRETuWFjIYmBAYmdHIJGI3rYkEFHQZRcWIAcGIHZ2ENG0PUv9EBGRt1z/NiKECAshrgkh/qLKtn8ihHhdCPGWEOINIcQ9zeyDLbZERO5TlAIuXtxFLJZHPJ4tLwmkaXtXjuNYXAqqgqIgs7yMfCyGnKqWJ5SKzswwwSUi8lg7vnV8AcB3LLadBfDvpJT/JQANwFea2QFbbImI2sPcVdkYj1s5Y7KR8CYS1cfiMvGlTmZe0seYFVkAt82YTERE7RWpX6R5pRbYowDmAHyxSpGfMf1cB/C1ZvYjpbwE4JIQ4unBwUH09fU1U01Nvb29ex79jLG6g7ES7aUoBYyOZm77ebE1t/hYjaZFSokvABRbfo0ZmIk6SUFRsPvwwwjpOqKJBMTGBkLJJKBpyJQS3Iimlde4JSIi97ia2AI4B+BLAAYttv8NgP8OwP8M4FEAg0KID0kpP2h2h48++ihu3LjR7K9bevfddx2v0y2M1R2MtTY/JtN+i2m/xHP0aPEfEK66fW4OUFVA08JQ1TCSSWBuLoyxMf++Rm7cMG1GtXjsxua319Zpnh6fcdG//jqgqghrWjGOuTkgmUT4y1823hRN89u16LROvD79ci78em349ZwORAcAAIPdg76Kjeexda4ltkKIRwC8J6VcFUI8bFFsBsDvCyE+C+CvAHwPQL5KXWcAPGdnvy+++CJ+5Vd+pZmQiagFfkz8/RYT4yn66Z8GXnqp+PyZZ7qwuzuIZ57ZxI0bGbz77rv4678exAsv7GJ2dhMjI7e3CLdTJ5wzuzdz/XYsTvPF8Zkv7hs30PXMMxjc3cXmM88Ay8sYnJ/H5uwsMiMjDVfti+NzUScenxsNKc3w62vn17h+4cd+Ae9svoNHP+pOY1iz/Pp6+TWuatxssf0kgAkhxBiAHgB3CCEuSCmfNApIKW+g2GILIcQAgGNSypuVFUkpzwA4U2+HQgi5s7ODAwcOQIjqk/JLKc3la243l9ne3gYAHDx4sG4ddvbjZhlzrJXbrerxKt7KWO3W48UxWcXq1L6cPKZasToVb7WYiRpx5UoX5ucHb0tg//APfwxvvdWN+XlgZKTpDjxEnsuMjOCDUhJ758MPo+s//SeIeBw/eOMNbwMj2sdW/nEFW/ktvPjdF/ErH2NjWJC4lthKKZ8F8CwAlFpsZ8xJbenndwL4oZSyUCq71My+hBDjAMZbCpiIWjI0NASg+WTajZsVzd44capM5TFVi8dPN8Hs1FN5TG+8UZwV2TxG1m4si4vdWF0NY3ExgomJYmK7vb2NmZn/jD/4g17E4xIHDhxo6JiaKVPr2jNeIyMOt2OpV6ZaPHZfIzvvB6t6/H5DF7C+AW1VT7vjjYSLXfOj//iP+NC3vnXbmNt69VSeez8cU6tl/PR53UyZVj+fnLpOzdeG169RJ5zTXbkLANgp7NhqsGrX54md97hT+2rkmNxu2GmmjJW2T0kphNCEEBOl/z4M4P8RQnwXwI+iOMlUw8zL/fT390PXdSiKAp2zEhIRucqYCMpY8qeRGY+tZlUeHt6Grmc4mRQFSu7JJyFDofIauERE5Cy3J48CAEgp3wDwRum5avr5nwH4s1brN7fYPvnkk0gkEkgmk9A0DQpnISQico2q5qBpwMREHorShY0NYG2tOOOxouzW/F1FKUBRdi3vzhIFSfjCBYhCAbKnBzlVrf8LRETUkEAsImhusb1w4QLi8ThisRhU/uEgInKVohSg6xmsrISRTIaRTgsMDEiMj982DyDRvhPS9fK6tsbtG3nvvVz6h4jIBYFIbIUQ40KIPwaAdDpd7obM1loiovZQ1RxisTz6+4FUSuDChbDtLslEQRTSdXRNTiKcTCKaSCBz9izysRiyCwteh0ZEFEiB+MZhbrElIqL2M1puFxaK42YBsWfsrUHXQ1CULia8FFhGK21kehoilYIcGEA2HkdBUbB7+TJba4mIXBKIbxbmFlsiIvKOohRw+fIuzp7NIBbLl8feGomsMdlUIhH1OFIi55lbaQWAfCyGzPIyk1kiojYIRGLLFlsiosboegiPPXY3rl7tdaV+I8E1xt4aLbdGl+V4POvKfonaLaTr6B4dRUjXEdG0W620CwvI6DqTWiKiNglEYssWWyIia9W6/2paBNeu9WJxsfq6w04xElljSR+jyzKX8qFOZ3Q5js7MlMfR5lSVrbRERB5py3I/bpNSXgJwSQjx9ODgIPr6+hzfR29v755HP2Os7mCs1Kludf+9tQSPqubwW7+VwdTUOoDqya2uh6BpEahqrulEtLikT6bZ0Il8xWiVzakqIpqGcDKJwv33FyeFischFQUZJrRERJ4IRGJr9vjjj2Nra8tyXUQpZfl5tTLm7eYy29vb5cd6ddjZj5tlzLFWbreqx6t4K2O1W48Xx2QVq1P7cvKYasXqVLyVZfyYTPstJq/imZsDVBXQtHD5xt/YGPDggzdqxjM3BySTwNxcGGNj7YnVr+fMjRumzagWj93Y/PbaOq0tx1d6U4Tn5spvrJCmAUeOIOzeXgH471p0Widen345F369Nvx6TgeiAwCAwe5BX8XG89i6QCS2QohxAONAcR3bqakpjyMi2n9aTabduFnR7I0Tp8pUHlO1eNoRy/Aw8NprxTJbW7fK1Ivn9Oni2NjTp3PY3i7s2a7rISQS0aqtua3E68VNxFrXnhHPlvHCuRxLvTLV4jGeN3tzzs83PxspY3XtWNXTzH7CR48i+tZbyB49inzpjSWlBGyeg1bKVJ77Tj1PVtu9/rxupozd955VGaeuU/O14fVr1Ann9NGPPorn334eTzzwhK2/Ne36jLTzHndqX40ck9sNO82UsRKIMbbmyaPS6bTX4RARBUKt8bAzM1Ekk2FMTwfi/ihRXSFdR/QrX4FIpRBeWfE6HCJq0st/9zK2cls4//Z5r0MhhwUiseXkUURE7aHrIYyOdiOdNu6oVr+zShQ05XVpe3qQU1WvwyGiJm3liy2i6Swbw4ImEIktl/shImqPRKLYUtvfD8RieSwsFJftqTbzMlGQGLdw5F13IaJpCOm6p/EQEdFern4DEUJcF0K8LYT4lhDim1W2CyHE7wkh/lYI8ZYQ4qEm98MWWyKiNojHs4jF8jh7NoPLl3fL3ZSNmZcnJ5ncUjBlFxaQj8WA/n6Ek0lEpqfRpShMcImIfKId3z4UKeWDUspPVNn2CwB+svTvcwD+sJkdsMWWiKg9FKWwJ6E1TEzkEQpJpFICiUTUo+iI3FNQFGR0vZzginS6uH7tzIzXoREREbzvivzfAvh3suj/AnBACPFjjVbCFlsiIm+trIRRKAgMDEiMj+cxOtrNllsKJCPBRX8/ACB0/TpbbYmIfMDt6SwlgG8IISSAfy2lrEw+/wsA/2j6/zuln32/oZ1IeQnAJSHE01JK3Lx5s5WYq9rY2ADQGWs4MVZ3MFYia6qag6YZj8VuyTMzwNAQqi4JRNTpsgsL6Dp2DGJnB9GZGeyurnodEhHRvuZ2YvsvpJTfE0L8CIBXhRBrUsq/arQSIcQZAM85Hh0ROcaPybTfYgpyPA8+CLzySvH51FQX5ucHsbkZQjJZXOt2ZWUdV64Ufz47u4mRkYzrMTmhE+KxezPXb8fitLYf34MP4kfuvBORd96BTKVcualuxvPnP26fc7v8+tr5NS6Zl+XH9fV1j6O5xa+vl1/jqsbVxFZK+b3S43tCiD8H8HMAzInt9wB8xPT/e0o/q6znDIAz9fYnhJBCCBw4cMDxBYuNRYkPHjzo+cLS9cqYY63cblWPV/FWxmq3Hi+OySpWp/bl5DHVitWpeKvFTAQAIyMZjIx8sCeRBYD5+UGsrnYjHhe44w5ZM8ElIiIiaoRria0QolPNlHwAACAASURBVB9ASEq5WXr+LwFoFcVWAJwSQlwEEAOwIaVsqBtyaV/jAMZbjZmImjc0NASg+WTajZsVzd44capM5TFVi8dPN8Hs1NPIeRofByYmCgD6AfRD0wBNy2NjI4LV1RAWFyMYGMgikYiWuyt7cROx1jEZ8Rw4cKAtsdQrUy0e43mzN+f8fPOzkTJW145VPa3GEtJ1hH/wg+LzgYGWbqrbKVN57jv1PFlt9/rzupkydt97VmWcuk7N14bXr1EnnFMRvvVo529Nuz4j7bzHndpXI8fkdsNOM2WsuNli+6MA/rwUXATA/yql/EshxOdLwf0RgK8DGAPwtwC2APz3zezIPMbWicCJiMh5ilKAomSg6yFoWgTxeBYzM1GsrYUxPQ28+SZbb8n/QrqOiKYBGxsQOzuQAwPInD3rdVhERPuea1NWSin/Xkr5sdK/B6SUc6Wf/1EpqUVpNuSTUsp/KqX8WSnlbWvd2mGeFbm/NEshERH5094lg4w7swK6HsJjj92Nq1f9P46H9o+QrqN7dLQ883FE0xBOJiEA5GMx7F68iIKieBskERG5PnlUW5hbbE+cOIG+vj7H92EMmO6EgdOM1R2Mlch5Z89myl2RNS2Ca9fCWFwEPvUpryMjKoomEggnk4CmIaMoyKkqoGnIqSoKisK5Bog6TF+kmCf0R9kYFjSBSGzNlpaWcPLkSdcmj9re3vZ8bEC9MuZYK7db1eP15FHGo916vJw8qjJWp/blxuRR1WJ1Kt7KMn5Mpv0WE+O53dGjxX9AGN3dwK//+i5mZ9Po7b0Tr78OlHIIHDniTXzGa+PGDdNmVIvHbmx+ON9ucuz4Ki+8uTlAVRHWtGLdY2PA2BjCDsTcCL9di07rxOvTL+fCr9eGX8/p5H2TOPfmOZw4dMJXsfE8ti4Qia158qh0Ou1xNET7U6vJtJuTRzV648SpMlaTR5nj8dNNMDv1uHlTaXgYWF6+UYqpH6dPdyGZDOPUqbzlerjtmjxqa2ur5f04UaZaPMbzZm/O+fnmZzOTR1XegK5WjzFONhuPo6Aoe7Z3nT6NcDKJ/OnT2D18GDh8GHj11WIZl25s2ilTee479TxZbff687qZMnbfe1ZlnJ48amtry/PXqBPO6fLaMtK5NJauLeHUQ6d805hi5z3u1L6amTzKrYadZspYcW2MbTtJKS9JKT/ndRxERH6n6yGMjnZD1/3/8R+PZxGL5QEIJJNhaFog7sWSi3qvXkWXopTHw1oxxslGE4nbtuVUFflYrNjlmIgCZytfTBzTWTaGBY3/v9nYYJ48iojIcPVqLx577O6OSOLaJZGIdkySaEwydfZsBrFYHqqa8zok8lBI1+smrQcXFy0TVjMjec3G47dtKygKMrrOCaGIiDpMIL7tscWWKNh0PQRF6Wo4QV1cPIhr13o7IolrF6MVtJOSREUpQNczt3VDps5TOcNwI4xW1oimWZZZn5qyTFjNCoqC3cuXmbwSEQVIIBJbttgSBZumRZBMhpFIROuWNXe1nZpax6FD2x2VxLlt71I7RM6ql7gaMwzXa1Gtxk4X4e3hYba2EhHtU4FIbNliSxRsqppDLJZHPJ6tW9boaptIRDE8vI2XXrphmcQ12xJMtJ800spqJK5WrarZeNxWi2o17CJMRES1BOLbHFtsichgdLVtJAlmV2WivczjWWtNtFTJSFytWlXZBZiIiNwSiMSWLbZEwWZ0RT5+vP5svo10te3E8aZETqk1GZN5PGutiZYqMXElIiKvBCKxZYstUbCpag4DAxKplLA1ztYuO5MSsbsyBY2R0Eamp20tecNklYiIOkEgvqmxxZYo2BSlgOXljO0uxk6q1V25k9aEJQJK67xOTiKcTEIAXPKGiIgCIxDfxswttv39/V6HQ0Qu8Go231rdlc0TVVlh8kt+0Xv1Kn7085+HSKUgBwaQXVhg8kpERIHh6owpQojrADYB5AHkpJSfqNh+P4A/BfAQgNNSyrPN7EdKeQnAJSHE0ydOnEBfX19rgVfR29u759HPGKs7GOv+pCgFjI5mqm6Lx7NIJFCzFflW8gt89atuRUlU38HFRYS3tiAHBpBZXmZCS0T7Ul+kmCf0R9kYFjTtmApUkVL+wGLbDwE8A+AXndrZ0tISTp48CSFE1e1SyvLzamXM281ltre3y4/16rCzHzfLmGOt3G5Vj1fxVsZqtx4vjskqVqf25eQx1YrVqXgry/gxmXY7pqNHi/+AsGWZuTlAVQFNC9eN5/XXjbLAkSMuBFxhP56zRhlxuHHDtBnV4rEb28bYGLq/+12EVBXdY2OuxOclv107TvPbtei0Tjx/fjkXfr02/HpOJ++bxLk3z+HEoRO+io3nsXWernEhpXwPwHtCiKOt1COEGAcwDgDpdNqJ0IioQa0m027crGj2xolTZaSUOHwYePXV4v+///3b4zHXcepUN9bWwjh1Ko8338xULePmTTC7x2Tm9E0lL24i1jomI56tra22xFKvTLV4jOf16uv6+tcRSqchNQ2ZBx4ot9j6+eZnI2Wsrh2reryOt9Eylec+CMfkp8/rZsrYfe9ZlXHqOjVfG16/Rp1wTpfXlpHOpbF0bQmnHjrl+d89g533uFP7auSY3G7YaaaMFbcTWwngG0IICeBfSyldmbnY3BW5t7cXN2/eLG+7cuUK5ufnMTs7i5GRkab3sbGxAaAz7lYwVncwVmqWroeQSERx8mQvhoerJ/5FouKRyDnrU1Po+vznEU6lisv4oLisTzYeZ7dkIto3tvLFxDGdZWNY0Lid2P4LKeX3hBA/AuBVIcSalPKvGq1ECHEGwHN2ymqatuf/8/PzWF1dxfz8vGVi61TyS7Sf+TGZ9ktMzz33IayuhrG9fQf+9E/f3RPPlStdmJ8fxOzsJs6c2So/X1+vPq7XSX55fcz8FlMnxGO+mVvLuw88gPTCAn78hRewOTWFQVVFeHUVYnISP/yTP0Gmw//++e1cOY3H5z9233tu8+tr59e4ZF6WH9fX1z2O5ha/vl5+jasaVxNbKeX3So/vCSH+HMDPAWg4sZVSngFwpl45IYQcHx83ngMoJrqapkFVVRw8eLDcjK3rOhKJBFRVxeLiIlZXV7G4uAjj9011ArjV/G6uw7y9SsyelTHHWrndqh6vx9gasdqtx8sxtpWxOrUvN8bYVovVqXirxUzVzc5uYn4eeOqp79+2bX5+EKur3ZifB1ZWPsDIyAeO7NOcMI+MuJ8kU2fY/LmfwwcTE8XnAKK//MsIpdMYnJ/HB6XEtuvKFQzOz2Nzdrbjk10iIto/XEtshRD9AEJSys3S838JQKvza83uqzzGtpKiKFCqdLFKJBJIJpPlpHd6ehobGxvQdb1qeSKqbWhoCEDzybSbY2wbvXHiVBlj+/g4MD6ex/e/HwIwtCee3/5tiUQij3hcOnojYnGxC6urYSwuRjAxkSmXMbpFq2oO9913++vj9U0lL24i2hlje+DAgbbEUq9MtXiM5w3fnJuYQPbFFxHRNMh4vFxP9+IiwquriCwuIjc4eFt3ZT/e0K08Pj/f0G11/F2t8+2neO2U8dPndTNl7L73rMo4Pcb2wIEDnr9GnXBORfjWo52/Ne0eY9vqdWWnTDNjbN1q2GmmjBU3F1b8UQD/hxDibwD8NYB/L6X8SyHE54UQnwcAIcSHhRDvAPgigN8SQrwjhLij0R1JKS9JKT/XyO/E43HEYjGoqgpFUTA0NIS1tTUkEgnouo7R0VHout5oKEREDXFrfV5Vzd22/q6uh3D8eDeSyTA0zdO5A8knCoqC3cuX94yxzakq8rEYcqqKiKYhnEyi+/hxhPg3kYiIfMy1xFZK+fdSyo+V/j0gpZwr/fyPpJR/VHr+rpTyHinlHVLKA6Xn/7nRfQkhxoUQDU1MpSjKntZZVVURi8UQj8cxMzODZDKJmZmZRkMhIvIFRSlA1zOl513lltpUSmBgQO5JeInMCoqCjK6joCjIqSrkwABEKoVoIgEACOk6uhSFiS4REfmKmy22bdNMi20lc6JrLBnEpYOIqNPoeqicyAKApkXKLbTxeBaxWB4XLzrfQkzBVFAUZJaXkY/FkI3HAaDcihuZnmaCS0REvhGIxLaZFlsioiBKJKJIJsOYno5AUbowMZEvd0l2q9szBVtld2Wjq7IAigluaTWCkK6je3SUiS4REXkiEImtEy22RERBYLTKAgLJZBgrK2HoeqaczOp6CKOj3eUWXaJGGV2VswsL5bG4ABCdmUE4mUSUw3iIiMgDgZg9pNasyERE+4miFDA6moGuh6BpkfJYWuP/GxvA2loYmgZ89aseB0sdraAoyJRacUO6jtD16wCA6vNZEhERuSsQia2U8hKAS0KIp/v6+lqub3BwsPxoLEZc+ehnjNUdjJU6iaIUoCi31q81xtref3/httmSiVoV0TSInR3IgQFkzp71OhwiIkt9kWKu0B/t9zgSclogEluzra0tAK2t6/T444/jd37nd/D444+X124yP3q9/la9MpUx+3k9v8pY7dbjxTFZxerUvpw8plqxOhVvZRk/JtN+i8nLeI4dA779beDEiRBmZwEgjBs3/PX6AP49Z07cNHVCtXjsxubqazs3B6gqhKah58gR4PXXAVUFNA04csT5/VXht2vHaX67Fp3WiefPL+fCr9eGX8/p5H2TOPfmOZw4dMJXsfE8ti4Qia3TXZEvXLiAVCqFCxcu4Itf/KJT1RIFWqvJtBs3K5q9ceJUmcpjqhZPu2J5+eUubG6G8fLLeZw8uXvbTTCjq3I8ni2Px/XippIXNxFrHZMRj3HT1O1Y6pWpFo/dG7p23g9W9dSNe3gY8tVXjYDQfeoUwmtryJ86hcybb9qvp4UyVtdO08fkszKV5z4Ix+Snz+tmyjjRmGLW7Dk1Xxtev0adcE6X15aRzqWxdG0Jpx465ZvGFDvvcaf21cgxud2w00wZK4GYPcStyaOuX78OnbM7ElEAqGoOsVge8Xi26vbp6WJX5ZmZaJsjoyASpeXyBJfNIyKf2coXE8d0lp9PQROIxNbp5X7Onj2Lnp4e7OzsYHp62qlqiYg8U3+pH1F+5MzJRERE1GkC8a3F6RZbRVFw1113AQDSvNtMRPvAZz6Tw8CAxJNP5spr4WpaIEarEBER0T4QiMTW6RZbIqL95vz5MFIpgQsXwuW1cDlzMhEREXWKQCS2TrfY6rqO999/HwDQ38+pwIko2HQ9hOvXjT8Hwka3ZaI6TH87uxQFIc5XQURELgtEYut0i+3MzAx2dnbQ09ODhYUFp6olIvIlTYtgZ0dgYEDi7NkMx9hSS4wkNn///UB/P8LJJCKa5nFUREQUdK5+axFCXBdCvC2E+JYQ4ptVtj8hhHirVOaqEOJjzezH6RZbY1ztXXfdBUVRnKqWiMiXjBmTn302i0QiipkZjrGl5kUTCYTW1hB65x3kPvMZ5GMx5FTV67CIiCjg2vGtRZFS/sBi2z8A+K+llOtCiF8A8McAYo3uwOl1bOn/b+/+4+Sq63uPvz77Iz83hCiKokVobY3SqwEpKynby0SlmJgoKjdcuSgFf6BSK92kVbw7xNkGpJttVNQLBRGbqkkVxAQEAbNqKHWR8FMxaNEUAaUgELO/sr8+949zZjM7OzM7Ozsz58zk/Xw89rGTOSdz3mfmzOx8zvd7vl8ROZQkEuMkEsMkEnPo7W1k3jxn6VJdYyulGVu9moYf/xjr66Nx+3aG1Q1ZRESqINLT8e5+V8Y/fwS8vMTH2QHsMLP3P//887PONX/+fACefvpptm/fTltbG/v27Zu0LM6UtTKUVepdMjnK2rUN9PUFU/8ELbajutZWZqRxxw5sfBxvaGBszZqo44iIyCGi0oWtA7eZmQNXuXuh62DPB27JtcDMNgCXlD9ebmeeeSaXXXYZQ0NDdHV10dbWVq1Ni9SsOBbTccsU9zzLlsE118yhq2sRTz3VyJ49TXzsY2N8//vPRZYparWQp9gTutXalzkXXcQLzj2XhqEhuO46njv33IpuLy1ur1W5af/ipxyNKeUQ1+currl8zCd+P/dc9f6+TSeuz1dcc+VS6cL2FHd/wsxeDNxuZnvc/YfZK5lZgqCwPSXXg7j7BmDDdBszMz/qqKNml5hgVOTx8XEWLVrE5ZdfTuZjluPxq0VZK0NZpZ61tQ3T1vY7EolgLm8zY9euoNhdv34/bW3DESeUuBtua2P8iCNoePxxGgYHo44jIiKHiIoWtu7+RPj7v83sW8BJwKTC1sxeC1wDvMXdfzfbbQ4MDKQfN1+mzG0DQSGbSqVIJpOceuqpXHzxxXR2dtLR0cHy5csZHBxkMPzjPDg4mPMxitlOtdbJzJq9PN/jRJU3O2uxjxPFPuXLWq5tlXOfCmUtV97sdV7ykpcA8Sym45apFvJ88YuQTEIq1UwyeQS7d8PnPjeXtWujyxSlOOeZabaq7MthhwHQdNhhVX/u4vZalZv2Lz7iljVuedLilmvRvEX8Zug3HLag+p9PxYhjJohvrkwVK2zNbCHQ4O77w9unAamsdY4GbgDOcfefz2Jbsxo8KpVK0dvbSyqV4tRTTy31YUQOabMtpitxsqLUEyflWid7n3LlidNJsMx1Tj4Z7rgjeJxVqxp58MFmVq0aYWBg8oBS5T6pFMVJxELHXjpP+qRppbNMt06uPMWe0C3m/ZDvcWaau7Gri6ZUKhgN+Tvfmbg9lvE3ttzPUb5jp1z7FPU62a99PexTnD6vS1mnlMaUfMuLWSffdjKPjaifo1p4Tc849gyueOgKzj7u7KL+1lTr86SY93i5tjWTfap0w04p6+RTyel+jgTuNLMHgLuBm939VjO7wMwuCNdJAi8EvphvSqBizHa6n2QySWtrK8lwOoLOzk56e3s566yz6NFojiJyCOjpaSCRmJNz7trt2xvp6zO2b2+MIJnUovFEguGeHsYTCZra24O5bNvbo44lIsL1j17PwOgAWx7aEnUUKbOKFbbu/kt3f134c5y7bwzvv9Ldrwxvv8/dl7j7svDnxFK2ZWarzazQwFQz0tHRQUtLC319faQ0qbyIHAJSqSZ6extZt66ZFSvmTipw0/PcavofmamGnh4a9u4FIPc5eBGR6hoYC1pE+0f6I04i5VbJFtuqmW2LbXt7O729vbSHZ5MTiQRbt26d1IorIlLP0sUrGL29jXR2Nk8sSyTGSSZHSaWacrboiuTTlEphQ0P4vHlAUOiKiIhUQl18Q5lti21/f/+k3xAUtzt37iSRSMw+oIhIzCUS4/T0DLNp0zCtrWN0dIwAB7sot7c3TSl4RaYzmkwy1tqKH3MMDXv2MPess1TciohIRdRFYTvbFlsREQkkEuPs3HmARGIcYKKg7e+3SQWvSDHS19qOdHfjLS1YXx/NnZ009PQwJ5FQkSsiImVTF4Vtua+xFRGRtODKyKefNpLJ0YmCV2QmxhMJhrdtY2zpUmzfPprXrQsGlNI4FiIiUiZ1UdiqxVZEpDK6u0doaXGGhoz29qYpA0uJFGs8kYDFi2nYswfr78dbWhhbsybqWCIiUifq4tuJWmxFRCojkRhn27Zhli4dY+/eBl1nK7My0tHBWGsrLFwYdEu+7DJ1RxYRkbKoi8JWLbYiIpWTSIyzeDEMDRktLc7q1WNquZWSjCcSHNi5k+FNmyauuW1qb9f1tiIiMmt18a1ELbYiIpWVng5o69YD/Ou/Nk7MeStSiolrbltbsf7+4HrbcMo9ERGRUtRFYasWWxGRykpPBxQMHhUMKNXfbyQSc9RyKyVJj5jMwoVA+qgK5rqdu2KFWnBFRGRGmqIOUA5mthpYXer/Xxj+UU3/FpGZmz9//qTfcRC3TPWS5/Ofh2QSnn++gd5e2LixkZUro81UKekcCxYsiDhJIFeeYrPF7bmdEB5QDalUkO3SS6G3l8ZLL4VVq4p+mNjuX5nE7Vgst1p8/eLyWsT12Ijra9rS3ALAormLYpVNr+Ps1UVh6+47gB1m9v5SDobzzjuPzs5OzjvvvLwHUy29qMpaGcpa2ODg4KTf2dx94raZFVxezDq5lmevky/TTB+n1HWy9ylXnmplybVOKXncnZNPhttvh82bm/j0p5tZtWqEwcGxsuTNzBTV65Qrz8DAQFWyTLdOrjzp29M9XjHvh3yPU9F9W74c7riDMBx28cU0d3YytnIljW94A6PJZDCi8jSPk+/YiWSfKrBO9mtfD/sUp8/rUtYp9r2Xb51yHaeZx0bUz1EtvKZnHHsGVzx0BWcfd3ZRf2uq9XlSzHu8XNuayT4V+n4X1WuZT10UtplKORiuvfZa9u/fz7XXXstHPvKRSetP9wcz6g+QXOtkH4Bx/gNf6odeFPtU6Td2OfdptkVmKevIoWfHjkb6+ozLLmtm2TLXHLdSFuOJBAcSCeauWEFjby+kUowCTalUziJXRGQmrn/0egZGB9jy0BYuOumiqONIGVX0wigz22tmD5nZ/WZ2T47lbzOzB9PLzeyUErczq8Gj+vv7J/0WEZH8enoaWLFiLqtXj9HS4vT1GalU3Z0nlYilpwYaTSZpSqVo7O1lztq1uvZWRGZlYCxoBOsf0ff+elONET8S7r7M3U/Msex7wOvcfRlwHnBNKRvQ4FEiItXT2dlMb28jO3Y08olPjNDS4qxZMzb9fxSZgfTgUuOJBKPJ5MHpgVKpiXUaeno0VZCIiAARj4rs7n1+sC/jQqCkfo2a7kdEpHo6OkZobR1j9eoxLrusmb4+Y/v2xqhjSR3LnB5oNJmcuL+5s3NiqqCjzjyT+XfdFWFKERGJUqX7jjlwm5k5cJW7Tyk+zewM4DLgxUDxwx9mbiRj8Kjnn3++lP8/8Tvf/9+3bx9QGwMHKWtlKKtIIJEYJ5E4wIoVc+nrMxoa1GIrlTeeSDCcvr42/Ls90tEBnZ3Yvn3Mv+8+2LwZ3vUuIGjNbe7sZKSjA1+xIqrYIiJSJZUubE9x9yfM7MXA7Wa2x91/mLmCu38L+JaZ/QXQCbwp+0HMbANwSYWzisgsxLGYjlumestz0UVzOP/8F9Df38ANNzjnnvvcpOW7ds2hq2sR69fvp61tuCqZyq0W8hR7Qjdu+1IWxx8PN9zAnF27mHfppfzmAx9g4XPBcfjCSy6hcfduRi+5hL6+PhZ1dbF//XqG29oiDl2aunz9MtTi/pXSmFIJcX3u4prLx3zi93PPPTfN2tUT1+crrrlyqWhh6+5PhL//28y+BZwE/DDPuj80sz80syPc/ZmsZRuADdNtz8z88MMPT9/Olylz/Sm/0/8/e5306LJLliypmVGRlyxZMmV5vseJelTkdNZiHyfKUZGzs5ZrW5UYFTlX1nLlzZVZDi1tbcN86UvPThSvaemC9ve/N37xizl0dUFb2+8iTCr1britjce+/GUguK4JYP/69RAWs4u6upi7ezd0dfG7tjbm7NpV84WuiIhMVrHC1swWAg3uvj+8fRqQylrnlcCj7u5mdgIwF5jxtx8zWw2sLkNsESnR4sWLgdKL6UqcrCj1xEm51snep1x54nQSrJjHyd6nNWuMNWvGCcqJoKTYvHkOu3c3Mm+es3TpGKlU8a9BFCcRCx176TyZJz2jPKGZK0+xJ3SLeT/ke5y4n9CFHMfO6tWMrV7NAoBFixhLpSCZZMmSJczZvJnG3btp2rABFi/OO41Q1PuUKfu1r9XXKd/yqD+vS1mnlMaUfMuLWSffdjKPjaifo1p4Ta3x4O9i/tZU6zOymPd4ubY1k32qdMNOKevkU8nBo44E7jSzB4C7gZvd/VYzu8DMLgjXeSfwEzO7H/gCsNaLSZ1lNqMi9/T08PTTTwOwcOHCadYWEZHpdHQEIyUPDRmPPx7pGIUiwOQRlgFGk0nGWlsxCAafCkda1ijLIiK1q2LfONz9l+7+uvDnOHffGN5/pbtfGd6+PFy2zN1Pdvc7S9nWbEZFbm9vZ2hoiHnz5tHd3V3KQ4iISIZEYpytWw9MmeO2p6eBRGIOPT0qdiVa44kEB3buZHjTpkkjLafny21qb1eBKyJSY+ri28VsWmxFRKQ8MgvXdHHb2jpGMjkKQCrVRG9v40ShKxK1dIE7pSW3v5/G3l6a162LOKGIiBSrLr5dzOYa2+7ubtauXUtfXx+pVIpTTz21vOFEDhHp0fLiNGpe3DLVe56NG6G3Fy69tJFVq5j4gcaJ5ckkpFKNLFiwoCqZZiudI1/easuVp9hscXtuy60s+7dyZfBz3HEANDY0xPq1rye1eHzG5bWI67ER19e0pbkFgEVzF8Uqm17H2auLwjZzHtuZHgxz587l6KOPBmDjxo0182WrEGWtDGUtLD24QPp3tigHj8rOFPXgUZl54jB41Ezy5HudenoaePbZZpYudS6+eISBgfEpj7F8OdxxR3B7YKDw4FGDg4OxGjxqYGCgKlmmWydXnvTtYgePKvR+yPc4UQ/2Usw6+Y6dfI9TaDsNXV00tbdj4+MM33wz44lE5Pud/drX6uuUb3nUn9elrFPsey/fOuUePGpgYCDy56gWXtMzjj2DKx66grOPO7uovzXVHjxqtsdVMeuUMnhUru93cRs8qi4K20wzPRguvPBC9uzZw9KlS1m+fPmkLwuZjxPFl61S18k+AOP8paXUD70o9qnSb+xy7tNsi8xS1pFDWyrVxJ49DSxdOkZnZzMwQiIxHnUskZI1PP441tdHc2cnB3KMmCwiten6R69nYHSALQ9t4aKTLoo6jpRRXVxjO5vBo/r7+yf9FhGRwnp6GlixYu6kQaCSyVFaW8cAo7e3MSxuReKroaeHuStW5BwgqimVwvr68JYWRjo6IkgnIpUyMBY0YvWP6Lt/vamLwlaDR4mIVEaukYw7O5unFK+JxDg9PcN0d4/Q2jpGR8dIFHFFCsqczqe5szMYIKqzc8p66UGkDmzdmnN+WxERiZ+6KGxn02IrIiJTpQvaU2Gp+wAAIABJREFU9vapIxl3dOQvXhOJcXbuPKBuyBKpfK2xE9P5pFKMdHQw1tqas0U2e95bERGJv7oobNViKyJSXulW2b17g+tm01P2gIpXiV6hbsRA3tbYdEvsaDI5ZaofERGpbXVR2KrFVkSkdLm6G3d0jNDS4gwNGYsXoyJWIpXZhRjyF65p+Vpj1RIrIlK/6qKwVYutiEjx0oXsXXcF00GlUlO7GycS42zbNkxr6+TWWpFyyi5Y88nsQgz5C9c0tcaKiBx66qKwVYutiEjx0t2ML7jgSO66a/7EiMbZBWx6QCi11ko55Oo+nF2w5pPZhRhUuIqIyFR1UdiqxVZEpDg9PQ3s22fMm+cMDDSyefMSFbBSdrlaYtNFbGb34eyCNR91IRYRkenURWE7mxbbhQsXTvoN0NPTw4oVK+iZpmuUiEitWbeumT17GnjRi5zjjx/kooueizqS1JmGnh7mrF07pSU2XcRmdh9WwSoiIuVS0cLWzPaa2UNmdr+Z3VNgvT8zs1Eze1cp25lNi213dzetra10d3dP3Ldu3Tp6e3tZt25dKQ8pIhJb/f02cfsb33iS5csHI0wj9SKzm3FzZyfW14e3tExqiVX3YRERqaRqtNgm3H2Zu5+Ya6GZNQKXA7eVuoHZtNgmEgl6enpIZPyh7e/vn/RbRKReZHRO4cwzj5oYQEpkJrK7Gmd2M04P7DS8bZuKWBERqZqm6VepuL8Grgf+rNQHcPcdwA4ze/+CBQtmHWjRokUTv+fPD770Zf+OM2WtDGWVerBp0zCdnc3s22fcd998Nm+Gd5XUV0YOZelCllSK4UQiaJlNpRjp6Ai6F69YEXVEEZGcFjQFtcLC5oXTrCm1ptKFrQO3mZkDV7n7pFZVM3sZcAaQYBaFbaYnn3xyRuvv2rWLrq4u1q9fT1tbGwDJZHLivvTj/fa3vy1HvKpQ1spQ1sLiWEzHLVMc8qxaFfx0dcGnPjXOypXDzJ+/OLI82eLwHGVK5yjHSdNyyJWn2GxlfW7f+U54+GEa3/nO4PFWroSVK2mc/SOXLG7HTrnF7Vgst1p8/eLyWsT12Ijra7r2VWv5zL2f4bzjz4tVNr2Os1fpwvYUd3/CzF4M3G5me9z9hxnLPwP8vbuPm1mehwAz2wBcUomAXV1d7N69m66uronCVkRmLo6Ff9wyxSnPtm0vpL9/Ljt2NPLhDz/Jrl1z6OpaxPr1+2lrG44sV5yeI6iNPMWe0C3nvhxx9dXM2b+f4auv5pmzzy7b485G3F6rctP+xc9MG1MqJa7PXVxzfe3hr9E/2s/V91zN2cfG4/ML4vt8xTVXLhUtbN39ifD3f5vZt4CTgMzC9kRga1jUHgGsNLNRd78x63E2ABum256Z+eGHH56+nS9T5vq84x3v4JFHHuEd73gHS5Yswd3ZvHkzu3fvZvPmzaxZswaAwcFggJX0OpmPUcx2qrlOZtbs5fkeJ6q82VmLfZwo9ilf1nJtq5z7VChrufLmyiy1Y/36/Vx66Qgf+tBvgIV0dS1i9+65dHVBW9vvAGJT7Eq8zNm1i6Zf/xrI/9kgIhJXQ6NDAAyOaPDEelOxwtbMFgIN7r4/vH0aMGkGdnc/NmP964CbsovaIre1GlhdSs7t27fT19fHZZddxrJlyzj11FPp6Oigs7OTjowpCUSksMWLg+6spRbTlThZUeqJk3Ktk71PufJEdVJpzRrjxBOfBBpYsmQJqRSkUmN0dDjpE4QbNsxlz55GNmxo4t57h3PuU7lPKkVxErHQPqXzpJ+TSmeZbp1ceYo9oVvM+yHf42SuM3fzZhqGhvCGBvy97815EjWK5yjfsVPMPsXxJHW27Ne+HvYpTp/Xpawz08aUQsuLWSffdjKPjaifo1p4Ta3x4O9i/tZU6/OkmPd4ubY1k32qdMNOKevkU8lRkY8E7jSzB4C7gZvd/VYzu8DMLijnhmYz3c+aNWtoaGigr6+PVDjfXiKRYOfOnZNGShYRqWeJxDg9PcPh7wZWrJibMTWQWuXkoNFkEp83Dxsfp3HLlqjjiIiIABVssXX3XwKvy3H/lXnWP7fUbc2mxXbLli2Mj48zb948khnz7YmIHKo6O5vp7W1k3jxn6dIxurtHo44kMTKeSODHHIPt2UPD3r009PRoWh8REYlcNeaxrbjZtNiKiMhkHR0jtLQ4Q0NBS20q1URPT138uZAyGenuxltasKEhmtrbJ81pKyIiEoW6+KZiZqvN7J+nX3Oqc845h4aGBoaGhia6IouIHMoSiXG2bj1Aa+sY/f1Gb28j7e1xmPZc4mI8kWB42zbGWlux/n4ae3tpXrcu6lgiInIIq4vCdjYttuqKLCIyVfqa24UT89fbxLW3ar2VXHQltoiIRKkuvp3MpsW2v78fgBe96EUaLEpEJEt39witrWOcc84oa9fOobe3kc7O5qhjSQw0pVI09vbCwoWMLV0KoO7IIiISmboobAu12Pb09JBIJOjJ88d2YdgcsfBgs4SIiITSLbfbtzfS12e0tDgdHSNqvRVGk0nGWlsZPeccGh5/nIY9e2ju7Iw6loiIHKLq4htJrhbbdEHb3t5Ob29v3utnu7u7aW1tpbu7uypZRURqUTI5SmvrGFu3HiCRGJ8YOTmVOnjtbU9PA4nEHBW7h5jGLVuwvj68pYURzf8uIiIRqYvRQNx9B7DDzN6/YMECADZu3Ehvby+vec1rWL58OalUivnz50/5vytXrmTlypXTbiP9f3M9Rtwoa2UoqxzKEolxEonhiQnSOzpG6OwMCt60VKop7KoMicSBqKJKlaS7Io8vXcpYaysjHR2a9kdEYm9BU1ArLGxWb816UxeFbaaBgQEAVq1axYMPPsjZZ5/NRRddBMDg4ODElzIAs6lDXWQuz1xncHCw6MfIfpxqr5OZNXt5vseJKm921mIfJ4p9ype1XNsq5z4VylquvNnrxLGYjlumesqzalXwA40T923cCB/9KOzf38h//McC3vjG6maqhHSO9EnTqOXKU2y2sj+3GzdCMknD298ON95I47x5EOHzFLdjp9zidiyWWy2+fnF5LeJ6bMT1NV37qrV85t7PcN7x58Uqm17H2auLwtbMVgOrM+/bsmULfX19bNmyZaKwFZHKmW0xXYmTFaWeOCnXOtn7lCtPnE6CFfM4hV6n5cth0aJggKlPfnKMoaEROjubSSZHSSTGi8obxUnEQvuUzpM+aVrpLNOtkytP+napJ+dKfu8tXw533MGcE06gcc8exi68kAO7d5e8b7NdJ9+xM6N9ivE62a99PexTnD6vS1mn2PdevnXKdZxmHhtRP0e18Jpu27ON/tF+rr3vWi484cLYNKYU8x4v17Zmsk+VbtgpZZ186uJCqFyDR6VHO07/FhGRyktfixt0VdZ1uPWqoaeHOYkEDT09E9P8aLofEakFA2NB4dg/ohqh3tTFN4tcg0fNZLTj6UZOFhGR4iQS4+zcGQww1dERTBWU6zrcs87SiMq1qqGnhzlr19LY20tTKsVIdzdjra0Mb9oUdTQRETmE1cW3ilwttjMZ7TiVShUcObkQFcUiIrmlpwrK7IacTI7S0uL09ZmK2xqULmrToyCPJpOMJxIM9/Ro4CgREYlURb9RmNleM3vIzO43s3tyLD/VzPaFy+83s2SJ25nSYpsuNhNF/KFNJpO0traSTM5888UUxSp+RUQCicQ427YNM29eUNyuW9ccdSSZgeZ164Kidt48hrdtUzErIiKxUY1T5Ql3X+buJ+ZZvitcvszdZ95kSu4W2xkFnEERnK2Yojhd/La3t6vAFRGZRFdmxlnmtbRw8NXyY45RUSsiIrFSF33AcrXYVksxRXG6+AXo7e1l7dq1Km5F5JCRPWBUKtXE0JDR0uJs2jQccToppKm9ncbeXprXrQNgeNOmYM7aIi7zERERqaZKT/fjwG1m5sBV7p6r+DzZzB4AngTWuftPZ7wR9x3ADjN7//PPPz+7xHns27cPKG0Op2XLlnHDDTewa9cuzj//fPr6+kgmk2zfvr3cMYHZZa02Za2MWsoqxevpacg7fU6cpQeMSqUgkRgmmRwllYKOjpFwP9RqG0cNPT007N0LHHyFxhMJhlesiCyTiIhIPlbMnEAlP7jZy9z9CTN7MXA78Nfu/sOM5YcB4+7eZ2Yrgc+6+x/neJwNwCUVCyoiIiIiIiI1wd2nnBWvaGE7aUNBcdrn7nnnAzCzvcCJ7v5MVULNkJl5ricxjpS1MpQ1ftucTtwyKc/04papnvLEbV/KTftX2+p9/yoprs+dcs2Mcs1Oxa6xNbOFZrYofRs4DfhJ1jovMTMLb58U5vldpTKJiIiIiIhI/ankNbZHAt8K69Ym4GvufquZXQDg7lcC7wI+ZGajwCBwllerCVlERERERETqQtW6IteDWmmGB2WtFGWN3zanE7dMyjO9uGWqpzxx25dy0/7Vtnrfv0qK63OnXDOjXLNTF9P9iIiIiIiIyKFLha2IiIiIiIjUNBW2IiIiIiIiUtNU2IqIiIiIiEhNU2ErIiIiIiIiNU2F7cx8KuoAM6CslaGs8dvmdOKWSXmmF7dM9ZQnbvtSbtq/2lbv+1dJcX3ulGtmlGsWNN2PiIiIiIiI1DS12IqIiIiIiEhNU2ErIiIiIiIiNU2FrYiIiIiIiNS0pqgDiIiIiJTCzJYCbwNeFt71BLDd3X8WXaryCffvZUCvu/dl3H+6u98aXbLKMLN/cff3RJ1DRGqTBo+qE2a2GDidyX/cv+vuz0eXKjczM+AkJme922N2MNZKzrQojoE4H3dmdixwPPCwu++JOo9IqeL8PouSmf098L+BrcDj4d0vB84Ctrr7p6PKVg5m9lHgI8DPgGXA37j7t8Nl97r7CVHmmy0z2559F5AAdgK4+5qqh6oRZnZ4XN//Ztbk7qPh7RZgKfBLd3822mRgZi8i+IwYI8jUN81/qTgzO5KMz3Z3fyrKPIWYWUscnrNCVNgWUCtfJszsPcAlwG0EGSF4474Z+JS7/0tU2bKZ2WnAF4FfMDnrK4EPu/ttUWXLVCs506I4BuJ23JnZje7+9vD224DPAN8HlgOXuft11cyTkSvWnyNmdgrBCZyfRHVcx7nVLernJ27vszgxs58Dx7n7SNb9c4CfuvsfR5OsPMzsIeBkd+8zs2OAbwJb3P2zZnafux8facBZMrN7gYeBawAnKGy/TnBiAnf/QXTp4s3MRgn+vn0duD5Gf0/OBbqB3wF/A3wB+BXwJ8DfufvXI8r1GuBzwDHA0cB9wIuBHxCcMNoXQaZlwJXAYiZ/tj9P8D3z3mpnmo6ZPebuR0edoxAVtnnU0pcJM3sEaM3+YDOzJQTdl/4kmmRTmdnPgLe4+96s+48FvuPur44kWJZayZkWxTEQt+Mu84uemd0FnO3uvzKzI4DvufvrqpknzBG7zxEzu9vdTwpvv5+gRehbwGnAjmq3csWt1S2Gz0/J7zMzOwz4BMHzeYu7fy1j2Rfd/cMVil0VZrYH+Et3/6+s+18B3Obur4omWXmY2U/d/biMf7cQFLcPAyvcfVlk4crAzBoIip+VwHp3v9/MfunufxhxtNgLT3p8guCz83TgToIi99vuPhhxrgSwCHgAON7dHw1bJW9399dGlOtHwHvd/REzOwn4iLu/N/yM/0t3f1cEme4HPujuvVn3vwG4KorvLOH2/zbfIuCT7v6CauaZKV1jm98ngdfn+zIBxKawJTjYcp2hGA+XxUkTB7+8ZnoCaK5ylkJqJWdaFMdA3I67zCxN7v4rAHd/xszGI8gD8fwcyTx+PwC82d2fNrNNwI+AanffPJ/crW7/BPw0gjxxe35m8z77MkGvk+uB88zsncC73f0A8IaypozGx4DvmdkvgF+H9x1N0LPmwshSlc9TZrbM3e8HCFtu3wpcC/yPaKPNnruPA5vN7Bvh76fQ99Jijbj7TcBNZjYfWE1wMvALZvZdd393RLnG3P0Z4Bkz63P3RwHc/ang6q7IzHf3R8Isd5vZleHtqwsUcpW2MLuoBXD3H5nZwigChS4FuoDRHMtiP+iwPkDyi9uX9kI2Avea2W1M/uP+ZqAzslS5XQv82My2cjDrHxB8IH8pslRT1UrOtCiOgbgdd68zs98TvD/nmtlL3f03YbfExgjyQDw/RxrCwrqBoNfO0wDu3h92b6u2ceAo4L+y7n9puKza4vb8zOZ99kfu/s7w9o1m9klgp5nVxbWL7n6rmf0JU8dC+LG7j0WXrGzeQ9aXy/DaxfeY2VXRRCo/d38cONPMVgG/jzpPjZj4+xG20P4b8G/hpS9vjywVPGZmlxG02O4xs27gBuBNwG8izPWomXUQXL/9DuB+ADNrJrpi7RYzu5ngBHfm98z3AFEODHcvcKO7785eYGbviyDPjKgrch5m9l4gSdCFcMqXiaiu18sn/CL2l0y9ju+56FLlFl7rsIap19M9HF2qqWolZ1oUx0AtHHdmdjjwanf/jwi2HbvPETPby8HC2oE/D08AtAB3Vrt7o5mdDnyeoGVxSqubV3nk17g9P2Gmkt5n4SUVx4UtY+n7zgXWAy3u/orKJBaRSjKzde6+Keoc2cLLHz5C8Nn5eYLPrb8iOHH5D+4eSXEbfg+4GHgNQRfpT7v7/vBEwKvd/UcR5XoLuceX+E4UecJMrwJ+F7a8Zy87Ms6DW4EK24Jq4Ut7JquhkdUAzOwFAB6DkfIKqZWcUHvHwKGgVj5HzGwBcGS6C3eVt91AzFvdonx+wu3P+L1tZv9IcK3pHVn3nw5cUeuDK4mIiGRSYTuNWigUskZWe5ygpSGWI6uZ2dHAPwIrgH0EWQ8j6B7y8ezBmqJSKznTojgGzOw8d782vP0ygu40JxBMTXGuu/+83NucJs+zBF2evg7s9Bh9uNXC50icmNkLojqRZDGbRqOc720zW+3uOyoSVERiwcw+4O7/HHWObMpVvDhmgvjmyhT7i4CjYmbLwlHUvg9cTlDk/MDMfmRmcZs77jqC4cpf7e5vdvc3uftSgoE1vhxttCm2EYww+lJ3/2N3fyXBtXQ3EoyKGhe1kjPtOqp/DGQOzrKZ4Dl7IcGgA/+vQtss5GmC62ZSwONm9tlwdMHIxPFzxMxeG27/12b2z2GLcnrZ3RHk+b8Zt19jwRQuu81sr5m1VjsPwaAnd5jZ+WH3tahdR/ne2xvLnk5E4iZu48CkKVfx4pgJ4ptrglps84jrMNy5mNkv8nUpM7P/DIuyWJgma95l1VYrOdOiOAbM7F53PyG8fX/mtYcWwRyLWXmOJhjo6yzgcIJpYy6uZp4wR+w+R8zsTuAfCEb4fR/B9U9rPJiSIerX7Wbg8+5+iwVTMnzG3ZdXOU+sptEo53vbzB5y95ofTVdEJrMYzEeei3IVzNAK/Mzdf2/ByNYfJ+j19jBwqUcwt26ccxVLLbb55R2GG4hyGO5cbjGzm81srZktD3/Whl8SoxxZLZfdZvZFM2s1s6PCn1Yz+yLBhNlxUSs506I4Bl5uZp8zsyuAF1kwumBaFFMiZY4S+Zi7/2NYMK0EDkSQB+L5ObLI3W919+fDwUcuBG4Ni+2oz3Qe5e63QDAlAzA/ggwj7n6Tu59N0OX3q8D/IugF8LXC/7Uiyvnejvr1FZEyyOxdY8FcrJ8nGIn4EjP7uHLVRK5rgYHw9mcJLje5PLwvyt6Wcc1VFLXY5mFmnwP+iNzDcP/K3WM1R57FcGS1XCyYeuV8cmQFvuTB/IqRq5Wcmap9DFgw4m+m7e7+nJm9BPhotVtIzeyf3D2q+ehyiuPniJk9APxF5llXM3stwVynL3D3F1Y5z/PADwlOTLwBeIW7D4TLfuLuf1rlPDlbrS2cRsPdv1LNPOG2y/LeNrMH3f215c4nItWV+TllZj8GVnow3/ZC4EdR9cxQrhll+pm7vzq8PdFzKfz3pF5wylU8zWObh7t/NM+XiS/ErVgECFs5bok6x3TcfZjg+ssorsEsWq3kzFTtYyDfF3x3/y3BsPpVFbeiFmL7OXI58GqCrsgAuPuDZvZGoCOCPG/L+ncDTAy4FcX776u57gxPBFS9qA23XROf7yJSNXGbb1u5Zu4nZvZX7v5l4AEzO9Hd77Fgbu6RiDLFOVdR1GJbB8KWhE8QfEE8kqC72X8D3yaYqytOI3w2EbSEvp3JX/S/TdASGos3Ta3kTIvbMWBmb3X3m6q5zULilkekHGyGI1Sa2e3u/uZKZhKRyrMYzretXDPOtJigq28b8AzBday/Dn8+6u4PVDtTnHMVS4VtHnErFAoxs+8STEPzlbC1jLA76LnACnc/LcJ4k5jZ1wmmqfgKwdQVEFzH9l6CbpBro8qWqVZypsXtGDCzT7n7JdXcZiFxywPxHDY/bpmUpzAz+6C7XxV1DhGJB4t4vu18lKtghsOAYwl60T7uMZkOMK65pqPCNo+4FQqFmNkj7v6qmS6Lgpn93N3/ZKbLqq1WcqZFdQyY2VJyX/v3s0psr9byFBLHoiRumZRnYrtLCY7pXnfvy7j/dHeP2wCBIiIikdCoyPkd4+6Xp4taCK4ddPdPA6+IMFcu/2VmfxdekwYE16eZ2d9zcMCauHjWzM40s4ljz8wazGwt8FyEubLVSs60qh8D4WNvJejac3f4Y8DXoxhlMG55ijAcdYAc4pbpkM9jZh8l6Cn01wTXPmVek3xptfOIiIjElVps8zCz24A7CFpsnwrvO5KgxfbN7v6mCONNEl4Q/3Emd5t+imAE38vd/dkI401iZscQDF6TIOjqC8E8oz3Ax+PSTSUj5wqCQtYIhjyPVc60KI4BM/s5cFz29cYWjCj9U6/yXL9xyzMdM3vM3Y+OOkemuGVSHtLz6p7s7n3h59I3gS3u/tl8IziLiIgcijQqcn5rCQqFH5jZi8P70oXCmZGlysGDKVa+DNxOMGz5pK5qxGguW3ffa2b/BHQDjwJLgZOBh+NULLr7XoJjADNLT3/yWXf/P5GFKsDdnwP+PvzBzNoIJh9/qIInNsaBo4D/yrr/peGyaotbHszswXyLCE5AVF3cMinPtBrSn+nh5+epwDfN7BVhJimD8KTBz4BH0gPJmNkngXcDYwSfIR90914z+z6wzt3vKWE7FwIfI5gG7EXu/kx4vxEM2LKSYL7Ic9393oz/1wJ8H3gBcIq7P1lgG2PAQ+E/H3P3NeH9XwXeAnzA3b850+wiInGnwjaP7EIhk5n9FTGapDjsqvYRgj/K15jZ37j7t8PFlxKjwtbMLiH4w9pEUIifRPDH+uNmdry7b4ww3gQz257j7hXp+9NfFOLCzO5295PC2+8jOB5uJJh8/ISwC325fQz4npn9goPdnY8GXglEMc9z3PJAUAj9JVO7rxtwV/XjAPHLpDyFPWVmy9z9foCw5fatwLVAJHNC1rFHM4rak4G3Aie4+wEzOwKYU4Zt/DtwE8HfvUxvAf44/GklmOqqNczSBPwbsIVgMMNvm9kb3f33ebYxmGuUV3c/28yuK8M+iMRSrhNUs3isHuDPgFNLOYkl0VBhW5pPEaPCFng/8PrMrmpmdoy7f5b4ndF/F7AMmAv8Fni5u//ezDYBvUAsCluCEZAfBq4h6NZrBB9w3VGGKqA54/YHgdM8mHx8E8F8pWUvbN39VgvmNTuJyYM1/djdx8q9vVrLE7oJaEkXJZnCVp8oxC2T8hT2HmDSPIvuPgq8x8xiM7BWHXop8Iy7HwBIt6zmY8FMCncDa9z9EQtG1t/p7ldnrufu94XrZz/E24B/8eD6sB+Z2eFm9lJ3/w1wFXCLu18R/t8xYKuZvS370gsROXiCajbcPRHh32kpkQrbPGLYHa2QWuqqNhoWGQNm9mj6jLO7D5pZJN1F8zgR+Bvgk8B6d7/fzAbd/QcR58onksnH3X2coHCOhRjmOb/AsndXM0vGdmOVSXkKc/fHCyz792pmOcTcBiTDa/fvALYV+vx3931hN+PrzOyzwJLsonYaL2PyQH+Ph/f9JvuYdPcbCXrk5DPPzO4hOCHy6XB9kUOOmb0HWEfQQPGgu58T9loYBI4HXgycR3AC8WSCkefPjSatlIMK2/zi1h2tkFrqqjZsZgvcfQB4ffrO8Gx3bArbsEDabGbfCH8/RbzfL4uB3YSTj6fP9IfXZcXt5IaISKyFf0dfD7QRDHa4zcw+7u7XFfg/t5vZmcAXgNdVJ2lOr3D3J8zsD4GdZvaQuz8aYR6RqjOz44D/Cyx392fM7AUZi5cQFLJrCMbO+XPgfcCPM79PS+2J8xf1qMWtO1ohtdRV7S8yunZlFrLNwHujiZRf2FpyppmtAvJdzxQ5dz8mz6Jx4IwqRhERqQth76LvA98PR6d+L3BdvvXD6eFeTTD40xKCVtdiPQH8Qca/Xx7eV5CZtRJ0VQZIuvt2d38izP/L8PvK8QSDNYocSlYA30hfRpA1kOYOd/fwff2Uuz8EYGY/BY4BVNjWKM1jm4e7n+/ud+ZZFkkXwnzc/XHPmG83a1msuqqli9oc9z+T/mCJI3e/2d0vjjrHTLn7QJxGm5bSmdkxZjZoZtP+wTWzN5jZTLpBFnqsFjO7x8x+aWZHZS37kpk9YGYPmtk3wx4CmNlFZvaYmX2+HBlEqs3MXmVmmVOELWPqiOvZLiIYuObdwJfNrHma9TNtJzgZbWb2BmBfeH1tQe7e6+7Lwp/tZrbEzOaG+3AEQUvUwzPIIXIoSH8XHc+4nf63Gv1qmApbEZHaUeygGG+hDKOhZ43Gup5gNNbDMla5yN1f5+6vBR4jHH3a3TcDydluXyRCLcBXzOzhcMyN1wAb8q1sZq8i6MrY7u67gB8SdIPMXu+jZvY4QYvsg2Z2TbjoO8Avgf8ErgY+XGLuVwP3mNkDBPOuf9rdVdjKoWgnQY+7FwJkdUWWOqWzEiIiNcjMOoD/AzxNMOjMbnffFC5+I/BPZtYIXA6cTnAm+mp3v8LM9gJfJyiAR4EpnTdgAAADs0lEQVQPAJcRTI3U5e5Xho9TcDTW9OBvFgzxOp9ggA6Rmufuu4HleZadmuO+RwiKyvS//zbP//0c8Lkc9zvBNG2z4u53Eb+xNUSqzt1/amYbgR+Ef7vuA86NNpVUmgpbEZEaY2Z/BryTYICaZuBegsHD0t0PR8JRWj9EcL3QMncfzTpj/Zi7LzOzzQTXDf45MA/4CXAlTB0hONdorGb2ZWAlQXfH9vLuqUjVjAGLzez+ckwVEkdm9lWCYv2bUWcRqQZ3/wrwlaz7zs24vRf401zLpDapK7JUxEyuB8z6f81mdm+B5V81s2fN7F2zTylSs/4c+La7D7n7fmBHxrLTCKYqAXgTcFU4mFz24Bnbw98PEUxxsD+cJuqAmR1ebBB3/yvgKIJrC9eWtDciEXP3X7v7H9RrUQvg7me7+7HuflPUWUQqZOIE1WwfyMx6gD8ENFd0DVFhK5VUyiTZpwB5B7xy97M5+IVcRKYq9vrasg2eEY4eu5WgFVlERKTqynmCyt0T7n60uz9QjmxSHSpspeLC1ts9Znadmf08bHV9k5n9u5n9wsxOylj9dOAWM1toZjeHI67+xMzUEiRy0L8Dq81sXjgS8Vth4lrX13JwqoLbgQ+Gg0CVdfCMcPTWV2Zsdw2wp1yPLyIiIjITKmylWl4JdANLw593E7TOrgMyp9FJEMwbeDrwZDji6p9ShhFeReqFu/+YoOfCg8AtBN2J9wGvB+4LB6IBuIZgtOIHw1FSyzlVmRGMGvtQuP2XAqkyPr6IiIhI0TR4lFTLr7ImwP5exuTYx4T3vwx41t0Hwvu7zexy4KZw+gQROWiTu28wswUEU4vsJhjEaeIkUHht7d+GP2Tcf0zG7esIBo+asqwQdx8nuNZXREREJHJqsZVqyb6GL/P6vvQJltOB7wK4+8+BEwhagv7BzDQnphzqsgfF+Ofw9r3A9e5+r7v/g7tvjS5iwMwuAj4B/D7qLCIiInJoUIutxMnpQAeAmR1F0Hr7r2b2PMHE9yKHLHf/NfAHGf8uZ7fisnL3zcDmqHOIiIjIoUOFrcSCmTUCr3T39OAz/wPoMrNxgqHWPxRZOBERERERiTUVtlJxhSbATi8zs1OA3oz7v0vYLVlERERERKQQXWMrlTKjSbLd/U53v2C69czsq8D/BIZmmU9EREREROqEHZwVQkRERERERKT2qMVWREREREREapoKWxEREREREalpKmxFRERERESkpqmwFRERERERkZqmwlZERERERERq2v8HMspG8NRNOP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13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4499992" y="1483043"/>
            <a:ext cx="38164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Outlook: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Short Cores taken (dating, MSCL, grain size, stratigraphy)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Trigger analysis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3.5 kHz seismic lines planned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CT images of cores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Also see: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33056"/>
            <a:ext cx="6659029" cy="115212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7504" y="-171400"/>
            <a:ext cx="8229600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Slope Map &amp; Coring Locations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45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7"/>
          <p:cNvSpPr txBox="1"/>
          <p:nvPr/>
        </p:nvSpPr>
        <p:spPr>
          <a:xfrm>
            <a:off x="5353257" y="6500566"/>
            <a:ext cx="35693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ADCP &amp; OBS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379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Methods for deltaic mass movement trigger analysis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/>
          <a:p>
            <a:fld id="{F2F61204-44CD-4EC5-A132-0A09451EBE79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656502"/>
            <a:ext cx="2232248" cy="15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Grafik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68761"/>
            <a:ext cx="1872208" cy="1432427"/>
          </a:xfrm>
          <a:prstGeom prst="rect">
            <a:avLst/>
          </a:prstGeom>
        </p:spPr>
      </p:pic>
      <p:sp>
        <p:nvSpPr>
          <p:cNvPr id="11" name="Textfeld 7"/>
          <p:cNvSpPr txBox="1"/>
          <p:nvPr/>
        </p:nvSpPr>
        <p:spPr>
          <a:xfrm>
            <a:off x="-14914" y="4221088"/>
            <a:ext cx="228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Multibeam</a:t>
            </a:r>
            <a:r>
              <a:rPr lang="en-US" sz="1600" dirty="0" smtClean="0"/>
              <a:t> bathymetry (4D)</a:t>
            </a:r>
            <a:endParaRPr lang="en-US" sz="1600" dirty="0"/>
          </a:p>
        </p:txBody>
      </p:sp>
      <p:sp>
        <p:nvSpPr>
          <p:cNvPr id="12" name="Textfeld 8"/>
          <p:cNvSpPr txBox="1"/>
          <p:nvPr/>
        </p:nvSpPr>
        <p:spPr>
          <a:xfrm>
            <a:off x="3059832" y="266887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Multichannel/single reflection </a:t>
            </a:r>
            <a:r>
              <a:rPr lang="en-US" sz="1600" dirty="0" err="1" smtClean="0"/>
              <a:t>seismics</a:t>
            </a:r>
            <a:endParaRPr lang="en-US" sz="1600" dirty="0"/>
          </a:p>
        </p:txBody>
      </p:sp>
      <p:sp>
        <p:nvSpPr>
          <p:cNvPr id="13" name="Textfeld 15"/>
          <p:cNvSpPr txBox="1"/>
          <p:nvPr/>
        </p:nvSpPr>
        <p:spPr>
          <a:xfrm>
            <a:off x="453222" y="6459555"/>
            <a:ext cx="17377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Geomorphology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9" b="833"/>
          <a:stretch/>
        </p:blipFill>
        <p:spPr>
          <a:xfrm>
            <a:off x="1979713" y="5095477"/>
            <a:ext cx="1825001" cy="17185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3112" y="3750133"/>
            <a:ext cx="387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Combining amphibious geomorphology with subsurface geophysical</a:t>
            </a:r>
          </a:p>
          <a:p>
            <a:pPr algn="ctr"/>
            <a:r>
              <a:rPr lang="en-US" sz="1600" b="1" i="1" dirty="0" smtClean="0"/>
              <a:t>and geological data</a:t>
            </a:r>
            <a:endParaRPr lang="en-US" sz="1600" b="1" i="1" dirty="0"/>
          </a:p>
        </p:txBody>
      </p:sp>
      <p:sp>
        <p:nvSpPr>
          <p:cNvPr id="19" name="Circular Arrow 18"/>
          <p:cNvSpPr/>
          <p:nvPr/>
        </p:nvSpPr>
        <p:spPr>
          <a:xfrm>
            <a:off x="3881319" y="4509120"/>
            <a:ext cx="1471939" cy="1289560"/>
          </a:xfrm>
          <a:prstGeom prst="circularArrow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  <a:lin ang="5400000" scaled="0"/>
          </a:gradFill>
          <a:ln w="12700"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feld 10"/>
          <p:cNvSpPr txBox="1"/>
          <p:nvPr/>
        </p:nvSpPr>
        <p:spPr>
          <a:xfrm>
            <a:off x="6876256" y="386105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Coring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07803"/>
            <a:ext cx="1974356" cy="1253247"/>
          </a:xfrm>
          <a:prstGeom prst="rect">
            <a:avLst/>
          </a:prstGeom>
        </p:spPr>
      </p:pic>
      <p:sp>
        <p:nvSpPr>
          <p:cNvPr id="22" name="Circular Arrow 21"/>
          <p:cNvSpPr/>
          <p:nvPr/>
        </p:nvSpPr>
        <p:spPr>
          <a:xfrm rot="10800000">
            <a:off x="3809310" y="2426906"/>
            <a:ext cx="1554778" cy="1362135"/>
          </a:xfrm>
          <a:prstGeom prst="circularArrow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  <a:lin ang="5400000" scaled="0"/>
          </a:gradFill>
          <a:ln w="12700"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92" y="5061118"/>
            <a:ext cx="2655898" cy="14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2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204-44CD-4EC5-A132-0A09451EBE79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9"/>
            <a:ext cx="6264696" cy="418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z="3200" b="1" dirty="0" err="1" smtClean="0"/>
              <a:t>Rockfall</a:t>
            </a:r>
            <a:r>
              <a:rPr lang="en-US" sz="3200" dirty="0"/>
              <a:t>-</a:t>
            </a:r>
            <a:r>
              <a:rPr lang="en-US" sz="3200" dirty="0" smtClean="0"/>
              <a:t>triggered </a:t>
            </a:r>
            <a:r>
              <a:rPr lang="en-US" sz="3200" dirty="0"/>
              <a:t>mass </a:t>
            </a:r>
            <a:r>
              <a:rPr lang="en-US" sz="3200" dirty="0" smtClean="0"/>
              <a:t>movements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9" name="Straight Arrow Connector 14"/>
          <p:cNvCxnSpPr/>
          <p:nvPr/>
        </p:nvCxnSpPr>
        <p:spPr>
          <a:xfrm flipH="1" flipV="1">
            <a:off x="6300192" y="4725144"/>
            <a:ext cx="108012" cy="648072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/>
          <p:nvPr/>
        </p:nvSpPr>
        <p:spPr>
          <a:xfrm>
            <a:off x="0" y="1740063"/>
            <a:ext cx="295232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b="1" dirty="0">
                <a:solidFill>
                  <a:prstClr val="black"/>
                </a:solidFill>
              </a:rPr>
              <a:t>Case </a:t>
            </a:r>
            <a:r>
              <a:rPr lang="en-GB" sz="1400" b="1" dirty="0" smtClean="0">
                <a:solidFill>
                  <a:prstClr val="black"/>
                </a:solidFill>
              </a:rPr>
              <a:t>2: Alpine Lake</a:t>
            </a:r>
          </a:p>
          <a:p>
            <a:pPr lvl="0">
              <a:spcBef>
                <a:spcPct val="20000"/>
              </a:spcBef>
            </a:pPr>
            <a:r>
              <a:rPr lang="en-GB" sz="1400" dirty="0" smtClean="0">
                <a:solidFill>
                  <a:prstClr val="black"/>
                </a:solidFill>
              </a:rPr>
              <a:t>Lake </a:t>
            </a:r>
            <a:r>
              <a:rPr lang="en-GB" sz="1400" dirty="0">
                <a:solidFill>
                  <a:prstClr val="black"/>
                </a:solidFill>
              </a:rPr>
              <a:t>Thun (Bernese Alps) – </a:t>
            </a:r>
            <a:endParaRPr lang="en-GB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GB" sz="1400" b="1" dirty="0" smtClean="0">
                <a:solidFill>
                  <a:prstClr val="black"/>
                </a:solidFill>
              </a:rPr>
              <a:t>the signature </a:t>
            </a:r>
            <a:r>
              <a:rPr lang="en-GB" sz="1400" b="1" dirty="0">
                <a:solidFill>
                  <a:prstClr val="black"/>
                </a:solidFill>
              </a:rPr>
              <a:t>of impact waves</a:t>
            </a:r>
          </a:p>
        </p:txBody>
      </p:sp>
      <p:cxnSp>
        <p:nvCxnSpPr>
          <p:cNvPr id="11" name="Straight Arrow Connector 8"/>
          <p:cNvCxnSpPr/>
          <p:nvPr/>
        </p:nvCxnSpPr>
        <p:spPr>
          <a:xfrm>
            <a:off x="2195736" y="2780928"/>
            <a:ext cx="1296144" cy="16561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>
            <a:off x="5364088" y="5445224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b="1" dirty="0">
                <a:solidFill>
                  <a:schemeClr val="bg1">
                    <a:lumMod val="65000"/>
                  </a:schemeClr>
                </a:solidFill>
              </a:rPr>
              <a:t>Case </a:t>
            </a:r>
            <a:r>
              <a:rPr lang="en-GB" sz="1400" b="1" dirty="0" smtClean="0">
                <a:solidFill>
                  <a:schemeClr val="bg1">
                    <a:lumMod val="65000"/>
                  </a:schemeClr>
                </a:solidFill>
              </a:rPr>
              <a:t>1: Inner Alpine Lake</a:t>
            </a:r>
          </a:p>
          <a:p>
            <a:pPr lvl="0">
              <a:spcBef>
                <a:spcPct val="20000"/>
              </a:spcBef>
            </a:pP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Lake </a:t>
            </a:r>
            <a:r>
              <a:rPr lang="en-GB" sz="1400" dirty="0" err="1" smtClean="0">
                <a:solidFill>
                  <a:schemeClr val="bg1">
                    <a:lumMod val="65000"/>
                  </a:schemeClr>
                </a:solidFill>
              </a:rPr>
              <a:t>Sils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 (Engadin)</a:t>
            </a:r>
          </a:p>
          <a:p>
            <a:pPr lvl="0">
              <a:spcBef>
                <a:spcPct val="20000"/>
              </a:spcBef>
            </a:pP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sunamigenic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delta collapse and its associated 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tsunami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deposits in and around Lake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Sils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(CH)</a:t>
            </a:r>
          </a:p>
        </p:txBody>
      </p:sp>
    </p:spTree>
    <p:extLst>
      <p:ext uri="{BB962C8B-B14F-4D97-AF65-F5344CB8AC3E}">
        <p14:creationId xmlns:p14="http://schemas.microsoft.com/office/powerpoint/2010/main" val="235229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-101"/>
          <a:stretch/>
        </p:blipFill>
        <p:spPr bwMode="auto">
          <a:xfrm>
            <a:off x="3339875" y="188640"/>
            <a:ext cx="5832000" cy="314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17" y="3324850"/>
            <a:ext cx="4828878" cy="353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4849"/>
            <a:ext cx="4032448" cy="353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" y="339500"/>
            <a:ext cx="3241008" cy="296167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621722" y="0"/>
            <a:ext cx="630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TWT [s]</a:t>
            </a:r>
            <a:endParaRPr lang="en-US" sz="1050" dirty="0"/>
          </a:p>
        </p:txBody>
      </p:sp>
      <p:sp>
        <p:nvSpPr>
          <p:cNvPr id="8" name="TextBox 10"/>
          <p:cNvSpPr txBox="1"/>
          <p:nvPr/>
        </p:nvSpPr>
        <p:spPr>
          <a:xfrm>
            <a:off x="35495" y="-27384"/>
            <a:ext cx="8064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0000"/>
                </a:solidFill>
              </a:rPr>
              <a:t>Kremer et al. (2022): </a:t>
            </a:r>
            <a:r>
              <a:rPr lang="en-US" sz="1100" i="1" dirty="0"/>
              <a:t>Traces of a prehistoric and </a:t>
            </a:r>
            <a:r>
              <a:rPr lang="en-US" sz="1100" i="1" dirty="0" smtClean="0"/>
              <a:t>potentially </a:t>
            </a:r>
            <a:r>
              <a:rPr lang="en-US" sz="1100" i="1" dirty="0" err="1" smtClean="0"/>
              <a:t>tsunamigenic</a:t>
            </a:r>
            <a:r>
              <a:rPr lang="en-US" sz="1100" i="1" dirty="0" smtClean="0"/>
              <a:t> </a:t>
            </a:r>
            <a:r>
              <a:rPr lang="en-US" sz="1100" i="1" dirty="0"/>
              <a:t>mass movement in the </a:t>
            </a:r>
            <a:r>
              <a:rPr lang="en-US" sz="1100" i="1" dirty="0" smtClean="0"/>
              <a:t>sediments of </a:t>
            </a:r>
            <a:r>
              <a:rPr lang="en-US" sz="1100" i="1" dirty="0"/>
              <a:t>Lake Thun (Switzerland)</a:t>
            </a:r>
            <a:endParaRPr lang="en-US" sz="11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9"/>
            <a:ext cx="6264696" cy="418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Seismically</a:t>
            </a:r>
            <a:r>
              <a:rPr lang="en-US" sz="2800" dirty="0"/>
              <a:t> triggered mass movements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9" name="Straight Arrow Connector 14"/>
          <p:cNvCxnSpPr/>
          <p:nvPr/>
        </p:nvCxnSpPr>
        <p:spPr>
          <a:xfrm flipH="1" flipV="1">
            <a:off x="6300192" y="4725144"/>
            <a:ext cx="108012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/>
          <p:nvPr/>
        </p:nvSpPr>
        <p:spPr>
          <a:xfrm>
            <a:off x="5220072" y="5372401"/>
            <a:ext cx="45720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600" b="1" dirty="0"/>
              <a:t>Case </a:t>
            </a:r>
            <a:r>
              <a:rPr lang="en-GB" sz="1600" b="1" dirty="0" smtClean="0"/>
              <a:t>1: Inner Alpine Lake</a:t>
            </a:r>
          </a:p>
          <a:p>
            <a:pPr lvl="0">
              <a:spcBef>
                <a:spcPct val="20000"/>
              </a:spcBef>
            </a:pPr>
            <a:r>
              <a:rPr lang="en-GB" sz="1600" dirty="0" smtClean="0"/>
              <a:t>Lake </a:t>
            </a:r>
            <a:r>
              <a:rPr lang="en-GB" sz="1600" dirty="0" err="1" smtClean="0"/>
              <a:t>Sils</a:t>
            </a:r>
            <a:r>
              <a:rPr lang="en-GB" sz="1600" dirty="0" smtClean="0"/>
              <a:t> (Engadin)</a:t>
            </a:r>
          </a:p>
          <a:p>
            <a:pPr lvl="0">
              <a:spcBef>
                <a:spcPct val="20000"/>
              </a:spcBef>
            </a:pPr>
            <a:r>
              <a:rPr lang="en-GB" sz="1600" dirty="0" smtClean="0"/>
              <a:t>T</a:t>
            </a:r>
            <a:r>
              <a:rPr lang="en-US" sz="1600" dirty="0" err="1"/>
              <a:t>sunamigenic</a:t>
            </a:r>
            <a:r>
              <a:rPr lang="en-US" sz="1600" dirty="0"/>
              <a:t> delta collapse and its associated </a:t>
            </a:r>
            <a:endParaRPr lang="en-US" sz="1600" dirty="0" smtClean="0"/>
          </a:p>
          <a:p>
            <a:pPr lvl="0">
              <a:spcBef>
                <a:spcPct val="20000"/>
              </a:spcBef>
            </a:pPr>
            <a:r>
              <a:rPr lang="en-US" sz="1600" dirty="0" smtClean="0"/>
              <a:t>tsunami </a:t>
            </a:r>
            <a:r>
              <a:rPr lang="en-US" sz="1600" dirty="0"/>
              <a:t>deposits in and around Lake </a:t>
            </a:r>
            <a:r>
              <a:rPr lang="en-US" sz="1600" dirty="0" err="1"/>
              <a:t>Sils</a:t>
            </a:r>
            <a:r>
              <a:rPr lang="en-US" sz="1600" dirty="0"/>
              <a:t> (CH)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1" b="11413"/>
          <a:stretch/>
        </p:blipFill>
        <p:spPr>
          <a:xfrm>
            <a:off x="0" y="0"/>
            <a:ext cx="914400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204-44CD-4EC5-A132-0A09451EBE79}" type="slidenum">
              <a:rPr lang="en-US" smtClean="0"/>
              <a:t>19</a:t>
            </a:fld>
            <a:endParaRPr lang="en-US"/>
          </a:p>
        </p:txBody>
      </p:sp>
      <p:pic>
        <p:nvPicPr>
          <p:cNvPr id="1027" name="Picture 3" descr="X:\PostDoc\Projekte\Sils_Publication_Fabbri\Sils_Bathy_PK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587280"/>
            <a:ext cx="6696742" cy="525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/>
          <p:nvPr/>
        </p:nvSpPr>
        <p:spPr>
          <a:xfrm>
            <a:off x="743096" y="1052736"/>
            <a:ext cx="7488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Lake </a:t>
            </a:r>
            <a:r>
              <a:rPr lang="en-US" sz="2000" b="1" i="1" dirty="0" err="1" smtClean="0"/>
              <a:t>Sils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Multibeam</a:t>
            </a:r>
            <a:r>
              <a:rPr lang="en-US" sz="2000" b="1" i="1" dirty="0" smtClean="0"/>
              <a:t> Bathymetry</a:t>
            </a:r>
            <a:endParaRPr lang="en-US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9003" y="5952872"/>
            <a:ext cx="1255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Unpublished data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614" y="-27383"/>
            <a:ext cx="89548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dirty="0" err="1" smtClean="0"/>
              <a:t>Tsunamigenic</a:t>
            </a:r>
            <a:r>
              <a:rPr lang="en-US" sz="2000" dirty="0" smtClean="0"/>
              <a:t> </a:t>
            </a:r>
            <a:r>
              <a:rPr lang="en-US" sz="2000" dirty="0"/>
              <a:t>delta collapse and its associated </a:t>
            </a:r>
          </a:p>
          <a:p>
            <a:pPr lvl="0">
              <a:spcBef>
                <a:spcPct val="20000"/>
              </a:spcBef>
            </a:pPr>
            <a:r>
              <a:rPr lang="en-US" sz="2000" dirty="0"/>
              <a:t>tsunami deposits in and around Lake </a:t>
            </a:r>
            <a:r>
              <a:rPr lang="en-US" sz="2000" dirty="0" err="1"/>
              <a:t>Sils</a:t>
            </a:r>
            <a:r>
              <a:rPr lang="en-US" sz="2000" dirty="0"/>
              <a:t> (CH)</a:t>
            </a:r>
          </a:p>
          <a:p>
            <a:pPr lvl="0">
              <a:spcBef>
                <a:spcPct val="20000"/>
              </a:spcBef>
            </a:pPr>
            <a:r>
              <a:rPr lang="en-GB" sz="2000" b="1" dirty="0" smtClean="0">
                <a:solidFill>
                  <a:prstClr val="black"/>
                </a:solidFill>
              </a:rPr>
              <a:t>-&gt; Delta collapse </a:t>
            </a:r>
            <a:r>
              <a:rPr lang="en-GB" sz="2000" dirty="0" smtClean="0">
                <a:solidFill>
                  <a:prstClr val="black"/>
                </a:solidFill>
              </a:rPr>
              <a:t>(</a:t>
            </a:r>
            <a:r>
              <a:rPr lang="en-US" sz="2000" dirty="0" smtClean="0"/>
              <a:t>548–797 </a:t>
            </a:r>
            <a:r>
              <a:rPr lang="en-US" sz="2000" dirty="0" err="1"/>
              <a:t>cal</a:t>
            </a:r>
            <a:r>
              <a:rPr lang="en-US" sz="2000" dirty="0"/>
              <a:t> </a:t>
            </a:r>
            <a:r>
              <a:rPr lang="en-US" sz="2000" dirty="0" smtClean="0"/>
              <a:t>CE)</a:t>
            </a:r>
            <a:endParaRPr lang="en-GB" sz="200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194416" y="1700808"/>
            <a:ext cx="1356581" cy="446572"/>
            <a:chOff x="7236296" y="946538"/>
            <a:chExt cx="1979712" cy="6517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424" y="946538"/>
              <a:ext cx="1748865" cy="6517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36296" y="1395209"/>
              <a:ext cx="1979712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m 	             70.5 m  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3491880" y="6680745"/>
            <a:ext cx="2952328" cy="0"/>
          </a:xfrm>
          <a:prstGeom prst="line">
            <a:avLst/>
          </a:prstGeom>
          <a:ln w="158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01269" y="632070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6" name="Gerade Verbindung mit Pfeil 5"/>
          <p:cNvCxnSpPr/>
          <p:nvPr/>
        </p:nvCxnSpPr>
        <p:spPr>
          <a:xfrm flipH="1" flipV="1">
            <a:off x="4968044" y="4365104"/>
            <a:ext cx="2556284" cy="100811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524517" y="5253488"/>
            <a:ext cx="78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 Delta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5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204-44CD-4EC5-A132-0A09451EBE79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42145"/>
            <a:ext cx="7488832" cy="50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Bathymetry Overview of Switzerland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8" y="3303442"/>
            <a:ext cx="1207833" cy="356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-36512" y="2696744"/>
            <a:ext cx="1940659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b="1" dirty="0" smtClean="0"/>
              <a:t>Based on avg. lake</a:t>
            </a:r>
          </a:p>
          <a:p>
            <a:pPr lvl="0">
              <a:spcBef>
                <a:spcPct val="20000"/>
              </a:spcBef>
            </a:pPr>
            <a:r>
              <a:rPr lang="en-GB" b="1" dirty="0" smtClean="0"/>
              <a:t> water level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952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204-44CD-4EC5-A132-0A09451EBE79}" type="slidenum">
              <a:rPr lang="en-US" smtClean="0"/>
              <a:t>20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18" y="2420888"/>
            <a:ext cx="9161141" cy="428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412776" y="2020778"/>
            <a:ext cx="7488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Tsunami-wave modelling</a:t>
            </a:r>
            <a:endParaRPr lang="en-US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35495" y="6623774"/>
            <a:ext cx="90947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0000"/>
                </a:solidFill>
              </a:rPr>
              <a:t>Nigg et al. (2021): </a:t>
            </a:r>
            <a:r>
              <a:rPr lang="en-US" sz="1100" i="1" dirty="0"/>
              <a:t>A </a:t>
            </a:r>
            <a:r>
              <a:rPr lang="en-US" sz="1100" i="1" dirty="0" err="1"/>
              <a:t>tsunamigenic</a:t>
            </a:r>
            <a:r>
              <a:rPr lang="en-US" sz="1100" i="1" dirty="0"/>
              <a:t> delta collapse and </a:t>
            </a:r>
            <a:r>
              <a:rPr lang="en-US" sz="1100" i="1" dirty="0" smtClean="0"/>
              <a:t>its associated tsunami deposits </a:t>
            </a:r>
            <a:r>
              <a:rPr lang="en-US" sz="1100" i="1" dirty="0"/>
              <a:t>in and around Lake </a:t>
            </a:r>
            <a:r>
              <a:rPr lang="en-US" sz="1100" i="1" dirty="0" err="1"/>
              <a:t>Sils</a:t>
            </a:r>
            <a:r>
              <a:rPr lang="en-US" sz="1100" i="1" dirty="0"/>
              <a:t>, Switzerland</a:t>
            </a:r>
            <a:endParaRPr lang="en-US" sz="1100" i="1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50608" r="887" b="649"/>
          <a:stretch/>
        </p:blipFill>
        <p:spPr bwMode="auto">
          <a:xfrm>
            <a:off x="3203848" y="44625"/>
            <a:ext cx="5930982" cy="230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9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22" y="2924944"/>
            <a:ext cx="3241008" cy="29616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419872" cy="22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Rockfall</a:t>
            </a:r>
            <a:r>
              <a:rPr lang="en-US" sz="2800" b="1" dirty="0" smtClean="0"/>
              <a:t>-</a:t>
            </a:r>
            <a:r>
              <a:rPr lang="en-US" sz="2800" dirty="0" smtClean="0"/>
              <a:t>triggered </a:t>
            </a:r>
            <a:r>
              <a:rPr lang="en-US" sz="2800" dirty="0"/>
              <a:t>mass movements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9" name="Straight Arrow Connector 14"/>
          <p:cNvCxnSpPr/>
          <p:nvPr/>
        </p:nvCxnSpPr>
        <p:spPr>
          <a:xfrm flipH="1">
            <a:off x="1331640" y="1412776"/>
            <a:ext cx="2736304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/>
          <p:nvPr/>
        </p:nvSpPr>
        <p:spPr>
          <a:xfrm>
            <a:off x="4067944" y="1196752"/>
            <a:ext cx="496855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600" b="1"/>
              <a:t>Case </a:t>
            </a:r>
            <a:r>
              <a:rPr lang="en-GB" sz="1600" b="1" dirty="0"/>
              <a:t>2</a:t>
            </a:r>
            <a:r>
              <a:rPr lang="en-GB" sz="1600" b="1" smtClean="0"/>
              <a:t>: </a:t>
            </a:r>
            <a:r>
              <a:rPr lang="en-GB" sz="1600" b="1" dirty="0" smtClean="0"/>
              <a:t>Alpine Lake</a:t>
            </a:r>
          </a:p>
          <a:p>
            <a:pPr lvl="0">
              <a:spcBef>
                <a:spcPct val="20000"/>
              </a:spcBef>
            </a:pPr>
            <a:r>
              <a:rPr lang="en-GB" sz="1600" dirty="0">
                <a:solidFill>
                  <a:prstClr val="black"/>
                </a:solidFill>
              </a:rPr>
              <a:t>Lake Thun (Bernese Alps) </a:t>
            </a:r>
            <a:r>
              <a:rPr lang="en-GB" sz="1600" dirty="0" smtClean="0">
                <a:solidFill>
                  <a:prstClr val="black"/>
                </a:solidFill>
              </a:rPr>
              <a:t>–  ~2500 </a:t>
            </a:r>
            <a:r>
              <a:rPr lang="en-GB" sz="1600" dirty="0" err="1" smtClean="0">
                <a:solidFill>
                  <a:prstClr val="black"/>
                </a:solidFill>
              </a:rPr>
              <a:t>cal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yrs</a:t>
            </a:r>
            <a:r>
              <a:rPr lang="en-GB" sz="1600" dirty="0" smtClean="0">
                <a:solidFill>
                  <a:prstClr val="black"/>
                </a:solidFill>
              </a:rPr>
              <a:t> BP </a:t>
            </a:r>
            <a:endParaRPr lang="en-GB" sz="16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GB" sz="1600" b="1" dirty="0">
                <a:solidFill>
                  <a:prstClr val="black"/>
                </a:solidFill>
              </a:rPr>
              <a:t>the signature of impact waves</a:t>
            </a:r>
          </a:p>
        </p:txBody>
      </p:sp>
      <p:grpSp>
        <p:nvGrpSpPr>
          <p:cNvPr id="14" name="Group 12"/>
          <p:cNvGrpSpPr/>
          <p:nvPr/>
        </p:nvGrpSpPr>
        <p:grpSpPr>
          <a:xfrm>
            <a:off x="7214104" y="2253919"/>
            <a:ext cx="2038416" cy="671025"/>
            <a:chOff x="7236296" y="946538"/>
            <a:chExt cx="1979712" cy="651700"/>
          </a:xfrm>
        </p:grpSpPr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424" y="946538"/>
              <a:ext cx="1748865" cy="651700"/>
            </a:xfrm>
            <a:prstGeom prst="rect">
              <a:avLst/>
            </a:prstGeom>
          </p:spPr>
        </p:pic>
        <p:sp>
          <p:nvSpPr>
            <p:cNvPr id="16" name="TextBox 14"/>
            <p:cNvSpPr txBox="1"/>
            <p:nvPr/>
          </p:nvSpPr>
          <p:spPr>
            <a:xfrm>
              <a:off x="7236296" y="1395209"/>
              <a:ext cx="1979712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m 	             217  m  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3707904" y="24836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Ralligen</a:t>
            </a:r>
            <a:r>
              <a:rPr lang="en-US" dirty="0" smtClean="0"/>
              <a:t> </a:t>
            </a:r>
            <a:r>
              <a:rPr lang="en-US" dirty="0" err="1" smtClean="0"/>
              <a:t>Rockfall</a:t>
            </a:r>
            <a:r>
              <a:rPr lang="en-US" dirty="0" smtClean="0"/>
              <a:t> deposits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6084168" y="6597352"/>
            <a:ext cx="1466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(Kremer et al., 2022)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5508104" y="2852936"/>
            <a:ext cx="1440160" cy="22322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0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22" y="2924944"/>
            <a:ext cx="3241008" cy="29616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419872" cy="22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Rockfall</a:t>
            </a:r>
            <a:r>
              <a:rPr lang="en-US" sz="2800" b="1" dirty="0" smtClean="0"/>
              <a:t>-</a:t>
            </a:r>
            <a:r>
              <a:rPr lang="en-US" sz="2800" dirty="0" smtClean="0"/>
              <a:t>triggered </a:t>
            </a:r>
            <a:r>
              <a:rPr lang="en-US" sz="2800" dirty="0"/>
              <a:t>mass movements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9" name="Straight Arrow Connector 14"/>
          <p:cNvCxnSpPr/>
          <p:nvPr/>
        </p:nvCxnSpPr>
        <p:spPr>
          <a:xfrm flipH="1">
            <a:off x="1331640" y="1412776"/>
            <a:ext cx="2736304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/>
          <p:nvPr/>
        </p:nvSpPr>
        <p:spPr>
          <a:xfrm>
            <a:off x="4067944" y="1196752"/>
            <a:ext cx="496855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600" b="1" dirty="0"/>
              <a:t>Case 2</a:t>
            </a:r>
            <a:r>
              <a:rPr lang="en-GB" sz="1600" b="1" dirty="0" smtClean="0"/>
              <a:t>: Alpine Lake</a:t>
            </a:r>
          </a:p>
          <a:p>
            <a:pPr lvl="0">
              <a:spcBef>
                <a:spcPct val="20000"/>
              </a:spcBef>
            </a:pPr>
            <a:r>
              <a:rPr lang="en-GB" sz="1600" dirty="0">
                <a:solidFill>
                  <a:prstClr val="black"/>
                </a:solidFill>
              </a:rPr>
              <a:t>Lake Thun (Bernese Alps) </a:t>
            </a:r>
            <a:r>
              <a:rPr lang="en-GB" sz="1600" dirty="0" smtClean="0">
                <a:solidFill>
                  <a:prstClr val="black"/>
                </a:solidFill>
              </a:rPr>
              <a:t>–  ~2500 </a:t>
            </a:r>
            <a:r>
              <a:rPr lang="en-GB" sz="1600" dirty="0" err="1" smtClean="0">
                <a:solidFill>
                  <a:prstClr val="black"/>
                </a:solidFill>
              </a:rPr>
              <a:t>cal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yrs</a:t>
            </a:r>
            <a:r>
              <a:rPr lang="en-GB" sz="1600" dirty="0" smtClean="0">
                <a:solidFill>
                  <a:prstClr val="black"/>
                </a:solidFill>
              </a:rPr>
              <a:t> BP </a:t>
            </a:r>
            <a:endParaRPr lang="en-GB" sz="16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GB" sz="1600" b="1" dirty="0">
                <a:solidFill>
                  <a:prstClr val="black"/>
                </a:solidFill>
              </a:rPr>
              <a:t>the signature of impact waves</a:t>
            </a:r>
          </a:p>
        </p:txBody>
      </p:sp>
      <p:grpSp>
        <p:nvGrpSpPr>
          <p:cNvPr id="14" name="Group 12"/>
          <p:cNvGrpSpPr/>
          <p:nvPr/>
        </p:nvGrpSpPr>
        <p:grpSpPr>
          <a:xfrm>
            <a:off x="7214104" y="2253919"/>
            <a:ext cx="2038416" cy="671025"/>
            <a:chOff x="7236296" y="946538"/>
            <a:chExt cx="1979712" cy="651700"/>
          </a:xfrm>
        </p:grpSpPr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424" y="946538"/>
              <a:ext cx="1748865" cy="651700"/>
            </a:xfrm>
            <a:prstGeom prst="rect">
              <a:avLst/>
            </a:prstGeom>
          </p:spPr>
        </p:pic>
        <p:sp>
          <p:nvSpPr>
            <p:cNvPr id="16" name="TextBox 14"/>
            <p:cNvSpPr txBox="1"/>
            <p:nvPr/>
          </p:nvSpPr>
          <p:spPr>
            <a:xfrm>
              <a:off x="7236296" y="1395209"/>
              <a:ext cx="1979712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m 	             217  m  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3707904" y="24836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Ralligen</a:t>
            </a:r>
            <a:r>
              <a:rPr lang="en-US" dirty="0" smtClean="0"/>
              <a:t> </a:t>
            </a:r>
            <a:r>
              <a:rPr lang="en-US" dirty="0" err="1" smtClean="0"/>
              <a:t>Rockfall</a:t>
            </a:r>
            <a:r>
              <a:rPr lang="en-US" dirty="0" smtClean="0"/>
              <a:t> deposits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-101"/>
          <a:stretch/>
        </p:blipFill>
        <p:spPr bwMode="auto">
          <a:xfrm>
            <a:off x="2391916" y="4941075"/>
            <a:ext cx="3620244" cy="194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45" y="2986719"/>
            <a:ext cx="2671085" cy="195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6084168" y="6597352"/>
            <a:ext cx="1466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(Kremer et al., 2022)</a:t>
            </a:r>
          </a:p>
        </p:txBody>
      </p:sp>
      <p:sp>
        <p:nvSpPr>
          <p:cNvPr id="18" name="Rechteck 17"/>
          <p:cNvSpPr/>
          <p:nvPr/>
        </p:nvSpPr>
        <p:spPr>
          <a:xfrm>
            <a:off x="0" y="3746063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Rockfall</a:t>
            </a:r>
            <a:r>
              <a:rPr lang="en-US" b="1" dirty="0" smtClean="0"/>
              <a:t> deposits in the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Deformed underlying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Signature of impact wave</a:t>
            </a:r>
            <a:endParaRPr lang="en-US" dirty="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5508104" y="2852936"/>
            <a:ext cx="1440160" cy="22322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5220072" y="2852936"/>
            <a:ext cx="296416" cy="7920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7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204-44CD-4EC5-A132-0A09451EBE79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Bathymetry Overview of Switzerland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419872" cy="22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" y="879464"/>
            <a:ext cx="473648" cy="139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617641" y="1538208"/>
            <a:ext cx="5526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Seismically</a:t>
            </a:r>
            <a:r>
              <a:rPr lang="en-US" dirty="0"/>
              <a:t> triggered mass movements (e.g. EQ)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Climatically</a:t>
            </a:r>
            <a:r>
              <a:rPr lang="en-US" dirty="0"/>
              <a:t> triggered mass movements (e.g. floods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Rockfall</a:t>
            </a:r>
            <a:r>
              <a:rPr lang="en-US" dirty="0"/>
              <a:t>-triggered mass </a:t>
            </a:r>
            <a:r>
              <a:rPr lang="en-US" dirty="0" smtClean="0"/>
              <a:t>movements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Spontaneously</a:t>
            </a:r>
            <a:r>
              <a:rPr lang="en-US" dirty="0" smtClean="0"/>
              <a:t> </a:t>
            </a:r>
            <a:r>
              <a:rPr lang="en-US" dirty="0"/>
              <a:t>triggered mass movements </a:t>
            </a:r>
            <a:r>
              <a:rPr lang="en-US" dirty="0" smtClean="0"/>
              <a:t>              (</a:t>
            </a:r>
            <a:r>
              <a:rPr lang="en-US" dirty="0"/>
              <a:t>no apparent trigger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2" name="Rechteck 1"/>
          <p:cNvSpPr/>
          <p:nvPr/>
        </p:nvSpPr>
        <p:spPr>
          <a:xfrm>
            <a:off x="395536" y="4581128"/>
            <a:ext cx="62646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Typical </a:t>
            </a:r>
            <a:r>
              <a:rPr lang="en-US" dirty="0" smtClean="0"/>
              <a:t>deltaic mass movement related questions </a:t>
            </a:r>
            <a:r>
              <a:rPr lang="en-US" dirty="0" smtClean="0"/>
              <a:t>are: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Where do slope failures in </a:t>
            </a:r>
            <a:r>
              <a:rPr lang="en-US" dirty="0" smtClean="0"/>
              <a:t>deltas (delta collapses) </a:t>
            </a:r>
            <a:r>
              <a:rPr lang="en-US" dirty="0"/>
              <a:t>occur?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sediment types are </a:t>
            </a:r>
            <a:r>
              <a:rPr lang="en-US" dirty="0"/>
              <a:t>responsible for </a:t>
            </a:r>
            <a:r>
              <a:rPr lang="en-US" dirty="0" smtClean="0"/>
              <a:t>delta failures?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What type of </a:t>
            </a:r>
            <a:r>
              <a:rPr lang="en-US" dirty="0" smtClean="0"/>
              <a:t>failure exist and how do they occur?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What type of deposit is produced?</a:t>
            </a:r>
          </a:p>
        </p:txBody>
      </p:sp>
    </p:spTree>
    <p:extLst>
      <p:ext uri="{BB962C8B-B14F-4D97-AF65-F5344CB8AC3E}">
        <p14:creationId xmlns:p14="http://schemas.microsoft.com/office/powerpoint/2010/main" val="29362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419872" cy="22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smtClean="0"/>
              <a:t>Seismically</a:t>
            </a:r>
            <a:r>
              <a:rPr lang="en-US" sz="2800" dirty="0" smtClean="0"/>
              <a:t> triggered </a:t>
            </a:r>
            <a:r>
              <a:rPr lang="en-US" sz="2800" dirty="0"/>
              <a:t>mass movements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9" name="Straight Arrow Connector 14"/>
          <p:cNvCxnSpPr/>
          <p:nvPr/>
        </p:nvCxnSpPr>
        <p:spPr>
          <a:xfrm flipH="1">
            <a:off x="2987824" y="2132856"/>
            <a:ext cx="954106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/>
          <p:nvPr/>
        </p:nvSpPr>
        <p:spPr>
          <a:xfrm>
            <a:off x="4067944" y="1196752"/>
            <a:ext cx="496855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600" b="1" dirty="0"/>
              <a:t>Case 1</a:t>
            </a:r>
            <a:r>
              <a:rPr lang="en-GB" sz="1600" b="1" dirty="0" smtClean="0"/>
              <a:t>: Inner Alpine Lake</a:t>
            </a:r>
          </a:p>
          <a:p>
            <a:pPr>
              <a:spcBef>
                <a:spcPct val="20000"/>
              </a:spcBef>
            </a:pPr>
            <a:r>
              <a:rPr lang="en-GB" sz="1600" dirty="0" smtClean="0"/>
              <a:t>Lake </a:t>
            </a:r>
            <a:r>
              <a:rPr lang="en-GB" sz="1600" dirty="0" err="1" smtClean="0"/>
              <a:t>Sils</a:t>
            </a:r>
            <a:r>
              <a:rPr lang="en-GB" sz="1600" dirty="0" smtClean="0"/>
              <a:t> (Engadin) – Isola Delta Collapse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US" sz="1600" dirty="0"/>
              <a:t>548–797 </a:t>
            </a:r>
            <a:r>
              <a:rPr lang="en-US" sz="1600" dirty="0" err="1"/>
              <a:t>cal</a:t>
            </a:r>
            <a:r>
              <a:rPr lang="en-US" sz="1600" dirty="0"/>
              <a:t> CE</a:t>
            </a:r>
            <a:r>
              <a:rPr lang="en-US" sz="1600" dirty="0" smtClean="0"/>
              <a:t>)</a:t>
            </a:r>
            <a:endParaRPr lang="en-GB" sz="1600" dirty="0" smtClean="0"/>
          </a:p>
          <a:p>
            <a:pPr lvl="0">
              <a:spcBef>
                <a:spcPct val="20000"/>
              </a:spcBef>
            </a:pPr>
            <a:r>
              <a:rPr lang="en-GB" sz="1600" dirty="0" smtClean="0"/>
              <a:t>T</a:t>
            </a:r>
            <a:r>
              <a:rPr lang="en-US" sz="1600" dirty="0" err="1"/>
              <a:t>sunamigenic</a:t>
            </a:r>
            <a:r>
              <a:rPr lang="en-US" sz="1600" dirty="0"/>
              <a:t> delta collapse and its associated </a:t>
            </a:r>
            <a:endParaRPr lang="en-US" sz="1600" dirty="0" smtClean="0"/>
          </a:p>
          <a:p>
            <a:pPr lvl="0">
              <a:spcBef>
                <a:spcPct val="20000"/>
              </a:spcBef>
            </a:pPr>
            <a:r>
              <a:rPr lang="en-US" sz="1600" dirty="0" smtClean="0"/>
              <a:t>tsunami </a:t>
            </a:r>
            <a:r>
              <a:rPr lang="en-US" sz="1600" dirty="0"/>
              <a:t>deposits in and around Lake </a:t>
            </a:r>
            <a:r>
              <a:rPr lang="en-US" sz="1600" dirty="0" err="1"/>
              <a:t>Sils</a:t>
            </a:r>
            <a:r>
              <a:rPr lang="en-US" sz="1600" dirty="0"/>
              <a:t> (CH)</a:t>
            </a:r>
          </a:p>
        </p:txBody>
      </p:sp>
      <p:pic>
        <p:nvPicPr>
          <p:cNvPr id="12" name="Picture 3" descr="X:\PostDoc\Projekte\Sils_Publication_Fabbri\Sils_Bathy_PK2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86719"/>
            <a:ext cx="4968552" cy="389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2"/>
          <p:cNvGrpSpPr/>
          <p:nvPr/>
        </p:nvGrpSpPr>
        <p:grpSpPr>
          <a:xfrm>
            <a:off x="7214104" y="2320847"/>
            <a:ext cx="2038416" cy="671025"/>
            <a:chOff x="7236296" y="946538"/>
            <a:chExt cx="1979712" cy="651700"/>
          </a:xfrm>
        </p:grpSpPr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424" y="946538"/>
              <a:ext cx="1748865" cy="651700"/>
            </a:xfrm>
            <a:prstGeom prst="rect">
              <a:avLst/>
            </a:prstGeom>
          </p:spPr>
        </p:pic>
        <p:sp>
          <p:nvSpPr>
            <p:cNvPr id="16" name="TextBox 14"/>
            <p:cNvSpPr txBox="1"/>
            <p:nvPr/>
          </p:nvSpPr>
          <p:spPr>
            <a:xfrm>
              <a:off x="7236296" y="1395209"/>
              <a:ext cx="1979712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m 	             70.5 m  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5"/>
          <p:cNvCxnSpPr/>
          <p:nvPr/>
        </p:nvCxnSpPr>
        <p:spPr>
          <a:xfrm>
            <a:off x="7560332" y="6444400"/>
            <a:ext cx="1116124" cy="0"/>
          </a:xfrm>
          <a:prstGeom prst="line">
            <a:avLst/>
          </a:prstGeom>
          <a:ln w="158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6"/>
          <p:cNvSpPr txBox="1"/>
          <p:nvPr/>
        </p:nvSpPr>
        <p:spPr>
          <a:xfrm>
            <a:off x="7784873" y="6156012"/>
            <a:ext cx="96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5220072" y="2986719"/>
            <a:ext cx="2052228" cy="173842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4121950" y="2617387"/>
            <a:ext cx="333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 Delta </a:t>
            </a:r>
            <a:r>
              <a:rPr lang="en-US" sz="1200" dirty="0" smtClean="0"/>
              <a:t>(</a:t>
            </a:r>
            <a:r>
              <a:rPr lang="en-US" sz="1200" i="1" dirty="0" smtClean="0"/>
              <a:t>Fabbri et al., in prep</a:t>
            </a:r>
            <a:r>
              <a:rPr lang="en-US" sz="1200" dirty="0" smtClean="0"/>
              <a:t>.)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728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419872" cy="22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smtClean="0"/>
              <a:t>Seismically</a:t>
            </a:r>
            <a:r>
              <a:rPr lang="en-US" sz="2800" dirty="0" smtClean="0"/>
              <a:t> triggered </a:t>
            </a:r>
            <a:r>
              <a:rPr lang="en-US" sz="2800" dirty="0"/>
              <a:t>mass movements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9" name="Straight Arrow Connector 14"/>
          <p:cNvCxnSpPr/>
          <p:nvPr/>
        </p:nvCxnSpPr>
        <p:spPr>
          <a:xfrm flipH="1">
            <a:off x="2987824" y="1412776"/>
            <a:ext cx="1080120" cy="12241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/>
          <p:nvPr/>
        </p:nvSpPr>
        <p:spPr>
          <a:xfrm>
            <a:off x="4067944" y="1196752"/>
            <a:ext cx="496855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600" b="1" dirty="0"/>
              <a:t>Case 1</a:t>
            </a:r>
            <a:r>
              <a:rPr lang="en-GB" sz="1600" b="1" dirty="0" smtClean="0"/>
              <a:t>: Inner Alpine Lake</a:t>
            </a:r>
          </a:p>
          <a:p>
            <a:pPr>
              <a:spcBef>
                <a:spcPct val="20000"/>
              </a:spcBef>
            </a:pPr>
            <a:r>
              <a:rPr lang="en-GB" sz="1600" dirty="0" smtClean="0"/>
              <a:t>Lake </a:t>
            </a:r>
            <a:r>
              <a:rPr lang="en-GB" sz="1600" dirty="0" err="1" smtClean="0"/>
              <a:t>Sils</a:t>
            </a:r>
            <a:r>
              <a:rPr lang="en-GB" sz="1600" dirty="0" smtClean="0"/>
              <a:t> (Engadin) – Isola Delta Collapse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US" sz="1600" dirty="0"/>
              <a:t>548–797 </a:t>
            </a:r>
            <a:r>
              <a:rPr lang="en-US" sz="1600" dirty="0" err="1"/>
              <a:t>cal</a:t>
            </a:r>
            <a:r>
              <a:rPr lang="en-US" sz="1600" dirty="0"/>
              <a:t> CE</a:t>
            </a:r>
            <a:r>
              <a:rPr lang="en-US" sz="1600" dirty="0" smtClean="0"/>
              <a:t>)</a:t>
            </a:r>
            <a:endParaRPr lang="en-GB" sz="1600" dirty="0" smtClean="0"/>
          </a:p>
          <a:p>
            <a:pPr lvl="0">
              <a:spcBef>
                <a:spcPct val="20000"/>
              </a:spcBef>
            </a:pPr>
            <a:r>
              <a:rPr lang="en-GB" sz="1600" dirty="0" smtClean="0"/>
              <a:t>T</a:t>
            </a:r>
            <a:r>
              <a:rPr lang="en-US" sz="1600" dirty="0" err="1"/>
              <a:t>sunamigenic</a:t>
            </a:r>
            <a:r>
              <a:rPr lang="en-US" sz="1600" dirty="0"/>
              <a:t> delta collapse and its associated </a:t>
            </a:r>
            <a:endParaRPr lang="en-US" sz="1600" dirty="0" smtClean="0"/>
          </a:p>
          <a:p>
            <a:pPr lvl="0">
              <a:spcBef>
                <a:spcPct val="20000"/>
              </a:spcBef>
            </a:pPr>
            <a:r>
              <a:rPr lang="en-US" sz="1600" dirty="0" smtClean="0"/>
              <a:t>tsunami </a:t>
            </a:r>
            <a:r>
              <a:rPr lang="en-US" sz="1600" dirty="0"/>
              <a:t>deposits in and around Lake </a:t>
            </a:r>
            <a:r>
              <a:rPr lang="en-US" sz="1600" dirty="0" err="1"/>
              <a:t>Sils</a:t>
            </a:r>
            <a:r>
              <a:rPr lang="en-US" sz="1600" dirty="0"/>
              <a:t> (CH)</a:t>
            </a:r>
          </a:p>
        </p:txBody>
      </p:sp>
      <p:pic>
        <p:nvPicPr>
          <p:cNvPr id="12" name="Picture 3" descr="X:\PostDoc\Projekte\Sils_Publication_Fabbri\Sils_Bathy_PK2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86719"/>
            <a:ext cx="4968552" cy="389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2"/>
          <p:cNvGrpSpPr/>
          <p:nvPr/>
        </p:nvGrpSpPr>
        <p:grpSpPr>
          <a:xfrm>
            <a:off x="7214104" y="2320847"/>
            <a:ext cx="2038416" cy="671025"/>
            <a:chOff x="7236296" y="946538"/>
            <a:chExt cx="1979712" cy="651700"/>
          </a:xfrm>
        </p:grpSpPr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424" y="946538"/>
              <a:ext cx="1748865" cy="651700"/>
            </a:xfrm>
            <a:prstGeom prst="rect">
              <a:avLst/>
            </a:prstGeom>
          </p:spPr>
        </p:pic>
        <p:sp>
          <p:nvSpPr>
            <p:cNvPr id="16" name="TextBox 14"/>
            <p:cNvSpPr txBox="1"/>
            <p:nvPr/>
          </p:nvSpPr>
          <p:spPr>
            <a:xfrm>
              <a:off x="7236296" y="1395209"/>
              <a:ext cx="1979712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m 	             70.5 m  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5"/>
          <p:cNvCxnSpPr/>
          <p:nvPr/>
        </p:nvCxnSpPr>
        <p:spPr>
          <a:xfrm>
            <a:off x="7560332" y="6444400"/>
            <a:ext cx="1116124" cy="0"/>
          </a:xfrm>
          <a:prstGeom prst="line">
            <a:avLst/>
          </a:prstGeom>
          <a:ln w="158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6"/>
          <p:cNvSpPr txBox="1"/>
          <p:nvPr/>
        </p:nvSpPr>
        <p:spPr>
          <a:xfrm>
            <a:off x="7784873" y="6156012"/>
            <a:ext cx="96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5220072" y="2986719"/>
            <a:ext cx="2052228" cy="173842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121950" y="2617387"/>
            <a:ext cx="333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 Delta </a:t>
            </a:r>
            <a:r>
              <a:rPr lang="en-US" sz="1200" dirty="0" smtClean="0"/>
              <a:t>(</a:t>
            </a:r>
            <a:r>
              <a:rPr lang="en-US" sz="1200" i="1" dirty="0" smtClean="0"/>
              <a:t>Fabbri et al., in prep</a:t>
            </a:r>
            <a:r>
              <a:rPr lang="en-US" sz="1200" dirty="0" smtClean="0"/>
              <a:t>.)</a:t>
            </a:r>
            <a:endParaRPr lang="en-US" sz="1200" dirty="0"/>
          </a:p>
        </p:txBody>
      </p:sp>
      <p:sp>
        <p:nvSpPr>
          <p:cNvPr id="28" name="Rechteck 27"/>
          <p:cNvSpPr/>
          <p:nvPr/>
        </p:nvSpPr>
        <p:spPr>
          <a:xfrm>
            <a:off x="0" y="3746063"/>
            <a:ext cx="42119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Multiple</a:t>
            </a:r>
            <a:r>
              <a:rPr lang="en-US" dirty="0" smtClean="0"/>
              <a:t> </a:t>
            </a:r>
            <a:r>
              <a:rPr lang="en-US" dirty="0"/>
              <a:t>subaquatic </a:t>
            </a:r>
            <a:r>
              <a:rPr lang="en-US" b="1" dirty="0"/>
              <a:t>mass movements </a:t>
            </a:r>
            <a:r>
              <a:rPr lang="en-US" b="1" dirty="0" smtClean="0"/>
              <a:t> in nearby Lake </a:t>
            </a:r>
            <a:r>
              <a:rPr lang="en-US" b="1" dirty="0" err="1" smtClean="0"/>
              <a:t>Silvaplana</a:t>
            </a:r>
            <a:r>
              <a:rPr lang="en-US" b="1" dirty="0" smtClean="0"/>
              <a:t> (</a:t>
            </a:r>
            <a:r>
              <a:rPr lang="en-US" sz="1400" dirty="0" smtClean="0"/>
              <a:t>Bellwald </a:t>
            </a:r>
            <a:r>
              <a:rPr lang="en-US" sz="1400" dirty="0"/>
              <a:t>2012 in Kremer et al. </a:t>
            </a:r>
            <a:r>
              <a:rPr lang="en-US" sz="1400" dirty="0" smtClean="0"/>
              <a:t>2017)</a:t>
            </a: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Contemporaneously</a:t>
            </a:r>
            <a:r>
              <a:rPr lang="en-US" dirty="0"/>
              <a:t> </a:t>
            </a:r>
            <a:r>
              <a:rPr lang="en-US" dirty="0" smtClean="0"/>
              <a:t>(~ 530 CE; </a:t>
            </a:r>
            <a:r>
              <a:rPr lang="en-US" sz="1400" i="1" dirty="0" err="1" smtClean="0"/>
              <a:t>Fanetti</a:t>
            </a:r>
            <a:r>
              <a:rPr lang="en-US" sz="1400" i="1" dirty="0" smtClean="0"/>
              <a:t> et al. 2008</a:t>
            </a:r>
            <a:r>
              <a:rPr lang="en-US" i="1" dirty="0" smtClean="0"/>
              <a:t>)  </a:t>
            </a:r>
            <a:r>
              <a:rPr lang="en-US" dirty="0" smtClean="0"/>
              <a:t>large </a:t>
            </a:r>
            <a:r>
              <a:rPr lang="en-US" dirty="0"/>
              <a:t>mass-movement deposit in </a:t>
            </a:r>
            <a:r>
              <a:rPr lang="en-US" b="1" dirty="0" smtClean="0"/>
              <a:t>Lake Como </a:t>
            </a:r>
            <a:r>
              <a:rPr lang="en-US" dirty="0" smtClean="0"/>
              <a:t>(60 km south)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multiple coevally</a:t>
            </a:r>
            <a:r>
              <a:rPr lang="en-US" dirty="0"/>
              <a:t> triggered mass movements deposited along the same horizon </a:t>
            </a:r>
            <a:r>
              <a:rPr lang="en-US" b="1" dirty="0"/>
              <a:t>within a restricted basin </a:t>
            </a:r>
            <a:r>
              <a:rPr lang="en-US" dirty="0"/>
              <a:t>and in different </a:t>
            </a:r>
            <a:r>
              <a:rPr lang="en-US" dirty="0" smtClean="0"/>
              <a:t>lakes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-&gt; earthquake-triggered</a:t>
            </a:r>
            <a:r>
              <a:rPr lang="en-US" dirty="0" smtClean="0"/>
              <a:t> collapse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419872" cy="22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Spontaneously </a:t>
            </a:r>
            <a:r>
              <a:rPr lang="en-US" sz="2800" dirty="0" smtClean="0"/>
              <a:t>triggered</a:t>
            </a:r>
            <a:r>
              <a:rPr lang="en-US" sz="2800" b="1" dirty="0" smtClean="0"/>
              <a:t> </a:t>
            </a:r>
            <a:r>
              <a:rPr lang="en-US" sz="2800" dirty="0" smtClean="0"/>
              <a:t>mass </a:t>
            </a:r>
            <a:r>
              <a:rPr lang="en-US" sz="2800" dirty="0"/>
              <a:t>movements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9" name="Straight Arrow Connector 14"/>
          <p:cNvCxnSpPr/>
          <p:nvPr/>
        </p:nvCxnSpPr>
        <p:spPr>
          <a:xfrm flipH="1">
            <a:off x="1331640" y="1412776"/>
            <a:ext cx="2736304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/>
          <p:nvPr/>
        </p:nvSpPr>
        <p:spPr>
          <a:xfrm>
            <a:off x="4067944" y="1196752"/>
            <a:ext cx="496855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600" b="1" dirty="0"/>
              <a:t>Case 2</a:t>
            </a:r>
            <a:r>
              <a:rPr lang="en-GB" sz="1600" b="1" dirty="0" smtClean="0"/>
              <a:t>: Alpine Lake</a:t>
            </a:r>
          </a:p>
          <a:p>
            <a:pPr lvl="0">
              <a:spcBef>
                <a:spcPct val="20000"/>
              </a:spcBef>
            </a:pPr>
            <a:r>
              <a:rPr lang="en-GB" sz="1600" dirty="0">
                <a:solidFill>
                  <a:prstClr val="black"/>
                </a:solidFill>
              </a:rPr>
              <a:t>Lake </a:t>
            </a:r>
            <a:r>
              <a:rPr lang="en-GB" sz="1600" dirty="0" smtClean="0">
                <a:solidFill>
                  <a:prstClr val="black"/>
                </a:solidFill>
              </a:rPr>
              <a:t>Brienz, Aare Delta </a:t>
            </a:r>
            <a:r>
              <a:rPr lang="en-GB" sz="1600" dirty="0" smtClean="0">
                <a:solidFill>
                  <a:prstClr val="black"/>
                </a:solidFill>
              </a:rPr>
              <a:t>(Bernese </a:t>
            </a:r>
            <a:r>
              <a:rPr lang="en-GB" sz="1600" dirty="0">
                <a:solidFill>
                  <a:prstClr val="black"/>
                </a:solidFill>
              </a:rPr>
              <a:t>Alps) </a:t>
            </a:r>
            <a:r>
              <a:rPr lang="en-GB" sz="1600" dirty="0" smtClean="0">
                <a:solidFill>
                  <a:prstClr val="black"/>
                </a:solidFill>
              </a:rPr>
              <a:t>–  1996 CE</a:t>
            </a:r>
            <a:endParaRPr lang="en-GB" sz="16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GB" sz="1600" b="1" dirty="0" smtClean="0">
                <a:solidFill>
                  <a:prstClr val="black"/>
                </a:solidFill>
              </a:rPr>
              <a:t>No clear signature </a:t>
            </a:r>
            <a:r>
              <a:rPr lang="en-GB" sz="1600" b="1" dirty="0">
                <a:solidFill>
                  <a:prstClr val="black"/>
                </a:solidFill>
              </a:rPr>
              <a:t>of </a:t>
            </a:r>
            <a:r>
              <a:rPr lang="en-GB" sz="1600" b="1" dirty="0" smtClean="0">
                <a:solidFill>
                  <a:prstClr val="black"/>
                </a:solidFill>
              </a:rPr>
              <a:t>slope failure</a:t>
            </a:r>
            <a:endParaRPr lang="en-GB" sz="1600" b="1" dirty="0">
              <a:solidFill>
                <a:prstClr val="black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7101" y="6501147"/>
            <a:ext cx="14048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(Fabbri et </a:t>
            </a:r>
            <a:r>
              <a:rPr lang="en-US" sz="1200" i="1" dirty="0"/>
              <a:t>al., </a:t>
            </a:r>
            <a:r>
              <a:rPr lang="en-US" sz="1200" i="1" dirty="0" smtClean="0"/>
              <a:t>2021)</a:t>
            </a:r>
            <a:endParaRPr lang="en-US" sz="1200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26237"/>
            <a:ext cx="3621652" cy="46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" y="3933056"/>
            <a:ext cx="4785952" cy="26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/>
          <p:cNvCxnSpPr/>
          <p:nvPr/>
        </p:nvCxnSpPr>
        <p:spPr>
          <a:xfrm>
            <a:off x="4076946" y="3740643"/>
            <a:ext cx="135014" cy="63626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329862" y="3371311"/>
            <a:ext cx="333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Aare Delta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85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204-44CD-4EC5-A132-0A09451EBE79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9"/>
            <a:ext cx="6264696" cy="418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z="3200" dirty="0" smtClean="0"/>
              <a:t>Unknown trigger at </a:t>
            </a:r>
            <a:r>
              <a:rPr lang="en-US" sz="3200" dirty="0" err="1" smtClean="0"/>
              <a:t>Hallwil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  <p:cxnSp>
        <p:nvCxnSpPr>
          <p:cNvPr id="11" name="Straight Arrow Connector 8"/>
          <p:cNvCxnSpPr/>
          <p:nvPr/>
        </p:nvCxnSpPr>
        <p:spPr>
          <a:xfrm>
            <a:off x="2195736" y="2780928"/>
            <a:ext cx="1872208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/>
          <p:nvPr/>
        </p:nvSpPr>
        <p:spPr>
          <a:xfrm>
            <a:off x="179512" y="1844824"/>
            <a:ext cx="295232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b="1" dirty="0">
                <a:solidFill>
                  <a:prstClr val="black"/>
                </a:solidFill>
              </a:rPr>
              <a:t>Case 3</a:t>
            </a:r>
            <a:r>
              <a:rPr lang="en-GB" sz="1400" b="1" dirty="0" smtClean="0">
                <a:solidFill>
                  <a:prstClr val="black"/>
                </a:solidFill>
              </a:rPr>
              <a:t>: </a:t>
            </a:r>
            <a:r>
              <a:rPr lang="en-GB" sz="1400" b="1" dirty="0" err="1" smtClean="0">
                <a:solidFill>
                  <a:prstClr val="black"/>
                </a:solidFill>
              </a:rPr>
              <a:t>Peri</a:t>
            </a:r>
            <a:r>
              <a:rPr lang="en-GB" sz="1400" b="1" dirty="0" smtClean="0">
                <a:solidFill>
                  <a:prstClr val="black"/>
                </a:solidFill>
              </a:rPr>
              <a:t>-Alpine Lake</a:t>
            </a:r>
          </a:p>
          <a:p>
            <a:pPr lvl="0">
              <a:spcBef>
                <a:spcPct val="20000"/>
              </a:spcBef>
            </a:pPr>
            <a:r>
              <a:rPr lang="en-GB" sz="1400" dirty="0" smtClean="0">
                <a:solidFill>
                  <a:prstClr val="black"/>
                </a:solidFill>
              </a:rPr>
              <a:t>Lake </a:t>
            </a:r>
            <a:r>
              <a:rPr lang="en-GB" sz="1400" dirty="0" err="1" smtClean="0">
                <a:solidFill>
                  <a:prstClr val="black"/>
                </a:solidFill>
              </a:rPr>
              <a:t>Hallwil</a:t>
            </a:r>
            <a:r>
              <a:rPr lang="en-GB" sz="1400" dirty="0" smtClean="0">
                <a:solidFill>
                  <a:prstClr val="black"/>
                </a:solidFill>
              </a:rPr>
              <a:t> (</a:t>
            </a:r>
            <a:r>
              <a:rPr lang="en-GB" sz="1400" dirty="0" err="1" smtClean="0">
                <a:solidFill>
                  <a:prstClr val="black"/>
                </a:solidFill>
              </a:rPr>
              <a:t>Lucern</a:t>
            </a:r>
            <a:r>
              <a:rPr lang="en-GB" sz="1400" dirty="0" smtClean="0">
                <a:solidFill>
                  <a:prstClr val="black"/>
                </a:solidFill>
              </a:rPr>
              <a:t> Area) </a:t>
            </a:r>
            <a:r>
              <a:rPr lang="en-GB" sz="1400" dirty="0">
                <a:solidFill>
                  <a:prstClr val="black"/>
                </a:solidFill>
              </a:rPr>
              <a:t>– </a:t>
            </a:r>
            <a:endParaRPr lang="en-GB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GB" sz="1400" b="1" dirty="0" smtClean="0">
                <a:solidFill>
                  <a:prstClr val="black"/>
                </a:solidFill>
              </a:rPr>
              <a:t>Deltaic Mass Movements</a:t>
            </a:r>
            <a:endParaRPr lang="en-GB" sz="1400" b="1" dirty="0">
              <a:solidFill>
                <a:prstClr val="black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01" y="1131432"/>
            <a:ext cx="3735499" cy="28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33" y="188340"/>
            <a:ext cx="4708687" cy="665877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8</a:t>
            </a:fld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2411760" y="2276872"/>
            <a:ext cx="504056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88640"/>
            <a:ext cx="4714154" cy="66693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-3782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Lake </a:t>
            </a:r>
            <a:r>
              <a:rPr lang="en-US" sz="2000" dirty="0" err="1" smtClean="0"/>
              <a:t>Hallwil</a:t>
            </a:r>
            <a:r>
              <a:rPr lang="en-US" sz="2000" dirty="0" smtClean="0"/>
              <a:t> </a:t>
            </a:r>
            <a:r>
              <a:rPr lang="en-US" sz="2000" dirty="0" smtClean="0"/>
              <a:t>Bathymetry (</a:t>
            </a:r>
            <a:r>
              <a:rPr lang="en-US" sz="2000" dirty="0" err="1" smtClean="0"/>
              <a:t>Dorfbach</a:t>
            </a:r>
            <a:r>
              <a:rPr lang="en-US" sz="2000" dirty="0" smtClean="0"/>
              <a:t> Delta)</a:t>
            </a:r>
            <a:endParaRPr lang="en-US" sz="2000" dirty="0"/>
          </a:p>
        </p:txBody>
      </p:sp>
      <p:sp>
        <p:nvSpPr>
          <p:cNvPr id="8" name="Rechteck 7"/>
          <p:cNvSpPr/>
          <p:nvPr/>
        </p:nvSpPr>
        <p:spPr>
          <a:xfrm>
            <a:off x="6876256" y="2492896"/>
            <a:ext cx="50405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93170"/>
            <a:ext cx="7304645" cy="516319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8149-9AA0-49EA-A9C3-C19A9B336870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Mutiple</a:t>
            </a:r>
            <a:r>
              <a:rPr lang="en-US" sz="3200" dirty="0" smtClean="0"/>
              <a:t> deltaic mass movements</a:t>
            </a:r>
            <a:endParaRPr lang="en-US" sz="32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63430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90" y="0"/>
            <a:ext cx="1085111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1214</Words>
  <Application>Microsoft Office PowerPoint</Application>
  <PresentationFormat>Bildschirmpräsentation (4:3)</PresentationFormat>
  <Paragraphs>210</Paragraphs>
  <Slides>22</Slides>
  <Notes>12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Office Theme</vt:lpstr>
      <vt:lpstr>Deltaic mass-movement trigger analysis in Lake Hallwil (Switzerland)</vt:lpstr>
      <vt:lpstr>Bathymetry Overview of Switzerland</vt:lpstr>
      <vt:lpstr>Bathymetry Overview of Switzerland</vt:lpstr>
      <vt:lpstr> Seismically triggered mass movements</vt:lpstr>
      <vt:lpstr> Seismically triggered mass movements</vt:lpstr>
      <vt:lpstr>Spontaneously triggered mass movements</vt:lpstr>
      <vt:lpstr>Unknown trigger at Hallwil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Appendix</vt:lpstr>
      <vt:lpstr>Methods for deltaic mass movement trigger analysis </vt:lpstr>
      <vt:lpstr>Rockfall-triggered mass movements</vt:lpstr>
      <vt:lpstr>PowerPoint-Präsentation</vt:lpstr>
      <vt:lpstr>Seismically triggered mass movements</vt:lpstr>
      <vt:lpstr>PowerPoint-Präsentation</vt:lpstr>
      <vt:lpstr>PowerPoint-Präsentation</vt:lpstr>
      <vt:lpstr>Rockfall-triggered mass movements</vt:lpstr>
      <vt:lpstr>Rockfall-triggered mass movements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Stefano Fabbri</dc:creator>
  <cp:lastModifiedBy>StefanoFabbri</cp:lastModifiedBy>
  <cp:revision>91</cp:revision>
  <dcterms:created xsi:type="dcterms:W3CDTF">2022-04-29T15:12:08Z</dcterms:created>
  <dcterms:modified xsi:type="dcterms:W3CDTF">2022-05-23T09:10:35Z</dcterms:modified>
</cp:coreProperties>
</file>