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276" r:id="rId5"/>
    <p:sldId id="278" r:id="rId6"/>
    <p:sldId id="281" r:id="rId7"/>
    <p:sldId id="279" r:id="rId8"/>
    <p:sldId id="280" r:id="rId9"/>
    <p:sldId id="282" r:id="rId10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Your slides" id="{1BA51E33-C35B-4B7D-AFBC-9C072D4D15ED}">
          <p14:sldIdLst>
            <p14:sldId id="276"/>
            <p14:sldId id="278"/>
            <p14:sldId id="281"/>
            <p14:sldId id="279"/>
            <p14:sldId id="280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umanis, Martins" initials="zama" lastIdx="0" clrIdx="0">
    <p:extLst>
      <p:ext uri="{19B8F6BF-5375-455C-9EA6-DF929625EA0E}">
        <p15:presenceInfo xmlns:p15="http://schemas.microsoft.com/office/powerpoint/2012/main" userId="9e7c9c9429ed04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A0CC"/>
    <a:srgbClr val="119ECB"/>
    <a:srgbClr val="008C91"/>
    <a:srgbClr val="33A8AC"/>
    <a:srgbClr val="FACD27"/>
    <a:srgbClr val="6F1F1F"/>
    <a:srgbClr val="6ABAD0"/>
    <a:srgbClr val="FF9B9B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2E668-4034-496E-89F9-938641D57EEB}" v="74" dt="2022-05-21T09:34:26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87" autoAdjust="0"/>
  </p:normalViewPr>
  <p:slideViewPr>
    <p:cSldViewPr>
      <p:cViewPr varScale="1">
        <p:scale>
          <a:sx n="129" d="100"/>
          <a:sy n="129" d="100"/>
        </p:scale>
        <p:origin x="110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OS ESCUDERO, ADELA" userId="70dbeda6-d331-47d3-8db5-6a0c60acc0e8" providerId="ADAL" clId="{23C63C1E-72F5-446B-B28A-236C133BAA88}"/>
    <pc:docChg chg="undo custSel addSld delSld modSld delSection modSection">
      <pc:chgData name="RAMOS ESCUDERO, ADELA" userId="70dbeda6-d331-47d3-8db5-6a0c60acc0e8" providerId="ADAL" clId="{23C63C1E-72F5-446B-B28A-236C133BAA88}" dt="2022-05-13T12:53:14.692" v="1291" actId="1037"/>
      <pc:docMkLst>
        <pc:docMk/>
      </pc:docMkLst>
      <pc:sldChg chg="del">
        <pc:chgData name="RAMOS ESCUDERO, ADELA" userId="70dbeda6-d331-47d3-8db5-6a0c60acc0e8" providerId="ADAL" clId="{23C63C1E-72F5-446B-B28A-236C133BAA88}" dt="2022-05-13T12:10:37.407" v="487" actId="2696"/>
        <pc:sldMkLst>
          <pc:docMk/>
          <pc:sldMk cId="3828520308" sldId="266"/>
        </pc:sldMkLst>
      </pc:sldChg>
      <pc:sldChg chg="modSp add del">
        <pc:chgData name="RAMOS ESCUDERO, ADELA" userId="70dbeda6-d331-47d3-8db5-6a0c60acc0e8" providerId="ADAL" clId="{23C63C1E-72F5-446B-B28A-236C133BAA88}" dt="2022-05-13T12:35:34.827" v="704" actId="2696"/>
        <pc:sldMkLst>
          <pc:docMk/>
          <pc:sldMk cId="1185361237" sldId="271"/>
        </pc:sldMkLst>
        <pc:spChg chg="mod">
          <ac:chgData name="RAMOS ESCUDERO, ADELA" userId="70dbeda6-d331-47d3-8db5-6a0c60acc0e8" providerId="ADAL" clId="{23C63C1E-72F5-446B-B28A-236C133BAA88}" dt="2022-05-13T10:51:10.470" v="331" actId="20577"/>
          <ac:spMkLst>
            <pc:docMk/>
            <pc:sldMk cId="1185361237" sldId="271"/>
            <ac:spMk id="6" creationId="{401C1E45-1A30-4A3C-8F0E-C19D359CD4E0}"/>
          </ac:spMkLst>
        </pc:spChg>
      </pc:sldChg>
      <pc:sldChg chg="add del">
        <pc:chgData name="RAMOS ESCUDERO, ADELA" userId="70dbeda6-d331-47d3-8db5-6a0c60acc0e8" providerId="ADAL" clId="{23C63C1E-72F5-446B-B28A-236C133BAA88}" dt="2022-05-13T12:11:03.282" v="494" actId="2696"/>
        <pc:sldMkLst>
          <pc:docMk/>
          <pc:sldMk cId="2409427505" sldId="273"/>
        </pc:sldMkLst>
      </pc:sldChg>
      <pc:sldChg chg="del">
        <pc:chgData name="RAMOS ESCUDERO, ADELA" userId="70dbeda6-d331-47d3-8db5-6a0c60acc0e8" providerId="ADAL" clId="{23C63C1E-72F5-446B-B28A-236C133BAA88}" dt="2022-05-13T12:10:52.728" v="492" actId="2696"/>
        <pc:sldMkLst>
          <pc:docMk/>
          <pc:sldMk cId="3354606620" sldId="274"/>
        </pc:sldMkLst>
      </pc:sldChg>
      <pc:sldChg chg="add del">
        <pc:chgData name="RAMOS ESCUDERO, ADELA" userId="70dbeda6-d331-47d3-8db5-6a0c60acc0e8" providerId="ADAL" clId="{23C63C1E-72F5-446B-B28A-236C133BAA88}" dt="2022-05-13T12:11:00.775" v="493" actId="2696"/>
        <pc:sldMkLst>
          <pc:docMk/>
          <pc:sldMk cId="567645556" sldId="275"/>
        </pc:sldMkLst>
      </pc:sldChg>
      <pc:sldChg chg="addSp delSp modSp del">
        <pc:chgData name="RAMOS ESCUDERO, ADELA" userId="70dbeda6-d331-47d3-8db5-6a0c60acc0e8" providerId="ADAL" clId="{23C63C1E-72F5-446B-B28A-236C133BAA88}" dt="2022-05-13T12:42:58.749" v="879" actId="2696"/>
        <pc:sldMkLst>
          <pc:docMk/>
          <pc:sldMk cId="2369453644" sldId="277"/>
        </pc:sldMkLst>
        <pc:spChg chg="mod">
          <ac:chgData name="RAMOS ESCUDERO, ADELA" userId="70dbeda6-d331-47d3-8db5-6a0c60acc0e8" providerId="ADAL" clId="{23C63C1E-72F5-446B-B28A-236C133BAA88}" dt="2022-05-13T12:40:48.428" v="798" actId="20577"/>
          <ac:spMkLst>
            <pc:docMk/>
            <pc:sldMk cId="2369453644" sldId="277"/>
            <ac:spMk id="5" creationId="{00000000-0000-0000-0000-000000000000}"/>
          </ac:spMkLst>
        </pc:spChg>
        <pc:spChg chg="del">
          <ac:chgData name="RAMOS ESCUDERO, ADELA" userId="70dbeda6-d331-47d3-8db5-6a0c60acc0e8" providerId="ADAL" clId="{23C63C1E-72F5-446B-B28A-236C133BAA88}" dt="2022-05-13T12:40:19.094" v="744" actId="931"/>
          <ac:spMkLst>
            <pc:docMk/>
            <pc:sldMk cId="2369453644" sldId="277"/>
            <ac:spMk id="6" creationId="{00000000-0000-0000-0000-000000000000}"/>
          </ac:spMkLst>
        </pc:spChg>
        <pc:picChg chg="add">
          <ac:chgData name="RAMOS ESCUDERO, ADELA" userId="70dbeda6-d331-47d3-8db5-6a0c60acc0e8" providerId="ADAL" clId="{23C63C1E-72F5-446B-B28A-236C133BAA88}" dt="2022-05-13T12:39:54.139" v="743"/>
          <ac:picMkLst>
            <pc:docMk/>
            <pc:sldMk cId="2369453644" sldId="277"/>
            <ac:picMk id="7" creationId="{E5FE8D50-4B2F-4759-A39A-B1782FD1A278}"/>
          </ac:picMkLst>
        </pc:picChg>
        <pc:picChg chg="add mod">
          <ac:chgData name="RAMOS ESCUDERO, ADELA" userId="70dbeda6-d331-47d3-8db5-6a0c60acc0e8" providerId="ADAL" clId="{23C63C1E-72F5-446B-B28A-236C133BAA88}" dt="2022-05-13T12:40:19.094" v="744" actId="931"/>
          <ac:picMkLst>
            <pc:docMk/>
            <pc:sldMk cId="2369453644" sldId="277"/>
            <ac:picMk id="9" creationId="{5F476FBF-2CF7-4153-8965-5BDC37D6C593}"/>
          </ac:picMkLst>
        </pc:picChg>
      </pc:sldChg>
      <pc:sldChg chg="modSp">
        <pc:chgData name="RAMOS ESCUDERO, ADELA" userId="70dbeda6-d331-47d3-8db5-6a0c60acc0e8" providerId="ADAL" clId="{23C63C1E-72F5-446B-B28A-236C133BAA88}" dt="2022-05-13T10:31:48.455" v="1" actId="20577"/>
        <pc:sldMkLst>
          <pc:docMk/>
          <pc:sldMk cId="902694845" sldId="278"/>
        </pc:sldMkLst>
        <pc:spChg chg="mod">
          <ac:chgData name="RAMOS ESCUDERO, ADELA" userId="70dbeda6-d331-47d3-8db5-6a0c60acc0e8" providerId="ADAL" clId="{23C63C1E-72F5-446B-B28A-236C133BAA88}" dt="2022-05-13T10:31:48.455" v="1" actId="20577"/>
          <ac:spMkLst>
            <pc:docMk/>
            <pc:sldMk cId="902694845" sldId="278"/>
            <ac:spMk id="2" creationId="{00000000-0000-0000-0000-000000000000}"/>
          </ac:spMkLst>
        </pc:spChg>
        <pc:graphicFrameChg chg="mod">
          <ac:chgData name="RAMOS ESCUDERO, ADELA" userId="70dbeda6-d331-47d3-8db5-6a0c60acc0e8" providerId="ADAL" clId="{23C63C1E-72F5-446B-B28A-236C133BAA88}" dt="2022-05-13T10:31:45.415" v="0" actId="1076"/>
          <ac:graphicFrameMkLst>
            <pc:docMk/>
            <pc:sldMk cId="902694845" sldId="278"/>
            <ac:graphicFrameMk id="11" creationId="{259CE2F0-30DD-4F2E-9FE2-B878C9EDD09A}"/>
          </ac:graphicFrameMkLst>
        </pc:graphicFrameChg>
      </pc:sldChg>
      <pc:sldChg chg="addSp delSp modSp add">
        <pc:chgData name="RAMOS ESCUDERO, ADELA" userId="70dbeda6-d331-47d3-8db5-6a0c60acc0e8" providerId="ADAL" clId="{23C63C1E-72F5-446B-B28A-236C133BAA88}" dt="2022-05-13T12:38:02.818" v="740" actId="20577"/>
        <pc:sldMkLst>
          <pc:docMk/>
          <pc:sldMk cId="591870770" sldId="279"/>
        </pc:sldMkLst>
        <pc:spChg chg="mod">
          <ac:chgData name="RAMOS ESCUDERO, ADELA" userId="70dbeda6-d331-47d3-8db5-6a0c60acc0e8" providerId="ADAL" clId="{23C63C1E-72F5-446B-B28A-236C133BAA88}" dt="2022-05-13T10:50:15.276" v="329" actId="6549"/>
          <ac:spMkLst>
            <pc:docMk/>
            <pc:sldMk cId="591870770" sldId="279"/>
            <ac:spMk id="2" creationId="{00000000-0000-0000-0000-000000000000}"/>
          </ac:spMkLst>
        </pc:spChg>
        <pc:spChg chg="mod">
          <ac:chgData name="RAMOS ESCUDERO, ADELA" userId="70dbeda6-d331-47d3-8db5-6a0c60acc0e8" providerId="ADAL" clId="{23C63C1E-72F5-446B-B28A-236C133BAA88}" dt="2022-05-13T10:49:43.959" v="325" actId="20577"/>
          <ac:spMkLst>
            <pc:docMk/>
            <pc:sldMk cId="591870770" sldId="279"/>
            <ac:spMk id="4" creationId="{00000000-0000-0000-0000-000000000000}"/>
          </ac:spMkLst>
        </pc:spChg>
        <pc:spChg chg="mod">
          <ac:chgData name="RAMOS ESCUDERO, ADELA" userId="70dbeda6-d331-47d3-8db5-6a0c60acc0e8" providerId="ADAL" clId="{23C63C1E-72F5-446B-B28A-236C133BAA88}" dt="2022-05-13T12:38:02.818" v="740" actId="20577"/>
          <ac:spMkLst>
            <pc:docMk/>
            <pc:sldMk cId="591870770" sldId="279"/>
            <ac:spMk id="6" creationId="{401C1E45-1A30-4A3C-8F0E-C19D359CD4E0}"/>
          </ac:spMkLst>
        </pc:spChg>
        <pc:graphicFrameChg chg="add mod modGraphic">
          <ac:chgData name="RAMOS ESCUDERO, ADELA" userId="70dbeda6-d331-47d3-8db5-6a0c60acc0e8" providerId="ADAL" clId="{23C63C1E-72F5-446B-B28A-236C133BAA88}" dt="2022-05-13T10:49:20.758" v="305" actId="1076"/>
          <ac:graphicFrameMkLst>
            <pc:docMk/>
            <pc:sldMk cId="591870770" sldId="279"/>
            <ac:graphicFrameMk id="7" creationId="{A086857D-6DAB-4E0A-8CD5-C52F53E0E45D}"/>
          </ac:graphicFrameMkLst>
        </pc:graphicFrameChg>
        <pc:graphicFrameChg chg="del modGraphic">
          <ac:chgData name="RAMOS ESCUDERO, ADELA" userId="70dbeda6-d331-47d3-8db5-6a0c60acc0e8" providerId="ADAL" clId="{23C63C1E-72F5-446B-B28A-236C133BAA88}" dt="2022-05-13T10:40:47.743" v="157" actId="478"/>
          <ac:graphicFrameMkLst>
            <pc:docMk/>
            <pc:sldMk cId="591870770" sldId="279"/>
            <ac:graphicFrameMk id="15" creationId="{3116FD13-DD62-4397-8857-4DE33CDD0822}"/>
          </ac:graphicFrameMkLst>
        </pc:graphicFrameChg>
        <pc:picChg chg="add mod ord">
          <ac:chgData name="RAMOS ESCUDERO, ADELA" userId="70dbeda6-d331-47d3-8db5-6a0c60acc0e8" providerId="ADAL" clId="{23C63C1E-72F5-446B-B28A-236C133BAA88}" dt="2022-05-13T10:50:48.047" v="330" actId="1076"/>
          <ac:picMkLst>
            <pc:docMk/>
            <pc:sldMk cId="591870770" sldId="279"/>
            <ac:picMk id="10" creationId="{C43A8A01-CF87-4AE6-9C89-8C7240007281}"/>
          </ac:picMkLst>
        </pc:picChg>
        <pc:picChg chg="add del mod">
          <ac:chgData name="RAMOS ESCUDERO, ADELA" userId="70dbeda6-d331-47d3-8db5-6a0c60acc0e8" providerId="ADAL" clId="{23C63C1E-72F5-446B-B28A-236C133BAA88}" dt="2022-05-13T10:48:17.440" v="292" actId="478"/>
          <ac:picMkLst>
            <pc:docMk/>
            <pc:sldMk cId="591870770" sldId="279"/>
            <ac:picMk id="11" creationId="{0F664F1C-D89D-4EE4-B51C-4ECA7EC02AA4}"/>
          </ac:picMkLst>
        </pc:picChg>
        <pc:picChg chg="del">
          <ac:chgData name="RAMOS ESCUDERO, ADELA" userId="70dbeda6-d331-47d3-8db5-6a0c60acc0e8" providerId="ADAL" clId="{23C63C1E-72F5-446B-B28A-236C133BAA88}" dt="2022-05-13T10:33:20.280" v="7" actId="478"/>
          <ac:picMkLst>
            <pc:docMk/>
            <pc:sldMk cId="591870770" sldId="279"/>
            <ac:picMk id="13" creationId="{62CAAC7A-84C5-4AA2-802E-1189700E6E6E}"/>
          </ac:picMkLst>
        </pc:picChg>
        <pc:picChg chg="del">
          <ac:chgData name="RAMOS ESCUDERO, ADELA" userId="70dbeda6-d331-47d3-8db5-6a0c60acc0e8" providerId="ADAL" clId="{23C63C1E-72F5-446B-B28A-236C133BAA88}" dt="2022-05-13T10:33:21.565" v="8" actId="478"/>
          <ac:picMkLst>
            <pc:docMk/>
            <pc:sldMk cId="591870770" sldId="279"/>
            <ac:picMk id="14" creationId="{CE0DA241-6DAE-479B-98D5-685F63B4F24C}"/>
          </ac:picMkLst>
        </pc:picChg>
      </pc:sldChg>
      <pc:sldChg chg="addSp delSp modSp add">
        <pc:chgData name="RAMOS ESCUDERO, ADELA" userId="70dbeda6-d331-47d3-8db5-6a0c60acc0e8" providerId="ADAL" clId="{23C63C1E-72F5-446B-B28A-236C133BAA88}" dt="2022-05-13T12:41:08.933" v="800" actId="20577"/>
        <pc:sldMkLst>
          <pc:docMk/>
          <pc:sldMk cId="495106133" sldId="280"/>
        </pc:sldMkLst>
        <pc:spChg chg="mod">
          <ac:chgData name="RAMOS ESCUDERO, ADELA" userId="70dbeda6-d331-47d3-8db5-6a0c60acc0e8" providerId="ADAL" clId="{23C63C1E-72F5-446B-B28A-236C133BAA88}" dt="2022-05-13T10:51:59.310" v="374" actId="20577"/>
          <ac:spMkLst>
            <pc:docMk/>
            <pc:sldMk cId="495106133" sldId="280"/>
            <ac:spMk id="2" creationId="{00000000-0000-0000-0000-000000000000}"/>
          </ac:spMkLst>
        </pc:spChg>
        <pc:spChg chg="mod">
          <ac:chgData name="RAMOS ESCUDERO, ADELA" userId="70dbeda6-d331-47d3-8db5-6a0c60acc0e8" providerId="ADAL" clId="{23C63C1E-72F5-446B-B28A-236C133BAA88}" dt="2022-05-13T10:51:36.657" v="371" actId="20577"/>
          <ac:spMkLst>
            <pc:docMk/>
            <pc:sldMk cId="495106133" sldId="280"/>
            <ac:spMk id="4" creationId="{00000000-0000-0000-0000-000000000000}"/>
          </ac:spMkLst>
        </pc:spChg>
        <pc:spChg chg="mod">
          <ac:chgData name="RAMOS ESCUDERO, ADELA" userId="70dbeda6-d331-47d3-8db5-6a0c60acc0e8" providerId="ADAL" clId="{23C63C1E-72F5-446B-B28A-236C133BAA88}" dt="2022-05-13T12:41:08.933" v="800" actId="20577"/>
          <ac:spMkLst>
            <pc:docMk/>
            <pc:sldMk cId="495106133" sldId="280"/>
            <ac:spMk id="6" creationId="{401C1E45-1A30-4A3C-8F0E-C19D359CD4E0}"/>
          </ac:spMkLst>
        </pc:spChg>
        <pc:spChg chg="add del mod">
          <ac:chgData name="RAMOS ESCUDERO, ADELA" userId="70dbeda6-d331-47d3-8db5-6a0c60acc0e8" providerId="ADAL" clId="{23C63C1E-72F5-446B-B28A-236C133BAA88}" dt="2022-05-13T12:34:42.890" v="668" actId="478"/>
          <ac:spMkLst>
            <pc:docMk/>
            <pc:sldMk cId="495106133" sldId="280"/>
            <ac:spMk id="13" creationId="{498CF77C-5489-48B9-9D65-680FAA393C48}"/>
          </ac:spMkLst>
        </pc:spChg>
        <pc:spChg chg="add mod">
          <ac:chgData name="RAMOS ESCUDERO, ADELA" userId="70dbeda6-d331-47d3-8db5-6a0c60acc0e8" providerId="ADAL" clId="{23C63C1E-72F5-446B-B28A-236C133BAA88}" dt="2022-05-13T11:00:44.310" v="466" actId="17032"/>
          <ac:spMkLst>
            <pc:docMk/>
            <pc:sldMk cId="495106133" sldId="280"/>
            <ac:spMk id="19" creationId="{EEDB675F-16C8-4216-BD3C-CC3F5EE538B3}"/>
          </ac:spMkLst>
        </pc:spChg>
        <pc:spChg chg="add mod">
          <ac:chgData name="RAMOS ESCUDERO, ADELA" userId="70dbeda6-d331-47d3-8db5-6a0c60acc0e8" providerId="ADAL" clId="{23C63C1E-72F5-446B-B28A-236C133BAA88}" dt="2022-05-13T11:01:58.751" v="481" actId="1076"/>
          <ac:spMkLst>
            <pc:docMk/>
            <pc:sldMk cId="495106133" sldId="280"/>
            <ac:spMk id="20" creationId="{7336E372-E665-4C05-B047-55AF790D093B}"/>
          </ac:spMkLst>
        </pc:spChg>
        <pc:spChg chg="add mod">
          <ac:chgData name="RAMOS ESCUDERO, ADELA" userId="70dbeda6-d331-47d3-8db5-6a0c60acc0e8" providerId="ADAL" clId="{23C63C1E-72F5-446B-B28A-236C133BAA88}" dt="2022-05-13T11:01:36.335" v="474" actId="1076"/>
          <ac:spMkLst>
            <pc:docMk/>
            <pc:sldMk cId="495106133" sldId="280"/>
            <ac:spMk id="21" creationId="{1B03EC00-F6B4-4DBB-9E37-44368A221830}"/>
          </ac:spMkLst>
        </pc:spChg>
        <pc:spChg chg="add mod">
          <ac:chgData name="RAMOS ESCUDERO, ADELA" userId="70dbeda6-d331-47d3-8db5-6a0c60acc0e8" providerId="ADAL" clId="{23C63C1E-72F5-446B-B28A-236C133BAA88}" dt="2022-05-13T11:02:09.529" v="485" actId="20577"/>
          <ac:spMkLst>
            <pc:docMk/>
            <pc:sldMk cId="495106133" sldId="280"/>
            <ac:spMk id="22" creationId="{9F7FA55B-9EC2-4292-819C-28CDB1589882}"/>
          </ac:spMkLst>
        </pc:spChg>
        <pc:spChg chg="add del mod">
          <ac:chgData name="RAMOS ESCUDERO, ADELA" userId="70dbeda6-d331-47d3-8db5-6a0c60acc0e8" providerId="ADAL" clId="{23C63C1E-72F5-446B-B28A-236C133BAA88}" dt="2022-05-13T12:13:14.434" v="509" actId="478"/>
          <ac:spMkLst>
            <pc:docMk/>
            <pc:sldMk cId="495106133" sldId="280"/>
            <ac:spMk id="25" creationId="{26F33A1F-B035-4DC7-BD5F-74A8AC0263B5}"/>
          </ac:spMkLst>
        </pc:spChg>
        <pc:spChg chg="add mod">
          <ac:chgData name="RAMOS ESCUDERO, ADELA" userId="70dbeda6-d331-47d3-8db5-6a0c60acc0e8" providerId="ADAL" clId="{23C63C1E-72F5-446B-B28A-236C133BAA88}" dt="2022-05-13T12:30:07.770" v="596" actId="1076"/>
          <ac:spMkLst>
            <pc:docMk/>
            <pc:sldMk cId="495106133" sldId="280"/>
            <ac:spMk id="26" creationId="{C6D788B6-AE83-410B-8005-287DAEE97F37}"/>
          </ac:spMkLst>
        </pc:spChg>
        <pc:spChg chg="add del mod">
          <ac:chgData name="RAMOS ESCUDERO, ADELA" userId="70dbeda6-d331-47d3-8db5-6a0c60acc0e8" providerId="ADAL" clId="{23C63C1E-72F5-446B-B28A-236C133BAA88}" dt="2022-05-13T12:21:12.928" v="529" actId="478"/>
          <ac:spMkLst>
            <pc:docMk/>
            <pc:sldMk cId="495106133" sldId="280"/>
            <ac:spMk id="27" creationId="{C96DF8C9-BACC-4E27-8A42-A3394E7A6B14}"/>
          </ac:spMkLst>
        </pc:spChg>
        <pc:spChg chg="add del mod">
          <ac:chgData name="RAMOS ESCUDERO, ADELA" userId="70dbeda6-d331-47d3-8db5-6a0c60acc0e8" providerId="ADAL" clId="{23C63C1E-72F5-446B-B28A-236C133BAA88}" dt="2022-05-13T12:29:54.042" v="594" actId="478"/>
          <ac:spMkLst>
            <pc:docMk/>
            <pc:sldMk cId="495106133" sldId="280"/>
            <ac:spMk id="28" creationId="{A397DF53-D049-40FF-85D4-9D634542A87F}"/>
          </ac:spMkLst>
        </pc:spChg>
        <pc:spChg chg="add mod">
          <ac:chgData name="RAMOS ESCUDERO, ADELA" userId="70dbeda6-d331-47d3-8db5-6a0c60acc0e8" providerId="ADAL" clId="{23C63C1E-72F5-446B-B28A-236C133BAA88}" dt="2022-05-13T12:21:39.766" v="535" actId="767"/>
          <ac:spMkLst>
            <pc:docMk/>
            <pc:sldMk cId="495106133" sldId="280"/>
            <ac:spMk id="29" creationId="{626C30F0-1EC8-448F-A69B-B700B0DE6778}"/>
          </ac:spMkLst>
        </pc:spChg>
        <pc:spChg chg="add mod">
          <ac:chgData name="RAMOS ESCUDERO, ADELA" userId="70dbeda6-d331-47d3-8db5-6a0c60acc0e8" providerId="ADAL" clId="{23C63C1E-72F5-446B-B28A-236C133BAA88}" dt="2022-05-13T12:34:01.732" v="656" actId="20577"/>
          <ac:spMkLst>
            <pc:docMk/>
            <pc:sldMk cId="495106133" sldId="280"/>
            <ac:spMk id="30" creationId="{E06029ED-9F20-4815-8AAE-FD0E87F7947F}"/>
          </ac:spMkLst>
        </pc:spChg>
        <pc:spChg chg="add mod">
          <ac:chgData name="RAMOS ESCUDERO, ADELA" userId="70dbeda6-d331-47d3-8db5-6a0c60acc0e8" providerId="ADAL" clId="{23C63C1E-72F5-446B-B28A-236C133BAA88}" dt="2022-05-13T12:30:18.568" v="598" actId="1076"/>
          <ac:spMkLst>
            <pc:docMk/>
            <pc:sldMk cId="495106133" sldId="280"/>
            <ac:spMk id="35" creationId="{0F16F10F-6F33-4C06-942A-B199F7B8D556}"/>
          </ac:spMkLst>
        </pc:spChg>
        <pc:spChg chg="add mod">
          <ac:chgData name="RAMOS ESCUDERO, ADELA" userId="70dbeda6-d331-47d3-8db5-6a0c60acc0e8" providerId="ADAL" clId="{23C63C1E-72F5-446B-B28A-236C133BAA88}" dt="2022-05-13T12:34:14.889" v="667" actId="20577"/>
          <ac:spMkLst>
            <pc:docMk/>
            <pc:sldMk cId="495106133" sldId="280"/>
            <ac:spMk id="36" creationId="{ED588CEB-6E13-438D-A075-B69339390874}"/>
          </ac:spMkLst>
        </pc:spChg>
        <pc:spChg chg="add mod">
          <ac:chgData name="RAMOS ESCUDERO, ADELA" userId="70dbeda6-d331-47d3-8db5-6a0c60acc0e8" providerId="ADAL" clId="{23C63C1E-72F5-446B-B28A-236C133BAA88}" dt="2022-05-13T12:33:54.529" v="650" actId="20577"/>
          <ac:spMkLst>
            <pc:docMk/>
            <pc:sldMk cId="495106133" sldId="280"/>
            <ac:spMk id="41" creationId="{036A3668-3B11-49EC-9837-FC0EB9CE98C2}"/>
          </ac:spMkLst>
        </pc:spChg>
        <pc:spChg chg="add mod">
          <ac:chgData name="RAMOS ESCUDERO, ADELA" userId="70dbeda6-d331-47d3-8db5-6a0c60acc0e8" providerId="ADAL" clId="{23C63C1E-72F5-446B-B28A-236C133BAA88}" dt="2022-05-13T12:35:07.053" v="702" actId="20577"/>
          <ac:spMkLst>
            <pc:docMk/>
            <pc:sldMk cId="495106133" sldId="280"/>
            <ac:spMk id="42" creationId="{FC775242-3F54-424B-A1E0-4F5C262268C4}"/>
          </ac:spMkLst>
        </pc:spChg>
        <pc:graphicFrameChg chg="del">
          <ac:chgData name="RAMOS ESCUDERO, ADELA" userId="70dbeda6-d331-47d3-8db5-6a0c60acc0e8" providerId="ADAL" clId="{23C63C1E-72F5-446B-B28A-236C133BAA88}" dt="2022-05-13T10:51:43.679" v="373" actId="478"/>
          <ac:graphicFrameMkLst>
            <pc:docMk/>
            <pc:sldMk cId="495106133" sldId="280"/>
            <ac:graphicFrameMk id="7" creationId="{A086857D-6DAB-4E0A-8CD5-C52F53E0E45D}"/>
          </ac:graphicFrameMkLst>
        </pc:graphicFrameChg>
        <pc:picChg chg="add del mod">
          <ac:chgData name="RAMOS ESCUDERO, ADELA" userId="70dbeda6-d331-47d3-8db5-6a0c60acc0e8" providerId="ADAL" clId="{23C63C1E-72F5-446B-B28A-236C133BAA88}" dt="2022-05-13T12:11:13.657" v="495" actId="478"/>
          <ac:picMkLst>
            <pc:docMk/>
            <pc:sldMk cId="495106133" sldId="280"/>
            <ac:picMk id="9" creationId="{4CFAAC0B-E044-4054-A607-164397156175}"/>
          </ac:picMkLst>
        </pc:picChg>
        <pc:picChg chg="del">
          <ac:chgData name="RAMOS ESCUDERO, ADELA" userId="70dbeda6-d331-47d3-8db5-6a0c60acc0e8" providerId="ADAL" clId="{23C63C1E-72F5-446B-B28A-236C133BAA88}" dt="2022-05-13T10:51:41.992" v="372" actId="478"/>
          <ac:picMkLst>
            <pc:docMk/>
            <pc:sldMk cId="495106133" sldId="280"/>
            <ac:picMk id="10" creationId="{C43A8A01-CF87-4AE6-9C89-8C7240007281}"/>
          </ac:picMkLst>
        </pc:picChg>
        <pc:picChg chg="add mod">
          <ac:chgData name="RAMOS ESCUDERO, ADELA" userId="70dbeda6-d331-47d3-8db5-6a0c60acc0e8" providerId="ADAL" clId="{23C63C1E-72F5-446B-B28A-236C133BAA88}" dt="2022-05-13T10:52:31.110" v="382" actId="1076"/>
          <ac:picMkLst>
            <pc:docMk/>
            <pc:sldMk cId="495106133" sldId="280"/>
            <ac:picMk id="11" creationId="{6AC2534D-A347-440F-B643-FFDE77893EFD}"/>
          </ac:picMkLst>
        </pc:picChg>
        <pc:picChg chg="add mod">
          <ac:chgData name="RAMOS ESCUDERO, ADELA" userId="70dbeda6-d331-47d3-8db5-6a0c60acc0e8" providerId="ADAL" clId="{23C63C1E-72F5-446B-B28A-236C133BAA88}" dt="2022-05-13T11:01:43.186" v="476" actId="1036"/>
          <ac:picMkLst>
            <pc:docMk/>
            <pc:sldMk cId="495106133" sldId="280"/>
            <ac:picMk id="12" creationId="{721B5333-2F0E-4905-9260-FE5EC27F1CEB}"/>
          </ac:picMkLst>
        </pc:picChg>
        <pc:picChg chg="add mod modCrop">
          <ac:chgData name="RAMOS ESCUDERO, ADELA" userId="70dbeda6-d331-47d3-8db5-6a0c60acc0e8" providerId="ADAL" clId="{23C63C1E-72F5-446B-B28A-236C133BAA88}" dt="2022-05-13T12:33:32.288" v="634" actId="732"/>
          <ac:picMkLst>
            <pc:docMk/>
            <pc:sldMk cId="495106133" sldId="280"/>
            <ac:picMk id="24" creationId="{A22D53D5-1859-4FF2-BCBB-DEB2EC6DE120}"/>
          </ac:picMkLst>
        </pc:picChg>
        <pc:picChg chg="add mod modCrop">
          <ac:chgData name="RAMOS ESCUDERO, ADELA" userId="70dbeda6-d331-47d3-8db5-6a0c60acc0e8" providerId="ADAL" clId="{23C63C1E-72F5-446B-B28A-236C133BAA88}" dt="2022-05-13T12:32:38.376" v="622" actId="1076"/>
          <ac:picMkLst>
            <pc:docMk/>
            <pc:sldMk cId="495106133" sldId="280"/>
            <ac:picMk id="38" creationId="{CD16069F-1182-42A4-88A3-5C587CCF225A}"/>
          </ac:picMkLst>
        </pc:picChg>
        <pc:picChg chg="add del mod modCrop">
          <ac:chgData name="RAMOS ESCUDERO, ADELA" userId="70dbeda6-d331-47d3-8db5-6a0c60acc0e8" providerId="ADAL" clId="{23C63C1E-72F5-446B-B28A-236C133BAA88}" dt="2022-05-13T12:33:23.289" v="633" actId="478"/>
          <ac:picMkLst>
            <pc:docMk/>
            <pc:sldMk cId="495106133" sldId="280"/>
            <ac:picMk id="39" creationId="{E4938993-4C9F-4F27-831F-66A6839570BD}"/>
          </ac:picMkLst>
        </pc:picChg>
        <pc:picChg chg="add mod">
          <ac:chgData name="RAMOS ESCUDERO, ADELA" userId="70dbeda6-d331-47d3-8db5-6a0c60acc0e8" providerId="ADAL" clId="{23C63C1E-72F5-446B-B28A-236C133BAA88}" dt="2022-05-13T12:33:21.168" v="632" actId="1076"/>
          <ac:picMkLst>
            <pc:docMk/>
            <pc:sldMk cId="495106133" sldId="280"/>
            <ac:picMk id="40" creationId="{28120690-CD95-4630-8D7C-096ABEEAFF7C}"/>
          </ac:picMkLst>
        </pc:picChg>
        <pc:cxnChg chg="add del mod">
          <ac:chgData name="RAMOS ESCUDERO, ADELA" userId="70dbeda6-d331-47d3-8db5-6a0c60acc0e8" providerId="ADAL" clId="{23C63C1E-72F5-446B-B28A-236C133BAA88}" dt="2022-05-13T10:58:49.615" v="422" actId="478"/>
          <ac:cxnSpMkLst>
            <pc:docMk/>
            <pc:sldMk cId="495106133" sldId="280"/>
            <ac:cxnSpMk id="14" creationId="{74DAF37F-7974-4D03-8A00-6317F7B06467}"/>
          </ac:cxnSpMkLst>
        </pc:cxnChg>
        <pc:cxnChg chg="add del mod">
          <ac:chgData name="RAMOS ESCUDERO, ADELA" userId="70dbeda6-d331-47d3-8db5-6a0c60acc0e8" providerId="ADAL" clId="{23C63C1E-72F5-446B-B28A-236C133BAA88}" dt="2022-05-13T11:02:27.784" v="486" actId="478"/>
          <ac:cxnSpMkLst>
            <pc:docMk/>
            <pc:sldMk cId="495106133" sldId="280"/>
            <ac:cxnSpMk id="16" creationId="{7A34481E-57ED-4EB4-AEFE-30E6CBD15D92}"/>
          </ac:cxnSpMkLst>
        </pc:cxnChg>
        <pc:cxnChg chg="add mod">
          <ac:chgData name="RAMOS ESCUDERO, ADELA" userId="70dbeda6-d331-47d3-8db5-6a0c60acc0e8" providerId="ADAL" clId="{23C63C1E-72F5-446B-B28A-236C133BAA88}" dt="2022-05-13T12:30:07.770" v="596" actId="1076"/>
          <ac:cxnSpMkLst>
            <pc:docMk/>
            <pc:sldMk cId="495106133" sldId="280"/>
            <ac:cxnSpMk id="32" creationId="{81938E04-9751-42EC-9BC7-7E73131F5CAB}"/>
          </ac:cxnSpMkLst>
        </pc:cxnChg>
        <pc:cxnChg chg="add mod">
          <ac:chgData name="RAMOS ESCUDERO, ADELA" userId="70dbeda6-d331-47d3-8db5-6a0c60acc0e8" providerId="ADAL" clId="{23C63C1E-72F5-446B-B28A-236C133BAA88}" dt="2022-05-13T12:30:18.568" v="598" actId="1076"/>
          <ac:cxnSpMkLst>
            <pc:docMk/>
            <pc:sldMk cId="495106133" sldId="280"/>
            <ac:cxnSpMk id="37" creationId="{1AC910FE-82E1-4407-BC49-493C2A1FE355}"/>
          </ac:cxnSpMkLst>
        </pc:cxnChg>
      </pc:sldChg>
      <pc:sldChg chg="addSp delSp modSp add">
        <pc:chgData name="RAMOS ESCUDERO, ADELA" userId="70dbeda6-d331-47d3-8db5-6a0c60acc0e8" providerId="ADAL" clId="{23C63C1E-72F5-446B-B28A-236C133BAA88}" dt="2022-05-13T12:53:14.692" v="1291" actId="1037"/>
        <pc:sldMkLst>
          <pc:docMk/>
          <pc:sldMk cId="810082584" sldId="281"/>
        </pc:sldMkLst>
        <pc:spChg chg="mod">
          <ac:chgData name="RAMOS ESCUDERO, ADELA" userId="70dbeda6-d331-47d3-8db5-6a0c60acc0e8" providerId="ADAL" clId="{23C63C1E-72F5-446B-B28A-236C133BAA88}" dt="2022-05-13T12:50:13.297" v="1185" actId="108"/>
          <ac:spMkLst>
            <pc:docMk/>
            <pc:sldMk cId="810082584" sldId="281"/>
            <ac:spMk id="2" creationId="{00000000-0000-0000-0000-000000000000}"/>
          </ac:spMkLst>
        </pc:spChg>
        <pc:spChg chg="mod">
          <ac:chgData name="RAMOS ESCUDERO, ADELA" userId="70dbeda6-d331-47d3-8db5-6a0c60acc0e8" providerId="ADAL" clId="{23C63C1E-72F5-446B-B28A-236C133BAA88}" dt="2022-05-13T12:37:46.867" v="738" actId="20577"/>
          <ac:spMkLst>
            <pc:docMk/>
            <pc:sldMk cId="810082584" sldId="281"/>
            <ac:spMk id="4" creationId="{00000000-0000-0000-0000-000000000000}"/>
          </ac:spMkLst>
        </pc:spChg>
        <pc:spChg chg="mod">
          <ac:chgData name="RAMOS ESCUDERO, ADELA" userId="70dbeda6-d331-47d3-8db5-6a0c60acc0e8" providerId="ADAL" clId="{23C63C1E-72F5-446B-B28A-236C133BAA88}" dt="2022-05-13T12:35:40.691" v="707" actId="20577"/>
          <ac:spMkLst>
            <pc:docMk/>
            <pc:sldMk cId="810082584" sldId="281"/>
            <ac:spMk id="6" creationId="{401C1E45-1A30-4A3C-8F0E-C19D359CD4E0}"/>
          </ac:spMkLst>
        </pc:spChg>
        <pc:spChg chg="add mod">
          <ac:chgData name="RAMOS ESCUDERO, ADELA" userId="70dbeda6-d331-47d3-8db5-6a0c60acc0e8" providerId="ADAL" clId="{23C63C1E-72F5-446B-B28A-236C133BAA88}" dt="2022-05-13T12:53:08.873" v="1285" actId="1076"/>
          <ac:spMkLst>
            <pc:docMk/>
            <pc:sldMk cId="810082584" sldId="281"/>
            <ac:spMk id="7" creationId="{8A9B6E04-C1FF-45B9-BC33-1F6EF188E3E4}"/>
          </ac:spMkLst>
        </pc:spChg>
        <pc:spChg chg="add mod">
          <ac:chgData name="RAMOS ESCUDERO, ADELA" userId="70dbeda6-d331-47d3-8db5-6a0c60acc0e8" providerId="ADAL" clId="{23C63C1E-72F5-446B-B28A-236C133BAA88}" dt="2022-05-13T12:52:04.220" v="1244" actId="1038"/>
          <ac:spMkLst>
            <pc:docMk/>
            <pc:sldMk cId="810082584" sldId="281"/>
            <ac:spMk id="12" creationId="{D73F28E0-560B-412E-8557-A2FF8BFCD4B4}"/>
          </ac:spMkLst>
        </pc:spChg>
        <pc:spChg chg="add mod">
          <ac:chgData name="RAMOS ESCUDERO, ADELA" userId="70dbeda6-d331-47d3-8db5-6a0c60acc0e8" providerId="ADAL" clId="{23C63C1E-72F5-446B-B28A-236C133BAA88}" dt="2022-05-13T12:53:04.834" v="1284" actId="1076"/>
          <ac:spMkLst>
            <pc:docMk/>
            <pc:sldMk cId="810082584" sldId="281"/>
            <ac:spMk id="16" creationId="{970A3E8A-5AD9-45D6-B9D1-07598200F005}"/>
          </ac:spMkLst>
        </pc:spChg>
        <pc:spChg chg="add mod">
          <ac:chgData name="RAMOS ESCUDERO, ADELA" userId="70dbeda6-d331-47d3-8db5-6a0c60acc0e8" providerId="ADAL" clId="{23C63C1E-72F5-446B-B28A-236C133BAA88}" dt="2022-05-13T12:52:04.220" v="1244" actId="1038"/>
          <ac:spMkLst>
            <pc:docMk/>
            <pc:sldMk cId="810082584" sldId="281"/>
            <ac:spMk id="17" creationId="{0D010AA7-EA19-4F2C-A6B2-C6D3E6F374DF}"/>
          </ac:spMkLst>
        </pc:spChg>
        <pc:spChg chg="add mod">
          <ac:chgData name="RAMOS ESCUDERO, ADELA" userId="70dbeda6-d331-47d3-8db5-6a0c60acc0e8" providerId="ADAL" clId="{23C63C1E-72F5-446B-B28A-236C133BAA88}" dt="2022-05-13T12:52:04.220" v="1244" actId="1038"/>
          <ac:spMkLst>
            <pc:docMk/>
            <pc:sldMk cId="810082584" sldId="281"/>
            <ac:spMk id="18" creationId="{930A28DE-71BB-435D-BAC3-FAD3AC7C2013}"/>
          </ac:spMkLst>
        </pc:spChg>
        <pc:spChg chg="add mod">
          <ac:chgData name="RAMOS ESCUDERO, ADELA" userId="70dbeda6-d331-47d3-8db5-6a0c60acc0e8" providerId="ADAL" clId="{23C63C1E-72F5-446B-B28A-236C133BAA88}" dt="2022-05-13T12:52:04.220" v="1244" actId="1038"/>
          <ac:spMkLst>
            <pc:docMk/>
            <pc:sldMk cId="810082584" sldId="281"/>
            <ac:spMk id="19" creationId="{D56F8221-D853-4A62-8E4D-48347A0892D2}"/>
          </ac:spMkLst>
        </pc:spChg>
        <pc:spChg chg="add del">
          <ac:chgData name="RAMOS ESCUDERO, ADELA" userId="70dbeda6-d331-47d3-8db5-6a0c60acc0e8" providerId="ADAL" clId="{23C63C1E-72F5-446B-B28A-236C133BAA88}" dt="2022-05-13T12:48:27.708" v="1070"/>
          <ac:spMkLst>
            <pc:docMk/>
            <pc:sldMk cId="810082584" sldId="281"/>
            <ac:spMk id="20" creationId="{44F0434B-5147-4EC7-B2AA-59B3F6C952E2}"/>
          </ac:spMkLst>
        </pc:spChg>
        <pc:spChg chg="add mod">
          <ac:chgData name="RAMOS ESCUDERO, ADELA" userId="70dbeda6-d331-47d3-8db5-6a0c60acc0e8" providerId="ADAL" clId="{23C63C1E-72F5-446B-B28A-236C133BAA88}" dt="2022-05-13T12:51:53.722" v="1235" actId="1036"/>
          <ac:spMkLst>
            <pc:docMk/>
            <pc:sldMk cId="810082584" sldId="281"/>
            <ac:spMk id="21" creationId="{812BECA3-9A79-4938-A980-AF760A0FEE56}"/>
          </ac:spMkLst>
        </pc:spChg>
        <pc:spChg chg="add mod">
          <ac:chgData name="RAMOS ESCUDERO, ADELA" userId="70dbeda6-d331-47d3-8db5-6a0c60acc0e8" providerId="ADAL" clId="{23C63C1E-72F5-446B-B28A-236C133BAA88}" dt="2022-05-13T12:51:53.722" v="1235" actId="1036"/>
          <ac:spMkLst>
            <pc:docMk/>
            <pc:sldMk cId="810082584" sldId="281"/>
            <ac:spMk id="22" creationId="{7FB0A395-280B-4D06-8B27-A23FC0E86B7A}"/>
          </ac:spMkLst>
        </pc:spChg>
        <pc:spChg chg="add mod">
          <ac:chgData name="RAMOS ESCUDERO, ADELA" userId="70dbeda6-d331-47d3-8db5-6a0c60acc0e8" providerId="ADAL" clId="{23C63C1E-72F5-446B-B28A-236C133BAA88}" dt="2022-05-13T12:52:56.497" v="1281" actId="1076"/>
          <ac:spMkLst>
            <pc:docMk/>
            <pc:sldMk cId="810082584" sldId="281"/>
            <ac:spMk id="23" creationId="{8595420A-2540-4F88-89AA-7A175A9137B2}"/>
          </ac:spMkLst>
        </pc:spChg>
        <pc:spChg chg="add mod">
          <ac:chgData name="RAMOS ESCUDERO, ADELA" userId="70dbeda6-d331-47d3-8db5-6a0c60acc0e8" providerId="ADAL" clId="{23C63C1E-72F5-446B-B28A-236C133BAA88}" dt="2022-05-13T12:51:53.722" v="1235" actId="1036"/>
          <ac:spMkLst>
            <pc:docMk/>
            <pc:sldMk cId="810082584" sldId="281"/>
            <ac:spMk id="24" creationId="{1F58DEC6-87C5-421E-8934-6081FD8CA3E6}"/>
          </ac:spMkLst>
        </pc:spChg>
        <pc:spChg chg="add mod">
          <ac:chgData name="RAMOS ESCUDERO, ADELA" userId="70dbeda6-d331-47d3-8db5-6a0c60acc0e8" providerId="ADAL" clId="{23C63C1E-72F5-446B-B28A-236C133BAA88}" dt="2022-05-13T12:51:53.722" v="1235" actId="1036"/>
          <ac:spMkLst>
            <pc:docMk/>
            <pc:sldMk cId="810082584" sldId="281"/>
            <ac:spMk id="25" creationId="{980DC94A-59BF-45FD-B052-236C9D545C71}"/>
          </ac:spMkLst>
        </pc:spChg>
        <pc:spChg chg="add mod">
          <ac:chgData name="RAMOS ESCUDERO, ADELA" userId="70dbeda6-d331-47d3-8db5-6a0c60acc0e8" providerId="ADAL" clId="{23C63C1E-72F5-446B-B28A-236C133BAA88}" dt="2022-05-13T12:52:58.553" v="1282" actId="1076"/>
          <ac:spMkLst>
            <pc:docMk/>
            <pc:sldMk cId="810082584" sldId="281"/>
            <ac:spMk id="26" creationId="{42E20414-1DDD-4A4F-A10E-231786BF9AF8}"/>
          </ac:spMkLst>
        </pc:spChg>
        <pc:graphicFrameChg chg="del">
          <ac:chgData name="RAMOS ESCUDERO, ADELA" userId="70dbeda6-d331-47d3-8db5-6a0c60acc0e8" providerId="ADAL" clId="{23C63C1E-72F5-446B-B28A-236C133BAA88}" dt="2022-05-13T12:36:32.879" v="715" actId="478"/>
          <ac:graphicFrameMkLst>
            <pc:docMk/>
            <pc:sldMk cId="810082584" sldId="281"/>
            <ac:graphicFrameMk id="15" creationId="{3116FD13-DD62-4397-8857-4DE33CDD0822}"/>
          </ac:graphicFrameMkLst>
        </pc:graphicFrameChg>
        <pc:picChg chg="add mod ord">
          <ac:chgData name="RAMOS ESCUDERO, ADELA" userId="70dbeda6-d331-47d3-8db5-6a0c60acc0e8" providerId="ADAL" clId="{23C63C1E-72F5-446B-B28A-236C133BAA88}" dt="2022-05-13T12:53:14.692" v="1291" actId="1037"/>
          <ac:picMkLst>
            <pc:docMk/>
            <pc:sldMk cId="810082584" sldId="281"/>
            <ac:picMk id="10" creationId="{10AADCAC-7A42-408D-AA94-870D6907D247}"/>
          </ac:picMkLst>
        </pc:picChg>
        <pc:picChg chg="del">
          <ac:chgData name="RAMOS ESCUDERO, ADELA" userId="70dbeda6-d331-47d3-8db5-6a0c60acc0e8" providerId="ADAL" clId="{23C63C1E-72F5-446B-B28A-236C133BAA88}" dt="2022-05-13T12:36:25.314" v="709" actId="478"/>
          <ac:picMkLst>
            <pc:docMk/>
            <pc:sldMk cId="810082584" sldId="281"/>
            <ac:picMk id="13" creationId="{62CAAC7A-84C5-4AA2-802E-1189700E6E6E}"/>
          </ac:picMkLst>
        </pc:picChg>
        <pc:picChg chg="del">
          <ac:chgData name="RAMOS ESCUDERO, ADELA" userId="70dbeda6-d331-47d3-8db5-6a0c60acc0e8" providerId="ADAL" clId="{23C63C1E-72F5-446B-B28A-236C133BAA88}" dt="2022-05-13T12:36:24.841" v="708" actId="478"/>
          <ac:picMkLst>
            <pc:docMk/>
            <pc:sldMk cId="810082584" sldId="281"/>
            <ac:picMk id="14" creationId="{CE0DA241-6DAE-479B-98D5-685F63B4F24C}"/>
          </ac:picMkLst>
        </pc:picChg>
      </pc:sldChg>
      <pc:sldChg chg="addSp delSp modSp add">
        <pc:chgData name="RAMOS ESCUDERO, ADELA" userId="70dbeda6-d331-47d3-8db5-6a0c60acc0e8" providerId="ADAL" clId="{23C63C1E-72F5-446B-B28A-236C133BAA88}" dt="2022-05-13T12:42:52.642" v="878" actId="255"/>
        <pc:sldMkLst>
          <pc:docMk/>
          <pc:sldMk cId="2171392873" sldId="282"/>
        </pc:sldMkLst>
        <pc:spChg chg="mod">
          <ac:chgData name="RAMOS ESCUDERO, ADELA" userId="70dbeda6-d331-47d3-8db5-6a0c60acc0e8" providerId="ADAL" clId="{23C63C1E-72F5-446B-B28A-236C133BAA88}" dt="2022-05-13T12:42:52.642" v="878" actId="255"/>
          <ac:spMkLst>
            <pc:docMk/>
            <pc:sldMk cId="2171392873" sldId="282"/>
            <ac:spMk id="4" creationId="{00000000-0000-0000-0000-000000000000}"/>
          </ac:spMkLst>
        </pc:spChg>
        <pc:spChg chg="del">
          <ac:chgData name="RAMOS ESCUDERO, ADELA" userId="70dbeda6-d331-47d3-8db5-6a0c60acc0e8" providerId="ADAL" clId="{23C63C1E-72F5-446B-B28A-236C133BAA88}" dt="2022-05-13T12:42:03.698" v="807" actId="478"/>
          <ac:spMkLst>
            <pc:docMk/>
            <pc:sldMk cId="2171392873" sldId="282"/>
            <ac:spMk id="6" creationId="{401C1E45-1A30-4A3C-8F0E-C19D359CD4E0}"/>
          </ac:spMkLst>
        </pc:spChg>
        <pc:spChg chg="del">
          <ac:chgData name="RAMOS ESCUDERO, ADELA" userId="70dbeda6-d331-47d3-8db5-6a0c60acc0e8" providerId="ADAL" clId="{23C63C1E-72F5-446B-B28A-236C133BAA88}" dt="2022-05-13T12:41:53.690" v="805" actId="478"/>
          <ac:spMkLst>
            <pc:docMk/>
            <pc:sldMk cId="2171392873" sldId="282"/>
            <ac:spMk id="19" creationId="{EEDB675F-16C8-4216-BD3C-CC3F5EE538B3}"/>
          </ac:spMkLst>
        </pc:spChg>
        <pc:spChg chg="del">
          <ac:chgData name="RAMOS ESCUDERO, ADELA" userId="70dbeda6-d331-47d3-8db5-6a0c60acc0e8" providerId="ADAL" clId="{23C63C1E-72F5-446B-B28A-236C133BAA88}" dt="2022-05-13T12:41:53.690" v="805" actId="478"/>
          <ac:spMkLst>
            <pc:docMk/>
            <pc:sldMk cId="2171392873" sldId="282"/>
            <ac:spMk id="20" creationId="{7336E372-E665-4C05-B047-55AF790D093B}"/>
          </ac:spMkLst>
        </pc:spChg>
        <pc:spChg chg="del">
          <ac:chgData name="RAMOS ESCUDERO, ADELA" userId="70dbeda6-d331-47d3-8db5-6a0c60acc0e8" providerId="ADAL" clId="{23C63C1E-72F5-446B-B28A-236C133BAA88}" dt="2022-05-13T12:42:08.435" v="809" actId="478"/>
          <ac:spMkLst>
            <pc:docMk/>
            <pc:sldMk cId="2171392873" sldId="282"/>
            <ac:spMk id="21" creationId="{1B03EC00-F6B4-4DBB-9E37-44368A221830}"/>
          </ac:spMkLst>
        </pc:spChg>
        <pc:spChg chg="del">
          <ac:chgData name="RAMOS ESCUDERO, ADELA" userId="70dbeda6-d331-47d3-8db5-6a0c60acc0e8" providerId="ADAL" clId="{23C63C1E-72F5-446B-B28A-236C133BAA88}" dt="2022-05-13T12:41:53.690" v="805" actId="478"/>
          <ac:spMkLst>
            <pc:docMk/>
            <pc:sldMk cId="2171392873" sldId="282"/>
            <ac:spMk id="22" creationId="{9F7FA55B-9EC2-4292-819C-28CDB1589882}"/>
          </ac:spMkLst>
        </pc:spChg>
        <pc:spChg chg="del">
          <ac:chgData name="RAMOS ESCUDERO, ADELA" userId="70dbeda6-d331-47d3-8db5-6a0c60acc0e8" providerId="ADAL" clId="{23C63C1E-72F5-446B-B28A-236C133BAA88}" dt="2022-05-13T12:41:53.690" v="805" actId="478"/>
          <ac:spMkLst>
            <pc:docMk/>
            <pc:sldMk cId="2171392873" sldId="282"/>
            <ac:spMk id="26" creationId="{C6D788B6-AE83-410B-8005-287DAEE97F37}"/>
          </ac:spMkLst>
        </pc:spChg>
        <pc:spChg chg="del">
          <ac:chgData name="RAMOS ESCUDERO, ADELA" userId="70dbeda6-d331-47d3-8db5-6a0c60acc0e8" providerId="ADAL" clId="{23C63C1E-72F5-446B-B28A-236C133BAA88}" dt="2022-05-13T12:41:53.690" v="805" actId="478"/>
          <ac:spMkLst>
            <pc:docMk/>
            <pc:sldMk cId="2171392873" sldId="282"/>
            <ac:spMk id="29" creationId="{626C30F0-1EC8-448F-A69B-B700B0DE6778}"/>
          </ac:spMkLst>
        </pc:spChg>
        <pc:spChg chg="del">
          <ac:chgData name="RAMOS ESCUDERO, ADELA" userId="70dbeda6-d331-47d3-8db5-6a0c60acc0e8" providerId="ADAL" clId="{23C63C1E-72F5-446B-B28A-236C133BAA88}" dt="2022-05-13T12:41:53.690" v="805" actId="478"/>
          <ac:spMkLst>
            <pc:docMk/>
            <pc:sldMk cId="2171392873" sldId="282"/>
            <ac:spMk id="30" creationId="{E06029ED-9F20-4815-8AAE-FD0E87F7947F}"/>
          </ac:spMkLst>
        </pc:spChg>
        <pc:spChg chg="del">
          <ac:chgData name="RAMOS ESCUDERO, ADELA" userId="70dbeda6-d331-47d3-8db5-6a0c60acc0e8" providerId="ADAL" clId="{23C63C1E-72F5-446B-B28A-236C133BAA88}" dt="2022-05-13T12:41:53.690" v="805" actId="478"/>
          <ac:spMkLst>
            <pc:docMk/>
            <pc:sldMk cId="2171392873" sldId="282"/>
            <ac:spMk id="35" creationId="{0F16F10F-6F33-4C06-942A-B199F7B8D556}"/>
          </ac:spMkLst>
        </pc:spChg>
        <pc:spChg chg="del">
          <ac:chgData name="RAMOS ESCUDERO, ADELA" userId="70dbeda6-d331-47d3-8db5-6a0c60acc0e8" providerId="ADAL" clId="{23C63C1E-72F5-446B-B28A-236C133BAA88}" dt="2022-05-13T12:41:53.690" v="805" actId="478"/>
          <ac:spMkLst>
            <pc:docMk/>
            <pc:sldMk cId="2171392873" sldId="282"/>
            <ac:spMk id="36" creationId="{ED588CEB-6E13-438D-A075-B69339390874}"/>
          </ac:spMkLst>
        </pc:spChg>
        <pc:spChg chg="del">
          <ac:chgData name="RAMOS ESCUDERO, ADELA" userId="70dbeda6-d331-47d3-8db5-6a0c60acc0e8" providerId="ADAL" clId="{23C63C1E-72F5-446B-B28A-236C133BAA88}" dt="2022-05-13T12:41:53.690" v="805" actId="478"/>
          <ac:spMkLst>
            <pc:docMk/>
            <pc:sldMk cId="2171392873" sldId="282"/>
            <ac:spMk id="41" creationId="{036A3668-3B11-49EC-9837-FC0EB9CE98C2}"/>
          </ac:spMkLst>
        </pc:spChg>
        <pc:spChg chg="del">
          <ac:chgData name="RAMOS ESCUDERO, ADELA" userId="70dbeda6-d331-47d3-8db5-6a0c60acc0e8" providerId="ADAL" clId="{23C63C1E-72F5-446B-B28A-236C133BAA88}" dt="2022-05-13T12:41:53.690" v="805" actId="478"/>
          <ac:spMkLst>
            <pc:docMk/>
            <pc:sldMk cId="2171392873" sldId="282"/>
            <ac:spMk id="42" creationId="{FC775242-3F54-424B-A1E0-4F5C262268C4}"/>
          </ac:spMkLst>
        </pc:spChg>
        <pc:picChg chg="del">
          <ac:chgData name="RAMOS ESCUDERO, ADELA" userId="70dbeda6-d331-47d3-8db5-6a0c60acc0e8" providerId="ADAL" clId="{23C63C1E-72F5-446B-B28A-236C133BAA88}" dt="2022-05-13T12:41:51.681" v="804" actId="478"/>
          <ac:picMkLst>
            <pc:docMk/>
            <pc:sldMk cId="2171392873" sldId="282"/>
            <ac:picMk id="11" creationId="{6AC2534D-A347-440F-B643-FFDE77893EFD}"/>
          </ac:picMkLst>
        </pc:picChg>
        <pc:picChg chg="del">
          <ac:chgData name="RAMOS ESCUDERO, ADELA" userId="70dbeda6-d331-47d3-8db5-6a0c60acc0e8" providerId="ADAL" clId="{23C63C1E-72F5-446B-B28A-236C133BAA88}" dt="2022-05-13T12:41:51.260" v="803" actId="478"/>
          <ac:picMkLst>
            <pc:docMk/>
            <pc:sldMk cId="2171392873" sldId="282"/>
            <ac:picMk id="12" creationId="{721B5333-2F0E-4905-9260-FE5EC27F1CEB}"/>
          </ac:picMkLst>
        </pc:picChg>
        <pc:picChg chg="del">
          <ac:chgData name="RAMOS ESCUDERO, ADELA" userId="70dbeda6-d331-47d3-8db5-6a0c60acc0e8" providerId="ADAL" clId="{23C63C1E-72F5-446B-B28A-236C133BAA88}" dt="2022-05-13T12:41:49.674" v="802" actId="478"/>
          <ac:picMkLst>
            <pc:docMk/>
            <pc:sldMk cId="2171392873" sldId="282"/>
            <ac:picMk id="24" creationId="{A22D53D5-1859-4FF2-BCBB-DEB2EC6DE120}"/>
          </ac:picMkLst>
        </pc:picChg>
        <pc:picChg chg="add mod">
          <ac:chgData name="RAMOS ESCUDERO, ADELA" userId="70dbeda6-d331-47d3-8db5-6a0c60acc0e8" providerId="ADAL" clId="{23C63C1E-72F5-446B-B28A-236C133BAA88}" dt="2022-05-13T12:42:29.393" v="837" actId="1076"/>
          <ac:picMkLst>
            <pc:docMk/>
            <pc:sldMk cId="2171392873" sldId="282"/>
            <ac:picMk id="25" creationId="{021546F6-8CDE-44F9-B348-46D2CDA1EB5A}"/>
          </ac:picMkLst>
        </pc:picChg>
        <pc:picChg chg="del">
          <ac:chgData name="RAMOS ESCUDERO, ADELA" userId="70dbeda6-d331-47d3-8db5-6a0c60acc0e8" providerId="ADAL" clId="{23C63C1E-72F5-446B-B28A-236C133BAA88}" dt="2022-05-13T12:41:53.690" v="805" actId="478"/>
          <ac:picMkLst>
            <pc:docMk/>
            <pc:sldMk cId="2171392873" sldId="282"/>
            <ac:picMk id="38" creationId="{CD16069F-1182-42A4-88A3-5C587CCF225A}"/>
          </ac:picMkLst>
        </pc:picChg>
        <pc:picChg chg="del">
          <ac:chgData name="RAMOS ESCUDERO, ADELA" userId="70dbeda6-d331-47d3-8db5-6a0c60acc0e8" providerId="ADAL" clId="{23C63C1E-72F5-446B-B28A-236C133BAA88}" dt="2022-05-13T12:41:53.690" v="805" actId="478"/>
          <ac:picMkLst>
            <pc:docMk/>
            <pc:sldMk cId="2171392873" sldId="282"/>
            <ac:picMk id="40" creationId="{28120690-CD95-4630-8D7C-096ABEEAFF7C}"/>
          </ac:picMkLst>
        </pc:picChg>
        <pc:cxnChg chg="del mod">
          <ac:chgData name="RAMOS ESCUDERO, ADELA" userId="70dbeda6-d331-47d3-8db5-6a0c60acc0e8" providerId="ADAL" clId="{23C63C1E-72F5-446B-B28A-236C133BAA88}" dt="2022-05-13T12:41:53.690" v="805" actId="478"/>
          <ac:cxnSpMkLst>
            <pc:docMk/>
            <pc:sldMk cId="2171392873" sldId="282"/>
            <ac:cxnSpMk id="32" creationId="{81938E04-9751-42EC-9BC7-7E73131F5CAB}"/>
          </ac:cxnSpMkLst>
        </pc:cxnChg>
        <pc:cxnChg chg="del mod">
          <ac:chgData name="RAMOS ESCUDERO, ADELA" userId="70dbeda6-d331-47d3-8db5-6a0c60acc0e8" providerId="ADAL" clId="{23C63C1E-72F5-446B-B28A-236C133BAA88}" dt="2022-05-13T12:41:53.690" v="805" actId="478"/>
          <ac:cxnSpMkLst>
            <pc:docMk/>
            <pc:sldMk cId="2171392873" sldId="282"/>
            <ac:cxnSpMk id="37" creationId="{1AC910FE-82E1-4407-BC49-493C2A1FE355}"/>
          </ac:cxnSpMkLst>
        </pc:cxnChg>
      </pc:sldChg>
    </pc:docChg>
  </pc:docChgLst>
  <pc:docChgLst>
    <pc:chgData name="RAMOS ESCUDERO, ADELA" userId="70dbeda6-d331-47d3-8db5-6a0c60acc0e8" providerId="ADAL" clId="{A8A2E668-4034-496E-89F9-938641D57EEB}"/>
    <pc:docChg chg="undo custSel addSld delSld modSld modSection">
      <pc:chgData name="RAMOS ESCUDERO, ADELA" userId="70dbeda6-d331-47d3-8db5-6a0c60acc0e8" providerId="ADAL" clId="{A8A2E668-4034-496E-89F9-938641D57EEB}" dt="2022-05-22T18:20:16.126" v="1210" actId="113"/>
      <pc:docMkLst>
        <pc:docMk/>
      </pc:docMkLst>
      <pc:sldChg chg="delSp modSp del mod">
        <pc:chgData name="RAMOS ESCUDERO, ADELA" userId="70dbeda6-d331-47d3-8db5-6a0c60acc0e8" providerId="ADAL" clId="{A8A2E668-4034-496E-89F9-938641D57EEB}" dt="2022-05-20T17:45:57.133" v="564" actId="2696"/>
        <pc:sldMkLst>
          <pc:docMk/>
          <pc:sldMk cId="1185361237" sldId="271"/>
        </pc:sldMkLst>
        <pc:spChg chg="mod">
          <ac:chgData name="RAMOS ESCUDERO, ADELA" userId="70dbeda6-d331-47d3-8db5-6a0c60acc0e8" providerId="ADAL" clId="{A8A2E668-4034-496E-89F9-938641D57EEB}" dt="2022-05-20T17:42:57.492" v="513" actId="21"/>
          <ac:spMkLst>
            <pc:docMk/>
            <pc:sldMk cId="1185361237" sldId="271"/>
            <ac:spMk id="2" creationId="{00000000-0000-0000-0000-000000000000}"/>
          </ac:spMkLst>
        </pc:spChg>
        <pc:graphicFrameChg chg="del mod modGraphic">
          <ac:chgData name="RAMOS ESCUDERO, ADELA" userId="70dbeda6-d331-47d3-8db5-6a0c60acc0e8" providerId="ADAL" clId="{A8A2E668-4034-496E-89F9-938641D57EEB}" dt="2022-05-20T17:42:52.306" v="512" actId="478"/>
          <ac:graphicFrameMkLst>
            <pc:docMk/>
            <pc:sldMk cId="1185361237" sldId="271"/>
            <ac:graphicFrameMk id="15" creationId="{3116FD13-DD62-4397-8857-4DE33CDD0822}"/>
          </ac:graphicFrameMkLst>
        </pc:graphicFrameChg>
        <pc:picChg chg="del">
          <ac:chgData name="RAMOS ESCUDERO, ADELA" userId="70dbeda6-d331-47d3-8db5-6a0c60acc0e8" providerId="ADAL" clId="{A8A2E668-4034-496E-89F9-938641D57EEB}" dt="2022-05-20T17:45:52.264" v="563" actId="478"/>
          <ac:picMkLst>
            <pc:docMk/>
            <pc:sldMk cId="1185361237" sldId="271"/>
            <ac:picMk id="13" creationId="{62CAAC7A-84C5-4AA2-802E-1189700E6E6E}"/>
          </ac:picMkLst>
        </pc:picChg>
        <pc:picChg chg="del">
          <ac:chgData name="RAMOS ESCUDERO, ADELA" userId="70dbeda6-d331-47d3-8db5-6a0c60acc0e8" providerId="ADAL" clId="{A8A2E668-4034-496E-89F9-938641D57EEB}" dt="2022-05-20T17:44:47.955" v="553" actId="21"/>
          <ac:picMkLst>
            <pc:docMk/>
            <pc:sldMk cId="1185361237" sldId="271"/>
            <ac:picMk id="14" creationId="{CE0DA241-6DAE-479B-98D5-685F63B4F24C}"/>
          </ac:picMkLst>
        </pc:picChg>
      </pc:sldChg>
      <pc:sldChg chg="addSp delSp modSp mod">
        <pc:chgData name="RAMOS ESCUDERO, ADELA" userId="70dbeda6-d331-47d3-8db5-6a0c60acc0e8" providerId="ADAL" clId="{A8A2E668-4034-496E-89F9-938641D57EEB}" dt="2022-05-20T17:21:12.312" v="130" actId="20577"/>
        <pc:sldMkLst>
          <pc:docMk/>
          <pc:sldMk cId="3224313231" sldId="276"/>
        </pc:sldMkLst>
        <pc:spChg chg="del mod">
          <ac:chgData name="RAMOS ESCUDERO, ADELA" userId="70dbeda6-d331-47d3-8db5-6a0c60acc0e8" providerId="ADAL" clId="{A8A2E668-4034-496E-89F9-938641D57EEB}" dt="2022-05-20T17:19:33.962" v="25" actId="478"/>
          <ac:spMkLst>
            <pc:docMk/>
            <pc:sldMk cId="3224313231" sldId="276"/>
            <ac:spMk id="3" creationId="{00000000-0000-0000-0000-000000000000}"/>
          </ac:spMkLst>
        </pc:spChg>
        <pc:spChg chg="mod">
          <ac:chgData name="RAMOS ESCUDERO, ADELA" userId="70dbeda6-d331-47d3-8db5-6a0c60acc0e8" providerId="ADAL" clId="{A8A2E668-4034-496E-89F9-938641D57EEB}" dt="2022-05-20T17:21:12.312" v="130" actId="20577"/>
          <ac:spMkLst>
            <pc:docMk/>
            <pc:sldMk cId="3224313231" sldId="276"/>
            <ac:spMk id="5" creationId="{00000000-0000-0000-0000-000000000000}"/>
          </ac:spMkLst>
        </pc:spChg>
        <pc:spChg chg="add mod">
          <ac:chgData name="RAMOS ESCUDERO, ADELA" userId="70dbeda6-d331-47d3-8db5-6a0c60acc0e8" providerId="ADAL" clId="{A8A2E668-4034-496E-89F9-938641D57EEB}" dt="2022-05-20T17:19:33.962" v="25" actId="478"/>
          <ac:spMkLst>
            <pc:docMk/>
            <pc:sldMk cId="3224313231" sldId="276"/>
            <ac:spMk id="8" creationId="{CEFE17ED-17C6-36F8-B5A7-290A44B0CA64}"/>
          </ac:spMkLst>
        </pc:spChg>
      </pc:sldChg>
      <pc:sldChg chg="addSp delSp modSp mod modAnim modNotesTx">
        <pc:chgData name="RAMOS ESCUDERO, ADELA" userId="70dbeda6-d331-47d3-8db5-6a0c60acc0e8" providerId="ADAL" clId="{A8A2E668-4034-496E-89F9-938641D57EEB}" dt="2022-05-20T18:33:26.773" v="1103" actId="122"/>
        <pc:sldMkLst>
          <pc:docMk/>
          <pc:sldMk cId="902694845" sldId="278"/>
        </pc:sldMkLst>
        <pc:spChg chg="mod">
          <ac:chgData name="RAMOS ESCUDERO, ADELA" userId="70dbeda6-d331-47d3-8db5-6a0c60acc0e8" providerId="ADAL" clId="{A8A2E668-4034-496E-89F9-938641D57EEB}" dt="2022-05-20T18:11:34.152" v="1013" actId="21"/>
          <ac:spMkLst>
            <pc:docMk/>
            <pc:sldMk cId="902694845" sldId="278"/>
            <ac:spMk id="2" creationId="{00000000-0000-0000-0000-000000000000}"/>
          </ac:spMkLst>
        </pc:spChg>
        <pc:spChg chg="mod">
          <ac:chgData name="RAMOS ESCUDERO, ADELA" userId="70dbeda6-d331-47d3-8db5-6a0c60acc0e8" providerId="ADAL" clId="{A8A2E668-4034-496E-89F9-938641D57EEB}" dt="2022-05-20T17:26:47.541" v="205" actId="21"/>
          <ac:spMkLst>
            <pc:docMk/>
            <pc:sldMk cId="902694845" sldId="278"/>
            <ac:spMk id="4" creationId="{00000000-0000-0000-0000-000000000000}"/>
          </ac:spMkLst>
        </pc:spChg>
        <pc:spChg chg="mod">
          <ac:chgData name="RAMOS ESCUDERO, ADELA" userId="70dbeda6-d331-47d3-8db5-6a0c60acc0e8" providerId="ADAL" clId="{A8A2E668-4034-496E-89F9-938641D57EEB}" dt="2022-05-20T18:33:26.773" v="1103" actId="122"/>
          <ac:spMkLst>
            <pc:docMk/>
            <pc:sldMk cId="902694845" sldId="278"/>
            <ac:spMk id="5" creationId="{00000000-0000-0000-0000-000000000000}"/>
          </ac:spMkLst>
        </pc:spChg>
        <pc:spChg chg="mod">
          <ac:chgData name="RAMOS ESCUDERO, ADELA" userId="70dbeda6-d331-47d3-8db5-6a0c60acc0e8" providerId="ADAL" clId="{A8A2E668-4034-496E-89F9-938641D57EEB}" dt="2022-05-20T17:46:21.705" v="566" actId="1076"/>
          <ac:spMkLst>
            <pc:docMk/>
            <pc:sldMk cId="902694845" sldId="278"/>
            <ac:spMk id="6" creationId="{401C1E45-1A30-4A3C-8F0E-C19D359CD4E0}"/>
          </ac:spMkLst>
        </pc:spChg>
        <pc:spChg chg="add mod">
          <ac:chgData name="RAMOS ESCUDERO, ADELA" userId="70dbeda6-d331-47d3-8db5-6a0c60acc0e8" providerId="ADAL" clId="{A8A2E668-4034-496E-89F9-938641D57EEB}" dt="2022-05-20T17:42:26.652" v="510" actId="1076"/>
          <ac:spMkLst>
            <pc:docMk/>
            <pc:sldMk cId="902694845" sldId="278"/>
            <ac:spMk id="8" creationId="{030AA789-9E61-0344-E206-2C3AE9B2010B}"/>
          </ac:spMkLst>
        </pc:spChg>
        <pc:spChg chg="add del mod">
          <ac:chgData name="RAMOS ESCUDERO, ADELA" userId="70dbeda6-d331-47d3-8db5-6a0c60acc0e8" providerId="ADAL" clId="{A8A2E668-4034-496E-89F9-938641D57EEB}" dt="2022-05-20T18:10:56.395" v="1001" actId="767"/>
          <ac:spMkLst>
            <pc:docMk/>
            <pc:sldMk cId="902694845" sldId="278"/>
            <ac:spMk id="9" creationId="{2585C7FF-4F94-A24B-FB45-118EFD06DACA}"/>
          </ac:spMkLst>
        </pc:spChg>
        <pc:spChg chg="add mod">
          <ac:chgData name="RAMOS ESCUDERO, ADELA" userId="70dbeda6-d331-47d3-8db5-6a0c60acc0e8" providerId="ADAL" clId="{A8A2E668-4034-496E-89F9-938641D57EEB}" dt="2022-05-20T17:51:57.356" v="676" actId="14100"/>
          <ac:spMkLst>
            <pc:docMk/>
            <pc:sldMk cId="902694845" sldId="278"/>
            <ac:spMk id="10" creationId="{4FA7D322-07B0-CDB8-1292-45DAA51E39F9}"/>
          </ac:spMkLst>
        </pc:spChg>
        <pc:spChg chg="add mod">
          <ac:chgData name="RAMOS ESCUDERO, ADELA" userId="70dbeda6-d331-47d3-8db5-6a0c60acc0e8" providerId="ADAL" clId="{A8A2E668-4034-496E-89F9-938641D57EEB}" dt="2022-05-20T17:52:07.974" v="677" actId="313"/>
          <ac:spMkLst>
            <pc:docMk/>
            <pc:sldMk cId="902694845" sldId="278"/>
            <ac:spMk id="14" creationId="{7F315D05-6FCC-5747-1B2B-A6290D4AA730}"/>
          </ac:spMkLst>
        </pc:spChg>
        <pc:graphicFrameChg chg="del mod">
          <ac:chgData name="RAMOS ESCUDERO, ADELA" userId="70dbeda6-d331-47d3-8db5-6a0c60acc0e8" providerId="ADAL" clId="{A8A2E668-4034-496E-89F9-938641D57EEB}" dt="2022-05-20T17:38:11.579" v="444" actId="478"/>
          <ac:graphicFrameMkLst>
            <pc:docMk/>
            <pc:sldMk cId="902694845" sldId="278"/>
            <ac:graphicFrameMk id="11" creationId="{259CE2F0-30DD-4F2E-9FE2-B878C9EDD09A}"/>
          </ac:graphicFrameMkLst>
        </pc:graphicFrameChg>
        <pc:picChg chg="mod modCrop">
          <ac:chgData name="RAMOS ESCUDERO, ADELA" userId="70dbeda6-d331-47d3-8db5-6a0c60acc0e8" providerId="ADAL" clId="{A8A2E668-4034-496E-89F9-938641D57EEB}" dt="2022-05-20T17:46:50.034" v="572" actId="1036"/>
          <ac:picMkLst>
            <pc:docMk/>
            <pc:sldMk cId="902694845" sldId="278"/>
            <ac:picMk id="7" creationId="{20A77638-6374-4E7F-99DB-F239E73C82F7}"/>
          </ac:picMkLst>
        </pc:picChg>
        <pc:picChg chg="add mod">
          <ac:chgData name="RAMOS ESCUDERO, ADELA" userId="70dbeda6-d331-47d3-8db5-6a0c60acc0e8" providerId="ADAL" clId="{A8A2E668-4034-496E-89F9-938641D57EEB}" dt="2022-05-20T17:46:34.683" v="569" actId="1076"/>
          <ac:picMkLst>
            <pc:docMk/>
            <pc:sldMk cId="902694845" sldId="278"/>
            <ac:picMk id="12" creationId="{6B186F4A-803F-93AB-E163-6A5CEB0F12D6}"/>
          </ac:picMkLst>
        </pc:picChg>
        <pc:picChg chg="add mod ord">
          <ac:chgData name="RAMOS ESCUDERO, ADELA" userId="70dbeda6-d331-47d3-8db5-6a0c60acc0e8" providerId="ADAL" clId="{A8A2E668-4034-496E-89F9-938641D57EEB}" dt="2022-05-20T17:46:39.198" v="571" actId="14100"/>
          <ac:picMkLst>
            <pc:docMk/>
            <pc:sldMk cId="902694845" sldId="278"/>
            <ac:picMk id="13" creationId="{6DBA9221-B393-B550-F954-3DEF9FDEAF83}"/>
          </ac:picMkLst>
        </pc:picChg>
      </pc:sldChg>
      <pc:sldChg chg="addSp modSp mod modAnim">
        <pc:chgData name="RAMOS ESCUDERO, ADELA" userId="70dbeda6-d331-47d3-8db5-6a0c60acc0e8" providerId="ADAL" clId="{A8A2E668-4034-496E-89F9-938641D57EEB}" dt="2022-05-21T09:34:26.575" v="1168" actId="20577"/>
        <pc:sldMkLst>
          <pc:docMk/>
          <pc:sldMk cId="591870770" sldId="279"/>
        </pc:sldMkLst>
        <pc:spChg chg="mod">
          <ac:chgData name="RAMOS ESCUDERO, ADELA" userId="70dbeda6-d331-47d3-8db5-6a0c60acc0e8" providerId="ADAL" clId="{A8A2E668-4034-496E-89F9-938641D57EEB}" dt="2022-05-21T09:34:26.575" v="1168" actId="20577"/>
          <ac:spMkLst>
            <pc:docMk/>
            <pc:sldMk cId="591870770" sldId="279"/>
            <ac:spMk id="2" creationId="{00000000-0000-0000-0000-000000000000}"/>
          </ac:spMkLst>
        </pc:spChg>
        <pc:spChg chg="mod">
          <ac:chgData name="RAMOS ESCUDERO, ADELA" userId="70dbeda6-d331-47d3-8db5-6a0c60acc0e8" providerId="ADAL" clId="{A8A2E668-4034-496E-89F9-938641D57EEB}" dt="2022-05-20T18:32:59.099" v="1102" actId="14100"/>
          <ac:spMkLst>
            <pc:docMk/>
            <pc:sldMk cId="591870770" sldId="279"/>
            <ac:spMk id="5" creationId="{00000000-0000-0000-0000-000000000000}"/>
          </ac:spMkLst>
        </pc:spChg>
        <pc:graphicFrameChg chg="mod modGraphic">
          <ac:chgData name="RAMOS ESCUDERO, ADELA" userId="70dbeda6-d331-47d3-8db5-6a0c60acc0e8" providerId="ADAL" clId="{A8A2E668-4034-496E-89F9-938641D57EEB}" dt="2022-05-20T18:32:41.789" v="1098" actId="1035"/>
          <ac:graphicFrameMkLst>
            <pc:docMk/>
            <pc:sldMk cId="591870770" sldId="279"/>
            <ac:graphicFrameMk id="7" creationId="{A086857D-6DAB-4E0A-8CD5-C52F53E0E45D}"/>
          </ac:graphicFrameMkLst>
        </pc:graphicFrameChg>
        <pc:picChg chg="add mod">
          <ac:chgData name="RAMOS ESCUDERO, ADELA" userId="70dbeda6-d331-47d3-8db5-6a0c60acc0e8" providerId="ADAL" clId="{A8A2E668-4034-496E-89F9-938641D57EEB}" dt="2022-05-20T18:19:14.369" v="1047" actId="1076"/>
          <ac:picMkLst>
            <pc:docMk/>
            <pc:sldMk cId="591870770" sldId="279"/>
            <ac:picMk id="9" creationId="{F88BCA6A-9AD3-0428-421E-080856BFA645}"/>
          </ac:picMkLst>
        </pc:picChg>
        <pc:picChg chg="mod">
          <ac:chgData name="RAMOS ESCUDERO, ADELA" userId="70dbeda6-d331-47d3-8db5-6a0c60acc0e8" providerId="ADAL" clId="{A8A2E668-4034-496E-89F9-938641D57EEB}" dt="2022-05-20T18:20:03.966" v="1053" actId="14100"/>
          <ac:picMkLst>
            <pc:docMk/>
            <pc:sldMk cId="591870770" sldId="279"/>
            <ac:picMk id="10" creationId="{C43A8A01-CF87-4AE6-9C89-8C7240007281}"/>
          </ac:picMkLst>
        </pc:picChg>
        <pc:picChg chg="add mod">
          <ac:chgData name="RAMOS ESCUDERO, ADELA" userId="70dbeda6-d331-47d3-8db5-6a0c60acc0e8" providerId="ADAL" clId="{A8A2E668-4034-496E-89F9-938641D57EEB}" dt="2022-05-20T18:29:18.690" v="1082" actId="1038"/>
          <ac:picMkLst>
            <pc:docMk/>
            <pc:sldMk cId="591870770" sldId="279"/>
            <ac:picMk id="12" creationId="{8890BF81-3A82-FA17-0CBE-81BFD1B462BD}"/>
          </ac:picMkLst>
        </pc:picChg>
      </pc:sldChg>
      <pc:sldChg chg="modSp mod">
        <pc:chgData name="RAMOS ESCUDERO, ADELA" userId="70dbeda6-d331-47d3-8db5-6a0c60acc0e8" providerId="ADAL" clId="{A8A2E668-4034-496E-89F9-938641D57EEB}" dt="2022-05-20T18:26:32.880" v="1065" actId="732"/>
        <pc:sldMkLst>
          <pc:docMk/>
          <pc:sldMk cId="495106133" sldId="280"/>
        </pc:sldMkLst>
        <pc:picChg chg="mod modCrop">
          <ac:chgData name="RAMOS ESCUDERO, ADELA" userId="70dbeda6-d331-47d3-8db5-6a0c60acc0e8" providerId="ADAL" clId="{A8A2E668-4034-496E-89F9-938641D57EEB}" dt="2022-05-20T18:26:32.880" v="1065" actId="732"/>
          <ac:picMkLst>
            <pc:docMk/>
            <pc:sldMk cId="495106133" sldId="280"/>
            <ac:picMk id="24" creationId="{A22D53D5-1859-4FF2-BCBB-DEB2EC6DE120}"/>
          </ac:picMkLst>
        </pc:picChg>
      </pc:sldChg>
      <pc:sldChg chg="addSp delSp modSp mod modAnim">
        <pc:chgData name="RAMOS ESCUDERO, ADELA" userId="70dbeda6-d331-47d3-8db5-6a0c60acc0e8" providerId="ADAL" clId="{A8A2E668-4034-496E-89F9-938641D57EEB}" dt="2022-05-22T18:20:16.126" v="1210" actId="113"/>
        <pc:sldMkLst>
          <pc:docMk/>
          <pc:sldMk cId="810082584" sldId="281"/>
        </pc:sldMkLst>
        <pc:spChg chg="mod">
          <ac:chgData name="RAMOS ESCUDERO, ADELA" userId="70dbeda6-d331-47d3-8db5-6a0c60acc0e8" providerId="ADAL" clId="{A8A2E668-4034-496E-89F9-938641D57EEB}" dt="2022-05-22T18:19:43.881" v="1203" actId="1076"/>
          <ac:spMkLst>
            <pc:docMk/>
            <pc:sldMk cId="810082584" sldId="281"/>
            <ac:spMk id="4" creationId="{00000000-0000-0000-0000-000000000000}"/>
          </ac:spMkLst>
        </pc:spChg>
        <pc:spChg chg="mod">
          <ac:chgData name="RAMOS ESCUDERO, ADELA" userId="70dbeda6-d331-47d3-8db5-6a0c60acc0e8" providerId="ADAL" clId="{A8A2E668-4034-496E-89F9-938641D57EEB}" dt="2022-05-20T17:53:20.814" v="683" actId="1076"/>
          <ac:spMkLst>
            <pc:docMk/>
            <pc:sldMk cId="810082584" sldId="281"/>
            <ac:spMk id="6" creationId="{401C1E45-1A30-4A3C-8F0E-C19D359CD4E0}"/>
          </ac:spMkLst>
        </pc:spChg>
        <pc:spChg chg="del">
          <ac:chgData name="RAMOS ESCUDERO, ADELA" userId="70dbeda6-d331-47d3-8db5-6a0c60acc0e8" providerId="ADAL" clId="{A8A2E668-4034-496E-89F9-938641D57EEB}" dt="2022-05-20T17:50:15.796" v="614" actId="478"/>
          <ac:spMkLst>
            <pc:docMk/>
            <pc:sldMk cId="810082584" sldId="281"/>
            <ac:spMk id="7" creationId="{8A9B6E04-C1FF-45B9-BC33-1F6EF188E3E4}"/>
          </ac:spMkLst>
        </pc:spChg>
        <pc:spChg chg="del">
          <ac:chgData name="RAMOS ESCUDERO, ADELA" userId="70dbeda6-d331-47d3-8db5-6a0c60acc0e8" providerId="ADAL" clId="{A8A2E668-4034-496E-89F9-938641D57EEB}" dt="2022-05-20T17:48:28.675" v="593" actId="21"/>
          <ac:spMkLst>
            <pc:docMk/>
            <pc:sldMk cId="810082584" sldId="281"/>
            <ac:spMk id="12" creationId="{D73F28E0-560B-412E-8557-A2FF8BFCD4B4}"/>
          </ac:spMkLst>
        </pc:spChg>
        <pc:spChg chg="mod">
          <ac:chgData name="RAMOS ESCUDERO, ADELA" userId="70dbeda6-d331-47d3-8db5-6a0c60acc0e8" providerId="ADAL" clId="{A8A2E668-4034-496E-89F9-938641D57EEB}" dt="2022-05-21T09:12:34.032" v="1120" actId="1076"/>
          <ac:spMkLst>
            <pc:docMk/>
            <pc:sldMk cId="810082584" sldId="281"/>
            <ac:spMk id="16" creationId="{970A3E8A-5AD9-45D6-B9D1-07598200F005}"/>
          </ac:spMkLst>
        </pc:spChg>
        <pc:spChg chg="mod">
          <ac:chgData name="RAMOS ESCUDERO, ADELA" userId="70dbeda6-d331-47d3-8db5-6a0c60acc0e8" providerId="ADAL" clId="{A8A2E668-4034-496E-89F9-938641D57EEB}" dt="2022-05-21T09:12:34.032" v="1120" actId="1076"/>
          <ac:spMkLst>
            <pc:docMk/>
            <pc:sldMk cId="810082584" sldId="281"/>
            <ac:spMk id="17" creationId="{0D010AA7-EA19-4F2C-A6B2-C6D3E6F374DF}"/>
          </ac:spMkLst>
        </pc:spChg>
        <pc:spChg chg="mod">
          <ac:chgData name="RAMOS ESCUDERO, ADELA" userId="70dbeda6-d331-47d3-8db5-6a0c60acc0e8" providerId="ADAL" clId="{A8A2E668-4034-496E-89F9-938641D57EEB}" dt="2022-05-21T09:12:34.032" v="1120" actId="1076"/>
          <ac:spMkLst>
            <pc:docMk/>
            <pc:sldMk cId="810082584" sldId="281"/>
            <ac:spMk id="18" creationId="{930A28DE-71BB-435D-BAC3-FAD3AC7C2013}"/>
          </ac:spMkLst>
        </pc:spChg>
        <pc:spChg chg="mod">
          <ac:chgData name="RAMOS ESCUDERO, ADELA" userId="70dbeda6-d331-47d3-8db5-6a0c60acc0e8" providerId="ADAL" clId="{A8A2E668-4034-496E-89F9-938641D57EEB}" dt="2022-05-21T09:12:34.032" v="1120" actId="1076"/>
          <ac:spMkLst>
            <pc:docMk/>
            <pc:sldMk cId="810082584" sldId="281"/>
            <ac:spMk id="19" creationId="{D56F8221-D853-4A62-8E4D-48347A0892D2}"/>
          </ac:spMkLst>
        </pc:spChg>
        <pc:spChg chg="add mod">
          <ac:chgData name="RAMOS ESCUDERO, ADELA" userId="70dbeda6-d331-47d3-8db5-6a0c60acc0e8" providerId="ADAL" clId="{A8A2E668-4034-496E-89F9-938641D57EEB}" dt="2022-05-21T09:12:23.971" v="1119" actId="571"/>
          <ac:spMkLst>
            <pc:docMk/>
            <pc:sldMk cId="810082584" sldId="281"/>
            <ac:spMk id="20" creationId="{A2D36827-A94D-357F-533C-87DFC119AE9D}"/>
          </ac:spMkLst>
        </pc:spChg>
        <pc:spChg chg="mod">
          <ac:chgData name="RAMOS ESCUDERO, ADELA" userId="70dbeda6-d331-47d3-8db5-6a0c60acc0e8" providerId="ADAL" clId="{A8A2E668-4034-496E-89F9-938641D57EEB}" dt="2022-05-21T09:12:34.032" v="1120" actId="1076"/>
          <ac:spMkLst>
            <pc:docMk/>
            <pc:sldMk cId="810082584" sldId="281"/>
            <ac:spMk id="21" creationId="{812BECA3-9A79-4938-A980-AF760A0FEE56}"/>
          </ac:spMkLst>
        </pc:spChg>
        <pc:spChg chg="mod">
          <ac:chgData name="RAMOS ESCUDERO, ADELA" userId="70dbeda6-d331-47d3-8db5-6a0c60acc0e8" providerId="ADAL" clId="{A8A2E668-4034-496E-89F9-938641D57EEB}" dt="2022-05-21T09:12:34.032" v="1120" actId="1076"/>
          <ac:spMkLst>
            <pc:docMk/>
            <pc:sldMk cId="810082584" sldId="281"/>
            <ac:spMk id="22" creationId="{7FB0A395-280B-4D06-8B27-A23FC0E86B7A}"/>
          </ac:spMkLst>
        </pc:spChg>
        <pc:spChg chg="mod">
          <ac:chgData name="RAMOS ESCUDERO, ADELA" userId="70dbeda6-d331-47d3-8db5-6a0c60acc0e8" providerId="ADAL" clId="{A8A2E668-4034-496E-89F9-938641D57EEB}" dt="2022-05-21T09:12:34.032" v="1120" actId="1076"/>
          <ac:spMkLst>
            <pc:docMk/>
            <pc:sldMk cId="810082584" sldId="281"/>
            <ac:spMk id="23" creationId="{8595420A-2540-4F88-89AA-7A175A9137B2}"/>
          </ac:spMkLst>
        </pc:spChg>
        <pc:spChg chg="mod">
          <ac:chgData name="RAMOS ESCUDERO, ADELA" userId="70dbeda6-d331-47d3-8db5-6a0c60acc0e8" providerId="ADAL" clId="{A8A2E668-4034-496E-89F9-938641D57EEB}" dt="2022-05-21T09:12:34.032" v="1120" actId="1076"/>
          <ac:spMkLst>
            <pc:docMk/>
            <pc:sldMk cId="810082584" sldId="281"/>
            <ac:spMk id="24" creationId="{1F58DEC6-87C5-421E-8934-6081FD8CA3E6}"/>
          </ac:spMkLst>
        </pc:spChg>
        <pc:spChg chg="mod">
          <ac:chgData name="RAMOS ESCUDERO, ADELA" userId="70dbeda6-d331-47d3-8db5-6a0c60acc0e8" providerId="ADAL" clId="{A8A2E668-4034-496E-89F9-938641D57EEB}" dt="2022-05-21T09:12:34.032" v="1120" actId="1076"/>
          <ac:spMkLst>
            <pc:docMk/>
            <pc:sldMk cId="810082584" sldId="281"/>
            <ac:spMk id="25" creationId="{980DC94A-59BF-45FD-B052-236C9D545C71}"/>
          </ac:spMkLst>
        </pc:spChg>
        <pc:spChg chg="mod">
          <ac:chgData name="RAMOS ESCUDERO, ADELA" userId="70dbeda6-d331-47d3-8db5-6a0c60acc0e8" providerId="ADAL" clId="{A8A2E668-4034-496E-89F9-938641D57EEB}" dt="2022-05-21T09:12:34.032" v="1120" actId="1076"/>
          <ac:spMkLst>
            <pc:docMk/>
            <pc:sldMk cId="810082584" sldId="281"/>
            <ac:spMk id="26" creationId="{42E20414-1DDD-4A4F-A10E-231786BF9AF8}"/>
          </ac:spMkLst>
        </pc:spChg>
        <pc:spChg chg="add mod">
          <ac:chgData name="RAMOS ESCUDERO, ADELA" userId="70dbeda6-d331-47d3-8db5-6a0c60acc0e8" providerId="ADAL" clId="{A8A2E668-4034-496E-89F9-938641D57EEB}" dt="2022-05-21T09:12:23.971" v="1119" actId="571"/>
          <ac:spMkLst>
            <pc:docMk/>
            <pc:sldMk cId="810082584" sldId="281"/>
            <ac:spMk id="27" creationId="{42EA516B-67F2-A937-93FA-916053478F78}"/>
          </ac:spMkLst>
        </pc:spChg>
        <pc:spChg chg="add mod">
          <ac:chgData name="RAMOS ESCUDERO, ADELA" userId="70dbeda6-d331-47d3-8db5-6a0c60acc0e8" providerId="ADAL" clId="{A8A2E668-4034-496E-89F9-938641D57EEB}" dt="2022-05-21T09:12:23.971" v="1119" actId="571"/>
          <ac:spMkLst>
            <pc:docMk/>
            <pc:sldMk cId="810082584" sldId="281"/>
            <ac:spMk id="28" creationId="{9387368A-327B-64D3-194A-3DF91FAB92C7}"/>
          </ac:spMkLst>
        </pc:spChg>
        <pc:spChg chg="add mod">
          <ac:chgData name="RAMOS ESCUDERO, ADELA" userId="70dbeda6-d331-47d3-8db5-6a0c60acc0e8" providerId="ADAL" clId="{A8A2E668-4034-496E-89F9-938641D57EEB}" dt="2022-05-21T09:12:23.971" v="1119" actId="571"/>
          <ac:spMkLst>
            <pc:docMk/>
            <pc:sldMk cId="810082584" sldId="281"/>
            <ac:spMk id="29" creationId="{4CF71A31-16B0-1A5E-CFC1-CEBAB09B1155}"/>
          </ac:spMkLst>
        </pc:spChg>
        <pc:spChg chg="add mod">
          <ac:chgData name="RAMOS ESCUDERO, ADELA" userId="70dbeda6-d331-47d3-8db5-6a0c60acc0e8" providerId="ADAL" clId="{A8A2E668-4034-496E-89F9-938641D57EEB}" dt="2022-05-22T18:20:16.126" v="1210" actId="113"/>
          <ac:spMkLst>
            <pc:docMk/>
            <pc:sldMk cId="810082584" sldId="281"/>
            <ac:spMk id="30" creationId="{486C4F4F-6EBE-60F4-E5A2-CFA05149D7F2}"/>
          </ac:spMkLst>
        </pc:spChg>
      </pc:sldChg>
      <pc:sldChg chg="addSp delSp modSp mod">
        <pc:chgData name="RAMOS ESCUDERO, ADELA" userId="70dbeda6-d331-47d3-8db5-6a0c60acc0e8" providerId="ADAL" clId="{A8A2E668-4034-496E-89F9-938641D57EEB}" dt="2022-05-21T09:04:08.910" v="1115" actId="1076"/>
        <pc:sldMkLst>
          <pc:docMk/>
          <pc:sldMk cId="2171392873" sldId="282"/>
        </pc:sldMkLst>
        <pc:spChg chg="mod">
          <ac:chgData name="RAMOS ESCUDERO, ADELA" userId="70dbeda6-d331-47d3-8db5-6a0c60acc0e8" providerId="ADAL" clId="{A8A2E668-4034-496E-89F9-938641D57EEB}" dt="2022-05-21T09:01:58.097" v="1112" actId="1076"/>
          <ac:spMkLst>
            <pc:docMk/>
            <pc:sldMk cId="2171392873" sldId="282"/>
            <ac:spMk id="4" creationId="{00000000-0000-0000-0000-000000000000}"/>
          </ac:spMkLst>
        </pc:spChg>
        <pc:picChg chg="add mod">
          <ac:chgData name="RAMOS ESCUDERO, ADELA" userId="70dbeda6-d331-47d3-8db5-6a0c60acc0e8" providerId="ADAL" clId="{A8A2E668-4034-496E-89F9-938641D57EEB}" dt="2022-05-21T09:01:55.203" v="1111" actId="1076"/>
          <ac:picMkLst>
            <pc:docMk/>
            <pc:sldMk cId="2171392873" sldId="282"/>
            <ac:picMk id="7" creationId="{DC9C57AA-86E2-B3AF-985C-F07DC6C715FD}"/>
          </ac:picMkLst>
        </pc:picChg>
        <pc:picChg chg="add mod">
          <ac:chgData name="RAMOS ESCUDERO, ADELA" userId="70dbeda6-d331-47d3-8db5-6a0c60acc0e8" providerId="ADAL" clId="{A8A2E668-4034-496E-89F9-938641D57EEB}" dt="2022-05-21T09:04:08.910" v="1115" actId="1076"/>
          <ac:picMkLst>
            <pc:docMk/>
            <pc:sldMk cId="2171392873" sldId="282"/>
            <ac:picMk id="9" creationId="{C68AFDE0-AED5-6529-B518-E317FF8471FF}"/>
          </ac:picMkLst>
        </pc:picChg>
        <pc:picChg chg="del mod">
          <ac:chgData name="RAMOS ESCUDERO, ADELA" userId="70dbeda6-d331-47d3-8db5-6a0c60acc0e8" providerId="ADAL" clId="{A8A2E668-4034-496E-89F9-938641D57EEB}" dt="2022-05-21T09:00:53.883" v="1104" actId="478"/>
          <ac:picMkLst>
            <pc:docMk/>
            <pc:sldMk cId="2171392873" sldId="282"/>
            <ac:picMk id="25" creationId="{021546F6-8CDE-44F9-B348-46D2CDA1EB5A}"/>
          </ac:picMkLst>
        </pc:picChg>
      </pc:sldChg>
      <pc:sldChg chg="new del">
        <pc:chgData name="RAMOS ESCUDERO, ADELA" userId="70dbeda6-d331-47d3-8db5-6a0c60acc0e8" providerId="ADAL" clId="{A8A2E668-4034-496E-89F9-938641D57EEB}" dt="2022-05-21T09:24:56.927" v="1164" actId="680"/>
        <pc:sldMkLst>
          <pc:docMk/>
          <pc:sldMk cId="2657264040" sldId="2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76364" cy="511731"/>
          </a:xfrm>
          <a:prstGeom prst="rect">
            <a:avLst/>
          </a:prstGeom>
        </p:spPr>
        <p:txBody>
          <a:bodyPr vert="horz" lIns="94580" tIns="47289" rIns="94580" bIns="47289" rtlCol="0"/>
          <a:lstStyle>
            <a:lvl1pPr algn="l">
              <a:defRPr sz="11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3"/>
            <a:ext cx="3076364" cy="511731"/>
          </a:xfrm>
          <a:prstGeom prst="rect">
            <a:avLst/>
          </a:prstGeom>
        </p:spPr>
        <p:txBody>
          <a:bodyPr vert="horz" lIns="94580" tIns="47289" rIns="94580" bIns="47289" rtlCol="0"/>
          <a:lstStyle>
            <a:lvl1pPr algn="r">
              <a:defRPr sz="1100"/>
            </a:lvl1pPr>
          </a:lstStyle>
          <a:p>
            <a:fld id="{1CFFFCA6-81B5-4215-9A6A-2308BDA366B1}" type="datetimeFigureOut">
              <a:rPr lang="de-CH" smtClean="0"/>
              <a:t>22.05.2022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4" cy="511731"/>
          </a:xfrm>
          <a:prstGeom prst="rect">
            <a:avLst/>
          </a:prstGeom>
        </p:spPr>
        <p:txBody>
          <a:bodyPr vert="horz" lIns="94580" tIns="47289" rIns="94580" bIns="47289" rtlCol="0" anchor="b"/>
          <a:lstStyle>
            <a:lvl1pPr algn="l">
              <a:defRPr sz="1100"/>
            </a:lvl1pPr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8"/>
            <a:ext cx="3076364" cy="511731"/>
          </a:xfrm>
          <a:prstGeom prst="rect">
            <a:avLst/>
          </a:prstGeom>
        </p:spPr>
        <p:txBody>
          <a:bodyPr vert="horz" lIns="94580" tIns="47289" rIns="94580" bIns="47289" rtlCol="0" anchor="b"/>
          <a:lstStyle>
            <a:lvl1pPr algn="r">
              <a:defRPr sz="1100"/>
            </a:lvl1pPr>
          </a:lstStyle>
          <a:p>
            <a:fld id="{BCEF98B1-6D78-46CA-8FC4-A25CA95AA94A}" type="slidenum">
              <a:rPr lang="de-CH" smtClean="0"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9939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76364" cy="511731"/>
          </a:xfrm>
          <a:prstGeom prst="rect">
            <a:avLst/>
          </a:prstGeom>
        </p:spPr>
        <p:txBody>
          <a:bodyPr vert="horz" lIns="94580" tIns="47289" rIns="94580" bIns="47289" rtlCol="0"/>
          <a:lstStyle>
            <a:lvl1pPr algn="l">
              <a:defRPr sz="11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3"/>
            <a:ext cx="3076364" cy="511731"/>
          </a:xfrm>
          <a:prstGeom prst="rect">
            <a:avLst/>
          </a:prstGeom>
        </p:spPr>
        <p:txBody>
          <a:bodyPr vert="horz" lIns="94580" tIns="47289" rIns="94580" bIns="47289" rtlCol="0"/>
          <a:lstStyle>
            <a:lvl1pPr algn="r">
              <a:defRPr sz="1100"/>
            </a:lvl1pPr>
          </a:lstStyle>
          <a:p>
            <a:fld id="{177D08BA-88F4-403F-AAB2-FC601FF6AC01}" type="datetimeFigureOut">
              <a:rPr lang="de-CH" smtClean="0"/>
              <a:t>22.05.2022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7311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80" tIns="47289" rIns="94580" bIns="47289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3" y="4861448"/>
            <a:ext cx="5679438" cy="4605577"/>
          </a:xfrm>
          <a:prstGeom prst="rect">
            <a:avLst/>
          </a:prstGeom>
        </p:spPr>
        <p:txBody>
          <a:bodyPr vert="horz" lIns="94580" tIns="47289" rIns="94580" bIns="472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4" cy="511731"/>
          </a:xfrm>
          <a:prstGeom prst="rect">
            <a:avLst/>
          </a:prstGeom>
        </p:spPr>
        <p:txBody>
          <a:bodyPr vert="horz" lIns="94580" tIns="47289" rIns="94580" bIns="47289" rtlCol="0" anchor="b"/>
          <a:lstStyle>
            <a:lvl1pPr algn="l">
              <a:defRPr sz="11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4" cy="511731"/>
          </a:xfrm>
          <a:prstGeom prst="rect">
            <a:avLst/>
          </a:prstGeom>
        </p:spPr>
        <p:txBody>
          <a:bodyPr vert="horz" lIns="94580" tIns="47289" rIns="94580" bIns="47289" rtlCol="0" anchor="b"/>
          <a:lstStyle>
            <a:lvl1pPr algn="r">
              <a:defRPr sz="1100"/>
            </a:lvl1pPr>
          </a:lstStyle>
          <a:p>
            <a:fld id="{8F2EB723-F660-43C6-A5F3-C3A26FDDE36A}" type="slidenum">
              <a:rPr lang="de-CH" smtClean="0"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422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EB723-F660-43C6-A5F3-C3A26FDDE36A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332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EB723-F660-43C6-A5F3-C3A26FDDE36A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2907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EB723-F660-43C6-A5F3-C3A26FDDE36A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254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EB723-F660-43C6-A5F3-C3A26FDDE36A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6046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EB723-F660-43C6-A5F3-C3A26FDDE36A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950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2374" y="1710928"/>
            <a:ext cx="6878626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500" b="1" cap="small" baseline="0">
                <a:solidFill>
                  <a:srgbClr val="008C9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2374" y="3615928"/>
            <a:ext cx="2916226" cy="1241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6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Co-authors: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3576" y="386071"/>
            <a:ext cx="3427424" cy="127127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Event title</a:t>
            </a:r>
            <a:endParaRPr lang="de-CH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122374" y="3158728"/>
            <a:ext cx="6878626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150" dirty="0"/>
              <a:t>My</a:t>
            </a:r>
            <a:r>
              <a:rPr lang="en-US" dirty="0"/>
              <a:t> name</a:t>
            </a:r>
            <a:endParaRPr lang="de-CH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705600" y="4552950"/>
            <a:ext cx="129540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dirty="0"/>
              <a:t>Date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1128262" y="386070"/>
            <a:ext cx="1919738" cy="1271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My logo</a:t>
            </a:r>
          </a:p>
        </p:txBody>
      </p:sp>
    </p:spTree>
    <p:extLst>
      <p:ext uri="{BB962C8B-B14F-4D97-AF65-F5344CB8AC3E}">
        <p14:creationId xmlns:p14="http://schemas.microsoft.com/office/powerpoint/2010/main" val="384004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a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00150"/>
            <a:ext cx="8534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 baseline="0"/>
            </a:lvl2pPr>
          </a:lstStyle>
          <a:p>
            <a:pPr lvl="0"/>
            <a:r>
              <a:rPr lang="en-US" dirty="0"/>
              <a:t>Focus on visual information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4850" y="4763453"/>
            <a:ext cx="51435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3844"/>
            <a:ext cx="8534400" cy="85010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aseline="0">
                <a:latin typeface="+mn-lt"/>
              </a:defRPr>
            </a:lvl1pPr>
          </a:lstStyle>
          <a:p>
            <a:r>
              <a:rPr lang="en-US" dirty="0"/>
              <a:t>Key insight about the slide content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4775687"/>
            <a:ext cx="7897421" cy="26161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References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207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352800" cy="5143500"/>
          </a:xfrm>
          <a:prstGeom prst="rect">
            <a:avLst/>
          </a:prstGeom>
          <a:solidFill>
            <a:srgbClr val="008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0" y="285750"/>
            <a:ext cx="51816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aseline="0"/>
            </a:lvl1pPr>
            <a:lvl2pPr marL="342900" indent="0">
              <a:buNone/>
              <a:defRPr baseline="0"/>
            </a:lvl2pPr>
          </a:lstStyle>
          <a:p>
            <a:pPr lvl="0"/>
            <a:r>
              <a:rPr lang="en-US" dirty="0"/>
              <a:t>Focus on visual information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4850" y="4763453"/>
            <a:ext cx="51435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590550"/>
            <a:ext cx="2743200" cy="9906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 baseline="0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en-US" dirty="0"/>
              <a:t>Key insight about the slide content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0" y="4775687"/>
            <a:ext cx="4544621" cy="26161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References</a:t>
            </a:r>
            <a:endParaRPr lang="de-CH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809750"/>
            <a:ext cx="2743200" cy="21161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Some key points</a:t>
            </a:r>
          </a:p>
          <a:p>
            <a:pPr lvl="1"/>
            <a:r>
              <a:rPr lang="en-US" dirty="0"/>
              <a:t>Keep them short</a:t>
            </a:r>
          </a:p>
        </p:txBody>
      </p:sp>
    </p:spTree>
    <p:extLst>
      <p:ext uri="{BB962C8B-B14F-4D97-AF65-F5344CB8AC3E}">
        <p14:creationId xmlns:p14="http://schemas.microsoft.com/office/powerpoint/2010/main" val="216786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bot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71950"/>
            <a:ext cx="8534400" cy="5453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Key insight about the slide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4767263"/>
            <a:ext cx="5334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285750"/>
            <a:ext cx="8534400" cy="3836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 sz="1600" baseline="0"/>
            </a:lvl2pPr>
          </a:lstStyle>
          <a:p>
            <a:pPr lvl="0"/>
            <a:r>
              <a:rPr lang="en-US" dirty="0"/>
              <a:t>Focus on visual information</a:t>
            </a:r>
          </a:p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4779497"/>
            <a:ext cx="7897421" cy="26161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References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350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3409950"/>
          </a:xfrm>
          <a:prstGeom prst="rect">
            <a:avLst/>
          </a:prstGeom>
          <a:solidFill>
            <a:srgbClr val="008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282305"/>
            <a:ext cx="7886700" cy="205144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baseline="0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en-US" dirty="0"/>
              <a:t>Title of a new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info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0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090" y="742950"/>
            <a:ext cx="7801259" cy="6131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 am happy to answer questions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36218" y="1504950"/>
            <a:ext cx="5893182" cy="1752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aseline="0"/>
            </a:lvl1pPr>
            <a:lvl2pPr marL="342900" indent="0">
              <a:buNone/>
              <a:defRPr sz="1400"/>
            </a:lvl2pPr>
          </a:lstStyle>
          <a:p>
            <a:pPr lvl="0"/>
            <a:r>
              <a:rPr lang="en-150" dirty="0"/>
              <a:t>R</a:t>
            </a:r>
            <a:r>
              <a:rPr lang="en-US" dirty="0" err="1"/>
              <a:t>elevant</a:t>
            </a:r>
            <a:r>
              <a:rPr lang="en-US" dirty="0"/>
              <a:t> papers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36218" y="3409950"/>
            <a:ext cx="3429000" cy="12989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aseline="0"/>
            </a:lvl1pPr>
            <a:lvl2pPr marL="342900" indent="0">
              <a:buNone/>
              <a:defRPr sz="1600"/>
            </a:lvl2pPr>
          </a:lstStyle>
          <a:p>
            <a:pPr lvl="0"/>
            <a:r>
              <a:rPr lang="en-US" dirty="0"/>
              <a:t>My name and contact info (email, website, twitter, </a:t>
            </a:r>
            <a:r>
              <a:rPr lang="x-none" dirty="0"/>
              <a:t>…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My website: </a:t>
            </a:r>
          </a:p>
          <a:p>
            <a:pPr lvl="1"/>
            <a:r>
              <a:rPr lang="en-US" dirty="0"/>
              <a:t>Email: </a:t>
            </a:r>
          </a:p>
          <a:p>
            <a:pPr lvl="1"/>
            <a:r>
              <a:rPr lang="en-US" dirty="0"/>
              <a:t>Twitter: </a:t>
            </a:r>
            <a:endParaRPr lang="de-CH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759701" y="1504950"/>
            <a:ext cx="1755648" cy="1752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r>
              <a:rPr lang="en-US" dirty="0"/>
              <a:t>QR code to your website/papers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18" y="4772707"/>
            <a:ext cx="1742633" cy="28679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32239" y="4782498"/>
            <a:ext cx="3636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  <a:r>
              <a:rPr lang="en-US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resentation</a:t>
            </a:r>
            <a:r>
              <a:rPr lang="en-US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was prepared using a template from: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6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9" r:id="rId3"/>
    <p:sldLayoutId id="2147483686" r:id="rId4"/>
    <p:sldLayoutId id="2147483675" r:id="rId5"/>
    <p:sldLayoutId id="2147483685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GIS-based Aquifer Thermal Energy Storage (ATES) systems potential assessment in Spain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3576" y="386071"/>
            <a:ext cx="3427424" cy="11188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143000" y="3454130"/>
            <a:ext cx="6878626" cy="381000"/>
          </a:xfrm>
        </p:spPr>
        <p:txBody>
          <a:bodyPr/>
          <a:lstStyle/>
          <a:p>
            <a:r>
              <a:rPr lang="en-US" sz="1800" dirty="0"/>
              <a:t>Adela Ramos Escudero</a:t>
            </a:r>
          </a:p>
          <a:p>
            <a:r>
              <a:rPr lang="en-US" sz="1800" dirty="0"/>
              <a:t>Martin Bloemendal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May 23</a:t>
            </a:r>
            <a:r>
              <a:rPr lang="en-US" baseline="30000" dirty="0"/>
              <a:t>th</a:t>
            </a:r>
            <a:r>
              <a:rPr lang="en-US" dirty="0"/>
              <a:t> 2022</a:t>
            </a:r>
          </a:p>
        </p:txBody>
      </p:sp>
      <p:pic>
        <p:nvPicPr>
          <p:cNvPr id="1026" name="Picture 2" descr="TU Delft Logo Vector (.EPS) Free Download">
            <a:extLst>
              <a:ext uri="{FF2B5EF4-FFF2-40B4-BE49-F238E27FC236}">
                <a16:creationId xmlns:a16="http://schemas.microsoft.com/office/drawing/2014/main" id="{37B5B825-87C7-40B4-9450-72651B2B5983}"/>
              </a:ext>
            </a:extLst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59" y="437086"/>
            <a:ext cx="914456" cy="5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ca de la Universidad Politécnica de Cartagena">
            <a:extLst>
              <a:ext uri="{FF2B5EF4-FFF2-40B4-BE49-F238E27FC236}">
                <a16:creationId xmlns:a16="http://schemas.microsoft.com/office/drawing/2014/main" id="{30113690-C00A-4118-82D7-698E3039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4100"/>
            <a:ext cx="1322546" cy="79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GU General Assembly 2022 – International GNSS Service">
            <a:extLst>
              <a:ext uri="{FF2B5EF4-FFF2-40B4-BE49-F238E27FC236}">
                <a16:creationId xmlns:a16="http://schemas.microsoft.com/office/drawing/2014/main" id="{FBBA6CEC-DACA-491B-928C-41A3B8E5E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24" y="405409"/>
            <a:ext cx="2992498" cy="102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7">
            <a:extLst>
              <a:ext uri="{FF2B5EF4-FFF2-40B4-BE49-F238E27FC236}">
                <a16:creationId xmlns:a16="http://schemas.microsoft.com/office/drawing/2014/main" id="{CEFE17ED-17C6-36F8-B5A7-290A44B0CA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31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6">
            <a:extLst>
              <a:ext uri="{FF2B5EF4-FFF2-40B4-BE49-F238E27FC236}">
                <a16:creationId xmlns:a16="http://schemas.microsoft.com/office/drawing/2014/main" id="{6DBA9221-B393-B550-F954-3DEF9FDEAF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24568" y="2308706"/>
            <a:ext cx="2438400" cy="2147215"/>
          </a:xfrm>
          <a:prstGeom prst="rect">
            <a:avLst/>
          </a:prstGeom>
        </p:spPr>
      </p:pic>
      <p:pic>
        <p:nvPicPr>
          <p:cNvPr id="7" name="Imagen 5" descr="Mapa&#10;&#10;Descripción generada automáticamente">
            <a:extLst>
              <a:ext uri="{FF2B5EF4-FFF2-40B4-BE49-F238E27FC236}">
                <a16:creationId xmlns:a16="http://schemas.microsoft.com/office/drawing/2014/main" id="{20A77638-6374-4E7F-99DB-F239E73C82F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8"/>
          <a:stretch/>
        </p:blipFill>
        <p:spPr>
          <a:xfrm>
            <a:off x="533400" y="2116267"/>
            <a:ext cx="3698706" cy="2741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267" y="1091930"/>
            <a:ext cx="3962400" cy="352371"/>
          </a:xfrm>
        </p:spPr>
        <p:txBody>
          <a:bodyPr/>
          <a:lstStyle/>
          <a:p>
            <a:r>
              <a:rPr lang="en-US" b="1" dirty="0"/>
              <a:t>1.1 - Hydrogeological conditions </a:t>
            </a:r>
          </a:p>
          <a:p>
            <a:r>
              <a:rPr lang="en-US" sz="1400" dirty="0"/>
              <a:t>Aquifers with potential for thermal use:</a:t>
            </a:r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en-US" sz="1300" dirty="0"/>
              <a:t>High permeability aquifers (fissured and fractured)</a:t>
            </a:r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en-US" sz="1300" dirty="0"/>
              <a:t>Acceptable depth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0365" y="444263"/>
            <a:ext cx="7788835" cy="545306"/>
          </a:xfrm>
        </p:spPr>
        <p:txBody>
          <a:bodyPr>
            <a:normAutofit fontScale="90000"/>
          </a:bodyPr>
          <a:lstStyle/>
          <a:p>
            <a:r>
              <a:rPr lang="en-US" dirty="0"/>
              <a:t>ATES </a:t>
            </a:r>
            <a:r>
              <a:rPr lang="en-US" b="1" dirty="0">
                <a:solidFill>
                  <a:srgbClr val="33A8AC"/>
                </a:solidFill>
                <a:ea typeface="+mn-ea"/>
                <a:cs typeface="+mn-cs"/>
              </a:rPr>
              <a:t>potential areas </a:t>
            </a:r>
            <a:r>
              <a:rPr lang="en-US" dirty="0"/>
              <a:t>identification.</a:t>
            </a:r>
            <a:br>
              <a:rPr lang="en-US" dirty="0"/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Geothermal energy potential evaluation report. PER 2011-202. Institute for the Diversification and save of energy. Spain.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C1E45-1A30-4A3C-8F0E-C19D359CD4E0}"/>
              </a:ext>
            </a:extLst>
          </p:cNvPr>
          <p:cNvSpPr txBox="1"/>
          <p:nvPr/>
        </p:nvSpPr>
        <p:spPr>
          <a:xfrm>
            <a:off x="381000" y="-17328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33A8AC"/>
                </a:solidFill>
              </a:rPr>
              <a:t>1</a:t>
            </a:r>
            <a:endParaRPr lang="de-CH" sz="8800" b="1" dirty="0">
              <a:solidFill>
                <a:srgbClr val="33A8AC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30AA789-9E61-0344-E206-2C3AE9B2010B}"/>
              </a:ext>
            </a:extLst>
          </p:cNvPr>
          <p:cNvSpPr txBox="1"/>
          <p:nvPr/>
        </p:nvSpPr>
        <p:spPr>
          <a:xfrm>
            <a:off x="2743200" y="3440841"/>
            <a:ext cx="45236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" b="1" dirty="0"/>
              <a:t>VALENCIA</a:t>
            </a:r>
            <a:endParaRPr lang="en-GB" sz="500" b="1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FA7D322-07B0-CDB8-1292-45DAA51E39F9}"/>
              </a:ext>
            </a:extLst>
          </p:cNvPr>
          <p:cNvSpPr txBox="1">
            <a:spLocks/>
          </p:cNvSpPr>
          <p:nvPr/>
        </p:nvSpPr>
        <p:spPr>
          <a:xfrm>
            <a:off x="5132027" y="1052344"/>
            <a:ext cx="3698706" cy="110279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1.2 - Climatic conditions </a:t>
            </a:r>
          </a:p>
          <a:p>
            <a:r>
              <a:rPr lang="en-US" sz="1400" dirty="0"/>
              <a:t>Balance heating and cooling needs based on </a:t>
            </a:r>
            <a:r>
              <a:rPr lang="en-US" sz="1400" b="1" dirty="0"/>
              <a:t>climatic zones.</a:t>
            </a:r>
          </a:p>
          <a:p>
            <a:r>
              <a:rPr lang="en-US" sz="1600" dirty="0"/>
              <a:t>Residential &amp; Tertiary sector</a:t>
            </a:r>
          </a:p>
          <a:p>
            <a:pPr lvl="1"/>
            <a:endParaRPr lang="en-US" dirty="0"/>
          </a:p>
        </p:txBody>
      </p:sp>
      <p:pic>
        <p:nvPicPr>
          <p:cNvPr id="12" name="Imagen 1">
            <a:extLst>
              <a:ext uri="{FF2B5EF4-FFF2-40B4-BE49-F238E27FC236}">
                <a16:creationId xmlns:a16="http://schemas.microsoft.com/office/drawing/2014/main" id="{6B186F4A-803F-93AB-E163-6A5CEB0F12D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186168" y="2287300"/>
            <a:ext cx="2438400" cy="2147215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7F315D05-6FCC-5747-1B2B-A6290D4AA730}"/>
              </a:ext>
            </a:extLst>
          </p:cNvPr>
          <p:cNvSpPr txBox="1"/>
          <p:nvPr/>
        </p:nvSpPr>
        <p:spPr>
          <a:xfrm rot="716803">
            <a:off x="165794" y="2840557"/>
            <a:ext cx="918873" cy="8771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rgbClr val="33A8AC"/>
                </a:solidFill>
                <a:latin typeface="Ink Free" panose="03080402000500000000" pitchFamily="66" charset="0"/>
              </a:rPr>
              <a:t>38%</a:t>
            </a:r>
          </a:p>
          <a:p>
            <a:pPr algn="ctr"/>
            <a:r>
              <a:rPr lang="es-ES" sz="1700" b="1" dirty="0">
                <a:solidFill>
                  <a:srgbClr val="33A8AC"/>
                </a:solidFill>
                <a:latin typeface="Ink Free" panose="03080402000500000000" pitchFamily="66" charset="0"/>
              </a:rPr>
              <a:t>Total Surface</a:t>
            </a:r>
            <a:endParaRPr lang="de-CH" sz="1700" b="1" dirty="0">
              <a:solidFill>
                <a:srgbClr val="33A8AC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2" descr="Gráfico, Gráfico de burbujas&#10;&#10;Descripción generada automáticamente">
            <a:extLst>
              <a:ext uri="{FF2B5EF4-FFF2-40B4-BE49-F238E27FC236}">
                <a16:creationId xmlns:a16="http://schemas.microsoft.com/office/drawing/2014/main" id="{10AADCAC-7A42-408D-AA94-870D6907D2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62660"/>
            <a:ext cx="5400040" cy="381889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429000"/>
          </a:xfrm>
        </p:spPr>
        <p:txBody>
          <a:bodyPr/>
          <a:lstStyle/>
          <a:p>
            <a:pPr lvl="1"/>
            <a:endParaRPr lang="en-US" sz="1600" b="1" dirty="0"/>
          </a:p>
          <a:p>
            <a:pPr lvl="1"/>
            <a:endParaRPr lang="en-US" sz="1600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8800" b="1" dirty="0">
              <a:solidFill>
                <a:srgbClr val="33A8A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0365" y="439799"/>
            <a:ext cx="7788835" cy="545306"/>
          </a:xfrm>
        </p:spPr>
        <p:txBody>
          <a:bodyPr>
            <a:normAutofit/>
          </a:bodyPr>
          <a:lstStyle/>
          <a:p>
            <a:r>
              <a:rPr lang="en-US" dirty="0"/>
              <a:t>ATES </a:t>
            </a:r>
            <a:r>
              <a:rPr lang="en-US" b="1" dirty="0">
                <a:solidFill>
                  <a:srgbClr val="33A8AC"/>
                </a:solidFill>
                <a:ea typeface="+mn-ea"/>
                <a:cs typeface="+mn-cs"/>
              </a:rPr>
              <a:t>market potential</a:t>
            </a:r>
            <a:r>
              <a:rPr lang="en-US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C1E45-1A30-4A3C-8F0E-C19D359CD4E0}"/>
              </a:ext>
            </a:extLst>
          </p:cNvPr>
          <p:cNvSpPr txBox="1"/>
          <p:nvPr/>
        </p:nvSpPr>
        <p:spPr>
          <a:xfrm>
            <a:off x="381000" y="-17135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33A8AC"/>
                </a:solidFill>
              </a:rPr>
              <a:t>2</a:t>
            </a:r>
            <a:endParaRPr lang="de-CH" sz="8800" b="1" dirty="0">
              <a:solidFill>
                <a:srgbClr val="33A8AC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0A3E8A-5AD9-45D6-B9D1-07598200F005}"/>
              </a:ext>
            </a:extLst>
          </p:cNvPr>
          <p:cNvSpPr/>
          <p:nvPr/>
        </p:nvSpPr>
        <p:spPr>
          <a:xfrm>
            <a:off x="5580365" y="2190750"/>
            <a:ext cx="2990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/>
            <a:r>
              <a:rPr lang="en-US" sz="1400" dirty="0"/>
              <a:t>Towns with pot. aquifers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010AA7-EA19-4F2C-A6B2-C6D3E6F374DF}"/>
              </a:ext>
            </a:extLst>
          </p:cNvPr>
          <p:cNvSpPr txBox="1"/>
          <p:nvPr/>
        </p:nvSpPr>
        <p:spPr>
          <a:xfrm rot="716803">
            <a:off x="8323118" y="2184809"/>
            <a:ext cx="715857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rgbClr val="33A8AC"/>
                </a:solidFill>
                <a:latin typeface="Ink Free" panose="03080402000500000000" pitchFamily="66" charset="0"/>
              </a:rPr>
              <a:t>26%</a:t>
            </a:r>
            <a:endParaRPr lang="de-CH" sz="1700" b="1" dirty="0">
              <a:solidFill>
                <a:srgbClr val="33A8AC"/>
              </a:solidFill>
              <a:latin typeface="Ink Free" panose="03080402000500000000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0A28DE-71BB-435D-BAC3-FAD3AC7C2013}"/>
              </a:ext>
            </a:extLst>
          </p:cNvPr>
          <p:cNvSpPr/>
          <p:nvPr/>
        </p:nvSpPr>
        <p:spPr>
          <a:xfrm>
            <a:off x="5583356" y="2495550"/>
            <a:ext cx="2990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/>
            <a:r>
              <a:rPr lang="en-US" sz="1400" dirty="0"/>
              <a:t>Total population living in pot. areas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6F8221-D853-4A62-8E4D-48347A0892D2}"/>
              </a:ext>
            </a:extLst>
          </p:cNvPr>
          <p:cNvSpPr txBox="1"/>
          <p:nvPr/>
        </p:nvSpPr>
        <p:spPr>
          <a:xfrm rot="716803">
            <a:off x="8311499" y="2565809"/>
            <a:ext cx="715857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rgbClr val="33A8AC"/>
                </a:solidFill>
                <a:latin typeface="Ink Free" panose="03080402000500000000" pitchFamily="66" charset="0"/>
              </a:rPr>
              <a:t>53%</a:t>
            </a:r>
            <a:endParaRPr lang="de-CH" sz="1700" b="1" dirty="0">
              <a:solidFill>
                <a:srgbClr val="33A8AC"/>
              </a:solidFill>
              <a:latin typeface="Ink Free" panose="03080402000500000000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BECA3-9A79-4938-A980-AF760A0FEE56}"/>
              </a:ext>
            </a:extLst>
          </p:cNvPr>
          <p:cNvSpPr/>
          <p:nvPr/>
        </p:nvSpPr>
        <p:spPr>
          <a:xfrm>
            <a:off x="5631507" y="3636161"/>
            <a:ext cx="2990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/>
            <a:r>
              <a:rPr lang="en-US" sz="1400" dirty="0"/>
              <a:t>Towns with excellent conditions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B0A395-280B-4D06-8B27-A23FC0E86B7A}"/>
              </a:ext>
            </a:extLst>
          </p:cNvPr>
          <p:cNvSpPr txBox="1"/>
          <p:nvPr/>
        </p:nvSpPr>
        <p:spPr>
          <a:xfrm rot="716803">
            <a:off x="8349037" y="3632609"/>
            <a:ext cx="715857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rgbClr val="33A8AC"/>
                </a:solidFill>
                <a:latin typeface="Ink Free" panose="03080402000500000000" pitchFamily="66" charset="0"/>
              </a:rPr>
              <a:t>13%</a:t>
            </a:r>
            <a:endParaRPr lang="de-CH" sz="1700" b="1" dirty="0">
              <a:solidFill>
                <a:srgbClr val="33A8AC"/>
              </a:solidFill>
              <a:latin typeface="Ink Free" panose="03080402000500000000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95420A-2540-4F88-89AA-7A175A9137B2}"/>
              </a:ext>
            </a:extLst>
          </p:cNvPr>
          <p:cNvSpPr/>
          <p:nvPr/>
        </p:nvSpPr>
        <p:spPr>
          <a:xfrm>
            <a:off x="5656329" y="3279528"/>
            <a:ext cx="2990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/>
            <a:r>
              <a:rPr lang="en-US" sz="1600" b="1" dirty="0">
                <a:solidFill>
                  <a:srgbClr val="33A8AC"/>
                </a:solidFill>
              </a:rPr>
              <a:t>Residential sector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58DEC6-87C5-421E-8934-6081FD8CA3E6}"/>
              </a:ext>
            </a:extLst>
          </p:cNvPr>
          <p:cNvSpPr/>
          <p:nvPr/>
        </p:nvSpPr>
        <p:spPr>
          <a:xfrm>
            <a:off x="5656329" y="3943350"/>
            <a:ext cx="2990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/>
            <a:r>
              <a:rPr lang="en-US" sz="1400" dirty="0"/>
              <a:t>Total population in Spain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0DC94A-59BF-45FD-B052-236C9D545C71}"/>
              </a:ext>
            </a:extLst>
          </p:cNvPr>
          <p:cNvSpPr txBox="1"/>
          <p:nvPr/>
        </p:nvSpPr>
        <p:spPr>
          <a:xfrm rot="716803">
            <a:off x="8367028" y="4006846"/>
            <a:ext cx="715857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rgbClr val="33A8AC"/>
                </a:solidFill>
                <a:latin typeface="Ink Free" panose="03080402000500000000" pitchFamily="66" charset="0"/>
              </a:rPr>
              <a:t>28%</a:t>
            </a:r>
            <a:endParaRPr lang="de-CH" sz="1700" b="1" dirty="0">
              <a:solidFill>
                <a:srgbClr val="33A8AC"/>
              </a:solidFill>
              <a:latin typeface="Ink Free" panose="03080402000500000000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E20414-1DDD-4A4F-A10E-231786BF9AF8}"/>
              </a:ext>
            </a:extLst>
          </p:cNvPr>
          <p:cNvSpPr/>
          <p:nvPr/>
        </p:nvSpPr>
        <p:spPr>
          <a:xfrm>
            <a:off x="5564231" y="1853104"/>
            <a:ext cx="2990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/>
            <a:r>
              <a:rPr lang="en-US" sz="1600" b="1" dirty="0">
                <a:solidFill>
                  <a:srgbClr val="33A8AC"/>
                </a:solidFill>
              </a:rPr>
              <a:t>Aquifers with thermal use</a:t>
            </a: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486C4F4F-6EBE-60F4-E5A2-CFA05149D7F2}"/>
              </a:ext>
            </a:extLst>
          </p:cNvPr>
          <p:cNvSpPr/>
          <p:nvPr/>
        </p:nvSpPr>
        <p:spPr>
          <a:xfrm>
            <a:off x="4609171" y="1032277"/>
            <a:ext cx="444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/>
            <a:r>
              <a:rPr lang="en-US" b="1" dirty="0"/>
              <a:t>Potential aquifers vs population </a:t>
            </a:r>
          </a:p>
          <a:p>
            <a:pPr marL="342900" lvl="1"/>
            <a:r>
              <a:rPr lang="en-US" b="1" dirty="0"/>
              <a:t>in towns </a:t>
            </a:r>
            <a:r>
              <a:rPr lang="en-US" sz="1200" dirty="0"/>
              <a:t>(</a:t>
            </a:r>
            <a:r>
              <a:rPr lang="en-GB" sz="1200" dirty="0"/>
              <a:t>&gt;1,500 inhabitants per km</a:t>
            </a:r>
            <a:r>
              <a:rPr lang="en-GB" sz="1200" baseline="30000" dirty="0"/>
              <a:t>2</a:t>
            </a:r>
            <a:r>
              <a:rPr lang="en-GB" sz="1200" dirty="0"/>
              <a:t>)</a:t>
            </a:r>
            <a:endParaRPr lang="en-GB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8100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43A8A01-CF87-4AE6-9C89-8C72400072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1" y="742950"/>
            <a:ext cx="5243850" cy="3733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429000"/>
          </a:xfrm>
        </p:spPr>
        <p:txBody>
          <a:bodyPr/>
          <a:lstStyle/>
          <a:p>
            <a:r>
              <a:rPr lang="en-US" sz="1800" b="1" dirty="0"/>
              <a:t>Two case studies selected: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Residential and Tertiary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Hydrogeological parameters:</a:t>
            </a:r>
          </a:p>
          <a:p>
            <a:pPr marL="628650" lvl="1" indent="-285750">
              <a:buFontTx/>
              <a:buChar char="-"/>
            </a:pPr>
            <a:r>
              <a:rPr lang="en-US" sz="1600" dirty="0"/>
              <a:t>Water quality (&lt;50 meters)</a:t>
            </a:r>
          </a:p>
          <a:p>
            <a:pPr marL="628650" lvl="1" indent="-285750">
              <a:buFontTx/>
              <a:buChar char="-"/>
            </a:pPr>
            <a:r>
              <a:rPr lang="en-US" sz="1600" dirty="0"/>
              <a:t>Water freshness, avoid salinization</a:t>
            </a:r>
          </a:p>
          <a:p>
            <a:pPr marL="628650" lvl="1" indent="-285750">
              <a:buFontTx/>
              <a:buChar char="-"/>
            </a:pPr>
            <a:r>
              <a:rPr lang="en-US" sz="1600" dirty="0"/>
              <a:t>Groundwater flow. Low velocities.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0365" y="444263"/>
            <a:ext cx="7788835" cy="545306"/>
          </a:xfrm>
        </p:spPr>
        <p:txBody>
          <a:bodyPr>
            <a:normAutofit/>
          </a:bodyPr>
          <a:lstStyle/>
          <a:p>
            <a:r>
              <a:rPr lang="en-US" dirty="0"/>
              <a:t>Feasibility study.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4800" y="4606410"/>
            <a:ext cx="8749051" cy="430887"/>
          </a:xfrm>
        </p:spPr>
        <p:txBody>
          <a:bodyPr/>
          <a:lstStyle/>
          <a:p>
            <a:r>
              <a:rPr lang="en-GB" dirty="0"/>
              <a:t>Bloemendal, M., &amp; Hartog, N. (2018). Combining climatic and geo-hydrological preconditions as a method to determine world potential for aquifer thermal energy storage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C1E45-1A30-4A3C-8F0E-C19D359CD4E0}"/>
              </a:ext>
            </a:extLst>
          </p:cNvPr>
          <p:cNvSpPr txBox="1"/>
          <p:nvPr/>
        </p:nvSpPr>
        <p:spPr>
          <a:xfrm>
            <a:off x="293427" y="-6359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33A8AC"/>
                </a:solidFill>
              </a:rPr>
              <a:t>3</a:t>
            </a:r>
            <a:endParaRPr lang="de-CH" sz="8800" b="1" dirty="0">
              <a:solidFill>
                <a:srgbClr val="33A8AC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86857D-6DAB-4E0A-8CD5-C52F53E0E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001447"/>
              </p:ext>
            </p:extLst>
          </p:nvPr>
        </p:nvGraphicFramePr>
        <p:xfrm>
          <a:off x="533400" y="3105150"/>
          <a:ext cx="3995738" cy="1348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338">
                  <a:extLst>
                    <a:ext uri="{9D8B030D-6E8A-4147-A177-3AD203B41FA5}">
                      <a16:colId xmlns:a16="http://schemas.microsoft.com/office/drawing/2014/main" val="381549429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59659857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37761599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40469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Parameter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Unit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Tertiary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Residential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4107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Surface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endParaRPr lang="es-ES" sz="1200" baseline="300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10,000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2,000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2392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Heating capacity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kW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5878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Heating energy demand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MWh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19.4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1873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Cooling capacity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kW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400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1185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Cooling energy demand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MWh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9560909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F88BCA6A-9AD3-0428-421E-080856BFA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23" y="139937"/>
            <a:ext cx="1392954" cy="88617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90BF81-3A82-FA17-0CBE-81BFD1B46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546" y="3144497"/>
            <a:ext cx="1476054" cy="9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429000"/>
          </a:xfrm>
        </p:spPr>
        <p:txBody>
          <a:bodyPr/>
          <a:lstStyle/>
          <a:p>
            <a:endParaRPr lang="en-US" sz="1000" dirty="0"/>
          </a:p>
          <a:p>
            <a:pPr lvl="1"/>
            <a:endParaRPr lang="en-US" sz="1600" b="1" dirty="0"/>
          </a:p>
          <a:p>
            <a:pPr lvl="1"/>
            <a:endParaRPr lang="en-US" sz="1600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0365" y="444263"/>
            <a:ext cx="7788835" cy="545306"/>
          </a:xfrm>
        </p:spPr>
        <p:txBody>
          <a:bodyPr>
            <a:normAutofit/>
          </a:bodyPr>
          <a:lstStyle/>
          <a:p>
            <a:r>
              <a:rPr lang="en-US" dirty="0"/>
              <a:t>Economic and GHG reduction potential.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C1E45-1A30-4A3C-8F0E-C19D359CD4E0}"/>
              </a:ext>
            </a:extLst>
          </p:cNvPr>
          <p:cNvSpPr txBox="1"/>
          <p:nvPr/>
        </p:nvSpPr>
        <p:spPr>
          <a:xfrm>
            <a:off x="293427" y="-6359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33A8AC"/>
                </a:solidFill>
              </a:rPr>
              <a:t>4</a:t>
            </a:r>
            <a:endParaRPr lang="de-CH" sz="8800" b="1" dirty="0">
              <a:solidFill>
                <a:srgbClr val="33A8AC"/>
              </a:solidFill>
            </a:endParaRPr>
          </a:p>
        </p:txBody>
      </p:sp>
      <p:pic>
        <p:nvPicPr>
          <p:cNvPr id="11" name="Imagen 25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6AC2534D-A347-440F-B643-FFDE77893EF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4"/>
          <a:stretch/>
        </p:blipFill>
        <p:spPr bwMode="auto">
          <a:xfrm>
            <a:off x="5070923" y="1991842"/>
            <a:ext cx="3796477" cy="791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24" descr="Escala de tiempo&#10;&#10;Descripción generada automáticamente con confianza baja">
            <a:extLst>
              <a:ext uri="{FF2B5EF4-FFF2-40B4-BE49-F238E27FC236}">
                <a16:creationId xmlns:a16="http://schemas.microsoft.com/office/drawing/2014/main" id="{721B5333-2F0E-4905-9260-FE5EC27F1CE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23" y="2975761"/>
            <a:ext cx="3796477" cy="81518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EDB675F-16C8-4216-BD3C-CC3F5EE538B3}"/>
              </a:ext>
            </a:extLst>
          </p:cNvPr>
          <p:cNvSpPr/>
          <p:nvPr/>
        </p:nvSpPr>
        <p:spPr>
          <a:xfrm>
            <a:off x="6172200" y="2604458"/>
            <a:ext cx="1981200" cy="17891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36E372-E665-4C05-B047-55AF790D093B}"/>
              </a:ext>
            </a:extLst>
          </p:cNvPr>
          <p:cNvSpPr/>
          <p:nvPr/>
        </p:nvSpPr>
        <p:spPr>
          <a:xfrm>
            <a:off x="6309237" y="3583441"/>
            <a:ext cx="1981200" cy="17891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03EC00-F6B4-4DBB-9E37-44368A221830}"/>
              </a:ext>
            </a:extLst>
          </p:cNvPr>
          <p:cNvSpPr txBox="1"/>
          <p:nvPr/>
        </p:nvSpPr>
        <p:spPr>
          <a:xfrm rot="716803">
            <a:off x="8224096" y="2700126"/>
            <a:ext cx="715857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rgbClr val="33A8AC"/>
                </a:solidFill>
                <a:latin typeface="Ink Free" panose="03080402000500000000" pitchFamily="66" charset="0"/>
              </a:rPr>
              <a:t>63%</a:t>
            </a:r>
            <a:endParaRPr lang="de-CH" sz="1700" b="1" dirty="0">
              <a:solidFill>
                <a:srgbClr val="33A8AC"/>
              </a:solidFill>
              <a:latin typeface="Ink Free" panose="03080402000500000000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7FA55B-9EC2-4292-819C-28CDB1589882}"/>
              </a:ext>
            </a:extLst>
          </p:cNvPr>
          <p:cNvSpPr txBox="1"/>
          <p:nvPr/>
        </p:nvSpPr>
        <p:spPr>
          <a:xfrm rot="716803">
            <a:off x="8173379" y="3719685"/>
            <a:ext cx="715857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rgbClr val="33A8AC"/>
                </a:solidFill>
                <a:latin typeface="Ink Free" panose="03080402000500000000" pitchFamily="66" charset="0"/>
              </a:rPr>
              <a:t>68%</a:t>
            </a:r>
            <a:endParaRPr lang="de-CH" sz="1700" b="1" dirty="0">
              <a:solidFill>
                <a:srgbClr val="33A8AC"/>
              </a:solidFill>
              <a:latin typeface="Ink Free" panose="03080402000500000000" pitchFamily="66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22D53D5-1859-4FF2-BCBB-DEB2EC6DE1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7" b="5646"/>
          <a:stretch/>
        </p:blipFill>
        <p:spPr>
          <a:xfrm>
            <a:off x="587765" y="1504950"/>
            <a:ext cx="4047648" cy="2971800"/>
          </a:xfrm>
          <a:prstGeom prst="rect">
            <a:avLst/>
          </a:prstGeom>
        </p:spPr>
      </p:pic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C6D788B6-AE83-410B-8005-287DAEE97F37}"/>
              </a:ext>
            </a:extLst>
          </p:cNvPr>
          <p:cNvSpPr/>
          <p:nvPr/>
        </p:nvSpPr>
        <p:spPr>
          <a:xfrm flipH="1" flipV="1">
            <a:off x="2743200" y="2846649"/>
            <a:ext cx="76200" cy="76200"/>
          </a:xfrm>
          <a:prstGeom prst="flowChartConnector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6C30F0-1EC8-448F-A69B-B700B0DE6778}"/>
              </a:ext>
            </a:extLst>
          </p:cNvPr>
          <p:cNvSpPr txBox="1"/>
          <p:nvPr/>
        </p:nvSpPr>
        <p:spPr>
          <a:xfrm>
            <a:off x="2362200" y="2571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6029ED-9F20-4815-8AAE-FD0E87F7947F}"/>
              </a:ext>
            </a:extLst>
          </p:cNvPr>
          <p:cNvSpPr txBox="1"/>
          <p:nvPr/>
        </p:nvSpPr>
        <p:spPr>
          <a:xfrm>
            <a:off x="2219481" y="2300239"/>
            <a:ext cx="582211" cy="5078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es-E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10 </a:t>
            </a:r>
            <a:r>
              <a:rPr lang="es-ES" sz="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years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es-E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6,503 </a:t>
            </a:r>
            <a:r>
              <a:rPr lang="es-ES" sz="900" b="1" dirty="0">
                <a:latin typeface="Dubai Light" panose="020B0303030403030204" pitchFamily="34" charset="-78"/>
                <a:cs typeface="Dubai Light" panose="020B0303030403030204" pitchFamily="34" charset="-78"/>
              </a:rPr>
              <a:t>€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938E04-9751-42EC-9BC7-7E73131F5CAB}"/>
              </a:ext>
            </a:extLst>
          </p:cNvPr>
          <p:cNvCxnSpPr>
            <a:cxnSpLocks/>
            <a:endCxn id="26" idx="5"/>
          </p:cNvCxnSpPr>
          <p:nvPr/>
        </p:nvCxnSpPr>
        <p:spPr>
          <a:xfrm>
            <a:off x="2559285" y="2783370"/>
            <a:ext cx="195074" cy="74438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0F16F10F-6F33-4C06-942A-B199F7B8D556}"/>
              </a:ext>
            </a:extLst>
          </p:cNvPr>
          <p:cNvSpPr/>
          <p:nvPr/>
        </p:nvSpPr>
        <p:spPr>
          <a:xfrm flipH="1" flipV="1">
            <a:off x="4385427" y="2846649"/>
            <a:ext cx="76200" cy="76200"/>
          </a:xfrm>
          <a:prstGeom prst="flowChartConnector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588CEB-6E13-438D-A075-B69339390874}"/>
              </a:ext>
            </a:extLst>
          </p:cNvPr>
          <p:cNvSpPr txBox="1"/>
          <p:nvPr/>
        </p:nvSpPr>
        <p:spPr>
          <a:xfrm>
            <a:off x="3861708" y="2300239"/>
            <a:ext cx="58221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es-E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18 </a:t>
            </a:r>
            <a:r>
              <a:rPr lang="es-ES" sz="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years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es-E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Dubai Light" panose="020B0303030403030204" pitchFamily="34" charset="-78"/>
              </a:rPr>
              <a:t>1,483 </a:t>
            </a:r>
            <a:r>
              <a:rPr lang="es-ES" sz="900" b="1" dirty="0">
                <a:latin typeface="Dubai Light" panose="020B0303030403030204" pitchFamily="34" charset="-78"/>
                <a:cs typeface="Dubai Light" panose="020B0303030403030204" pitchFamily="34" charset="-78"/>
              </a:rPr>
              <a:t>€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C910FE-82E1-4407-BC49-493C2A1FE355}"/>
              </a:ext>
            </a:extLst>
          </p:cNvPr>
          <p:cNvCxnSpPr>
            <a:cxnSpLocks/>
            <a:endCxn id="35" idx="5"/>
          </p:cNvCxnSpPr>
          <p:nvPr/>
        </p:nvCxnSpPr>
        <p:spPr>
          <a:xfrm>
            <a:off x="4201512" y="2783370"/>
            <a:ext cx="195074" cy="74438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CD16069F-1182-42A4-88A3-5C587CCF22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60" b="93657"/>
          <a:stretch/>
        </p:blipFill>
        <p:spPr>
          <a:xfrm>
            <a:off x="2193896" y="2280275"/>
            <a:ext cx="620923" cy="2146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120690-CD95-4630-8D7C-096ABEEAFF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65059" b="95714"/>
          <a:stretch/>
        </p:blipFill>
        <p:spPr>
          <a:xfrm>
            <a:off x="3856945" y="2296851"/>
            <a:ext cx="764271" cy="14503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36A3668-3B11-49EC-9837-FC0EB9CE98C2}"/>
              </a:ext>
            </a:extLst>
          </p:cNvPr>
          <p:cNvSpPr/>
          <p:nvPr/>
        </p:nvSpPr>
        <p:spPr>
          <a:xfrm>
            <a:off x="896072" y="1217396"/>
            <a:ext cx="1602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Payback Period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C775242-3F54-424B-A1E0-4F5C262268C4}"/>
              </a:ext>
            </a:extLst>
          </p:cNvPr>
          <p:cNvSpPr/>
          <p:nvPr/>
        </p:nvSpPr>
        <p:spPr>
          <a:xfrm>
            <a:off x="5226685" y="1217396"/>
            <a:ext cx="3425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Greenhouse Gas Emissions savings</a:t>
            </a:r>
          </a:p>
        </p:txBody>
      </p:sp>
    </p:spTree>
    <p:extLst>
      <p:ext uri="{BB962C8B-B14F-4D97-AF65-F5344CB8AC3E}">
        <p14:creationId xmlns:p14="http://schemas.microsoft.com/office/powerpoint/2010/main" val="49510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429000"/>
          </a:xfrm>
        </p:spPr>
        <p:txBody>
          <a:bodyPr/>
          <a:lstStyle/>
          <a:p>
            <a:endParaRPr lang="en-US" sz="1000" dirty="0"/>
          </a:p>
          <a:p>
            <a:pPr lvl="1"/>
            <a:endParaRPr lang="en-US" sz="1600" b="1" dirty="0"/>
          </a:p>
          <a:p>
            <a:pPr lvl="1"/>
            <a:endParaRPr lang="en-US" sz="1600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3337845"/>
            <a:ext cx="3581400" cy="5453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 very much!</a:t>
            </a:r>
            <a:br>
              <a:rPr lang="en-US" dirty="0"/>
            </a:br>
            <a:r>
              <a:rPr lang="en-US" sz="2200" dirty="0"/>
              <a:t>adela.ramos@upct.es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agen 6" descr="Código QR&#10;&#10;Descripción generada automáticamente">
            <a:extLst>
              <a:ext uri="{FF2B5EF4-FFF2-40B4-BE49-F238E27FC236}">
                <a16:creationId xmlns:a16="http://schemas.microsoft.com/office/drawing/2014/main" id="{DC9C57AA-86E2-B3AF-985C-F07DC6C71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41628"/>
            <a:ext cx="2295525" cy="22955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68AFDE0-AED5-6529-B518-E317FF847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294" y="670162"/>
            <a:ext cx="3375906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92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er Recognized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A8C8E"/>
      </a:accent1>
      <a:accent2>
        <a:srgbClr val="FF9201"/>
      </a:accent2>
      <a:accent3>
        <a:srgbClr val="3778B8"/>
      </a:accent3>
      <a:accent4>
        <a:srgbClr val="000000"/>
      </a:accent4>
      <a:accent5>
        <a:srgbClr val="EA4A4D"/>
      </a:accent5>
      <a:accent6>
        <a:srgbClr val="5E531C"/>
      </a:accent6>
      <a:hlink>
        <a:srgbClr val="2A8C8E"/>
      </a:hlink>
      <a:folHlink>
        <a:srgbClr val="B2B2B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32CCF25629EC147BF8AAE878662CFD8" ma:contentTypeVersion="13" ma:contentTypeDescription="Crear nuevo documento." ma:contentTypeScope="" ma:versionID="5dfa061d63330cccaa0a45b81c3358e6">
  <xsd:schema xmlns:xsd="http://www.w3.org/2001/XMLSchema" xmlns:xs="http://www.w3.org/2001/XMLSchema" xmlns:p="http://schemas.microsoft.com/office/2006/metadata/properties" xmlns:ns3="34cfc33a-6199-41db-9294-b6d2427d9356" xmlns:ns4="d5307936-ffdc-4b60-bdf3-20c65d6ffdfc" targetNamespace="http://schemas.microsoft.com/office/2006/metadata/properties" ma:root="true" ma:fieldsID="f610f48505422b8fc2d1246fc2717602" ns3:_="" ns4:_="">
    <xsd:import namespace="34cfc33a-6199-41db-9294-b6d2427d9356"/>
    <xsd:import namespace="d5307936-ffdc-4b60-bdf3-20c65d6ffd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fc33a-6199-41db-9294-b6d2427d93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07936-ffdc-4b60-bdf3-20c65d6ffdf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9FF976-CD88-4216-BBD4-F8C02A4BA4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E22368-2453-4AE5-B628-4ABDF44EC4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cfc33a-6199-41db-9294-b6d2427d9356"/>
    <ds:schemaRef ds:uri="d5307936-ffdc-4b60-bdf3-20c65d6ffd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3AD8E-3682-460D-89FA-54FD87F450F2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d5307936-ffdc-4b60-bdf3-20c65d6ffdfc"/>
    <ds:schemaRef ds:uri="34cfc33a-6199-41db-9294-b6d2427d935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</TotalTime>
  <Words>284</Words>
  <Application>Microsoft Office PowerPoint</Application>
  <PresentationFormat>Presentación en pantalla (16:9)</PresentationFormat>
  <Paragraphs>106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Dubai Light</vt:lpstr>
      <vt:lpstr>Ink Free</vt:lpstr>
      <vt:lpstr>Times New Roman</vt:lpstr>
      <vt:lpstr>Office Theme</vt:lpstr>
      <vt:lpstr>GIS-based Aquifer Thermal Energy Storage (ATES) systems potential assessment in Spain</vt:lpstr>
      <vt:lpstr>ATES potential areas identification. </vt:lpstr>
      <vt:lpstr>ATES market potential.</vt:lpstr>
      <vt:lpstr>Feasibility study.</vt:lpstr>
      <vt:lpstr>Economic and GHG reduction potential.</vt:lpstr>
      <vt:lpstr>Thank you very much! adela.ramos@upct.es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presentation template</dc:title>
  <dc:creator>Zaumanis, Martins;Peer Recognized</dc:creator>
  <cp:keywords>Peer Recognized;presenting</cp:keywords>
  <cp:lastModifiedBy>RAMOS ESCUDERO, ADELA</cp:lastModifiedBy>
  <cp:revision>642</cp:revision>
  <cp:lastPrinted>2021-01-08T16:53:40Z</cp:lastPrinted>
  <dcterms:created xsi:type="dcterms:W3CDTF">2006-08-16T00:00:00Z</dcterms:created>
  <dcterms:modified xsi:type="dcterms:W3CDTF">2022-05-22T18:20:19Z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0x010100B32CCF25629EC147BF8AAE878662CFD8</vt:lpwstr>
  </property>
</Properties>
</file>