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8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A4349"/>
    <a:srgbClr val="984807"/>
    <a:srgbClr val="C2A378"/>
    <a:srgbClr val="A38864"/>
    <a:srgbClr val="6A4358"/>
    <a:srgbClr val="6A432C"/>
    <a:srgbClr val="62432C"/>
    <a:srgbClr val="5E432C"/>
    <a:srgbClr val="503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bg>
      <p:bgPr>
        <a:gradFill>
          <a:gsLst>
            <a:gs pos="0">
              <a:srgbClr val="B2BBCE">
                <a:alpha val="0"/>
              </a:srgbClr>
            </a:gs>
            <a:gs pos="58000">
              <a:srgbClr val="9AA6BE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순서도: 수동 입력 8">
            <a:extLst>
              <a:ext uri="{FF2B5EF4-FFF2-40B4-BE49-F238E27FC236}">
                <a16:creationId xmlns:a16="http://schemas.microsoft.com/office/drawing/2014/main" id="{3F84F6CA-41FD-4583-B94D-CDAE189FB680}"/>
              </a:ext>
            </a:extLst>
          </p:cNvPr>
          <p:cNvSpPr/>
          <p:nvPr userDrawn="1"/>
        </p:nvSpPr>
        <p:spPr>
          <a:xfrm rot="5400000" flipV="1">
            <a:off x="7276335" y="1904235"/>
            <a:ext cx="6858000" cy="3049537"/>
          </a:xfrm>
          <a:prstGeom prst="flowChartManualInput">
            <a:avLst/>
          </a:prstGeom>
          <a:solidFill>
            <a:srgbClr val="2B2D39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04A18C7-ED9F-423E-AF6E-A2FEA56952D8}"/>
              </a:ext>
            </a:extLst>
          </p:cNvPr>
          <p:cNvSpPr/>
          <p:nvPr userDrawn="1"/>
        </p:nvSpPr>
        <p:spPr>
          <a:xfrm>
            <a:off x="2309570" y="4570828"/>
            <a:ext cx="9193231" cy="2108408"/>
          </a:xfrm>
          <a:prstGeom prst="ellipse">
            <a:avLst/>
          </a:prstGeom>
          <a:solidFill>
            <a:schemeClr val="tx1">
              <a:alpha val="38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F6175A55-DA38-416D-B779-3C74BA872975}"/>
              </a:ext>
            </a:extLst>
          </p:cNvPr>
          <p:cNvCxnSpPr>
            <a:cxnSpLocks/>
          </p:cNvCxnSpPr>
          <p:nvPr userDrawn="1"/>
        </p:nvCxnSpPr>
        <p:spPr>
          <a:xfrm flipH="1">
            <a:off x="9388763" y="147782"/>
            <a:ext cx="526474" cy="65947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E43E572-C225-4FF2-B349-B32D490E9A32}"/>
              </a:ext>
            </a:extLst>
          </p:cNvPr>
          <p:cNvSpPr/>
          <p:nvPr userDrawn="1"/>
        </p:nvSpPr>
        <p:spPr>
          <a:xfrm>
            <a:off x="1163783" y="799914"/>
            <a:ext cx="10339016" cy="52581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EEE1D5FC-F269-49EB-9D73-88ACF7685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5825" y="5218805"/>
            <a:ext cx="1637107" cy="773316"/>
          </a:xfrm>
          <a:prstGeom prst="rect">
            <a:avLst/>
          </a:prstGeom>
        </p:spPr>
      </p:pic>
      <p:pic>
        <p:nvPicPr>
          <p:cNvPr id="21" name="그림 20" descr="텍스트이(가) 표시된 사진&#10;&#10;자동 생성된 설명">
            <a:extLst>
              <a:ext uri="{FF2B5EF4-FFF2-40B4-BE49-F238E27FC236}">
                <a16:creationId xmlns:a16="http://schemas.microsoft.com/office/drawing/2014/main" id="{0D8C25EA-8BD8-475B-8CE9-8F2537458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4" t="31746" r="29894" b="30159"/>
          <a:stretch/>
        </p:blipFill>
        <p:spPr>
          <a:xfrm>
            <a:off x="8982107" y="5218805"/>
            <a:ext cx="764724" cy="773316"/>
          </a:xfrm>
          <a:prstGeom prst="rect">
            <a:avLst/>
          </a:prstGeom>
        </p:spPr>
      </p:pic>
      <p:sp>
        <p:nvSpPr>
          <p:cNvPr id="16" name="순서도: 수동 입력 15">
            <a:extLst>
              <a:ext uri="{FF2B5EF4-FFF2-40B4-BE49-F238E27FC236}">
                <a16:creationId xmlns:a16="http://schemas.microsoft.com/office/drawing/2014/main" id="{2989F92C-A790-4D59-ACA2-2427702156A8}"/>
              </a:ext>
            </a:extLst>
          </p:cNvPr>
          <p:cNvSpPr/>
          <p:nvPr userDrawn="1"/>
        </p:nvSpPr>
        <p:spPr>
          <a:xfrm rot="5400000" flipH="1">
            <a:off x="-2046289" y="2071690"/>
            <a:ext cx="6858000" cy="2714628"/>
          </a:xfrm>
          <a:prstGeom prst="flowChartManualInput">
            <a:avLst/>
          </a:prstGeom>
          <a:solidFill>
            <a:srgbClr val="ADB9CA"/>
          </a:solidFill>
          <a:ln>
            <a:noFill/>
          </a:ln>
          <a:effectLst>
            <a:outerShdw blurRad="1270000" dist="1231900" sx="50000" sy="5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7" name="순서도: 수동 입력 16">
            <a:extLst>
              <a:ext uri="{FF2B5EF4-FFF2-40B4-BE49-F238E27FC236}">
                <a16:creationId xmlns:a16="http://schemas.microsoft.com/office/drawing/2014/main" id="{EECEF3DE-7670-4327-9DB7-22EA61FA8253}"/>
              </a:ext>
            </a:extLst>
          </p:cNvPr>
          <p:cNvSpPr/>
          <p:nvPr userDrawn="1"/>
        </p:nvSpPr>
        <p:spPr>
          <a:xfrm rot="5400000" flipH="1">
            <a:off x="-2082801" y="2082800"/>
            <a:ext cx="6858000" cy="2692400"/>
          </a:xfrm>
          <a:prstGeom prst="flowChartManualInput">
            <a:avLst/>
          </a:prstGeom>
          <a:gradFill>
            <a:gsLst>
              <a:gs pos="27000">
                <a:srgbClr val="1C1D26">
                  <a:alpha val="50000"/>
                </a:srgbClr>
              </a:gs>
              <a:gs pos="70000">
                <a:srgbClr val="2B2D39"/>
              </a:gs>
            </a:gsLst>
            <a:lin ang="15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F6175A55-DA38-416D-B779-3C74BA872975}"/>
              </a:ext>
            </a:extLst>
          </p:cNvPr>
          <p:cNvCxnSpPr>
            <a:cxnSpLocks/>
          </p:cNvCxnSpPr>
          <p:nvPr userDrawn="1"/>
        </p:nvCxnSpPr>
        <p:spPr>
          <a:xfrm flipH="1">
            <a:off x="1967345" y="147782"/>
            <a:ext cx="526474" cy="65947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0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4FC4E9-70A7-4937-99D6-EE7066CA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FE2E60E-6B71-4E4B-9350-4CB82222D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14A014E-0459-431C-9273-8A504006E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6BDA075-6D0D-462B-8E0E-E46C2001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D34B-0C72-436B-BC42-4AD98E8A4572}" type="datetimeFigureOut">
              <a:rPr lang="ko-KR" altLang="en-US" smtClean="0"/>
              <a:t>2022-05-22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A66516B-00B3-41C5-87A2-923E1351E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5EF9A3F-F174-4536-815C-62902F4D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ED-3B9D-4B1D-BB30-7E26D1C66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043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B6838-9203-42E9-910A-3FA8BED94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DE37083-0BDF-4224-A1CE-BA5B708B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485674-A090-41F5-AC82-78D5FFBC7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D34B-0C72-436B-BC42-4AD98E8A4572}" type="datetimeFigureOut">
              <a:rPr lang="ko-KR" altLang="en-US" smtClean="0"/>
              <a:t>2022-05-22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85421A-4186-4487-A84E-D535DEDE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CF37A5-A9BF-4742-8231-6447AE80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ED-3B9D-4B1D-BB30-7E26D1C66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905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ADC6419-14BF-43F4-A3AC-03FDB2FED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1772A58-CAB8-4E0C-96A7-322381025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62CF60-696C-4DC5-9605-813B4BBC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D34B-0C72-436B-BC42-4AD98E8A4572}" type="datetimeFigureOut">
              <a:rPr lang="ko-KR" altLang="en-US" smtClean="0"/>
              <a:t>2022-05-22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3F9815-7684-4E5E-999F-22D81C5B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C848BB6-D970-4BF4-B979-498B4948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ED-3B9D-4B1D-BB30-7E26D1C66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576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D80BE873-6CBA-4ED2-9942-D32553867663}"/>
              </a:ext>
            </a:extLst>
          </p:cNvPr>
          <p:cNvSpPr/>
          <p:nvPr userDrawn="1"/>
        </p:nvSpPr>
        <p:spPr>
          <a:xfrm>
            <a:off x="0" y="9978"/>
            <a:ext cx="12192000" cy="6858000"/>
          </a:xfrm>
          <a:prstGeom prst="rect">
            <a:avLst/>
          </a:prstGeom>
          <a:solidFill>
            <a:srgbClr val="536D7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endParaRPr lang="en-US" altLang="ko-KR" sz="1400" dirty="0">
              <a:solidFill>
                <a:schemeClr val="bg1"/>
              </a:solidFill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C3949B49-9DCC-4A4B-BC67-21CCA28553F6}"/>
              </a:ext>
            </a:extLst>
          </p:cNvPr>
          <p:cNvCxnSpPr>
            <a:cxnSpLocks/>
          </p:cNvCxnSpPr>
          <p:nvPr userDrawn="1"/>
        </p:nvCxnSpPr>
        <p:spPr>
          <a:xfrm flipH="1">
            <a:off x="7483706" y="2262765"/>
            <a:ext cx="4025735" cy="40293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F6175A55-DA38-416D-B779-3C74BA872975}"/>
              </a:ext>
            </a:extLst>
          </p:cNvPr>
          <p:cNvCxnSpPr>
            <a:cxnSpLocks/>
          </p:cNvCxnSpPr>
          <p:nvPr userDrawn="1"/>
        </p:nvCxnSpPr>
        <p:spPr>
          <a:xfrm flipH="1">
            <a:off x="682559" y="565874"/>
            <a:ext cx="4064700" cy="38539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368A2C0-7624-4788-B077-2B6824D24BFD}"/>
              </a:ext>
            </a:extLst>
          </p:cNvPr>
          <p:cNvGrpSpPr/>
          <p:nvPr userDrawn="1"/>
        </p:nvGrpSpPr>
        <p:grpSpPr>
          <a:xfrm>
            <a:off x="2087580" y="1908822"/>
            <a:ext cx="8055804" cy="2864902"/>
            <a:chOff x="2545560" y="1908822"/>
            <a:chExt cx="8055804" cy="2864902"/>
          </a:xfrm>
        </p:grpSpPr>
        <p:grpSp>
          <p:nvGrpSpPr>
            <p:cNvPr id="26" name="그룹 25"/>
            <p:cNvGrpSpPr/>
            <p:nvPr userDrawn="1"/>
          </p:nvGrpSpPr>
          <p:grpSpPr>
            <a:xfrm>
              <a:off x="2545560" y="4065838"/>
              <a:ext cx="4777953" cy="707886"/>
              <a:chOff x="3868358" y="2322188"/>
              <a:chExt cx="4777953" cy="70788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E57BA9-4295-4F14-A2DB-055E5493BDE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868358" y="2322188"/>
                <a:ext cx="744381" cy="70788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ko-KR" sz="4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나눔스퀘어_ac ExtraBold" panose="020B0600000101010101" pitchFamily="50" charset="-127"/>
                    <a:cs typeface="Times New Roman" panose="02020603050405020304" pitchFamily="18" charset="0"/>
                  </a:rPr>
                  <a:t>Ⅲ.</a:t>
                </a:r>
              </a:p>
            </p:txBody>
          </p:sp>
          <p:cxnSp>
            <p:nvCxnSpPr>
              <p:cNvPr id="28" name="직선 연결선 27">
                <a:extLst>
                  <a:ext uri="{FF2B5EF4-FFF2-40B4-BE49-F238E27FC236}">
                    <a16:creationId xmlns:a16="http://schemas.microsoft.com/office/drawing/2014/main" id="{724FF1EF-8DA9-49C6-8499-1BFB1DBBF1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572814" y="2928543"/>
                <a:ext cx="4073497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B120E238-ED6E-4393-AF5E-E2105FC6CB87}"/>
                </a:ext>
              </a:extLst>
            </p:cNvPr>
            <p:cNvGrpSpPr/>
            <p:nvPr userDrawn="1"/>
          </p:nvGrpSpPr>
          <p:grpSpPr>
            <a:xfrm>
              <a:off x="4412038" y="2987330"/>
              <a:ext cx="4618549" cy="707886"/>
              <a:chOff x="4412037" y="2987330"/>
              <a:chExt cx="4618549" cy="707886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E57BA9-4295-4F14-A2DB-055E5493BDE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412037" y="2987330"/>
                <a:ext cx="522867" cy="70788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ko-KR" sz="4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나눔스퀘어_ac ExtraBold" panose="020B0600000101010101" pitchFamily="50" charset="-127"/>
                    <a:cs typeface="Times New Roman" panose="02020603050405020304" pitchFamily="18" charset="0"/>
                  </a:rPr>
                  <a:t>Ⅱ.</a:t>
                </a:r>
                <a:endParaRPr lang="ko-KR" alt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나눔스퀘어_ac ExtraBold" panose="020B0600000101010101" pitchFamily="50" charset="-127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A4AABFCC-FC3F-4657-9CCC-286BD190D2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957089" y="3555466"/>
                <a:ext cx="4073497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18FAEFCA-BC35-4A7C-87DC-F523CEBE9D8B}"/>
                </a:ext>
              </a:extLst>
            </p:cNvPr>
            <p:cNvGrpSpPr/>
            <p:nvPr userDrawn="1"/>
          </p:nvGrpSpPr>
          <p:grpSpPr>
            <a:xfrm>
              <a:off x="6119111" y="1908822"/>
              <a:ext cx="4482253" cy="707886"/>
              <a:chOff x="6119111" y="1908822"/>
              <a:chExt cx="4482253" cy="70788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E57BA9-4295-4F14-A2DB-055E5493BDE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6119111" y="1908822"/>
                <a:ext cx="448681" cy="70788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/>
                <a:r>
                  <a:rPr lang="en-US" altLang="ko-KR" sz="4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나눔스퀘어_ac ExtraBold" panose="020B0600000101010101" pitchFamily="50" charset="-127"/>
                    <a:cs typeface="Times New Roman" panose="02020603050405020304" pitchFamily="18" charset="0"/>
                  </a:rPr>
                  <a:t>Ⅰ.</a:t>
                </a:r>
                <a:endParaRPr lang="ko-KR" alt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나눔스퀘어_ac ExtraBold" panose="020B0600000101010101" pitchFamily="50" charset="-127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3" name="직선 연결선 32">
                <a:extLst>
                  <a:ext uri="{FF2B5EF4-FFF2-40B4-BE49-F238E27FC236}">
                    <a16:creationId xmlns:a16="http://schemas.microsoft.com/office/drawing/2014/main" id="{58DBCF4D-DFC3-4F82-AA81-844F2667E69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527867" y="2476958"/>
                <a:ext cx="4073497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1783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D80BE873-6CBA-4ED2-9942-D325538676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879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endParaRPr lang="en-US" altLang="ko-KR" sz="1400" dirty="0">
              <a:solidFill>
                <a:schemeClr val="bg1"/>
              </a:solidFill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FBC9AA4C-DDF4-48BB-8CD1-B63CDCD3B63E}"/>
              </a:ext>
            </a:extLst>
          </p:cNvPr>
          <p:cNvCxnSpPr/>
          <p:nvPr userDrawn="1"/>
        </p:nvCxnSpPr>
        <p:spPr>
          <a:xfrm flipV="1">
            <a:off x="2320528" y="3421249"/>
            <a:ext cx="7550945" cy="1550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01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bg>
      <p:bgPr>
        <a:gradFill>
          <a:gsLst>
            <a:gs pos="0">
              <a:srgbClr val="9AA6BE"/>
            </a:gs>
            <a:gs pos="58000">
              <a:schemeClr val="tx2">
                <a:lumMod val="40000"/>
                <a:lumOff val="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40D4B28-0CDE-4057-B092-23D0A046BFAC}"/>
              </a:ext>
            </a:extLst>
          </p:cNvPr>
          <p:cNvSpPr/>
          <p:nvPr userDrawn="1"/>
        </p:nvSpPr>
        <p:spPr>
          <a:xfrm>
            <a:off x="203201" y="673207"/>
            <a:ext cx="11772903" cy="60323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BC6B1ED-EC0A-4440-AA43-7A120AB1AD41}"/>
              </a:ext>
            </a:extLst>
          </p:cNvPr>
          <p:cNvSpPr/>
          <p:nvPr userDrawn="1"/>
        </p:nvSpPr>
        <p:spPr>
          <a:xfrm flipH="1">
            <a:off x="203199" y="5"/>
            <a:ext cx="11772903" cy="876299"/>
          </a:xfrm>
          <a:prstGeom prst="rect">
            <a:avLst/>
          </a:prstGeom>
          <a:solidFill>
            <a:srgbClr val="2B2D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 userDrawn="1"/>
        </p:nvGrpSpPr>
        <p:grpSpPr>
          <a:xfrm>
            <a:off x="11144937" y="72737"/>
            <a:ext cx="734329" cy="730826"/>
            <a:chOff x="8929570" y="2763157"/>
            <a:chExt cx="734329" cy="730826"/>
          </a:xfrm>
        </p:grpSpPr>
        <p:sp>
          <p:nvSpPr>
            <p:cNvPr id="2" name="타원 1"/>
            <p:cNvSpPr/>
            <p:nvPr userDrawn="1"/>
          </p:nvSpPr>
          <p:spPr>
            <a:xfrm>
              <a:off x="8949436" y="2781151"/>
              <a:ext cx="697793" cy="687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4" name="그림 3" descr="텍스트이(가) 표시된 사진&#10;&#10;자동 생성된 설명">
              <a:extLst>
                <a:ext uri="{FF2B5EF4-FFF2-40B4-BE49-F238E27FC236}">
                  <a16:creationId xmlns:a16="http://schemas.microsoft.com/office/drawing/2014/main" id="{6A060A7B-A39D-4063-9236-DCB6B77A4F7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2" t="32763" r="30164" b="30510"/>
            <a:stretch/>
          </p:blipFill>
          <p:spPr>
            <a:xfrm>
              <a:off x="8929570" y="2763157"/>
              <a:ext cx="734329" cy="730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70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974D69-C004-4065-9A42-BCF1934E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C3B535A-8EA6-4403-9A74-98244B22A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5D06526-A51F-4EE3-9A71-769B4650F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1B7337-F2BE-451F-81AA-E975025D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D34B-0C72-436B-BC42-4AD98E8A4572}" type="datetimeFigureOut">
              <a:rPr lang="ko-KR" altLang="en-US" smtClean="0"/>
              <a:t>2022-05-22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6752472-3A34-4423-8E08-C4E52359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4EC78AB-42BB-4D19-ADAD-9FDBFC2D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ED-3B9D-4B1D-BB30-7E26D1C66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189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A42DCB-2C55-4A1C-B155-DFC35A64F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AF9BF73-48DF-4119-B035-F7A7D1155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76CB94E-6E98-4E1E-BDDF-DCAD52C67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05FEF42-E8C9-4BD0-953B-8B5DE4356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E4287A6-E615-4B2C-9125-91D02F513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27FDBFF-38F8-4120-946D-D4E3534A6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D34B-0C72-436B-BC42-4AD98E8A4572}" type="datetimeFigureOut">
              <a:rPr lang="ko-KR" altLang="en-US" smtClean="0"/>
              <a:t>2022-05-22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9467DBF-785B-41EB-939A-064B2B9B5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0B91903-7D5C-44AE-B66B-4B718D1F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ED-3B9D-4B1D-BB30-7E26D1C66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248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37E107-48B3-4322-A40A-F08950D3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1E2B12F-AC3E-4BE2-AB7A-84E1CBD2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D34B-0C72-436B-BC42-4AD98E8A4572}" type="datetimeFigureOut">
              <a:rPr lang="ko-KR" altLang="en-US" smtClean="0"/>
              <a:t>2022-05-22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BE901D3-2E53-4485-BE46-4EBA46CC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1BB05F9-1683-49D8-B83B-71C7FF11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ED-3B9D-4B1D-BB30-7E26D1C66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131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1E8105D-CA79-4477-8CF3-8029407D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D34B-0C72-436B-BC42-4AD98E8A4572}" type="datetimeFigureOut">
              <a:rPr lang="ko-KR" altLang="en-US" smtClean="0"/>
              <a:t>2022-05-22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90B36A2-FE2D-4B9B-BE9B-1FBFE4CE3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1F699A2-C5F0-4CFB-B0C3-0197907E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ED-3B9D-4B1D-BB30-7E26D1C66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497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00EF05-6779-4F09-ADA1-C1B44C3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7B147C-4585-4BF0-A643-BF21BB935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EB9B3A-3890-4464-8F7E-6DC22B26B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2A2979B-AC9E-4B18-BF7D-70641F968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D34B-0C72-436B-BC42-4AD98E8A4572}" type="datetimeFigureOut">
              <a:rPr lang="ko-KR" altLang="en-US" smtClean="0"/>
              <a:t>2022-05-22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DAC3A9-93AB-4E72-A63E-04581B67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EB44E7A-CADC-4688-B8C2-DE3E0C64F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E7ED-3B9D-4B1D-BB30-7E26D1C66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1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4495F34-1E1C-435D-A6C2-C126AE31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E311D07-5C2B-4A28-9C5E-8BE068571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529576-5A8F-43C4-B0CD-2B5DC9CC8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DD34B-0C72-436B-BC42-4AD98E8A4572}" type="datetimeFigureOut">
              <a:rPr lang="ko-KR" altLang="en-US" smtClean="0"/>
              <a:t>2022-05-22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83E387-152C-42E1-A50F-8D2B30221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F895A7-5C90-4556-850C-5A808E78F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5E7ED-3B9D-4B1D-BB30-7E26D1C66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16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그림 51">
            <a:extLst>
              <a:ext uri="{FF2B5EF4-FFF2-40B4-BE49-F238E27FC236}">
                <a16:creationId xmlns:a16="http://schemas.microsoft.com/office/drawing/2014/main" id="{2BD75DED-A8A0-463C-8926-0D715BDFE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2"/>
            <a:ext cx="12192000" cy="682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그림 87">
            <a:extLst>
              <a:ext uri="{FF2B5EF4-FFF2-40B4-BE49-F238E27FC236}">
                <a16:creationId xmlns:a16="http://schemas.microsoft.com/office/drawing/2014/main" id="{EAF894AA-8352-44C8-B81A-557D12955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1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1581CC6-1F11-4298-8F13-4AB61F87E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7" y="-120072"/>
            <a:ext cx="11546825" cy="67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1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3240FB4-FE55-4FB5-82F6-6E00169C0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67" y="-83127"/>
            <a:ext cx="11473666" cy="67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56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864D92A-AF2E-4BB0-A97C-FB2F5CC21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2" y="-99216"/>
            <a:ext cx="11632176" cy="67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5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3E568DD-3F9D-4FDD-8ED7-4609F1F47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5" y="-92363"/>
            <a:ext cx="12073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05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8E9F995-B76E-45C5-8894-C80C33CC8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104" y="2488487"/>
            <a:ext cx="7565792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31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3392</TotalTime>
  <Words>0</Words>
  <Application>Microsoft Office PowerPoint</Application>
  <PresentationFormat>와이드스크린</PresentationFormat>
  <Paragraphs>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나눔스퀘어_ac ExtraBold</vt:lpstr>
      <vt:lpstr>맑은 고딕</vt:lpstr>
      <vt:lpstr>Arial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이예린</dc:creator>
  <cp:lastModifiedBy>Cho Hyemee</cp:lastModifiedBy>
  <cp:revision>90</cp:revision>
  <dcterms:created xsi:type="dcterms:W3CDTF">2022-03-29T06:07:32Z</dcterms:created>
  <dcterms:modified xsi:type="dcterms:W3CDTF">2022-05-22T11:27:07Z</dcterms:modified>
</cp:coreProperties>
</file>