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64" r:id="rId3"/>
  </p:sldMasterIdLst>
  <p:notesMasterIdLst>
    <p:notesMasterId r:id="rId17"/>
  </p:notesMasterIdLst>
  <p:sldIdLst>
    <p:sldId id="292" r:id="rId4"/>
    <p:sldId id="294" r:id="rId5"/>
    <p:sldId id="298" r:id="rId6"/>
    <p:sldId id="299" r:id="rId7"/>
    <p:sldId id="302" r:id="rId8"/>
    <p:sldId id="297" r:id="rId9"/>
    <p:sldId id="259" r:id="rId10"/>
    <p:sldId id="295" r:id="rId11"/>
    <p:sldId id="261" r:id="rId12"/>
    <p:sldId id="263" r:id="rId13"/>
    <p:sldId id="296" r:id="rId14"/>
    <p:sldId id="300" r:id="rId15"/>
    <p:sldId id="293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A2C3"/>
    <a:srgbClr val="F6C61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394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ois Toussaint" userId="be084f75-4d0b-4665-b6d1-ed3b825dd03e" providerId="ADAL" clId="{7D6CFF83-B453-4223-A217-471630B0662F}"/>
    <pc:docChg chg="undo custSel addSld delSld modSld sldOrd">
      <pc:chgData name="Francois Toussaint" userId="be084f75-4d0b-4665-b6d1-ed3b825dd03e" providerId="ADAL" clId="{7D6CFF83-B453-4223-A217-471630B0662F}" dt="2022-05-22T22:49:31.568" v="1959"/>
      <pc:docMkLst>
        <pc:docMk/>
      </pc:docMkLst>
      <pc:sldChg chg="del">
        <pc:chgData name="Francois Toussaint" userId="be084f75-4d0b-4665-b6d1-ed3b825dd03e" providerId="ADAL" clId="{7D6CFF83-B453-4223-A217-471630B0662F}" dt="2022-05-22T14:26:46.688" v="90" actId="2696"/>
        <pc:sldMkLst>
          <pc:docMk/>
          <pc:sldMk cId="1556388281" sldId="256"/>
        </pc:sldMkLst>
      </pc:sldChg>
      <pc:sldChg chg="addSp delSp modSp addAnim delAnim modAnim">
        <pc:chgData name="Francois Toussaint" userId="be084f75-4d0b-4665-b6d1-ed3b825dd03e" providerId="ADAL" clId="{7D6CFF83-B453-4223-A217-471630B0662F}" dt="2022-05-22T22:19:54.341" v="1599" actId="20577"/>
        <pc:sldMkLst>
          <pc:docMk/>
          <pc:sldMk cId="3919219432" sldId="259"/>
        </pc:sldMkLst>
        <pc:spChg chg="del">
          <ac:chgData name="Francois Toussaint" userId="be084f75-4d0b-4665-b6d1-ed3b825dd03e" providerId="ADAL" clId="{7D6CFF83-B453-4223-A217-471630B0662F}" dt="2022-05-22T22:18:27.844" v="1588" actId="478"/>
          <ac:spMkLst>
            <pc:docMk/>
            <pc:sldMk cId="3919219432" sldId="259"/>
            <ac:spMk id="10" creationId="{C93908F3-276C-4536-9C68-C636B6672135}"/>
          </ac:spMkLst>
        </pc:spChg>
        <pc:spChg chg="add mod">
          <ac:chgData name="Francois Toussaint" userId="be084f75-4d0b-4665-b6d1-ed3b825dd03e" providerId="ADAL" clId="{7D6CFF83-B453-4223-A217-471630B0662F}" dt="2022-05-22T21:52:23.979" v="898" actId="20577"/>
          <ac:spMkLst>
            <pc:docMk/>
            <pc:sldMk cId="3919219432" sldId="259"/>
            <ac:spMk id="12" creationId="{0A7444E0-B03A-4CC9-8FE7-90F8D905ABEC}"/>
          </ac:spMkLst>
        </pc:spChg>
        <pc:spChg chg="add">
          <ac:chgData name="Francois Toussaint" userId="be084f75-4d0b-4665-b6d1-ed3b825dd03e" providerId="ADAL" clId="{7D6CFF83-B453-4223-A217-471630B0662F}" dt="2022-05-22T22:18:28.324" v="1589"/>
          <ac:spMkLst>
            <pc:docMk/>
            <pc:sldMk cId="3919219432" sldId="259"/>
            <ac:spMk id="15" creationId="{07B4CE07-B440-44B4-9922-E6F4FBB091B1}"/>
          </ac:spMkLst>
        </pc:spChg>
        <pc:spChg chg="mod">
          <ac:chgData name="Francois Toussaint" userId="be084f75-4d0b-4665-b6d1-ed3b825dd03e" providerId="ADAL" clId="{7D6CFF83-B453-4223-A217-471630B0662F}" dt="2022-05-22T22:19:54.341" v="1599" actId="20577"/>
          <ac:spMkLst>
            <pc:docMk/>
            <pc:sldMk cId="3919219432" sldId="259"/>
            <ac:spMk id="24" creationId="{9CDA54C8-C5FA-4629-B049-D61A8E89D1BF}"/>
          </ac:spMkLst>
        </pc:spChg>
        <pc:cxnChg chg="del">
          <ac:chgData name="Francois Toussaint" userId="be084f75-4d0b-4665-b6d1-ed3b825dd03e" providerId="ADAL" clId="{7D6CFF83-B453-4223-A217-471630B0662F}" dt="2022-05-22T21:53:21.975" v="903" actId="478"/>
          <ac:cxnSpMkLst>
            <pc:docMk/>
            <pc:sldMk cId="3919219432" sldId="259"/>
            <ac:cxnSpMk id="13" creationId="{54AAAFC6-FDC3-4706-935A-FAA373009D37}"/>
          </ac:cxnSpMkLst>
        </pc:cxnChg>
        <pc:cxnChg chg="del">
          <ac:chgData name="Francois Toussaint" userId="be084f75-4d0b-4665-b6d1-ed3b825dd03e" providerId="ADAL" clId="{7D6CFF83-B453-4223-A217-471630B0662F}" dt="2022-05-22T21:53:27.987" v="906" actId="478"/>
          <ac:cxnSpMkLst>
            <pc:docMk/>
            <pc:sldMk cId="3919219432" sldId="259"/>
            <ac:cxnSpMk id="14" creationId="{EF2E9FA0-F87C-4146-A4A0-0773457E27E0}"/>
          </ac:cxnSpMkLst>
        </pc:cxnChg>
        <pc:cxnChg chg="del mod">
          <ac:chgData name="Francois Toussaint" userId="be084f75-4d0b-4665-b6d1-ed3b825dd03e" providerId="ADAL" clId="{7D6CFF83-B453-4223-A217-471630B0662F}" dt="2022-05-22T21:53:26.486" v="905" actId="478"/>
          <ac:cxnSpMkLst>
            <pc:docMk/>
            <pc:sldMk cId="3919219432" sldId="259"/>
            <ac:cxnSpMk id="17" creationId="{61B3CE2B-1CBF-4411-A201-39DCD41BAB9B}"/>
          </ac:cxnSpMkLst>
        </pc:cxnChg>
        <pc:cxnChg chg="add del mod">
          <ac:chgData name="Francois Toussaint" userId="be084f75-4d0b-4665-b6d1-ed3b825dd03e" providerId="ADAL" clId="{7D6CFF83-B453-4223-A217-471630B0662F}" dt="2022-05-22T21:53:24.097" v="904" actId="478"/>
          <ac:cxnSpMkLst>
            <pc:docMk/>
            <pc:sldMk cId="3919219432" sldId="259"/>
            <ac:cxnSpMk id="34" creationId="{790170FF-3789-4C8F-9027-00F9668C04B5}"/>
          </ac:cxnSpMkLst>
        </pc:cxnChg>
      </pc:sldChg>
      <pc:sldChg chg="del">
        <pc:chgData name="Francois Toussaint" userId="be084f75-4d0b-4665-b6d1-ed3b825dd03e" providerId="ADAL" clId="{7D6CFF83-B453-4223-A217-471630B0662F}" dt="2022-05-22T14:26:49.067" v="91" actId="2696"/>
        <pc:sldMkLst>
          <pc:docMk/>
          <pc:sldMk cId="2038939645" sldId="260"/>
        </pc:sldMkLst>
      </pc:sldChg>
      <pc:sldChg chg="addSp delSp modSp">
        <pc:chgData name="Francois Toussaint" userId="be084f75-4d0b-4665-b6d1-ed3b825dd03e" providerId="ADAL" clId="{7D6CFF83-B453-4223-A217-471630B0662F}" dt="2022-05-22T22:28:37.187" v="1619" actId="1035"/>
        <pc:sldMkLst>
          <pc:docMk/>
          <pc:sldMk cId="2230139573" sldId="261"/>
        </pc:sldMkLst>
        <pc:spChg chg="add mod">
          <ac:chgData name="Francois Toussaint" userId="be084f75-4d0b-4665-b6d1-ed3b825dd03e" providerId="ADAL" clId="{7D6CFF83-B453-4223-A217-471630B0662F}" dt="2022-05-22T22:28:29.186" v="1608" actId="1076"/>
          <ac:spMkLst>
            <pc:docMk/>
            <pc:sldMk cId="2230139573" sldId="261"/>
            <ac:spMk id="2" creationId="{D3050CDF-72AB-400D-8178-73A953A72005}"/>
          </ac:spMkLst>
        </pc:spChg>
        <pc:spChg chg="del mod">
          <ac:chgData name="Francois Toussaint" userId="be084f75-4d0b-4665-b6d1-ed3b825dd03e" providerId="ADAL" clId="{7D6CFF83-B453-4223-A217-471630B0662F}" dt="2022-05-22T15:17:41.919" v="147" actId="478"/>
          <ac:spMkLst>
            <pc:docMk/>
            <pc:sldMk cId="2230139573" sldId="261"/>
            <ac:spMk id="3" creationId="{A1799896-2A49-43DC-B4EB-E8F000E7403B}"/>
          </ac:spMkLst>
        </pc:spChg>
        <pc:spChg chg="add mod">
          <ac:chgData name="Francois Toussaint" userId="be084f75-4d0b-4665-b6d1-ed3b825dd03e" providerId="ADAL" clId="{7D6CFF83-B453-4223-A217-471630B0662F}" dt="2022-05-22T22:01:30.110" v="1155" actId="20577"/>
          <ac:spMkLst>
            <pc:docMk/>
            <pc:sldMk cId="2230139573" sldId="261"/>
            <ac:spMk id="8" creationId="{2AED2CAC-CD12-43F9-A5CE-C00073EA12CC}"/>
          </ac:spMkLst>
        </pc:spChg>
        <pc:spChg chg="del">
          <ac:chgData name="Francois Toussaint" userId="be084f75-4d0b-4665-b6d1-ed3b825dd03e" providerId="ADAL" clId="{7D6CFF83-B453-4223-A217-471630B0662F}" dt="2022-05-22T22:18:33.115" v="1590" actId="478"/>
          <ac:spMkLst>
            <pc:docMk/>
            <pc:sldMk cId="2230139573" sldId="261"/>
            <ac:spMk id="12" creationId="{EF19B807-9C09-4450-949B-D7398487BA12}"/>
          </ac:spMkLst>
        </pc:spChg>
        <pc:spChg chg="add del mod">
          <ac:chgData name="Francois Toussaint" userId="be084f75-4d0b-4665-b6d1-ed3b825dd03e" providerId="ADAL" clId="{7D6CFF83-B453-4223-A217-471630B0662F}" dt="2022-05-22T22:03:52.317" v="1184" actId="478"/>
          <ac:spMkLst>
            <pc:docMk/>
            <pc:sldMk cId="2230139573" sldId="261"/>
            <ac:spMk id="14" creationId="{EA94FE3E-3211-4C88-B004-552A0AD12BA7}"/>
          </ac:spMkLst>
        </pc:spChg>
        <pc:spChg chg="add">
          <ac:chgData name="Francois Toussaint" userId="be084f75-4d0b-4665-b6d1-ed3b825dd03e" providerId="ADAL" clId="{7D6CFF83-B453-4223-A217-471630B0662F}" dt="2022-05-22T22:18:33.528" v="1591"/>
          <ac:spMkLst>
            <pc:docMk/>
            <pc:sldMk cId="2230139573" sldId="261"/>
            <ac:spMk id="20" creationId="{AF72F763-3280-4BE9-A283-0B9EE6770F6B}"/>
          </ac:spMkLst>
        </pc:spChg>
        <pc:picChg chg="mod">
          <ac:chgData name="Francois Toussaint" userId="be084f75-4d0b-4665-b6d1-ed3b825dd03e" providerId="ADAL" clId="{7D6CFF83-B453-4223-A217-471630B0662F}" dt="2022-05-22T22:27:32.473" v="1604" actId="1076"/>
          <ac:picMkLst>
            <pc:docMk/>
            <pc:sldMk cId="2230139573" sldId="261"/>
            <ac:picMk id="5" creationId="{AF5263B6-13AF-4CD0-A9A5-E28CBA1FCA32}"/>
          </ac:picMkLst>
        </pc:picChg>
        <pc:cxnChg chg="add del mod">
          <ac:chgData name="Francois Toussaint" userId="be084f75-4d0b-4665-b6d1-ed3b825dd03e" providerId="ADAL" clId="{7D6CFF83-B453-4223-A217-471630B0662F}" dt="2022-05-22T22:03:36.256" v="1182" actId="478"/>
          <ac:cxnSpMkLst>
            <pc:docMk/>
            <pc:sldMk cId="2230139573" sldId="261"/>
            <ac:cxnSpMk id="6" creationId="{B22F8D57-A381-4388-884A-4325D186CEAF}"/>
          </ac:cxnSpMkLst>
        </pc:cxnChg>
        <pc:cxnChg chg="add del mod">
          <ac:chgData name="Francois Toussaint" userId="be084f75-4d0b-4665-b6d1-ed3b825dd03e" providerId="ADAL" clId="{7D6CFF83-B453-4223-A217-471630B0662F}" dt="2022-05-22T22:04:26.508" v="1189" actId="478"/>
          <ac:cxnSpMkLst>
            <pc:docMk/>
            <pc:sldMk cId="2230139573" sldId="261"/>
            <ac:cxnSpMk id="16" creationId="{26DFA3FD-7F1C-4B05-BE61-854522BA93A1}"/>
          </ac:cxnSpMkLst>
        </pc:cxnChg>
        <pc:cxnChg chg="add mod">
          <ac:chgData name="Francois Toussaint" userId="be084f75-4d0b-4665-b6d1-ed3b825dd03e" providerId="ADAL" clId="{7D6CFF83-B453-4223-A217-471630B0662F}" dt="2022-05-22T22:28:37.187" v="1619" actId="1035"/>
          <ac:cxnSpMkLst>
            <pc:docMk/>
            <pc:sldMk cId="2230139573" sldId="261"/>
            <ac:cxnSpMk id="18" creationId="{C03D88E9-331A-4735-8B32-DED75E640E51}"/>
          </ac:cxnSpMkLst>
        </pc:cxnChg>
      </pc:sldChg>
      <pc:sldChg chg="delSp del modTransition">
        <pc:chgData name="Francois Toussaint" userId="be084f75-4d0b-4665-b6d1-ed3b825dd03e" providerId="ADAL" clId="{7D6CFF83-B453-4223-A217-471630B0662F}" dt="2022-05-22T22:07:45.888" v="1249" actId="2696"/>
        <pc:sldMkLst>
          <pc:docMk/>
          <pc:sldMk cId="3389479897" sldId="262"/>
        </pc:sldMkLst>
        <pc:spChg chg="del">
          <ac:chgData name="Francois Toussaint" userId="be084f75-4d0b-4665-b6d1-ed3b825dd03e" providerId="ADAL" clId="{7D6CFF83-B453-4223-A217-471630B0662F}" dt="2022-05-22T22:01:53.082" v="1156" actId="478"/>
          <ac:spMkLst>
            <pc:docMk/>
            <pc:sldMk cId="3389479897" sldId="262"/>
            <ac:spMk id="3" creationId="{B1FB43E2-BF59-4A84-84D2-4BE874DCD90E}"/>
          </ac:spMkLst>
        </pc:spChg>
      </pc:sldChg>
      <pc:sldChg chg="addSp delSp modSp">
        <pc:chgData name="Francois Toussaint" userId="be084f75-4d0b-4665-b6d1-ed3b825dd03e" providerId="ADAL" clId="{7D6CFF83-B453-4223-A217-471630B0662F}" dt="2022-05-22T22:27:41.531" v="1606" actId="1076"/>
        <pc:sldMkLst>
          <pc:docMk/>
          <pc:sldMk cId="3177712717" sldId="263"/>
        </pc:sldMkLst>
        <pc:spChg chg="del">
          <ac:chgData name="Francois Toussaint" userId="be084f75-4d0b-4665-b6d1-ed3b825dd03e" providerId="ADAL" clId="{7D6CFF83-B453-4223-A217-471630B0662F}" dt="2022-05-22T22:19:00.266" v="1594" actId="478"/>
          <ac:spMkLst>
            <pc:docMk/>
            <pc:sldMk cId="3177712717" sldId="263"/>
            <ac:spMk id="9" creationId="{9CE7E1C3-A808-452D-A595-99F82C68923C}"/>
          </ac:spMkLst>
        </pc:spChg>
        <pc:spChg chg="add mod">
          <ac:chgData name="Francois Toussaint" userId="be084f75-4d0b-4665-b6d1-ed3b825dd03e" providerId="ADAL" clId="{7D6CFF83-B453-4223-A217-471630B0662F}" dt="2022-05-22T22:06:04.755" v="1231" actId="1076"/>
          <ac:spMkLst>
            <pc:docMk/>
            <pc:sldMk cId="3177712717" sldId="263"/>
            <ac:spMk id="10" creationId="{BD319B52-0191-4AF3-A3D1-39D29CEAA01E}"/>
          </ac:spMkLst>
        </pc:spChg>
        <pc:spChg chg="del">
          <ac:chgData name="Francois Toussaint" userId="be084f75-4d0b-4665-b6d1-ed3b825dd03e" providerId="ADAL" clId="{7D6CFF83-B453-4223-A217-471630B0662F}" dt="2022-05-22T22:02:08.807" v="1157" actId="478"/>
          <ac:spMkLst>
            <pc:docMk/>
            <pc:sldMk cId="3177712717" sldId="263"/>
            <ac:spMk id="12" creationId="{98DF4FDA-2B69-404E-8924-B35BBBB79AC7}"/>
          </ac:spMkLst>
        </pc:spChg>
        <pc:spChg chg="add mod">
          <ac:chgData name="Francois Toussaint" userId="be084f75-4d0b-4665-b6d1-ed3b825dd03e" providerId="ADAL" clId="{7D6CFF83-B453-4223-A217-471630B0662F}" dt="2022-05-22T22:27:41.531" v="1606" actId="1076"/>
          <ac:spMkLst>
            <pc:docMk/>
            <pc:sldMk cId="3177712717" sldId="263"/>
            <ac:spMk id="13" creationId="{643CEF6F-AF08-40B9-9C23-DAF669E460E6}"/>
          </ac:spMkLst>
        </pc:spChg>
        <pc:spChg chg="add">
          <ac:chgData name="Francois Toussaint" userId="be084f75-4d0b-4665-b6d1-ed3b825dd03e" providerId="ADAL" clId="{7D6CFF83-B453-4223-A217-471630B0662F}" dt="2022-05-22T22:19:00.720" v="1595"/>
          <ac:spMkLst>
            <pc:docMk/>
            <pc:sldMk cId="3177712717" sldId="263"/>
            <ac:spMk id="15" creationId="{16C50940-8A8B-4DFE-964C-3B269C1EC14E}"/>
          </ac:spMkLst>
        </pc:spChg>
        <pc:picChg chg="add mod">
          <ac:chgData name="Francois Toussaint" userId="be084f75-4d0b-4665-b6d1-ed3b825dd03e" providerId="ADAL" clId="{7D6CFF83-B453-4223-A217-471630B0662F}" dt="2022-05-22T22:27:37.671" v="1605" actId="1076"/>
          <ac:picMkLst>
            <pc:docMk/>
            <pc:sldMk cId="3177712717" sldId="263"/>
            <ac:picMk id="2" creationId="{C146B462-E806-489D-B93F-1262A89D73F4}"/>
          </ac:picMkLst>
        </pc:picChg>
        <pc:picChg chg="del">
          <ac:chgData name="Francois Toussaint" userId="be084f75-4d0b-4665-b6d1-ed3b825dd03e" providerId="ADAL" clId="{7D6CFF83-B453-4223-A217-471630B0662F}" dt="2022-05-22T14:24:40.573" v="80" actId="478"/>
          <ac:picMkLst>
            <pc:docMk/>
            <pc:sldMk cId="3177712717" sldId="263"/>
            <ac:picMk id="11" creationId="{69FC61C4-BD2A-4BEC-A16A-039B8F1120DD}"/>
          </ac:picMkLst>
        </pc:picChg>
        <pc:cxnChg chg="add mod">
          <ac:chgData name="Francois Toussaint" userId="be084f75-4d0b-4665-b6d1-ed3b825dd03e" providerId="ADAL" clId="{7D6CFF83-B453-4223-A217-471630B0662F}" dt="2022-05-22T22:06:39.591" v="1237" actId="1076"/>
          <ac:cxnSpMkLst>
            <pc:docMk/>
            <pc:sldMk cId="3177712717" sldId="263"/>
            <ac:cxnSpMk id="14" creationId="{D42225A4-1F5D-4D0B-9B37-0B67759C1E8E}"/>
          </ac:cxnSpMkLst>
        </pc:cxnChg>
      </pc:sldChg>
      <pc:sldChg chg="addSp delSp modSp">
        <pc:chgData name="Francois Toussaint" userId="be084f75-4d0b-4665-b6d1-ed3b825dd03e" providerId="ADAL" clId="{7D6CFF83-B453-4223-A217-471630B0662F}" dt="2022-05-22T22:35:29.480" v="1727" actId="207"/>
        <pc:sldMkLst>
          <pc:docMk/>
          <pc:sldMk cId="136410780" sldId="294"/>
        </pc:sldMkLst>
        <pc:spChg chg="mod">
          <ac:chgData name="Francois Toussaint" userId="be084f75-4d0b-4665-b6d1-ed3b825dd03e" providerId="ADAL" clId="{7D6CFF83-B453-4223-A217-471630B0662F}" dt="2022-05-22T22:35:29.480" v="1727" actId="207"/>
          <ac:spMkLst>
            <pc:docMk/>
            <pc:sldMk cId="136410780" sldId="294"/>
            <ac:spMk id="3" creationId="{00000000-0000-0000-0000-000000000000}"/>
          </ac:spMkLst>
        </pc:spChg>
        <pc:spChg chg="mod">
          <ac:chgData name="Francois Toussaint" userId="be084f75-4d0b-4665-b6d1-ed3b825dd03e" providerId="ADAL" clId="{7D6CFF83-B453-4223-A217-471630B0662F}" dt="2022-05-22T22:16:11.627" v="1567" actId="20577"/>
          <ac:spMkLst>
            <pc:docMk/>
            <pc:sldMk cId="136410780" sldId="294"/>
            <ac:spMk id="4" creationId="{00000000-0000-0000-0000-000000000000}"/>
          </ac:spMkLst>
        </pc:spChg>
        <pc:spChg chg="mod">
          <ac:chgData name="Francois Toussaint" userId="be084f75-4d0b-4665-b6d1-ed3b825dd03e" providerId="ADAL" clId="{7D6CFF83-B453-4223-A217-471630B0662F}" dt="2022-05-22T22:16:41.153" v="1578" actId="20577"/>
          <ac:spMkLst>
            <pc:docMk/>
            <pc:sldMk cId="136410780" sldId="294"/>
            <ac:spMk id="5" creationId="{00000000-0000-0000-0000-000000000000}"/>
          </ac:spMkLst>
        </pc:spChg>
        <pc:spChg chg="add del">
          <ac:chgData name="Francois Toussaint" userId="be084f75-4d0b-4665-b6d1-ed3b825dd03e" providerId="ADAL" clId="{7D6CFF83-B453-4223-A217-471630B0662F}" dt="2022-05-22T22:16:08.917" v="1563" actId="478"/>
          <ac:spMkLst>
            <pc:docMk/>
            <pc:sldMk cId="136410780" sldId="294"/>
            <ac:spMk id="7" creationId="{A386AFE8-5652-4B5B-8514-D8AB48F071EC}"/>
          </ac:spMkLst>
        </pc:spChg>
        <pc:spChg chg="add del mod">
          <ac:chgData name="Francois Toussaint" userId="be084f75-4d0b-4665-b6d1-ed3b825dd03e" providerId="ADAL" clId="{7D6CFF83-B453-4223-A217-471630B0662F}" dt="2022-05-22T22:14:37.699" v="1549" actId="478"/>
          <ac:spMkLst>
            <pc:docMk/>
            <pc:sldMk cId="136410780" sldId="294"/>
            <ac:spMk id="9" creationId="{99CF8460-E03D-4592-A9DC-4F997AC92DE9}"/>
          </ac:spMkLst>
        </pc:spChg>
        <pc:spChg chg="add mod">
          <ac:chgData name="Francois Toussaint" userId="be084f75-4d0b-4665-b6d1-ed3b825dd03e" providerId="ADAL" clId="{7D6CFF83-B453-4223-A217-471630B0662F}" dt="2022-05-22T22:16:50.689" v="1579" actId="1076"/>
          <ac:spMkLst>
            <pc:docMk/>
            <pc:sldMk cId="136410780" sldId="294"/>
            <ac:spMk id="12" creationId="{1B94E791-3FDB-4953-85B1-6A83D612C70D}"/>
          </ac:spMkLst>
        </pc:spChg>
        <pc:picChg chg="mod">
          <ac:chgData name="Francois Toussaint" userId="be084f75-4d0b-4665-b6d1-ed3b825dd03e" providerId="ADAL" clId="{7D6CFF83-B453-4223-A217-471630B0662F}" dt="2022-05-22T22:15:33.962" v="1556" actId="1076"/>
          <ac:picMkLst>
            <pc:docMk/>
            <pc:sldMk cId="136410780" sldId="294"/>
            <ac:picMk id="2" creationId="{B0082DAF-3FAE-4EFD-A51F-EC5855A97305}"/>
          </ac:picMkLst>
        </pc:picChg>
        <pc:picChg chg="del">
          <ac:chgData name="Francois Toussaint" userId="be084f75-4d0b-4665-b6d1-ed3b825dd03e" providerId="ADAL" clId="{7D6CFF83-B453-4223-A217-471630B0662F}" dt="2022-05-22T22:14:34.925" v="1548" actId="478"/>
          <ac:picMkLst>
            <pc:docMk/>
            <pc:sldMk cId="136410780" sldId="294"/>
            <ac:picMk id="6" creationId="{00000000-0000-0000-0000-000000000000}"/>
          </ac:picMkLst>
        </pc:picChg>
        <pc:picChg chg="mod modCrop">
          <ac:chgData name="Francois Toussaint" userId="be084f75-4d0b-4665-b6d1-ed3b825dd03e" providerId="ADAL" clId="{7D6CFF83-B453-4223-A217-471630B0662F}" dt="2022-05-22T22:15:30.095" v="1555" actId="1076"/>
          <ac:picMkLst>
            <pc:docMk/>
            <pc:sldMk cId="136410780" sldId="294"/>
            <ac:picMk id="1028" creationId="{80B14BB8-7BA7-4DC6-B3A0-16BE215FCB0F}"/>
          </ac:picMkLst>
        </pc:picChg>
      </pc:sldChg>
      <pc:sldChg chg="addSp delSp modSp modAnim">
        <pc:chgData name="Francois Toussaint" userId="be084f75-4d0b-4665-b6d1-ed3b825dd03e" providerId="ADAL" clId="{7D6CFF83-B453-4223-A217-471630B0662F}" dt="2022-05-22T22:49:31.568" v="1959"/>
        <pc:sldMkLst>
          <pc:docMk/>
          <pc:sldMk cId="3078429136" sldId="295"/>
        </pc:sldMkLst>
        <pc:spChg chg="del">
          <ac:chgData name="Francois Toussaint" userId="be084f75-4d0b-4665-b6d1-ed3b825dd03e" providerId="ADAL" clId="{7D6CFF83-B453-4223-A217-471630B0662F}" dt="2022-05-22T22:18:49.695" v="1592" actId="478"/>
          <ac:spMkLst>
            <pc:docMk/>
            <pc:sldMk cId="3078429136" sldId="295"/>
            <ac:spMk id="3" creationId="{B0F592BE-2AB6-4B0A-B1AA-9FCF26F1FCA6}"/>
          </ac:spMkLst>
        </pc:spChg>
        <pc:spChg chg="add mod">
          <ac:chgData name="Francois Toussaint" userId="be084f75-4d0b-4665-b6d1-ed3b825dd03e" providerId="ADAL" clId="{7D6CFF83-B453-4223-A217-471630B0662F}" dt="2022-05-22T21:57:46.201" v="987" actId="164"/>
          <ac:spMkLst>
            <pc:docMk/>
            <pc:sldMk cId="3078429136" sldId="295"/>
            <ac:spMk id="6" creationId="{1EB59C74-9EFA-4DB3-A921-2DE6A6332578}"/>
          </ac:spMkLst>
        </pc:spChg>
        <pc:spChg chg="add del mod">
          <ac:chgData name="Francois Toussaint" userId="be084f75-4d0b-4665-b6d1-ed3b825dd03e" providerId="ADAL" clId="{7D6CFF83-B453-4223-A217-471630B0662F}" dt="2022-05-22T21:56:41.552" v="949" actId="478"/>
          <ac:spMkLst>
            <pc:docMk/>
            <pc:sldMk cId="3078429136" sldId="295"/>
            <ac:spMk id="7" creationId="{10A9ABDB-F2F0-46D8-85FE-FEA1247E3A02}"/>
          </ac:spMkLst>
        </pc:spChg>
        <pc:spChg chg="add del">
          <ac:chgData name="Francois Toussaint" userId="be084f75-4d0b-4665-b6d1-ed3b825dd03e" providerId="ADAL" clId="{7D6CFF83-B453-4223-A217-471630B0662F}" dt="2022-05-22T21:57:56.092" v="990"/>
          <ac:spMkLst>
            <pc:docMk/>
            <pc:sldMk cId="3078429136" sldId="295"/>
            <ac:spMk id="13" creationId="{BF332E3A-67F6-4774-A460-9B191EC60C90}"/>
          </ac:spMkLst>
        </pc:spChg>
        <pc:spChg chg="add mod">
          <ac:chgData name="Francois Toussaint" userId="be084f75-4d0b-4665-b6d1-ed3b825dd03e" providerId="ADAL" clId="{7D6CFF83-B453-4223-A217-471630B0662F}" dt="2022-05-22T22:27:26.686" v="1603" actId="1076"/>
          <ac:spMkLst>
            <pc:docMk/>
            <pc:sldMk cId="3078429136" sldId="295"/>
            <ac:spMk id="17" creationId="{E8D62E2F-8837-4CE2-A4C9-B65E71C46BED}"/>
          </ac:spMkLst>
        </pc:spChg>
        <pc:spChg chg="add">
          <ac:chgData name="Francois Toussaint" userId="be084f75-4d0b-4665-b6d1-ed3b825dd03e" providerId="ADAL" clId="{7D6CFF83-B453-4223-A217-471630B0662F}" dt="2022-05-22T22:18:50.169" v="1593"/>
          <ac:spMkLst>
            <pc:docMk/>
            <pc:sldMk cId="3078429136" sldId="295"/>
            <ac:spMk id="18" creationId="{FD1A675B-F588-448F-841F-EE690C541D64}"/>
          </ac:spMkLst>
        </pc:spChg>
        <pc:grpChg chg="add mod">
          <ac:chgData name="Francois Toussaint" userId="be084f75-4d0b-4665-b6d1-ed3b825dd03e" providerId="ADAL" clId="{7D6CFF83-B453-4223-A217-471630B0662F}" dt="2022-05-22T21:57:50.405" v="988" actId="1076"/>
          <ac:grpSpMkLst>
            <pc:docMk/>
            <pc:sldMk cId="3078429136" sldId="295"/>
            <ac:grpSpMk id="8" creationId="{408ABF1F-3405-4EC0-A263-E9EA5A0E769A}"/>
          </ac:grpSpMkLst>
        </pc:grpChg>
        <pc:grpChg chg="add mod">
          <ac:chgData name="Francois Toussaint" userId="be084f75-4d0b-4665-b6d1-ed3b825dd03e" providerId="ADAL" clId="{7D6CFF83-B453-4223-A217-471630B0662F}" dt="2022-05-22T22:02:24.712" v="1158" actId="1076"/>
          <ac:grpSpMkLst>
            <pc:docMk/>
            <pc:sldMk cId="3078429136" sldId="295"/>
            <ac:grpSpMk id="14" creationId="{4426C0FA-BC51-4761-99C4-F4EDB640F7FA}"/>
          </ac:grpSpMkLst>
        </pc:grpChg>
        <pc:picChg chg="add mod">
          <ac:chgData name="Francois Toussaint" userId="be084f75-4d0b-4665-b6d1-ed3b825dd03e" providerId="ADAL" clId="{7D6CFF83-B453-4223-A217-471630B0662F}" dt="2022-05-22T21:57:46.201" v="987" actId="164"/>
          <ac:picMkLst>
            <pc:docMk/>
            <pc:sldMk cId="3078429136" sldId="295"/>
            <ac:picMk id="4" creationId="{E6B5FE95-8417-48D0-ADDF-298EC8AAF6B8}"/>
          </ac:picMkLst>
        </pc:picChg>
        <pc:picChg chg="mod">
          <ac:chgData name="Francois Toussaint" userId="be084f75-4d0b-4665-b6d1-ed3b825dd03e" providerId="ADAL" clId="{7D6CFF83-B453-4223-A217-471630B0662F}" dt="2022-05-22T22:48:59.859" v="1957" actId="1076"/>
          <ac:picMkLst>
            <pc:docMk/>
            <pc:sldMk cId="3078429136" sldId="295"/>
            <ac:picMk id="5" creationId="{F83C0B54-6220-4B4A-9B92-187A8BE7AC1C}"/>
          </ac:picMkLst>
        </pc:picChg>
        <pc:picChg chg="mod">
          <ac:chgData name="Francois Toussaint" userId="be084f75-4d0b-4665-b6d1-ed3b825dd03e" providerId="ADAL" clId="{7D6CFF83-B453-4223-A217-471630B0662F}" dt="2022-05-22T22:48:59.859" v="1957" actId="1076"/>
          <ac:picMkLst>
            <pc:docMk/>
            <pc:sldMk cId="3078429136" sldId="295"/>
            <ac:picMk id="9" creationId="{BB6E1293-49A5-4BE0-87C7-3F133649EBAE}"/>
          </ac:picMkLst>
        </pc:picChg>
      </pc:sldChg>
      <pc:sldChg chg="addSp delSp modSp">
        <pc:chgData name="Francois Toussaint" userId="be084f75-4d0b-4665-b6d1-ed3b825dd03e" providerId="ADAL" clId="{7D6CFF83-B453-4223-A217-471630B0662F}" dt="2022-05-22T22:27:49.028" v="1607" actId="1076"/>
        <pc:sldMkLst>
          <pc:docMk/>
          <pc:sldMk cId="986126274" sldId="296"/>
        </pc:sldMkLst>
        <pc:spChg chg="del">
          <ac:chgData name="Francois Toussaint" userId="be084f75-4d0b-4665-b6d1-ed3b825dd03e" providerId="ADAL" clId="{7D6CFF83-B453-4223-A217-471630B0662F}" dt="2022-05-22T22:19:08.437" v="1596" actId="478"/>
          <ac:spMkLst>
            <pc:docMk/>
            <pc:sldMk cId="986126274" sldId="296"/>
            <ac:spMk id="2" creationId="{73457761-0E4F-4A2B-8444-1439B2B8BB55}"/>
          </ac:spMkLst>
        </pc:spChg>
        <pc:spChg chg="add del mod">
          <ac:chgData name="Francois Toussaint" userId="be084f75-4d0b-4665-b6d1-ed3b825dd03e" providerId="ADAL" clId="{7D6CFF83-B453-4223-A217-471630B0662F}" dt="2022-05-22T22:07:02.258" v="1242" actId="478"/>
          <ac:spMkLst>
            <pc:docMk/>
            <pc:sldMk cId="986126274" sldId="296"/>
            <ac:spMk id="9" creationId="{086D2EE8-3441-4D71-9EEB-47CCF298366B}"/>
          </ac:spMkLst>
        </pc:spChg>
        <pc:spChg chg="add mod">
          <ac:chgData name="Francois Toussaint" userId="be084f75-4d0b-4665-b6d1-ed3b825dd03e" providerId="ADAL" clId="{7D6CFF83-B453-4223-A217-471630B0662F}" dt="2022-05-22T22:27:49.028" v="1607" actId="1076"/>
          <ac:spMkLst>
            <pc:docMk/>
            <pc:sldMk cId="986126274" sldId="296"/>
            <ac:spMk id="12" creationId="{D4E9C826-FB72-4CDA-804F-88735A35DE74}"/>
          </ac:spMkLst>
        </pc:spChg>
        <pc:spChg chg="add del">
          <ac:chgData name="Francois Toussaint" userId="be084f75-4d0b-4665-b6d1-ed3b825dd03e" providerId="ADAL" clId="{7D6CFF83-B453-4223-A217-471630B0662F}" dt="2022-05-22T22:07:25.308" v="1246"/>
          <ac:spMkLst>
            <pc:docMk/>
            <pc:sldMk cId="986126274" sldId="296"/>
            <ac:spMk id="14" creationId="{2701B663-937B-4B5A-A378-44BF74CBC765}"/>
          </ac:spMkLst>
        </pc:spChg>
        <pc:spChg chg="add">
          <ac:chgData name="Francois Toussaint" userId="be084f75-4d0b-4665-b6d1-ed3b825dd03e" providerId="ADAL" clId="{7D6CFF83-B453-4223-A217-471630B0662F}" dt="2022-05-22T22:07:29.820" v="1247"/>
          <ac:spMkLst>
            <pc:docMk/>
            <pc:sldMk cId="986126274" sldId="296"/>
            <ac:spMk id="15" creationId="{F9BE55A2-14B8-4740-8C3C-856EE1125EE0}"/>
          </ac:spMkLst>
        </pc:spChg>
        <pc:spChg chg="add">
          <ac:chgData name="Francois Toussaint" userId="be084f75-4d0b-4665-b6d1-ed3b825dd03e" providerId="ADAL" clId="{7D6CFF83-B453-4223-A217-471630B0662F}" dt="2022-05-22T22:19:08.826" v="1597"/>
          <ac:spMkLst>
            <pc:docMk/>
            <pc:sldMk cId="986126274" sldId="296"/>
            <ac:spMk id="16" creationId="{F5E1DEC6-7547-43D1-9CA8-D6FF9F29B2D5}"/>
          </ac:spMkLst>
        </pc:spChg>
        <pc:picChg chg="del">
          <ac:chgData name="Francois Toussaint" userId="be084f75-4d0b-4665-b6d1-ed3b825dd03e" providerId="ADAL" clId="{7D6CFF83-B453-4223-A217-471630B0662F}" dt="2022-05-22T14:24:33.773" v="78" actId="478"/>
          <ac:picMkLst>
            <pc:docMk/>
            <pc:sldMk cId="986126274" sldId="296"/>
            <ac:picMk id="3" creationId="{87169CCF-D1DA-4D39-BF20-6BE1EE957FDB}"/>
          </ac:picMkLst>
        </pc:picChg>
        <pc:picChg chg="add del mod">
          <ac:chgData name="Francois Toussaint" userId="be084f75-4d0b-4665-b6d1-ed3b825dd03e" providerId="ADAL" clId="{7D6CFF83-B453-4223-A217-471630B0662F}" dt="2022-05-22T14:25:31.332" v="85" actId="478"/>
          <ac:picMkLst>
            <pc:docMk/>
            <pc:sldMk cId="986126274" sldId="296"/>
            <ac:picMk id="7" creationId="{63E43015-0E0C-43F7-B235-EAE9AE8785DE}"/>
          </ac:picMkLst>
        </pc:picChg>
        <pc:picChg chg="add mod">
          <ac:chgData name="Francois Toussaint" userId="be084f75-4d0b-4665-b6d1-ed3b825dd03e" providerId="ADAL" clId="{7D6CFF83-B453-4223-A217-471630B0662F}" dt="2022-05-22T22:27:49.028" v="1607" actId="1076"/>
          <ac:picMkLst>
            <pc:docMk/>
            <pc:sldMk cId="986126274" sldId="296"/>
            <ac:picMk id="8" creationId="{25BE9665-F79B-408C-94DE-4D3226889D58}"/>
          </ac:picMkLst>
        </pc:picChg>
        <pc:cxnChg chg="add del mod">
          <ac:chgData name="Francois Toussaint" userId="be084f75-4d0b-4665-b6d1-ed3b825dd03e" providerId="ADAL" clId="{7D6CFF83-B453-4223-A217-471630B0662F}" dt="2022-05-22T22:07:02.258" v="1242" actId="478"/>
          <ac:cxnSpMkLst>
            <pc:docMk/>
            <pc:sldMk cId="986126274" sldId="296"/>
            <ac:cxnSpMk id="10" creationId="{3E408B55-A176-4200-AD03-11B29D5E06DA}"/>
          </ac:cxnSpMkLst>
        </pc:cxnChg>
        <pc:cxnChg chg="add mod">
          <ac:chgData name="Francois Toussaint" userId="be084f75-4d0b-4665-b6d1-ed3b825dd03e" providerId="ADAL" clId="{7D6CFF83-B453-4223-A217-471630B0662F}" dt="2022-05-22T22:27:49.028" v="1607" actId="1076"/>
          <ac:cxnSpMkLst>
            <pc:docMk/>
            <pc:sldMk cId="986126274" sldId="296"/>
            <ac:cxnSpMk id="13" creationId="{737311B4-B735-4AB8-826C-3475CB313662}"/>
          </ac:cxnSpMkLst>
        </pc:cxnChg>
      </pc:sldChg>
      <pc:sldChg chg="addSp delSp modSp modAnim">
        <pc:chgData name="Francois Toussaint" userId="be084f75-4d0b-4665-b6d1-ed3b825dd03e" providerId="ADAL" clId="{7D6CFF83-B453-4223-A217-471630B0662F}" dt="2022-05-22T22:18:17.310" v="1587"/>
        <pc:sldMkLst>
          <pc:docMk/>
          <pc:sldMk cId="2247911618" sldId="297"/>
        </pc:sldMkLst>
        <pc:spChg chg="del mod">
          <ac:chgData name="Francois Toussaint" userId="be084f75-4d0b-4665-b6d1-ed3b825dd03e" providerId="ADAL" clId="{7D6CFF83-B453-4223-A217-471630B0662F}" dt="2022-05-22T14:34:34.892" v="116" actId="478"/>
          <ac:spMkLst>
            <pc:docMk/>
            <pc:sldMk cId="2247911618" sldId="297"/>
            <ac:spMk id="12" creationId="{DB9AC62C-4BB0-4131-8EBE-BC810534C7D6}"/>
          </ac:spMkLst>
        </pc:spChg>
        <pc:spChg chg="add del mod">
          <ac:chgData name="Francois Toussaint" userId="be084f75-4d0b-4665-b6d1-ed3b825dd03e" providerId="ADAL" clId="{7D6CFF83-B453-4223-A217-471630B0662F}" dt="2022-05-22T22:18:16.973" v="1586" actId="478"/>
          <ac:spMkLst>
            <pc:docMk/>
            <pc:sldMk cId="2247911618" sldId="297"/>
            <ac:spMk id="16" creationId="{C47D1BB6-56C1-4A49-9AB7-6F0C57DD8AA7}"/>
          </ac:spMkLst>
        </pc:spChg>
        <pc:spChg chg="add mod">
          <ac:chgData name="Francois Toussaint" userId="be084f75-4d0b-4665-b6d1-ed3b825dd03e" providerId="ADAL" clId="{7D6CFF83-B453-4223-A217-471630B0662F}" dt="2022-05-22T21:51:58.997" v="866" actId="1076"/>
          <ac:spMkLst>
            <pc:docMk/>
            <pc:sldMk cId="2247911618" sldId="297"/>
            <ac:spMk id="17" creationId="{5E52ED8B-7394-4A53-9759-D65EEA8A5755}"/>
          </ac:spMkLst>
        </pc:spChg>
        <pc:spChg chg="add">
          <ac:chgData name="Francois Toussaint" userId="be084f75-4d0b-4665-b6d1-ed3b825dd03e" providerId="ADAL" clId="{7D6CFF83-B453-4223-A217-471630B0662F}" dt="2022-05-22T22:18:17.310" v="1587"/>
          <ac:spMkLst>
            <pc:docMk/>
            <pc:sldMk cId="2247911618" sldId="297"/>
            <ac:spMk id="18" creationId="{B32B6C57-0FF2-4CDD-B77D-E9D206FE0146}"/>
          </ac:spMkLst>
        </pc:spChg>
        <pc:picChg chg="mod">
          <ac:chgData name="Francois Toussaint" userId="be084f75-4d0b-4665-b6d1-ed3b825dd03e" providerId="ADAL" clId="{7D6CFF83-B453-4223-A217-471630B0662F}" dt="2022-05-22T14:30:40.235" v="112" actId="1076"/>
          <ac:picMkLst>
            <pc:docMk/>
            <pc:sldMk cId="2247911618" sldId="297"/>
            <ac:picMk id="2" creationId="{0983707D-E7F6-4D06-B2FF-DB4090F1ECA4}"/>
          </ac:picMkLst>
        </pc:picChg>
        <pc:picChg chg="mod">
          <ac:chgData name="Francois Toussaint" userId="be084f75-4d0b-4665-b6d1-ed3b825dd03e" providerId="ADAL" clId="{7D6CFF83-B453-4223-A217-471630B0662F}" dt="2022-05-22T14:30:40.235" v="112" actId="1076"/>
          <ac:picMkLst>
            <pc:docMk/>
            <pc:sldMk cId="2247911618" sldId="297"/>
            <ac:picMk id="3" creationId="{FEBE2A44-FF5D-4068-82D2-6D4A6B03E0B0}"/>
          </ac:picMkLst>
        </pc:picChg>
        <pc:picChg chg="mod">
          <ac:chgData name="Francois Toussaint" userId="be084f75-4d0b-4665-b6d1-ed3b825dd03e" providerId="ADAL" clId="{7D6CFF83-B453-4223-A217-471630B0662F}" dt="2022-05-22T14:30:40.235" v="112" actId="1076"/>
          <ac:picMkLst>
            <pc:docMk/>
            <pc:sldMk cId="2247911618" sldId="297"/>
            <ac:picMk id="4" creationId="{0BBD8EB4-AA26-484E-B572-7A7405846EA0}"/>
          </ac:picMkLst>
        </pc:picChg>
        <pc:picChg chg="mod">
          <ac:chgData name="Francois Toussaint" userId="be084f75-4d0b-4665-b6d1-ed3b825dd03e" providerId="ADAL" clId="{7D6CFF83-B453-4223-A217-471630B0662F}" dt="2022-05-22T14:30:40.235" v="112" actId="1076"/>
          <ac:picMkLst>
            <pc:docMk/>
            <pc:sldMk cId="2247911618" sldId="297"/>
            <ac:picMk id="5" creationId="{EE8D6565-E26D-46E9-B816-0BD1D8D1C0AB}"/>
          </ac:picMkLst>
        </pc:picChg>
        <pc:picChg chg="mod">
          <ac:chgData name="Francois Toussaint" userId="be084f75-4d0b-4665-b6d1-ed3b825dd03e" providerId="ADAL" clId="{7D6CFF83-B453-4223-A217-471630B0662F}" dt="2022-05-22T14:30:40.235" v="112" actId="1076"/>
          <ac:picMkLst>
            <pc:docMk/>
            <pc:sldMk cId="2247911618" sldId="297"/>
            <ac:picMk id="6" creationId="{6EFE23F8-4B64-4E4C-B3A2-A54D6431EFD9}"/>
          </ac:picMkLst>
        </pc:picChg>
        <pc:picChg chg="mod">
          <ac:chgData name="Francois Toussaint" userId="be084f75-4d0b-4665-b6d1-ed3b825dd03e" providerId="ADAL" clId="{7D6CFF83-B453-4223-A217-471630B0662F}" dt="2022-05-22T14:30:40.235" v="112" actId="1076"/>
          <ac:picMkLst>
            <pc:docMk/>
            <pc:sldMk cId="2247911618" sldId="297"/>
            <ac:picMk id="7" creationId="{53B275C7-BAF4-4E1D-9E6B-38C15BFEFA6C}"/>
          </ac:picMkLst>
        </pc:picChg>
      </pc:sldChg>
      <pc:sldChg chg="addSp delSp modSp">
        <pc:chgData name="Francois Toussaint" userId="be084f75-4d0b-4665-b6d1-ed3b825dd03e" providerId="ADAL" clId="{7D6CFF83-B453-4223-A217-471630B0662F}" dt="2022-05-22T22:47:46.403" v="1953" actId="20577"/>
        <pc:sldMkLst>
          <pc:docMk/>
          <pc:sldMk cId="3074520345" sldId="298"/>
        </pc:sldMkLst>
        <pc:spChg chg="add mod">
          <ac:chgData name="Francois Toussaint" userId="be084f75-4d0b-4665-b6d1-ed3b825dd03e" providerId="ADAL" clId="{7D6CFF83-B453-4223-A217-471630B0662F}" dt="2022-05-22T22:47:46.403" v="1953" actId="20577"/>
          <ac:spMkLst>
            <pc:docMk/>
            <pc:sldMk cId="3074520345" sldId="298"/>
            <ac:spMk id="2" creationId="{7F3C26A7-55CE-4672-9F8A-9297E66D49E6}"/>
          </ac:spMkLst>
        </pc:spChg>
        <pc:spChg chg="add mod">
          <ac:chgData name="Francois Toussaint" userId="be084f75-4d0b-4665-b6d1-ed3b825dd03e" providerId="ADAL" clId="{7D6CFF83-B453-4223-A217-471630B0662F}" dt="2022-05-22T21:39:51.097" v="684" actId="12788"/>
          <ac:spMkLst>
            <pc:docMk/>
            <pc:sldMk cId="3074520345" sldId="298"/>
            <ac:spMk id="3" creationId="{4E82FCF0-013F-4F5C-A415-53EEB94D458E}"/>
          </ac:spMkLst>
        </pc:spChg>
        <pc:spChg chg="add mod">
          <ac:chgData name="Francois Toussaint" userId="be084f75-4d0b-4665-b6d1-ed3b825dd03e" providerId="ADAL" clId="{7D6CFF83-B453-4223-A217-471630B0662F}" dt="2022-05-22T22:23:08.720" v="1601" actId="1076"/>
          <ac:spMkLst>
            <pc:docMk/>
            <pc:sldMk cId="3074520345" sldId="298"/>
            <ac:spMk id="9" creationId="{B788F227-9BAB-44D6-8CEC-8129EB6DA6FB}"/>
          </ac:spMkLst>
        </pc:spChg>
        <pc:spChg chg="mod">
          <ac:chgData name="Francois Toussaint" userId="be084f75-4d0b-4665-b6d1-ed3b825dd03e" providerId="ADAL" clId="{7D6CFF83-B453-4223-A217-471630B0662F}" dt="2022-05-22T22:19:26.346" v="1598" actId="1076"/>
          <ac:spMkLst>
            <pc:docMk/>
            <pc:sldMk cId="3074520345" sldId="298"/>
            <ac:spMk id="10" creationId="{C93908F3-276C-4536-9C68-C636B6672135}"/>
          </ac:spMkLst>
        </pc:spChg>
        <pc:spChg chg="add del mod">
          <ac:chgData name="Francois Toussaint" userId="be084f75-4d0b-4665-b6d1-ed3b825dd03e" providerId="ADAL" clId="{7D6CFF83-B453-4223-A217-471630B0662F}" dt="2022-05-22T21:37:45.605" v="662" actId="478"/>
          <ac:spMkLst>
            <pc:docMk/>
            <pc:sldMk cId="3074520345" sldId="298"/>
            <ac:spMk id="12" creationId="{88FC6CB0-2E75-4123-9411-B1E00B65DA47}"/>
          </ac:spMkLst>
        </pc:spChg>
        <pc:picChg chg="add del mod">
          <ac:chgData name="Francois Toussaint" userId="be084f75-4d0b-4665-b6d1-ed3b825dd03e" providerId="ADAL" clId="{7D6CFF83-B453-4223-A217-471630B0662F}" dt="2022-05-22T22:35:08.014" v="1726"/>
          <ac:picMkLst>
            <pc:docMk/>
            <pc:sldMk cId="3074520345" sldId="298"/>
            <ac:picMk id="4" creationId="{38AAD484-6CDE-4FFE-8D8F-619F41059C0A}"/>
          </ac:picMkLst>
        </pc:picChg>
        <pc:picChg chg="mod modCrop">
          <ac:chgData name="Francois Toussaint" userId="be084f75-4d0b-4665-b6d1-ed3b825dd03e" providerId="ADAL" clId="{7D6CFF83-B453-4223-A217-471630B0662F}" dt="2022-05-22T22:23:03.105" v="1600" actId="1076"/>
          <ac:picMkLst>
            <pc:docMk/>
            <pc:sldMk cId="3074520345" sldId="298"/>
            <ac:picMk id="11" creationId="{DAE890BA-A086-4A08-A338-4EF66DB26ED2}"/>
          </ac:picMkLst>
        </pc:picChg>
      </pc:sldChg>
      <pc:sldChg chg="addSp delSp modSp">
        <pc:chgData name="Francois Toussaint" userId="be084f75-4d0b-4665-b6d1-ed3b825dd03e" providerId="ADAL" clId="{7D6CFF83-B453-4223-A217-471630B0662F}" dt="2022-05-22T22:18:02.970" v="1583" actId="478"/>
        <pc:sldMkLst>
          <pc:docMk/>
          <pc:sldMk cId="2108902697" sldId="299"/>
        </pc:sldMkLst>
        <pc:spChg chg="del">
          <ac:chgData name="Francois Toussaint" userId="be084f75-4d0b-4665-b6d1-ed3b825dd03e" providerId="ADAL" clId="{7D6CFF83-B453-4223-A217-471630B0662F}" dt="2022-05-22T22:17:59.384" v="1582" actId="478"/>
          <ac:spMkLst>
            <pc:docMk/>
            <pc:sldMk cId="2108902697" sldId="299"/>
            <ac:spMk id="9" creationId="{82B554BC-F50C-474D-9557-9E0FFDEE6CF1}"/>
          </ac:spMkLst>
        </pc:spChg>
        <pc:spChg chg="del">
          <ac:chgData name="Francois Toussaint" userId="be084f75-4d0b-4665-b6d1-ed3b825dd03e" providerId="ADAL" clId="{7D6CFF83-B453-4223-A217-471630B0662F}" dt="2022-05-22T22:18:02.970" v="1583" actId="478"/>
          <ac:spMkLst>
            <pc:docMk/>
            <pc:sldMk cId="2108902697" sldId="299"/>
            <ac:spMk id="10" creationId="{C93908F3-276C-4536-9C68-C636B6672135}"/>
          </ac:spMkLst>
        </pc:spChg>
        <pc:spChg chg="del">
          <ac:chgData name="Francois Toussaint" userId="be084f75-4d0b-4665-b6d1-ed3b825dd03e" providerId="ADAL" clId="{7D6CFF83-B453-4223-A217-471630B0662F}" dt="2022-05-22T21:33:23.476" v="599" actId="478"/>
          <ac:spMkLst>
            <pc:docMk/>
            <pc:sldMk cId="2108902697" sldId="299"/>
            <ac:spMk id="12" creationId="{86679DC5-1B34-4E64-91A5-680C892D8459}"/>
          </ac:spMkLst>
        </pc:spChg>
        <pc:spChg chg="mod">
          <ac:chgData name="Francois Toussaint" userId="be084f75-4d0b-4665-b6d1-ed3b825dd03e" providerId="ADAL" clId="{7D6CFF83-B453-4223-A217-471630B0662F}" dt="2022-05-22T21:38:13.367" v="669" actId="1076"/>
          <ac:spMkLst>
            <pc:docMk/>
            <pc:sldMk cId="2108902697" sldId="299"/>
            <ac:spMk id="14" creationId="{469C3D1B-534A-4F81-8262-9184D9442C9F}"/>
          </ac:spMkLst>
        </pc:spChg>
        <pc:spChg chg="mod">
          <ac:chgData name="Francois Toussaint" userId="be084f75-4d0b-4665-b6d1-ed3b825dd03e" providerId="ADAL" clId="{7D6CFF83-B453-4223-A217-471630B0662F}" dt="2022-05-22T21:38:56.323" v="679" actId="1076"/>
          <ac:spMkLst>
            <pc:docMk/>
            <pc:sldMk cId="2108902697" sldId="299"/>
            <ac:spMk id="16" creationId="{58D39DA6-6C82-4E61-80F9-4F0053DCAF61}"/>
          </ac:spMkLst>
        </pc:spChg>
        <pc:spChg chg="mod">
          <ac:chgData name="Francois Toussaint" userId="be084f75-4d0b-4665-b6d1-ed3b825dd03e" providerId="ADAL" clId="{7D6CFF83-B453-4223-A217-471630B0662F}" dt="2022-05-22T21:38:44.850" v="677" actId="1038"/>
          <ac:spMkLst>
            <pc:docMk/>
            <pc:sldMk cId="2108902697" sldId="299"/>
            <ac:spMk id="17" creationId="{28A795C3-BB66-4E35-8443-37F70FA015F1}"/>
          </ac:spMkLst>
        </pc:spChg>
        <pc:spChg chg="mod">
          <ac:chgData name="Francois Toussaint" userId="be084f75-4d0b-4665-b6d1-ed3b825dd03e" providerId="ADAL" clId="{7D6CFF83-B453-4223-A217-471630B0662F}" dt="2022-05-22T21:38:16.770" v="670" actId="1076"/>
          <ac:spMkLst>
            <pc:docMk/>
            <pc:sldMk cId="2108902697" sldId="299"/>
            <ac:spMk id="18" creationId="{53A665A5-A677-47C9-AA3A-47AD9D1B44DC}"/>
          </ac:spMkLst>
        </pc:spChg>
        <pc:spChg chg="mod">
          <ac:chgData name="Francois Toussaint" userId="be084f75-4d0b-4665-b6d1-ed3b825dd03e" providerId="ADAL" clId="{7D6CFF83-B453-4223-A217-471630B0662F}" dt="2022-05-22T21:38:09.149" v="668" actId="1076"/>
          <ac:spMkLst>
            <pc:docMk/>
            <pc:sldMk cId="2108902697" sldId="299"/>
            <ac:spMk id="19" creationId="{848767E6-5739-4A69-8FBB-7C67F5129D13}"/>
          </ac:spMkLst>
        </pc:spChg>
        <pc:spChg chg="mod">
          <ac:chgData name="Francois Toussaint" userId="be084f75-4d0b-4665-b6d1-ed3b825dd03e" providerId="ADAL" clId="{7D6CFF83-B453-4223-A217-471630B0662F}" dt="2022-05-22T21:38:09.149" v="668" actId="1076"/>
          <ac:spMkLst>
            <pc:docMk/>
            <pc:sldMk cId="2108902697" sldId="299"/>
            <ac:spMk id="20" creationId="{A18EFB71-38FD-4622-8686-48581CDB2CE4}"/>
          </ac:spMkLst>
        </pc:spChg>
        <pc:spChg chg="mod">
          <ac:chgData name="Francois Toussaint" userId="be084f75-4d0b-4665-b6d1-ed3b825dd03e" providerId="ADAL" clId="{7D6CFF83-B453-4223-A217-471630B0662F}" dt="2022-05-22T21:39:06.909" v="680" actId="1076"/>
          <ac:spMkLst>
            <pc:docMk/>
            <pc:sldMk cId="2108902697" sldId="299"/>
            <ac:spMk id="22" creationId="{AFEC6345-2897-4ABD-9FDD-8BD8A05CEA37}"/>
          </ac:spMkLst>
        </pc:spChg>
        <pc:spChg chg="mod">
          <ac:chgData name="Francois Toussaint" userId="be084f75-4d0b-4665-b6d1-ed3b825dd03e" providerId="ADAL" clId="{7D6CFF83-B453-4223-A217-471630B0662F}" dt="2022-05-22T21:37:26.712" v="658" actId="1076"/>
          <ac:spMkLst>
            <pc:docMk/>
            <pc:sldMk cId="2108902697" sldId="299"/>
            <ac:spMk id="23" creationId="{DACDFC4A-E102-4D18-8624-B11EFE2356DC}"/>
          </ac:spMkLst>
        </pc:spChg>
        <pc:spChg chg="add mod">
          <ac:chgData name="Francois Toussaint" userId="be084f75-4d0b-4665-b6d1-ed3b825dd03e" providerId="ADAL" clId="{7D6CFF83-B453-4223-A217-471630B0662F}" dt="2022-05-22T21:39:39.068" v="683" actId="12788"/>
          <ac:spMkLst>
            <pc:docMk/>
            <pc:sldMk cId="2108902697" sldId="299"/>
            <ac:spMk id="24" creationId="{818C2A42-EC26-4C24-A8E0-84696EAC9209}"/>
          </ac:spMkLst>
        </pc:spChg>
        <pc:spChg chg="add">
          <ac:chgData name="Francois Toussaint" userId="be084f75-4d0b-4665-b6d1-ed3b825dd03e" providerId="ADAL" clId="{7D6CFF83-B453-4223-A217-471630B0662F}" dt="2022-05-22T22:17:56.202" v="1581"/>
          <ac:spMkLst>
            <pc:docMk/>
            <pc:sldMk cId="2108902697" sldId="299"/>
            <ac:spMk id="25" creationId="{CD87ABF8-FDF2-48CD-8A18-67EF4C71E62E}"/>
          </ac:spMkLst>
        </pc:spChg>
        <pc:picChg chg="mod">
          <ac:chgData name="Francois Toussaint" userId="be084f75-4d0b-4665-b6d1-ed3b825dd03e" providerId="ADAL" clId="{7D6CFF83-B453-4223-A217-471630B0662F}" dt="2022-05-22T21:38:09.149" v="668" actId="1076"/>
          <ac:picMkLst>
            <pc:docMk/>
            <pc:sldMk cId="2108902697" sldId="299"/>
            <ac:picMk id="13" creationId="{D756326B-CDE8-425E-9711-B1FAF0B6F3D6}"/>
          </ac:picMkLst>
        </pc:picChg>
        <pc:picChg chg="mod">
          <ac:chgData name="Francois Toussaint" userId="be084f75-4d0b-4665-b6d1-ed3b825dd03e" providerId="ADAL" clId="{7D6CFF83-B453-4223-A217-471630B0662F}" dt="2022-05-22T21:38:31.556" v="671" actId="1076"/>
          <ac:picMkLst>
            <pc:docMk/>
            <pc:sldMk cId="2108902697" sldId="299"/>
            <ac:picMk id="15" creationId="{ED0C31BF-E2C3-434D-9182-FDFE2D130AD8}"/>
          </ac:picMkLst>
        </pc:picChg>
        <pc:picChg chg="mod">
          <ac:chgData name="Francois Toussaint" userId="be084f75-4d0b-4665-b6d1-ed3b825dd03e" providerId="ADAL" clId="{7D6CFF83-B453-4223-A217-471630B0662F}" dt="2022-05-22T21:34:08.012" v="603" actId="1076"/>
          <ac:picMkLst>
            <pc:docMk/>
            <pc:sldMk cId="2108902697" sldId="299"/>
            <ac:picMk id="21" creationId="{F9481DC1-4A8C-4E91-A7E0-885CEC8500D2}"/>
          </ac:picMkLst>
        </pc:picChg>
      </pc:sldChg>
      <pc:sldChg chg="addSp delSp modSp">
        <pc:chgData name="Francois Toussaint" userId="be084f75-4d0b-4665-b6d1-ed3b825dd03e" providerId="ADAL" clId="{7D6CFF83-B453-4223-A217-471630B0662F}" dt="2022-05-22T22:45:22.144" v="1948" actId="207"/>
        <pc:sldMkLst>
          <pc:docMk/>
          <pc:sldMk cId="1921557870" sldId="300"/>
        </pc:sldMkLst>
        <pc:spChg chg="mod">
          <ac:chgData name="Francois Toussaint" userId="be084f75-4d0b-4665-b6d1-ed3b825dd03e" providerId="ADAL" clId="{7D6CFF83-B453-4223-A217-471630B0662F}" dt="2022-05-22T22:34:08.102" v="1715" actId="113"/>
          <ac:spMkLst>
            <pc:docMk/>
            <pc:sldMk cId="1921557870" sldId="300"/>
            <ac:spMk id="3" creationId="{02B61C75-32B7-448A-81CF-5E331013B2C0}"/>
          </ac:spMkLst>
        </pc:spChg>
        <pc:spChg chg="add mod ord">
          <ac:chgData name="Francois Toussaint" userId="be084f75-4d0b-4665-b6d1-ed3b825dd03e" providerId="ADAL" clId="{7D6CFF83-B453-4223-A217-471630B0662F}" dt="2022-05-22T22:44:10.564" v="1886" actId="20577"/>
          <ac:spMkLst>
            <pc:docMk/>
            <pc:sldMk cId="1921557870" sldId="300"/>
            <ac:spMk id="7" creationId="{0DD52733-8BB6-4C30-99E7-9CAFF836AADB}"/>
          </ac:spMkLst>
        </pc:spChg>
        <pc:spChg chg="add mod">
          <ac:chgData name="Francois Toussaint" userId="be084f75-4d0b-4665-b6d1-ed3b825dd03e" providerId="ADAL" clId="{7D6CFF83-B453-4223-A217-471630B0662F}" dt="2022-05-22T22:38:52.602" v="1757" actId="1076"/>
          <ac:spMkLst>
            <pc:docMk/>
            <pc:sldMk cId="1921557870" sldId="300"/>
            <ac:spMk id="8" creationId="{65F07498-3A70-4527-BC51-3B1920D672DF}"/>
          </ac:spMkLst>
        </pc:spChg>
        <pc:spChg chg="add del mod">
          <ac:chgData name="Francois Toussaint" userId="be084f75-4d0b-4665-b6d1-ed3b825dd03e" providerId="ADAL" clId="{7D6CFF83-B453-4223-A217-471630B0662F}" dt="2022-05-22T22:34:34.503" v="1717" actId="478"/>
          <ac:spMkLst>
            <pc:docMk/>
            <pc:sldMk cId="1921557870" sldId="300"/>
            <ac:spMk id="9" creationId="{EC0AA702-D8F4-4C77-B78F-3F4794A52DD4}"/>
          </ac:spMkLst>
        </pc:spChg>
        <pc:spChg chg="add mod ord">
          <ac:chgData name="Francois Toussaint" userId="be084f75-4d0b-4665-b6d1-ed3b825dd03e" providerId="ADAL" clId="{7D6CFF83-B453-4223-A217-471630B0662F}" dt="2022-05-22T22:45:22.144" v="1948" actId="207"/>
          <ac:spMkLst>
            <pc:docMk/>
            <pc:sldMk cId="1921557870" sldId="300"/>
            <ac:spMk id="11" creationId="{1D6F56EB-AC78-4DA2-86B2-43D13ACFE705}"/>
          </ac:spMkLst>
        </pc:spChg>
        <pc:spChg chg="add mod">
          <ac:chgData name="Francois Toussaint" userId="be084f75-4d0b-4665-b6d1-ed3b825dd03e" providerId="ADAL" clId="{7D6CFF83-B453-4223-A217-471630B0662F}" dt="2022-05-22T22:44:29.505" v="1890" actId="1076"/>
          <ac:spMkLst>
            <pc:docMk/>
            <pc:sldMk cId="1921557870" sldId="300"/>
            <ac:spMk id="15" creationId="{9FA96113-EB35-434F-A0DA-85A982DA4572}"/>
          </ac:spMkLst>
        </pc:spChg>
        <pc:spChg chg="add mod">
          <ac:chgData name="Francois Toussaint" userId="be084f75-4d0b-4665-b6d1-ed3b825dd03e" providerId="ADAL" clId="{7D6CFF83-B453-4223-A217-471630B0662F}" dt="2022-05-22T22:40:47.502" v="1847" actId="20577"/>
          <ac:spMkLst>
            <pc:docMk/>
            <pc:sldMk cId="1921557870" sldId="300"/>
            <ac:spMk id="16" creationId="{051AA69C-B269-47A4-B99A-418372E271AC}"/>
          </ac:spMkLst>
        </pc:spChg>
        <pc:grpChg chg="add">
          <ac:chgData name="Francois Toussaint" userId="be084f75-4d0b-4665-b6d1-ed3b825dd03e" providerId="ADAL" clId="{7D6CFF83-B453-4223-A217-471630B0662F}" dt="2022-05-22T14:14:17.943" v="71"/>
          <ac:grpSpMkLst>
            <pc:docMk/>
            <pc:sldMk cId="1921557870" sldId="300"/>
            <ac:grpSpMk id="4" creationId="{807A5EE9-A0F5-4DBD-981F-2A44440EB385}"/>
          </ac:grpSpMkLst>
        </pc:grpChg>
        <pc:picChg chg="add mod ord modCrop">
          <ac:chgData name="Francois Toussaint" userId="be084f75-4d0b-4665-b6d1-ed3b825dd03e" providerId="ADAL" clId="{7D6CFF83-B453-4223-A217-471630B0662F}" dt="2022-05-22T22:34:47.839" v="1722" actId="1076"/>
          <ac:picMkLst>
            <pc:docMk/>
            <pc:sldMk cId="1921557870" sldId="300"/>
            <ac:picMk id="10" creationId="{C72E1615-D874-40E1-B671-C597D54A4BCF}"/>
          </ac:picMkLst>
        </pc:picChg>
        <pc:picChg chg="add del mod">
          <ac:chgData name="Francois Toussaint" userId="be084f75-4d0b-4665-b6d1-ed3b825dd03e" providerId="ADAL" clId="{7D6CFF83-B453-4223-A217-471630B0662F}" dt="2022-05-22T22:43:05.761" v="1868" actId="478"/>
          <ac:picMkLst>
            <pc:docMk/>
            <pc:sldMk cId="1921557870" sldId="300"/>
            <ac:picMk id="1026" creationId="{AEA0106A-3086-4722-8469-5F56AA78CFC9}"/>
          </ac:picMkLst>
        </pc:picChg>
        <pc:picChg chg="add del mod">
          <ac:chgData name="Francois Toussaint" userId="be084f75-4d0b-4665-b6d1-ed3b825dd03e" providerId="ADAL" clId="{7D6CFF83-B453-4223-A217-471630B0662F}" dt="2022-05-22T22:38:12.547" v="1746" actId="478"/>
          <ac:picMkLst>
            <pc:docMk/>
            <pc:sldMk cId="1921557870" sldId="300"/>
            <ac:picMk id="1028" creationId="{3D7C172F-8A1D-45AD-91CA-90CE07FA2CB2}"/>
          </ac:picMkLst>
        </pc:picChg>
        <pc:picChg chg="add del mod">
          <ac:chgData name="Francois Toussaint" userId="be084f75-4d0b-4665-b6d1-ed3b825dd03e" providerId="ADAL" clId="{7D6CFF83-B453-4223-A217-471630B0662F}" dt="2022-05-22T22:41:13.517" v="1851" actId="478"/>
          <ac:picMkLst>
            <pc:docMk/>
            <pc:sldMk cId="1921557870" sldId="300"/>
            <ac:picMk id="1030" creationId="{68D1B9A0-569A-4332-9890-F5D9B2FEAF28}"/>
          </ac:picMkLst>
        </pc:picChg>
        <pc:picChg chg="add mod">
          <ac:chgData name="Francois Toussaint" userId="be084f75-4d0b-4665-b6d1-ed3b825dd03e" providerId="ADAL" clId="{7D6CFF83-B453-4223-A217-471630B0662F}" dt="2022-05-22T22:43:42.290" v="1877" actId="1076"/>
          <ac:picMkLst>
            <pc:docMk/>
            <pc:sldMk cId="1921557870" sldId="300"/>
            <ac:picMk id="1032" creationId="{E49F9A79-4836-4772-9FBE-7B77151429E1}"/>
          </ac:picMkLst>
        </pc:picChg>
        <pc:picChg chg="add mod">
          <ac:chgData name="Francois Toussaint" userId="be084f75-4d0b-4665-b6d1-ed3b825dd03e" providerId="ADAL" clId="{7D6CFF83-B453-4223-A217-471630B0662F}" dt="2022-05-22T22:44:20.138" v="1887" actId="1076"/>
          <ac:picMkLst>
            <pc:docMk/>
            <pc:sldMk cId="1921557870" sldId="300"/>
            <ac:picMk id="1034" creationId="{4602A5C6-F0BC-40FA-A1CC-CFC06986D2A0}"/>
          </ac:picMkLst>
        </pc:picChg>
        <pc:picChg chg="add mod modCrop">
          <ac:chgData name="Francois Toussaint" userId="be084f75-4d0b-4665-b6d1-ed3b825dd03e" providerId="ADAL" clId="{7D6CFF83-B453-4223-A217-471630B0662F}" dt="2022-05-22T22:43:34.672" v="1876" actId="1076"/>
          <ac:picMkLst>
            <pc:docMk/>
            <pc:sldMk cId="1921557870" sldId="300"/>
            <ac:picMk id="1036" creationId="{9EE45F53-20B6-41AF-9EBC-1807F4BBFB71}"/>
          </ac:picMkLst>
        </pc:picChg>
      </pc:sldChg>
      <pc:sldChg chg="addSp delSp modSp add del ord modTransition modAnim">
        <pc:chgData name="Francois Toussaint" userId="be084f75-4d0b-4665-b6d1-ed3b825dd03e" providerId="ADAL" clId="{7D6CFF83-B453-4223-A217-471630B0662F}" dt="2022-05-22T22:07:43.924" v="1248" actId="2696"/>
        <pc:sldMkLst>
          <pc:docMk/>
          <pc:sldMk cId="3214091395" sldId="301"/>
        </pc:sldMkLst>
        <pc:spChg chg="add del">
          <ac:chgData name="Francois Toussaint" userId="be084f75-4d0b-4665-b6d1-ed3b825dd03e" providerId="ADAL" clId="{7D6CFF83-B453-4223-A217-471630B0662F}" dt="2022-05-22T14:35:09.487" v="121"/>
          <ac:spMkLst>
            <pc:docMk/>
            <pc:sldMk cId="3214091395" sldId="301"/>
            <ac:spMk id="6" creationId="{DC1FCB3A-7BD0-4BA6-A6DB-0B759662D063}"/>
          </ac:spMkLst>
        </pc:spChg>
        <pc:grpChg chg="add">
          <ac:chgData name="Francois Toussaint" userId="be084f75-4d0b-4665-b6d1-ed3b825dd03e" providerId="ADAL" clId="{7D6CFF83-B453-4223-A217-471630B0662F}" dt="2022-05-22T14:34:21.101" v="115"/>
          <ac:grpSpMkLst>
            <pc:docMk/>
            <pc:sldMk cId="3214091395" sldId="301"/>
            <ac:grpSpMk id="3" creationId="{3D41418F-0AB5-4736-9BB5-B01641B382D8}"/>
          </ac:grpSpMkLst>
        </pc:grpChg>
        <pc:grpChg chg="add mod ord">
          <ac:chgData name="Francois Toussaint" userId="be084f75-4d0b-4665-b6d1-ed3b825dd03e" providerId="ADAL" clId="{7D6CFF83-B453-4223-A217-471630B0662F}" dt="2022-05-22T15:15:30.170" v="146" actId="1076"/>
          <ac:grpSpMkLst>
            <pc:docMk/>
            <pc:sldMk cId="3214091395" sldId="301"/>
            <ac:grpSpMk id="11" creationId="{1DD02629-FB9F-4AAA-A601-736BBE1F94FC}"/>
          </ac:grpSpMkLst>
        </pc:grpChg>
        <pc:grpChg chg="add mod">
          <ac:chgData name="Francois Toussaint" userId="be084f75-4d0b-4665-b6d1-ed3b825dd03e" providerId="ADAL" clId="{7D6CFF83-B453-4223-A217-471630B0662F}" dt="2022-05-22T15:15:11.647" v="141" actId="164"/>
          <ac:grpSpMkLst>
            <pc:docMk/>
            <pc:sldMk cId="3214091395" sldId="301"/>
            <ac:grpSpMk id="13" creationId="{FED5B8DD-CF94-4740-843E-58E0E8A5B0F0}"/>
          </ac:grpSpMkLst>
        </pc:grpChg>
        <pc:picChg chg="add mod">
          <ac:chgData name="Francois Toussaint" userId="be084f75-4d0b-4665-b6d1-ed3b825dd03e" providerId="ADAL" clId="{7D6CFF83-B453-4223-A217-471630B0662F}" dt="2022-05-22T14:35:15.282" v="123" actId="1076"/>
          <ac:picMkLst>
            <pc:docMk/>
            <pc:sldMk cId="3214091395" sldId="301"/>
            <ac:picMk id="7" creationId="{C2929EA1-1225-4E1A-A492-2D8D0F758D3B}"/>
          </ac:picMkLst>
        </pc:picChg>
        <pc:picChg chg="add mod">
          <ac:chgData name="Francois Toussaint" userId="be084f75-4d0b-4665-b6d1-ed3b825dd03e" providerId="ADAL" clId="{7D6CFF83-B453-4223-A217-471630B0662F}" dt="2022-05-22T15:15:11.647" v="141" actId="164"/>
          <ac:picMkLst>
            <pc:docMk/>
            <pc:sldMk cId="3214091395" sldId="301"/>
            <ac:picMk id="8" creationId="{C026D8E0-1FC9-402B-A553-C33E83AF6C55}"/>
          </ac:picMkLst>
        </pc:picChg>
        <pc:picChg chg="add mod">
          <ac:chgData name="Francois Toussaint" userId="be084f75-4d0b-4665-b6d1-ed3b825dd03e" providerId="ADAL" clId="{7D6CFF83-B453-4223-A217-471630B0662F}" dt="2022-05-22T15:14:52.563" v="133" actId="164"/>
          <ac:picMkLst>
            <pc:docMk/>
            <pc:sldMk cId="3214091395" sldId="301"/>
            <ac:picMk id="9" creationId="{F568FA49-2B24-4CF1-B241-8AA2E11E1972}"/>
          </ac:picMkLst>
        </pc:picChg>
        <pc:picChg chg="add mod">
          <ac:chgData name="Francois Toussaint" userId="be084f75-4d0b-4665-b6d1-ed3b825dd03e" providerId="ADAL" clId="{7D6CFF83-B453-4223-A217-471630B0662F}" dt="2022-05-22T15:14:52.563" v="133" actId="164"/>
          <ac:picMkLst>
            <pc:docMk/>
            <pc:sldMk cId="3214091395" sldId="301"/>
            <ac:picMk id="10" creationId="{DA75412D-EEB3-4F80-AFF8-5056E9947F7D}"/>
          </ac:picMkLst>
        </pc:picChg>
        <pc:picChg chg="add mod">
          <ac:chgData name="Francois Toussaint" userId="be084f75-4d0b-4665-b6d1-ed3b825dd03e" providerId="ADAL" clId="{7D6CFF83-B453-4223-A217-471630B0662F}" dt="2022-05-22T15:15:11.647" v="141" actId="164"/>
          <ac:picMkLst>
            <pc:docMk/>
            <pc:sldMk cId="3214091395" sldId="301"/>
            <ac:picMk id="12" creationId="{3C5EB475-19D7-42CF-9590-12928D96C077}"/>
          </ac:picMkLst>
        </pc:picChg>
      </pc:sldChg>
      <pc:sldChg chg="addSp delSp modSp add">
        <pc:chgData name="Francois Toussaint" userId="be084f75-4d0b-4665-b6d1-ed3b825dd03e" providerId="ADAL" clId="{7D6CFF83-B453-4223-A217-471630B0662F}" dt="2022-05-22T22:18:11.216" v="1585" actId="478"/>
        <pc:sldMkLst>
          <pc:docMk/>
          <pc:sldMk cId="1588965899" sldId="302"/>
        </pc:sldMkLst>
        <pc:spChg chg="del">
          <ac:chgData name="Francois Toussaint" userId="be084f75-4d0b-4665-b6d1-ed3b825dd03e" providerId="ADAL" clId="{7D6CFF83-B453-4223-A217-471630B0662F}" dt="2022-05-22T22:18:11.216" v="1585" actId="478"/>
          <ac:spMkLst>
            <pc:docMk/>
            <pc:sldMk cId="1588965899" sldId="302"/>
            <ac:spMk id="2" creationId="{AC257D8A-B275-44ED-AE3E-18DD95189155}"/>
          </ac:spMkLst>
        </pc:spChg>
        <pc:spChg chg="add mod">
          <ac:chgData name="Francois Toussaint" userId="be084f75-4d0b-4665-b6d1-ed3b825dd03e" providerId="ADAL" clId="{7D6CFF83-B453-4223-A217-471630B0662F}" dt="2022-05-22T21:47:39.250" v="792" actId="20577"/>
          <ac:spMkLst>
            <pc:docMk/>
            <pc:sldMk cId="1588965899" sldId="302"/>
            <ac:spMk id="6" creationId="{05256F77-2CC3-401B-923B-69A29ADDF0E7}"/>
          </ac:spMkLst>
        </pc:spChg>
        <pc:spChg chg="add mod">
          <ac:chgData name="Francois Toussaint" userId="be084f75-4d0b-4665-b6d1-ed3b825dd03e" providerId="ADAL" clId="{7D6CFF83-B453-4223-A217-471630B0662F}" dt="2022-05-22T21:50:52.289" v="862" actId="1076"/>
          <ac:spMkLst>
            <pc:docMk/>
            <pc:sldMk cId="1588965899" sldId="302"/>
            <ac:spMk id="7" creationId="{09DFB459-DA8C-4448-9440-8AA2332B4FEC}"/>
          </ac:spMkLst>
        </pc:spChg>
        <pc:spChg chg="add">
          <ac:chgData name="Francois Toussaint" userId="be084f75-4d0b-4665-b6d1-ed3b825dd03e" providerId="ADAL" clId="{7D6CFF83-B453-4223-A217-471630B0662F}" dt="2022-05-22T22:18:08.456" v="1584"/>
          <ac:spMkLst>
            <pc:docMk/>
            <pc:sldMk cId="1588965899" sldId="302"/>
            <ac:spMk id="8" creationId="{A658D962-9BD2-43EB-8DE6-5A8D45B4DFB9}"/>
          </ac:spMkLst>
        </pc:spChg>
        <pc:grpChg chg="add">
          <ac:chgData name="Francois Toussaint" userId="be084f75-4d0b-4665-b6d1-ed3b825dd03e" providerId="ADAL" clId="{7D6CFF83-B453-4223-A217-471630B0662F}" dt="2022-05-22T21:47:25.959" v="765"/>
          <ac:grpSpMkLst>
            <pc:docMk/>
            <pc:sldMk cId="1588965899" sldId="302"/>
            <ac:grpSpMk id="3" creationId="{677F8702-E0CC-4080-8585-B00291E827AD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1BD8B-94A6-439D-BFEA-30F9C7A501C5}" type="datetimeFigureOut">
              <a:rPr lang="fr-BE" smtClean="0"/>
              <a:t>22-05-22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F12C-A34D-4359-ABBB-E3817E51FCD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2559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9F6AF-FD89-4717-8844-BE1C929F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EB07E4E-A74B-4ED1-8D0A-83B52B154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D99ACF-A37B-44D7-8DEC-C55F0E189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4BA6B-AB2C-4812-ABCF-71C23FE05A9C}" type="datetime1">
              <a:rPr lang="fr-BE" smtClean="0"/>
              <a:t>22-05-22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42D344-6A9C-401F-8CCC-7D5A6AA66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5E275D-93EA-4EC1-BC42-FBB19E271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40B7-C939-4C9E-B4A6-9CBB79BA184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383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2640E-77A8-4F22-A84E-4FDD29167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FF3B18B-7B1A-4B06-AFA2-80423DE7D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969A6C-1189-4AD9-AE2E-6533CDCA2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BDA8-4BEE-4B5A-A8ED-E1C5858DABF2}" type="datetime1">
              <a:rPr lang="fr-BE" smtClean="0"/>
              <a:t>22-05-22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1ABBD5-97BF-491C-9B95-1ED3FF005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CAC306-4D38-4007-8E69-94AF0A5C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40B7-C939-4C9E-B4A6-9CBB79BA184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6396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25B860-2A54-4DB7-A158-E73EC6514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7E2B510-6105-49B4-A104-21F82CB04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8D2A34-403A-44B5-9527-8CCE383D0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5AECF-6635-40DD-9DC4-5EB48F86F419}" type="datetime1">
              <a:rPr lang="fr-BE" smtClean="0"/>
              <a:t>22-05-22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E28857-167E-4D13-85F1-5BF9F93DC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90ED90-F0AE-479C-91A6-C6AC04E3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40B7-C939-4C9E-B4A6-9CBB79BA184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6524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518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1081548" y="2068082"/>
            <a:ext cx="11110451" cy="4789918"/>
          </a:xfrm>
          <a:prstGeom prst="rect">
            <a:avLst/>
          </a:prstGeom>
        </p:spPr>
        <p:txBody>
          <a:bodyPr/>
          <a:lstStyle/>
          <a:p>
            <a:endParaRPr lang="fr-BE" dirty="0"/>
          </a:p>
        </p:txBody>
      </p:sp>
      <p:sp>
        <p:nvSpPr>
          <p:cNvPr id="6" name="Espace réservé du texte 19"/>
          <p:cNvSpPr>
            <a:spLocks noGrp="1"/>
          </p:cNvSpPr>
          <p:nvPr>
            <p:ph type="body" sz="quarter" idx="13"/>
          </p:nvPr>
        </p:nvSpPr>
        <p:spPr>
          <a:xfrm>
            <a:off x="2159563" y="4869160"/>
            <a:ext cx="6576731" cy="1548172"/>
          </a:xfrm>
          <a:prstGeom prst="rect">
            <a:avLst/>
          </a:prstGeom>
          <a:solidFill>
            <a:srgbClr val="5DB3E6">
              <a:alpha val="78824"/>
            </a:srgbClr>
          </a:solidFill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800" b="1" baseline="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fr-BE" dirty="0"/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2256003" y="5096487"/>
            <a:ext cx="6255608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Titre de la présentation</a:t>
            </a:r>
          </a:p>
        </p:txBody>
      </p:sp>
      <p:sp>
        <p:nvSpPr>
          <p:cNvPr id="11" name="Espace réservé du texte 19"/>
          <p:cNvSpPr>
            <a:spLocks noGrp="1"/>
          </p:cNvSpPr>
          <p:nvPr>
            <p:ph type="body" sz="quarter" idx="12" hasCustomPrompt="1"/>
          </p:nvPr>
        </p:nvSpPr>
        <p:spPr>
          <a:xfrm>
            <a:off x="2256003" y="5539714"/>
            <a:ext cx="6255608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DATE 2018</a:t>
            </a:r>
          </a:p>
        </p:txBody>
      </p:sp>
    </p:spTree>
    <p:extLst>
      <p:ext uri="{BB962C8B-B14F-4D97-AF65-F5344CB8AC3E}">
        <p14:creationId xmlns:p14="http://schemas.microsoft.com/office/powerpoint/2010/main" val="351345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15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961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5BEAEC-DC4F-4FA0-9969-8CC1CC25B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2F24EC-3E3B-4415-A8D8-ADAFF540C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EEB839-1369-459B-83CA-670545CE0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3FB60-D45C-400B-8814-30D58C21B65D}" type="datetime1">
              <a:rPr lang="fr-BE" smtClean="0"/>
              <a:t>22-05-22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E68B9F-E6D1-463F-B76B-E6550D3F2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CF5720-C912-4378-A064-7A335838B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40B7-C939-4C9E-B4A6-9CBB79BA184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054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91236D-67F2-459B-8080-78D48F1A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3E42DE-2FBA-4904-889F-5F3D63464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D4C464-2D62-4CFC-BDEC-4E9C76473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FCE08-806C-4989-BBBD-8A5353A02E88}" type="datetime1">
              <a:rPr lang="fr-BE" smtClean="0"/>
              <a:t>22-05-22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C61046-D4A9-416B-9BA8-1F64BECD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7BA6FB-983C-4A4B-9BFD-A35D71A9E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40B7-C939-4C9E-B4A6-9CBB79BA184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05502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C50B7D-25AA-45EF-B62C-CBEB5C7F2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77C6BE-186A-4E3E-911A-91E75DDEB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9ABE59-0C16-4C7B-BCB1-3CA1D63C6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50FBF1-7D90-4487-A972-5E44384E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DE69-2CAF-4397-A80B-13D18B866526}" type="datetime1">
              <a:rPr lang="fr-BE" smtClean="0"/>
              <a:t>22-05-22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23E6C4-66BE-43AE-92E3-614337BA2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E9E699-EF47-4D8D-8258-FC76BFBC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40B7-C939-4C9E-B4A6-9CBB79BA184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9037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67BA55-B6A2-4C51-A605-273E5E00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CFD01F-6063-4E67-8B2C-CCE59BA48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BCF9965-2416-408C-8E95-8715AA66DB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25D9CA7-F554-4FCE-8F65-95C35BC1F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650CB40-EDBF-477A-A1AC-484E0BDCB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4F781F1-8CCF-4B10-BE98-6980A4CA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23803-7746-4BAD-A112-5DBA756C1F46}" type="datetime1">
              <a:rPr lang="fr-BE" smtClean="0"/>
              <a:t>22-05-22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D8F0AD1-DE61-4596-A2BD-7888964E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9EB0E81-6730-41F8-8201-A5C522125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40B7-C939-4C9E-B4A6-9CBB79BA184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5266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FFCF65-B1C7-455E-919B-FCA14A27E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095A67F-DF42-49DA-B58B-FAB5BC8F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A79FE-8B54-4A12-8637-302A90D4DDDB}" type="datetime1">
              <a:rPr lang="fr-BE" smtClean="0"/>
              <a:t>22-05-22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197021B-D593-47E9-8B80-DEF25694C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EA3C3E-79BC-4F7E-9F7D-7924368A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40B7-C939-4C9E-B4A6-9CBB79BA184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2681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00E94A8-383D-4EEC-BA54-A8DD2B7AE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50AC2-474A-4776-ACD1-7D6BFDC09203}" type="datetime1">
              <a:rPr lang="fr-BE" smtClean="0"/>
              <a:t>22-05-22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7423C37-4406-4867-8B1C-034E7D03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6CA4EE-FB10-4453-94A3-5B48A978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40B7-C939-4C9E-B4A6-9CBB79BA184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0178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36BDCD-8070-4AE1-99E3-70826E086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1D8A2B-847E-43B8-95CC-87C23CB0F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F81D91-0C25-477B-9BE5-2F3FC0B17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C90548C-3F19-4B53-B101-A22018676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8E8E7-3E76-43A5-BDE7-8A249E5AB98D}" type="datetime1">
              <a:rPr lang="fr-BE" smtClean="0"/>
              <a:t>22-05-22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46C39D-DECD-4A76-810B-1C6E701F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891A05-23D0-4199-92CB-74A262B4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40B7-C939-4C9E-B4A6-9CBB79BA184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4828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FCA750-0B0E-45A6-BCEA-9CB7428A0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BD6FEA9-3EC3-4696-8977-7DC8C0BFC9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AF2F978-76C4-47F7-8D51-EB40CE58C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C24C6D-4562-42F1-BD75-F5E59B566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09503-D28A-418F-A4BB-C8E96E3BB6FB}" type="datetime1">
              <a:rPr lang="fr-BE" smtClean="0"/>
              <a:t>22-05-22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6270B5-8AF0-41DB-9ED6-218512441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51D8B5C-FD4D-46EB-9815-587F99EF7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40B7-C939-4C9E-B4A6-9CBB79BA184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5700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87D712F-AE84-4BA3-9938-75D78317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40D606-4971-4677-8C6C-E02D49FB1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D6AC91-27EA-431E-902F-50E08D7E2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2DE39-43D4-4184-BDEF-8FA48990C291}" type="datetime1">
              <a:rPr lang="fr-BE" smtClean="0"/>
              <a:t>22-05-22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92B038-2650-4C4A-B8EB-176AF9F9E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5C8C83-7627-4375-8355-6E4B3342B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440B7-C939-4C9E-B4A6-9CBB79BA184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1396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35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12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762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D4DBAD2D-7F6C-4233-A944-4EA9EB9705F2}"/>
              </a:ext>
            </a:extLst>
          </p:cNvPr>
          <p:cNvGrpSpPr/>
          <p:nvPr/>
        </p:nvGrpSpPr>
        <p:grpSpPr>
          <a:xfrm>
            <a:off x="9234288" y="82838"/>
            <a:ext cx="2926080" cy="829361"/>
            <a:chOff x="1018269" y="6072158"/>
            <a:chExt cx="2926080" cy="82936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58C0CA0-99B5-4A5C-B42D-19D040035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69" y="6240962"/>
              <a:ext cx="2130642" cy="491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0D7C85D-4DCB-4FDF-935F-E6C9B9541F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6171" y="6072158"/>
              <a:ext cx="908178" cy="829361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C146B462-E806-489D-B93F-1262A89D7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000" y="806466"/>
            <a:ext cx="9000000" cy="5778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319B52-0191-4AF3-A3D1-39D29CEAA01E}"/>
              </a:ext>
            </a:extLst>
          </p:cNvPr>
          <p:cNvSpPr/>
          <p:nvPr/>
        </p:nvSpPr>
        <p:spPr>
          <a:xfrm>
            <a:off x="2304121" y="283246"/>
            <a:ext cx="6930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Monitoring of open water area </a:t>
            </a:r>
            <a:r>
              <a:rPr lang="fr-FR" sz="2800" b="1" dirty="0" err="1"/>
              <a:t>after</a:t>
            </a:r>
            <a:r>
              <a:rPr lang="fr-FR" sz="2800" b="1" dirty="0"/>
              <a:t> Fangueo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3CEF6F-AF08-40B9-9C23-DAF669E460E6}"/>
              </a:ext>
            </a:extLst>
          </p:cNvPr>
          <p:cNvSpPr txBox="1"/>
          <p:nvPr/>
        </p:nvSpPr>
        <p:spPr>
          <a:xfrm>
            <a:off x="3873055" y="975743"/>
            <a:ext cx="160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Intervention</a:t>
            </a:r>
          </a:p>
          <a:p>
            <a:pPr algn="ctr"/>
            <a:r>
              <a:rPr lang="fr-FR" sz="2000" dirty="0"/>
              <a:t>date</a:t>
            </a:r>
            <a:endParaRPr lang="fr-BE" sz="2000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42225A4-1F5D-4D0B-9B37-0B67759C1E8E}"/>
              </a:ext>
            </a:extLst>
          </p:cNvPr>
          <p:cNvCxnSpPr>
            <a:cxnSpLocks/>
          </p:cNvCxnSpPr>
          <p:nvPr/>
        </p:nvCxnSpPr>
        <p:spPr>
          <a:xfrm flipH="1">
            <a:off x="3727840" y="1399820"/>
            <a:ext cx="61976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Espace réservé du numéro de diapositive 9">
            <a:extLst>
              <a:ext uri="{FF2B5EF4-FFF2-40B4-BE49-F238E27FC236}">
                <a16:creationId xmlns:a16="http://schemas.microsoft.com/office/drawing/2014/main" id="{16C50940-8A8B-4DFE-964C-3B269C1E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325" y="6289325"/>
            <a:ext cx="2743200" cy="365125"/>
          </a:xfrm>
        </p:spPr>
        <p:txBody>
          <a:bodyPr/>
          <a:lstStyle/>
          <a:p>
            <a:fld id="{D1F440B7-C939-4C9E-B4A6-9CBB79BA1843}" type="slidenum">
              <a:rPr lang="fr-BE" smtClean="0"/>
              <a:t>10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77712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F1C120F3-58F6-4B3D-BF0B-05126450FB8C}"/>
              </a:ext>
            </a:extLst>
          </p:cNvPr>
          <p:cNvGrpSpPr/>
          <p:nvPr/>
        </p:nvGrpSpPr>
        <p:grpSpPr>
          <a:xfrm>
            <a:off x="9234288" y="82838"/>
            <a:ext cx="2926080" cy="829361"/>
            <a:chOff x="1018269" y="6072158"/>
            <a:chExt cx="2926080" cy="82936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0B3AF34-5736-40FE-90BF-18F63696C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69" y="6240962"/>
              <a:ext cx="2130642" cy="491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6296242-9644-4DC6-8DEE-3930E7432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6171" y="6072158"/>
              <a:ext cx="908178" cy="829361"/>
            </a:xfrm>
            <a:prstGeom prst="rect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25BE9665-F79B-408C-94DE-4D3226889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000" y="775000"/>
            <a:ext cx="9000000" cy="57782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4E9C826-FB72-4CDA-804F-88735A35DE74}"/>
              </a:ext>
            </a:extLst>
          </p:cNvPr>
          <p:cNvSpPr txBox="1"/>
          <p:nvPr/>
        </p:nvSpPr>
        <p:spPr>
          <a:xfrm>
            <a:off x="3986920" y="1062806"/>
            <a:ext cx="160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Intervention</a:t>
            </a:r>
          </a:p>
          <a:p>
            <a:pPr algn="ctr"/>
            <a:r>
              <a:rPr lang="fr-FR" sz="2000" dirty="0"/>
              <a:t>date</a:t>
            </a:r>
            <a:endParaRPr lang="fr-BE" sz="2000" dirty="0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37311B4-B735-4AB8-826C-3475CB313662}"/>
              </a:ext>
            </a:extLst>
          </p:cNvPr>
          <p:cNvCxnSpPr>
            <a:cxnSpLocks/>
          </p:cNvCxnSpPr>
          <p:nvPr/>
        </p:nvCxnSpPr>
        <p:spPr>
          <a:xfrm>
            <a:off x="5232400" y="1477709"/>
            <a:ext cx="5934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E55A2-14B8-4740-8C3C-856EE1125EE0}"/>
              </a:ext>
            </a:extLst>
          </p:cNvPr>
          <p:cNvSpPr/>
          <p:nvPr/>
        </p:nvSpPr>
        <p:spPr>
          <a:xfrm>
            <a:off x="2304121" y="283246"/>
            <a:ext cx="69301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Monitoring of open water area </a:t>
            </a:r>
            <a:r>
              <a:rPr lang="fr-FR" sz="2800" b="1" dirty="0" err="1"/>
              <a:t>after</a:t>
            </a:r>
            <a:r>
              <a:rPr lang="fr-FR" sz="2800" b="1" dirty="0"/>
              <a:t> Fangueo</a:t>
            </a:r>
          </a:p>
        </p:txBody>
      </p:sp>
      <p:sp>
        <p:nvSpPr>
          <p:cNvPr id="16" name="Espace réservé du numéro de diapositive 9">
            <a:extLst>
              <a:ext uri="{FF2B5EF4-FFF2-40B4-BE49-F238E27FC236}">
                <a16:creationId xmlns:a16="http://schemas.microsoft.com/office/drawing/2014/main" id="{F5E1DEC6-7547-43D1-9CA8-D6FF9F29B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325" y="6289325"/>
            <a:ext cx="2743200" cy="365125"/>
          </a:xfrm>
        </p:spPr>
        <p:txBody>
          <a:bodyPr/>
          <a:lstStyle/>
          <a:p>
            <a:fld id="{D1F440B7-C939-4C9E-B4A6-9CBB79BA1843}" type="slidenum">
              <a:rPr lang="fr-BE" smtClean="0"/>
              <a:t>11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86126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C72E1615-D874-40E1-B671-C597D54A4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 b="962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184BA98-633E-4177-992D-68EEED23E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440B7-C939-4C9E-B4A6-9CBB79BA1843}" type="slidenum">
              <a:rPr lang="fr-BE" smtClean="0"/>
              <a:t>12</a:t>
            </a:fld>
            <a:endParaRPr lang="fr-BE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2B61C75-32B7-448A-81CF-5E331013B2C0}"/>
              </a:ext>
            </a:extLst>
          </p:cNvPr>
          <p:cNvSpPr txBox="1"/>
          <p:nvPr/>
        </p:nvSpPr>
        <p:spPr>
          <a:xfrm>
            <a:off x="3917830" y="1217727"/>
            <a:ext cx="4356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/>
              <a:t>Thank</a:t>
            </a:r>
            <a:r>
              <a:rPr lang="fr-FR" sz="3600" b="1" dirty="0"/>
              <a:t> </a:t>
            </a:r>
            <a:r>
              <a:rPr lang="fr-FR" sz="3600" b="1" dirty="0" err="1"/>
              <a:t>you</a:t>
            </a:r>
            <a:r>
              <a:rPr lang="fr-FR" sz="3600" b="1" dirty="0"/>
              <a:t> !</a:t>
            </a:r>
            <a:endParaRPr lang="fr-BE" sz="3600" b="1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07A5EE9-A0F5-4DBD-981F-2A44440EB385}"/>
              </a:ext>
            </a:extLst>
          </p:cNvPr>
          <p:cNvGrpSpPr/>
          <p:nvPr/>
        </p:nvGrpSpPr>
        <p:grpSpPr>
          <a:xfrm>
            <a:off x="9234288" y="82838"/>
            <a:ext cx="2926080" cy="829361"/>
            <a:chOff x="1018269" y="6072158"/>
            <a:chExt cx="2926080" cy="82936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47BBE0F-CD96-464F-AD86-DE67D6BC0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69" y="6240962"/>
              <a:ext cx="2130642" cy="491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3CEE233-4CD6-4401-8E7D-61C701C5A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6171" y="6072158"/>
              <a:ext cx="908178" cy="829361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D6F56EB-AC78-4DA2-86B2-43D13ACFE705}"/>
              </a:ext>
            </a:extLst>
          </p:cNvPr>
          <p:cNvSpPr/>
          <p:nvPr/>
        </p:nvSpPr>
        <p:spPr>
          <a:xfrm>
            <a:off x="0" y="3830320"/>
            <a:ext cx="12192000" cy="3027680"/>
          </a:xfrm>
          <a:prstGeom prst="rect">
            <a:avLst/>
          </a:prstGeom>
          <a:solidFill>
            <a:srgbClr val="68A2C3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F07498-3A70-4527-BC51-3B1920D672DF}"/>
              </a:ext>
            </a:extLst>
          </p:cNvPr>
          <p:cNvSpPr txBox="1"/>
          <p:nvPr/>
        </p:nvSpPr>
        <p:spPr>
          <a:xfrm>
            <a:off x="368060" y="4639998"/>
            <a:ext cx="4356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Rasmus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Lørup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Arildsen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</a:p>
          <a:p>
            <a:pPr algn="ctr"/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Christian Josef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Köppl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FA96113-EB35-434F-A0DA-85A982DA4572}"/>
              </a:ext>
            </a:extLst>
          </p:cNvPr>
          <p:cNvSpPr txBox="1"/>
          <p:nvPr/>
        </p:nvSpPr>
        <p:spPr>
          <a:xfrm>
            <a:off x="3917830" y="4790059"/>
            <a:ext cx="435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Rafael Munoz-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Carpena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51AA69C-B269-47A4-B99A-418372E271AC}"/>
              </a:ext>
            </a:extLst>
          </p:cNvPr>
          <p:cNvSpPr txBox="1"/>
          <p:nvPr/>
        </p:nvSpPr>
        <p:spPr>
          <a:xfrm>
            <a:off x="7714890" y="4793886"/>
            <a:ext cx="4356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organisation for Tropical </a:t>
            </a:r>
            <a:r>
              <a:rPr lang="fr-BE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fr-BE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2" name="Picture 8" descr="The Organization for Tropical Studies requests applications for two Senior  Leadership Positions - Tropical Biology &amp; Conservation | ATBC">
            <a:extLst>
              <a:ext uri="{FF2B5EF4-FFF2-40B4-BE49-F238E27FC236}">
                <a16:creationId xmlns:a16="http://schemas.microsoft.com/office/drawing/2014/main" id="{E49F9A79-4836-4772-9FBE-7B7715142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948" y="5638800"/>
            <a:ext cx="3742224" cy="8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iversity of Florida – Logos Download">
            <a:extLst>
              <a:ext uri="{FF2B5EF4-FFF2-40B4-BE49-F238E27FC236}">
                <a16:creationId xmlns:a16="http://schemas.microsoft.com/office/drawing/2014/main" id="{4602A5C6-F0BC-40FA-A1CC-CFC06986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653" y="5434799"/>
            <a:ext cx="1278693" cy="126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rtners – DTU – Technical University of Denmark - PACE">
            <a:extLst>
              <a:ext uri="{FF2B5EF4-FFF2-40B4-BE49-F238E27FC236}">
                <a16:creationId xmlns:a16="http://schemas.microsoft.com/office/drawing/2014/main" id="{9EE45F53-20B6-41AF-9EBC-1807F4BBF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0" t="9768" r="33670" b="7564"/>
          <a:stretch/>
        </p:blipFill>
        <p:spPr bwMode="auto">
          <a:xfrm>
            <a:off x="2083890" y="5432563"/>
            <a:ext cx="924680" cy="13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DD52733-8BB6-4C30-99E7-9CAFF836AADB}"/>
              </a:ext>
            </a:extLst>
          </p:cNvPr>
          <p:cNvSpPr txBox="1"/>
          <p:nvPr/>
        </p:nvSpPr>
        <p:spPr>
          <a:xfrm>
            <a:off x="480594" y="3999801"/>
            <a:ext cx="4356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:</a:t>
            </a:r>
          </a:p>
        </p:txBody>
      </p:sp>
    </p:spTree>
    <p:extLst>
      <p:ext uri="{BB962C8B-B14F-4D97-AF65-F5344CB8AC3E}">
        <p14:creationId xmlns:p14="http://schemas.microsoft.com/office/powerpoint/2010/main" val="1921557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93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arawak-experience.com/wp-content/uploads/2020/06/Palo-verde_costa-rica_Go%CC%88tz2.jpg">
            <a:extLst>
              <a:ext uri="{FF2B5EF4-FFF2-40B4-BE49-F238E27FC236}">
                <a16:creationId xmlns:a16="http://schemas.microsoft.com/office/drawing/2014/main" id="{80B14BB8-7BA7-4DC6-B3A0-16BE215FC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"/>
          <a:stretch/>
        </p:blipFill>
        <p:spPr bwMode="auto">
          <a:xfrm>
            <a:off x="762524" y="1686340"/>
            <a:ext cx="11429476" cy="517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750242" y="4823878"/>
            <a:ext cx="9993975" cy="2026896"/>
          </a:xfrm>
          <a:solidFill>
            <a:srgbClr val="5DB3E6">
              <a:alpha val="65000"/>
            </a:srgbClr>
          </a:solidFill>
        </p:spPr>
        <p:txBody>
          <a:bodyPr/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762524" y="4950030"/>
            <a:ext cx="9993975" cy="1076084"/>
          </a:xfrm>
        </p:spPr>
        <p:txBody>
          <a:bodyPr>
            <a:noAutofit/>
          </a:bodyPr>
          <a:lstStyle/>
          <a:p>
            <a:r>
              <a:rPr lang="en-US" sz="2500" dirty="0"/>
              <a:t>Questioning the adequacy of an invasive plant management technique with simple remote sensing observations (and more)</a:t>
            </a:r>
            <a:endParaRPr lang="fr-BE" sz="25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849208" y="5810214"/>
            <a:ext cx="6255608" cy="431800"/>
          </a:xfrm>
        </p:spPr>
        <p:txBody>
          <a:bodyPr/>
          <a:lstStyle/>
          <a:p>
            <a:r>
              <a:rPr lang="fr-FR" sz="2400" dirty="0"/>
              <a:t>François Toussaint</a:t>
            </a:r>
            <a:endParaRPr lang="fr-B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0082DAF-3FAE-4EFD-A51F-EC5855A97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4217" y="4831104"/>
            <a:ext cx="1447783" cy="2026896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FD2D370-5FCF-4895-9608-9F853D86F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969" y="86632"/>
            <a:ext cx="4261449" cy="159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1B94E791-3FDB-4953-85B1-6A83D612C70D}"/>
              </a:ext>
            </a:extLst>
          </p:cNvPr>
          <p:cNvSpPr txBox="1">
            <a:spLocks/>
          </p:cNvSpPr>
          <p:nvPr/>
        </p:nvSpPr>
        <p:spPr>
          <a:xfrm>
            <a:off x="836926" y="6242014"/>
            <a:ext cx="6255608" cy="43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>
                <a:tab pos="179388" algn="l"/>
              </a:tabLst>
              <a:defRPr sz="2000" b="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24 May 2022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6410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D96D7ED-5602-4DD8-A5F7-41D5172214E4}"/>
              </a:ext>
            </a:extLst>
          </p:cNvPr>
          <p:cNvGrpSpPr/>
          <p:nvPr/>
        </p:nvGrpSpPr>
        <p:grpSpPr>
          <a:xfrm>
            <a:off x="9234288" y="82838"/>
            <a:ext cx="2926080" cy="829361"/>
            <a:chOff x="1018269" y="6072158"/>
            <a:chExt cx="2926080" cy="82936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B5241E2-ACCF-4362-91D6-10C4967B0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69" y="6240962"/>
              <a:ext cx="2130642" cy="491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652D0-71F6-4E4C-A262-0C485E015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6171" y="6072158"/>
              <a:ext cx="908178" cy="829361"/>
            </a:xfrm>
            <a:prstGeom prst="rect">
              <a:avLst/>
            </a:prstGeom>
          </p:spPr>
        </p:pic>
      </p:grp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93908F3-276C-4536-9C68-C636B667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325" y="6289209"/>
            <a:ext cx="2743200" cy="365125"/>
          </a:xfrm>
        </p:spPr>
        <p:txBody>
          <a:bodyPr/>
          <a:lstStyle/>
          <a:p>
            <a:fld id="{D1F440B7-C939-4C9E-B4A6-9CBB79BA1843}" type="slidenum">
              <a:rPr lang="fr-BE" smtClean="0"/>
              <a:t>3</a:t>
            </a:fld>
            <a:endParaRPr lang="fr-BE" dirty="0"/>
          </a:p>
        </p:txBody>
      </p:sp>
      <p:pic>
        <p:nvPicPr>
          <p:cNvPr id="11" name="Image 10" descr="Une image contenant carte&#10;&#10;Description générée automatiquement">
            <a:extLst>
              <a:ext uri="{FF2B5EF4-FFF2-40B4-BE49-F238E27FC236}">
                <a16:creationId xmlns:a16="http://schemas.microsoft.com/office/drawing/2014/main" id="{DAE890BA-A086-4A08-A338-4EF66DB26E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337" r="1272"/>
          <a:stretch/>
        </p:blipFill>
        <p:spPr>
          <a:xfrm>
            <a:off x="3581401" y="979339"/>
            <a:ext cx="7955280" cy="567499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F3C26A7-55CE-4672-9F8A-9297E66D49E6}"/>
              </a:ext>
            </a:extLst>
          </p:cNvPr>
          <p:cNvSpPr txBox="1"/>
          <p:nvPr/>
        </p:nvSpPr>
        <p:spPr>
          <a:xfrm>
            <a:off x="298044" y="1227159"/>
            <a:ext cx="31766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Northwest of Costa 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18 000 hectares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Important </a:t>
            </a:r>
            <a:r>
              <a:rPr lang="fr-FR" sz="2000" dirty="0" err="1"/>
              <a:t>wetland</a:t>
            </a:r>
            <a:r>
              <a:rPr lang="fr-FR" sz="2000" dirty="0"/>
              <a:t>: </a:t>
            </a:r>
            <a:r>
              <a:rPr lang="fr-FR" sz="2000" dirty="0" err="1"/>
              <a:t>shelter</a:t>
            </a:r>
            <a:r>
              <a:rPr lang="fr-FR" sz="2000" dirty="0"/>
              <a:t> for </a:t>
            </a:r>
            <a:r>
              <a:rPr lang="fr-FR" sz="2000" dirty="0" err="1"/>
              <a:t>birds</a:t>
            </a: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Dry </a:t>
            </a:r>
            <a:r>
              <a:rPr lang="fr-FR" sz="2000" dirty="0" err="1"/>
              <a:t>season</a:t>
            </a:r>
            <a:r>
              <a:rPr lang="fr-FR" sz="2000" dirty="0"/>
              <a:t>:  </a:t>
            </a:r>
            <a:r>
              <a:rPr lang="fr-FR" sz="2000" dirty="0" err="1"/>
              <a:t>Dec</a:t>
            </a:r>
            <a:r>
              <a:rPr lang="fr-FR" sz="2000" dirty="0"/>
              <a:t>  - </a:t>
            </a:r>
            <a:r>
              <a:rPr lang="fr-FR" sz="2000" dirty="0" err="1"/>
              <a:t>Apr</a:t>
            </a:r>
            <a:endParaRPr lang="fr-FR" sz="2000" dirty="0"/>
          </a:p>
          <a:p>
            <a:r>
              <a:rPr lang="fr-FR" sz="2000" dirty="0"/>
              <a:t>     </a:t>
            </a:r>
            <a:r>
              <a:rPr lang="fr-FR" sz="2000" dirty="0" err="1"/>
              <a:t>Wet</a:t>
            </a:r>
            <a:r>
              <a:rPr lang="fr-FR" sz="2000" dirty="0"/>
              <a:t> </a:t>
            </a:r>
            <a:r>
              <a:rPr lang="fr-FR" sz="2000" dirty="0" err="1"/>
              <a:t>season</a:t>
            </a:r>
            <a:r>
              <a:rPr lang="fr-FR" sz="2000" dirty="0"/>
              <a:t>: May - </a:t>
            </a:r>
            <a:r>
              <a:rPr lang="fr-FR" sz="2000" dirty="0" err="1"/>
              <a:t>Nov</a:t>
            </a:r>
            <a:endParaRPr lang="fr-BE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82FCF0-013F-4F5C-A415-53EEB94D458E}"/>
              </a:ext>
            </a:extLst>
          </p:cNvPr>
          <p:cNvSpPr/>
          <p:nvPr/>
        </p:nvSpPr>
        <p:spPr>
          <a:xfrm>
            <a:off x="4154603" y="304578"/>
            <a:ext cx="3882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Palo Verde National Park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88F227-9BAB-44D6-8CEC-8129EB6DA6FB}"/>
              </a:ext>
            </a:extLst>
          </p:cNvPr>
          <p:cNvSpPr txBox="1"/>
          <p:nvPr/>
        </p:nvSpPr>
        <p:spPr>
          <a:xfrm>
            <a:off x="8377890" y="6415130"/>
            <a:ext cx="29870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700" dirty="0"/>
              <a:t>C. Jiménez-</a:t>
            </a:r>
            <a:r>
              <a:rPr lang="fr-BE" sz="700" dirty="0" err="1"/>
              <a:t>Rodríguez</a:t>
            </a:r>
            <a:r>
              <a:rPr lang="fr-BE" sz="700" dirty="0"/>
              <a:t> 2019</a:t>
            </a:r>
            <a:endParaRPr lang="LID4096" sz="700" dirty="0"/>
          </a:p>
        </p:txBody>
      </p:sp>
    </p:spTree>
    <p:extLst>
      <p:ext uri="{BB962C8B-B14F-4D97-AF65-F5344CB8AC3E}">
        <p14:creationId xmlns:p14="http://schemas.microsoft.com/office/powerpoint/2010/main" val="3074520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D96D7ED-5602-4DD8-A5F7-41D5172214E4}"/>
              </a:ext>
            </a:extLst>
          </p:cNvPr>
          <p:cNvGrpSpPr/>
          <p:nvPr/>
        </p:nvGrpSpPr>
        <p:grpSpPr>
          <a:xfrm>
            <a:off x="9234288" y="82838"/>
            <a:ext cx="2926080" cy="829361"/>
            <a:chOff x="1018269" y="6072158"/>
            <a:chExt cx="2926080" cy="82936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B5241E2-ACCF-4362-91D6-10C4967B0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69" y="6240962"/>
              <a:ext cx="2130642" cy="491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652D0-71F6-4E4C-A262-0C485E015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6171" y="6072158"/>
              <a:ext cx="908178" cy="829361"/>
            </a:xfrm>
            <a:prstGeom prst="rect">
              <a:avLst/>
            </a:prstGeom>
          </p:spPr>
        </p:pic>
      </p:grpSp>
      <p:pic>
        <p:nvPicPr>
          <p:cNvPr id="13" name="Image 12" descr="Une image contenant texte, herbe, ciel, montagne&#10;&#10;Description générée automatiquement">
            <a:extLst>
              <a:ext uri="{FF2B5EF4-FFF2-40B4-BE49-F238E27FC236}">
                <a16:creationId xmlns:a16="http://schemas.microsoft.com/office/drawing/2014/main" id="{D756326B-CDE8-425E-9711-B1FAF0B6F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4" y="1446782"/>
            <a:ext cx="3763309" cy="497441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69C3D1B-534A-4F81-8262-9184D9442C9F}"/>
              </a:ext>
            </a:extLst>
          </p:cNvPr>
          <p:cNvSpPr txBox="1"/>
          <p:nvPr/>
        </p:nvSpPr>
        <p:spPr>
          <a:xfrm>
            <a:off x="3314065" y="6305772"/>
            <a:ext cx="8504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700" dirty="0"/>
              <a:t>Alonso 2017</a:t>
            </a:r>
            <a:endParaRPr lang="LID4096" sz="70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D0C31BF-E2C3-434D-9182-FDFE2D130A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3" r="15489"/>
          <a:stretch/>
        </p:blipFill>
        <p:spPr bwMode="auto">
          <a:xfrm>
            <a:off x="4360022" y="2270898"/>
            <a:ext cx="2743872" cy="347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8D39DA6-6C82-4E61-80F9-4F0053DCAF61}"/>
              </a:ext>
            </a:extLst>
          </p:cNvPr>
          <p:cNvSpPr txBox="1"/>
          <p:nvPr/>
        </p:nvSpPr>
        <p:spPr>
          <a:xfrm>
            <a:off x="4932723" y="1863577"/>
            <a:ext cx="1598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 err="1">
                <a:ea typeface="Verdana" panose="020B0604030504040204" pitchFamily="34" charset="0"/>
              </a:rPr>
              <a:t>Cattail</a:t>
            </a:r>
            <a:r>
              <a:rPr lang="fr-BE" sz="2000" dirty="0">
                <a:ea typeface="Verdana" panose="020B0604030504040204" pitchFamily="34" charset="0"/>
              </a:rPr>
              <a:t> plants</a:t>
            </a:r>
            <a:endParaRPr lang="LID4096" sz="2000" dirty="0">
              <a:ea typeface="Verdana" panose="020B060403050404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8A795C3-BB66-4E35-8443-37F70FA015F1}"/>
              </a:ext>
            </a:extLst>
          </p:cNvPr>
          <p:cNvSpPr txBox="1"/>
          <p:nvPr/>
        </p:nvSpPr>
        <p:spPr>
          <a:xfrm>
            <a:off x="5391865" y="5693477"/>
            <a:ext cx="179085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700" dirty="0" err="1"/>
              <a:t>iStock</a:t>
            </a:r>
            <a:r>
              <a:rPr lang="fr-BE" sz="700" dirty="0"/>
              <a:t> by Getty image</a:t>
            </a:r>
            <a:endParaRPr lang="LID4096" sz="7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3A665A5-A677-47C9-AA3A-47AD9D1B44DC}"/>
              </a:ext>
            </a:extLst>
          </p:cNvPr>
          <p:cNvSpPr txBox="1"/>
          <p:nvPr/>
        </p:nvSpPr>
        <p:spPr>
          <a:xfrm>
            <a:off x="205655" y="1083375"/>
            <a:ext cx="4449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ea typeface="Verdana" panose="020B0604030504040204" pitchFamily="34" charset="0"/>
              </a:rPr>
              <a:t>Illustration of the change in land cover </a:t>
            </a:r>
            <a:endParaRPr lang="LID4096" sz="2000" dirty="0">
              <a:ea typeface="Verdana" panose="020B060403050404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48767E6-5739-4A69-8FBB-7C67F5129D13}"/>
              </a:ext>
            </a:extLst>
          </p:cNvPr>
          <p:cNvSpPr txBox="1"/>
          <p:nvPr/>
        </p:nvSpPr>
        <p:spPr>
          <a:xfrm>
            <a:off x="86083" y="1520187"/>
            <a:ext cx="63020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BE" sz="1400" dirty="0"/>
              <a:t>1986</a:t>
            </a:r>
            <a:endParaRPr lang="LID4096" sz="120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18EFB71-38FD-4622-8686-48581CDB2CE4}"/>
              </a:ext>
            </a:extLst>
          </p:cNvPr>
          <p:cNvSpPr txBox="1"/>
          <p:nvPr/>
        </p:nvSpPr>
        <p:spPr>
          <a:xfrm>
            <a:off x="-5075" y="3933987"/>
            <a:ext cx="7213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BE" sz="1400" dirty="0"/>
              <a:t>2012</a:t>
            </a:r>
            <a:endParaRPr lang="LID4096" sz="1400" dirty="0"/>
          </a:p>
        </p:txBody>
      </p:sp>
      <p:pic>
        <p:nvPicPr>
          <p:cNvPr id="21" name="Image 20" descr="Une image contenant herbe, extérieur, eau, ciel&#10;&#10;Description générée automatiquement">
            <a:extLst>
              <a:ext uri="{FF2B5EF4-FFF2-40B4-BE49-F238E27FC236}">
                <a16:creationId xmlns:a16="http://schemas.microsoft.com/office/drawing/2014/main" id="{F9481DC1-4A8C-4E91-A7E0-885CEC8500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4" t="-1124" r="-1291" b="1124"/>
          <a:stretch/>
        </p:blipFill>
        <p:spPr>
          <a:xfrm>
            <a:off x="7448633" y="2065767"/>
            <a:ext cx="4697880" cy="3677358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FEC6345-2897-4ABD-9FDD-8BD8A05CEA37}"/>
              </a:ext>
            </a:extLst>
          </p:cNvPr>
          <p:cNvSpPr txBox="1"/>
          <p:nvPr/>
        </p:nvSpPr>
        <p:spPr>
          <a:xfrm>
            <a:off x="8610600" y="1696909"/>
            <a:ext cx="2303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ea typeface="Verdana" panose="020B0604030504040204" pitchFamily="34" charset="0"/>
              </a:rPr>
              <a:t>Fangueo technique</a:t>
            </a:r>
            <a:endParaRPr lang="LID4096" sz="2000" dirty="0">
              <a:ea typeface="Verdana" panose="020B060403050404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ACDFC4A-E102-4D18-8624-B11EFE2356DC}"/>
              </a:ext>
            </a:extLst>
          </p:cNvPr>
          <p:cNvSpPr txBox="1"/>
          <p:nvPr/>
        </p:nvSpPr>
        <p:spPr>
          <a:xfrm>
            <a:off x="10299609" y="5743125"/>
            <a:ext cx="179085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700" dirty="0"/>
              <a:t>Society for </a:t>
            </a:r>
            <a:r>
              <a:rPr lang="fr-BE" sz="700" dirty="0" err="1"/>
              <a:t>ecological</a:t>
            </a:r>
            <a:r>
              <a:rPr lang="fr-BE" sz="700" dirty="0"/>
              <a:t> </a:t>
            </a:r>
            <a:r>
              <a:rPr lang="fr-BE" sz="700" dirty="0" err="1"/>
              <a:t>restoration</a:t>
            </a:r>
            <a:r>
              <a:rPr lang="fr-BE" sz="700" dirty="0"/>
              <a:t> 2014</a:t>
            </a:r>
            <a:endParaRPr lang="LID4096" sz="7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18C2A42-EC26-4C24-A8E0-84696EAC9209}"/>
              </a:ext>
            </a:extLst>
          </p:cNvPr>
          <p:cNvSpPr/>
          <p:nvPr/>
        </p:nvSpPr>
        <p:spPr>
          <a:xfrm>
            <a:off x="3876226" y="304578"/>
            <a:ext cx="44395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err="1"/>
              <a:t>Vegetation</a:t>
            </a:r>
            <a:r>
              <a:rPr lang="fr-FR" sz="2800" b="1" dirty="0"/>
              <a:t> shift in the 1980s</a:t>
            </a:r>
          </a:p>
        </p:txBody>
      </p:sp>
      <p:sp>
        <p:nvSpPr>
          <p:cNvPr id="25" name="Espace réservé du numéro de diapositive 9">
            <a:extLst>
              <a:ext uri="{FF2B5EF4-FFF2-40B4-BE49-F238E27FC236}">
                <a16:creationId xmlns:a16="http://schemas.microsoft.com/office/drawing/2014/main" id="{CD87ABF8-FDF2-48CD-8A18-67EF4C71E62E}"/>
              </a:ext>
            </a:extLst>
          </p:cNvPr>
          <p:cNvSpPr txBox="1">
            <a:spLocks/>
          </p:cNvSpPr>
          <p:nvPr/>
        </p:nvSpPr>
        <p:spPr>
          <a:xfrm>
            <a:off x="9105325" y="62893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F440B7-C939-4C9E-B4A6-9CBB79BA1843}" type="slidenum">
              <a:rPr lang="fr-BE" smtClean="0"/>
              <a:pPr/>
              <a:t>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08902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77F8702-E0CC-4080-8585-B00291E827AD}"/>
              </a:ext>
            </a:extLst>
          </p:cNvPr>
          <p:cNvGrpSpPr/>
          <p:nvPr/>
        </p:nvGrpSpPr>
        <p:grpSpPr>
          <a:xfrm>
            <a:off x="9234288" y="82838"/>
            <a:ext cx="2926080" cy="829361"/>
            <a:chOff x="1018269" y="6072158"/>
            <a:chExt cx="2926080" cy="829361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EF50E0A-B3E5-4EFF-9871-10EFC4597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69" y="6240962"/>
              <a:ext cx="2130642" cy="491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BB655FB-6924-446F-B18C-138D04BD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6171" y="6072158"/>
              <a:ext cx="908178" cy="829361"/>
            </a:xfrm>
            <a:prstGeom prst="rect">
              <a:avLst/>
            </a:prstGeom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5256F77-2CC3-401B-923B-69A29ADDF0E7}"/>
              </a:ext>
            </a:extLst>
          </p:cNvPr>
          <p:cNvSpPr/>
          <p:nvPr/>
        </p:nvSpPr>
        <p:spPr>
          <a:xfrm>
            <a:off x="4796543" y="304578"/>
            <a:ext cx="2598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err="1"/>
              <a:t>Two</a:t>
            </a:r>
            <a:r>
              <a:rPr lang="fr-FR" sz="2800" b="1" dirty="0"/>
              <a:t> questions :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9DFB459-DA8C-4448-9440-8AA2332B4FEC}"/>
              </a:ext>
            </a:extLst>
          </p:cNvPr>
          <p:cNvSpPr txBox="1"/>
          <p:nvPr/>
        </p:nvSpPr>
        <p:spPr>
          <a:xfrm>
            <a:off x="1075541" y="1511639"/>
            <a:ext cx="1063073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Can we map the distribution of the Typha plant in the park wetlands?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dirty="0"/>
              <a:t>What is the medium to long term impact of the Fangueo technique on vegetation and open water areas?</a:t>
            </a:r>
            <a:endParaRPr lang="fr-BE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2500" dirty="0"/>
          </a:p>
        </p:txBody>
      </p:sp>
      <p:sp>
        <p:nvSpPr>
          <p:cNvPr id="8" name="Espace réservé du numéro de diapositive 9">
            <a:extLst>
              <a:ext uri="{FF2B5EF4-FFF2-40B4-BE49-F238E27FC236}">
                <a16:creationId xmlns:a16="http://schemas.microsoft.com/office/drawing/2014/main" id="{A658D962-9BD2-43EB-8DE6-5A8D45B4DFB9}"/>
              </a:ext>
            </a:extLst>
          </p:cNvPr>
          <p:cNvSpPr txBox="1">
            <a:spLocks/>
          </p:cNvSpPr>
          <p:nvPr/>
        </p:nvSpPr>
        <p:spPr>
          <a:xfrm>
            <a:off x="9105325" y="62893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F440B7-C939-4C9E-B4A6-9CBB79BA1843}" type="slidenum">
              <a:rPr lang="fr-BE" smtClean="0"/>
              <a:pPr/>
              <a:t>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88965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983707D-E7F6-4D06-B2FF-DB4090F1E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870017"/>
            <a:ext cx="9000000" cy="567224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EBE2A44-FF5D-4068-82D2-6D4A6B03E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000" y="870017"/>
            <a:ext cx="9000000" cy="567224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BBD8EB4-AA26-484E-B572-7A7405846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000" y="870017"/>
            <a:ext cx="9000000" cy="567224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8D6565-E26D-46E9-B816-0BD1D8D1C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6000" y="870017"/>
            <a:ext cx="9000000" cy="56722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EFE23F8-4B64-4E4C-B3A2-A54D6431E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000" y="870017"/>
            <a:ext cx="9000000" cy="56722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3B275C7-BAF4-4E1D-9E6B-38C15BFEF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6000" y="870017"/>
            <a:ext cx="9000000" cy="5672245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814AC9D8-1EE3-4CF5-B0C2-0117F46A079A}"/>
              </a:ext>
            </a:extLst>
          </p:cNvPr>
          <p:cNvGrpSpPr/>
          <p:nvPr/>
        </p:nvGrpSpPr>
        <p:grpSpPr>
          <a:xfrm>
            <a:off x="9234288" y="82838"/>
            <a:ext cx="2926080" cy="829361"/>
            <a:chOff x="1018269" y="6072158"/>
            <a:chExt cx="2926080" cy="82936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02072BE-0FCB-4AA3-B0F1-7B96A24AA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69" y="6240962"/>
              <a:ext cx="2130642" cy="491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B55E95E-BFB5-4FBC-9E5A-A0882E2FC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6171" y="6072158"/>
              <a:ext cx="908178" cy="829361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2ED8B-7394-4A53-9759-D65EEA8A5755}"/>
              </a:ext>
            </a:extLst>
          </p:cNvPr>
          <p:cNvSpPr/>
          <p:nvPr/>
        </p:nvSpPr>
        <p:spPr>
          <a:xfrm>
            <a:off x="2862219" y="298699"/>
            <a:ext cx="62034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Evolution of EVI for </a:t>
            </a:r>
            <a:r>
              <a:rPr lang="fr-FR" sz="2800" b="1" dirty="0" err="1"/>
              <a:t>different</a:t>
            </a:r>
            <a:r>
              <a:rPr lang="fr-FR" sz="2800" b="1" dirty="0"/>
              <a:t> land </a:t>
            </a:r>
            <a:r>
              <a:rPr lang="fr-FR" sz="2800" b="1" dirty="0" err="1"/>
              <a:t>covers</a:t>
            </a:r>
            <a:endParaRPr lang="fr-FR" sz="2800" b="1" dirty="0"/>
          </a:p>
        </p:txBody>
      </p:sp>
      <p:sp>
        <p:nvSpPr>
          <p:cNvPr id="18" name="Espace réservé du numéro de diapositive 9">
            <a:extLst>
              <a:ext uri="{FF2B5EF4-FFF2-40B4-BE49-F238E27FC236}">
                <a16:creationId xmlns:a16="http://schemas.microsoft.com/office/drawing/2014/main" id="{B32B6C57-0FF2-4CDD-B77D-E9D206FE0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325" y="6289325"/>
            <a:ext cx="2743200" cy="365125"/>
          </a:xfrm>
        </p:spPr>
        <p:txBody>
          <a:bodyPr/>
          <a:lstStyle/>
          <a:p>
            <a:fld id="{D1F440B7-C939-4C9E-B4A6-9CBB79BA1843}" type="slidenum">
              <a:rPr lang="fr-BE" smtClean="0"/>
              <a:t>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4791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FD96D7ED-5602-4DD8-A5F7-41D5172214E4}"/>
              </a:ext>
            </a:extLst>
          </p:cNvPr>
          <p:cNvGrpSpPr/>
          <p:nvPr/>
        </p:nvGrpSpPr>
        <p:grpSpPr>
          <a:xfrm>
            <a:off x="9234288" y="82838"/>
            <a:ext cx="2926080" cy="829361"/>
            <a:chOff x="1018269" y="6072158"/>
            <a:chExt cx="2926080" cy="82936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EB5241E2-ACCF-4362-91D6-10C4967B0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69" y="6240962"/>
              <a:ext cx="2130642" cy="491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32F652D0-71F6-4E4C-A262-0C485E015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6171" y="6072158"/>
              <a:ext cx="908178" cy="829361"/>
            </a:xfrm>
            <a:prstGeom prst="rect">
              <a:avLst/>
            </a:prstGeom>
          </p:spPr>
        </p:pic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373DF27B-C6AA-45AB-82E0-94CF2AAED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872" y="957666"/>
            <a:ext cx="8508407" cy="535321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CDA54C8-C5FA-4629-B049-D61A8E89D1BF}"/>
              </a:ext>
            </a:extLst>
          </p:cNvPr>
          <p:cNvSpPr txBox="1"/>
          <p:nvPr/>
        </p:nvSpPr>
        <p:spPr>
          <a:xfrm>
            <a:off x="276112" y="1486407"/>
            <a:ext cx="30360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Capture the increasing dynamics of EVI between December and February.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Absolute threshold of EVI in February</a:t>
            </a:r>
            <a:endParaRPr lang="fr-BE" sz="20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7444E0-B03A-4CC9-8FE7-90F8D905ABEC}"/>
              </a:ext>
            </a:extLst>
          </p:cNvPr>
          <p:cNvSpPr/>
          <p:nvPr/>
        </p:nvSpPr>
        <p:spPr>
          <a:xfrm>
            <a:off x="3592149" y="304578"/>
            <a:ext cx="5007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err="1"/>
              <a:t>Detection</a:t>
            </a:r>
            <a:r>
              <a:rPr lang="fr-FR" sz="2800" b="1" dirty="0"/>
              <a:t> of Typha </a:t>
            </a:r>
            <a:r>
              <a:rPr lang="fr-FR" sz="2800" b="1" dirty="0" err="1"/>
              <a:t>based</a:t>
            </a:r>
            <a:r>
              <a:rPr lang="fr-FR" sz="2800" b="1" dirty="0"/>
              <a:t> on EVI</a:t>
            </a:r>
          </a:p>
        </p:txBody>
      </p:sp>
      <p:sp>
        <p:nvSpPr>
          <p:cNvPr id="15" name="Espace réservé du numéro de diapositive 9">
            <a:extLst>
              <a:ext uri="{FF2B5EF4-FFF2-40B4-BE49-F238E27FC236}">
                <a16:creationId xmlns:a16="http://schemas.microsoft.com/office/drawing/2014/main" id="{07B4CE07-B440-44B4-9922-E6F4FBB0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325" y="6289325"/>
            <a:ext cx="2743200" cy="365125"/>
          </a:xfrm>
        </p:spPr>
        <p:txBody>
          <a:bodyPr/>
          <a:lstStyle/>
          <a:p>
            <a:fld id="{D1F440B7-C939-4C9E-B4A6-9CBB79BA1843}" type="slidenum">
              <a:rPr lang="fr-BE" smtClean="0"/>
              <a:t>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19219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B6E1293-49A5-4BE0-87C7-3F133649E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6" r="14856"/>
          <a:stretch/>
        </p:blipFill>
        <p:spPr>
          <a:xfrm>
            <a:off x="2447277" y="1005987"/>
            <a:ext cx="7297445" cy="5648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3C0B54-6220-4B4A-9B92-187A8BE7AC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7277" y="1005925"/>
            <a:ext cx="7297445" cy="5648525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37573-3611-4627-BBB2-218D1A12258F}"/>
              </a:ext>
            </a:extLst>
          </p:cNvPr>
          <p:cNvGrpSpPr/>
          <p:nvPr/>
        </p:nvGrpSpPr>
        <p:grpSpPr>
          <a:xfrm>
            <a:off x="9234288" y="82838"/>
            <a:ext cx="2926080" cy="829361"/>
            <a:chOff x="1018269" y="6072158"/>
            <a:chExt cx="2926080" cy="829361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60950F2-CBCB-4354-85D0-45487922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69" y="6240962"/>
              <a:ext cx="2130642" cy="491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4050FA5-3CA4-4F17-9CFF-06760A720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6171" y="6072158"/>
              <a:ext cx="908178" cy="829361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408ABF1F-3405-4EC0-A263-E9EA5A0E769A}"/>
              </a:ext>
            </a:extLst>
          </p:cNvPr>
          <p:cNvGrpSpPr/>
          <p:nvPr/>
        </p:nvGrpSpPr>
        <p:grpSpPr>
          <a:xfrm>
            <a:off x="108949" y="2710190"/>
            <a:ext cx="2216754" cy="1437620"/>
            <a:chOff x="108949" y="1509988"/>
            <a:chExt cx="2216754" cy="1437620"/>
          </a:xfrm>
        </p:grpSpPr>
        <p:pic>
          <p:nvPicPr>
            <p:cNvPr id="4" name="Graphique 3" descr="Avertissement">
              <a:extLst>
                <a:ext uri="{FF2B5EF4-FFF2-40B4-BE49-F238E27FC236}">
                  <a16:creationId xmlns:a16="http://schemas.microsoft.com/office/drawing/2014/main" id="{E6B5FE95-8417-48D0-ADDF-298EC8AAF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0126" y="1509988"/>
              <a:ext cx="914400" cy="91440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EB59C74-9EFA-4DB3-A921-2DE6A6332578}"/>
                </a:ext>
              </a:extLst>
            </p:cNvPr>
            <p:cNvSpPr txBox="1"/>
            <p:nvPr/>
          </p:nvSpPr>
          <p:spPr>
            <a:xfrm>
              <a:off x="108949" y="2424388"/>
              <a:ext cx="2216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/>
                <a:t>Not </a:t>
              </a:r>
              <a:r>
                <a:rPr lang="fr-FR" sz="2800" dirty="0" err="1"/>
                <a:t>validated</a:t>
              </a:r>
              <a:endParaRPr lang="fr-BE" sz="1600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426C0FA-BC51-4761-99C4-F4EDB640F7FA}"/>
              </a:ext>
            </a:extLst>
          </p:cNvPr>
          <p:cNvGrpSpPr/>
          <p:nvPr/>
        </p:nvGrpSpPr>
        <p:grpSpPr>
          <a:xfrm>
            <a:off x="9866297" y="2710190"/>
            <a:ext cx="2216754" cy="1437620"/>
            <a:chOff x="108949" y="1509988"/>
            <a:chExt cx="2216754" cy="1437620"/>
          </a:xfrm>
        </p:grpSpPr>
        <p:pic>
          <p:nvPicPr>
            <p:cNvPr id="15" name="Graphique 14" descr="Avertissement">
              <a:extLst>
                <a:ext uri="{FF2B5EF4-FFF2-40B4-BE49-F238E27FC236}">
                  <a16:creationId xmlns:a16="http://schemas.microsoft.com/office/drawing/2014/main" id="{BF50C586-3B1E-4BEF-9D38-B5338D6F4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0126" y="1509988"/>
              <a:ext cx="914400" cy="914400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1D3EAE4-98A8-4C77-B646-749FA1CAB952}"/>
                </a:ext>
              </a:extLst>
            </p:cNvPr>
            <p:cNvSpPr txBox="1"/>
            <p:nvPr/>
          </p:nvSpPr>
          <p:spPr>
            <a:xfrm>
              <a:off x="108949" y="2424388"/>
              <a:ext cx="22167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/>
                <a:t>Not </a:t>
              </a:r>
              <a:r>
                <a:rPr lang="fr-FR" sz="2800" dirty="0" err="1"/>
                <a:t>validated</a:t>
              </a:r>
              <a:endParaRPr lang="fr-BE" sz="1600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62E2F-8837-4CE2-A4C9-B65E71C46BED}"/>
              </a:ext>
            </a:extLst>
          </p:cNvPr>
          <p:cNvSpPr/>
          <p:nvPr/>
        </p:nvSpPr>
        <p:spPr>
          <a:xfrm>
            <a:off x="2868956" y="277945"/>
            <a:ext cx="6365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err="1"/>
              <a:t>Map</a:t>
            </a:r>
            <a:r>
              <a:rPr lang="fr-FR" sz="2800" b="1" dirty="0"/>
              <a:t> of "</a:t>
            </a:r>
            <a:r>
              <a:rPr lang="fr-FR" sz="2800" b="1" dirty="0" err="1"/>
              <a:t>potential</a:t>
            </a:r>
            <a:r>
              <a:rPr lang="fr-FR" sz="2800" b="1" dirty="0"/>
              <a:t>" distribution of Typha  </a:t>
            </a:r>
          </a:p>
        </p:txBody>
      </p:sp>
      <p:sp>
        <p:nvSpPr>
          <p:cNvPr id="18" name="Espace réservé du numéro de diapositive 9">
            <a:extLst>
              <a:ext uri="{FF2B5EF4-FFF2-40B4-BE49-F238E27FC236}">
                <a16:creationId xmlns:a16="http://schemas.microsoft.com/office/drawing/2014/main" id="{FD1A675B-F588-448F-841F-EE690C54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325" y="6289325"/>
            <a:ext cx="2743200" cy="365125"/>
          </a:xfrm>
        </p:spPr>
        <p:txBody>
          <a:bodyPr/>
          <a:lstStyle/>
          <a:p>
            <a:fld id="{D1F440B7-C939-4C9E-B4A6-9CBB79BA1843}" type="slidenum">
              <a:rPr lang="fr-BE" smtClean="0"/>
              <a:t>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7842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F5263B6-13AF-4CD0-A9A5-E28CBA1F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827359"/>
            <a:ext cx="9000000" cy="603064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2487C1D3-4E53-410D-9A34-641F1D07D73D}"/>
              </a:ext>
            </a:extLst>
          </p:cNvPr>
          <p:cNvGrpSpPr/>
          <p:nvPr/>
        </p:nvGrpSpPr>
        <p:grpSpPr>
          <a:xfrm>
            <a:off x="9234288" y="82838"/>
            <a:ext cx="2926080" cy="829361"/>
            <a:chOff x="1018269" y="6072158"/>
            <a:chExt cx="2926080" cy="829361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316ECA9-CE50-4CA0-B2A1-FC0E6BC44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269" y="6240962"/>
              <a:ext cx="2130642" cy="4917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B98667B-E099-4539-A99F-5B9821AF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36171" y="6072158"/>
              <a:ext cx="908178" cy="82936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AED2CAC-CD12-43F9-A5CE-C00073EA12CC}"/>
              </a:ext>
            </a:extLst>
          </p:cNvPr>
          <p:cNvSpPr/>
          <p:nvPr/>
        </p:nvSpPr>
        <p:spPr>
          <a:xfrm>
            <a:off x="3026153" y="304578"/>
            <a:ext cx="6065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/>
              <a:t>Monitoring of </a:t>
            </a:r>
            <a:r>
              <a:rPr lang="fr-FR" sz="2800" b="1" dirty="0" err="1"/>
              <a:t>vegetation</a:t>
            </a:r>
            <a:r>
              <a:rPr lang="fr-FR" sz="2800" b="1" dirty="0"/>
              <a:t> </a:t>
            </a:r>
            <a:r>
              <a:rPr lang="fr-FR" sz="2800" b="1" dirty="0" err="1"/>
              <a:t>after</a:t>
            </a:r>
            <a:r>
              <a:rPr lang="fr-FR" sz="2800" b="1" dirty="0"/>
              <a:t> Fangueo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3050CDF-72AB-400D-8178-73A953A72005}"/>
              </a:ext>
            </a:extLst>
          </p:cNvPr>
          <p:cNvSpPr txBox="1"/>
          <p:nvPr/>
        </p:nvSpPr>
        <p:spPr>
          <a:xfrm>
            <a:off x="4917983" y="980402"/>
            <a:ext cx="1605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Intervention</a:t>
            </a:r>
          </a:p>
          <a:p>
            <a:pPr algn="ctr"/>
            <a:r>
              <a:rPr lang="fr-FR" sz="2000" dirty="0"/>
              <a:t>date</a:t>
            </a:r>
            <a:endParaRPr lang="fr-BE" sz="2000" dirty="0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03D88E9-331A-4735-8B32-DED75E640E51}"/>
              </a:ext>
            </a:extLst>
          </p:cNvPr>
          <p:cNvCxnSpPr>
            <a:cxnSpLocks/>
          </p:cNvCxnSpPr>
          <p:nvPr/>
        </p:nvCxnSpPr>
        <p:spPr>
          <a:xfrm>
            <a:off x="6130968" y="1381429"/>
            <a:ext cx="59348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Espace réservé du numéro de diapositive 9">
            <a:extLst>
              <a:ext uri="{FF2B5EF4-FFF2-40B4-BE49-F238E27FC236}">
                <a16:creationId xmlns:a16="http://schemas.microsoft.com/office/drawing/2014/main" id="{AF72F763-3280-4BE9-A283-0B9EE6770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325" y="6289325"/>
            <a:ext cx="2743200" cy="365125"/>
          </a:xfrm>
        </p:spPr>
        <p:txBody>
          <a:bodyPr/>
          <a:lstStyle/>
          <a:p>
            <a:fld id="{D1F440B7-C939-4C9E-B4A6-9CBB79BA1843}" type="slidenum">
              <a:rPr lang="fr-BE" smtClean="0"/>
              <a:t>9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3013957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8892</TotalTime>
  <Words>220</Words>
  <Application>Microsoft Office PowerPoint</Application>
  <PresentationFormat>Grand écran</PresentationFormat>
  <Paragraphs>62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Verdana</vt:lpstr>
      <vt:lpstr>Thème Office</vt:lpstr>
      <vt:lpstr>16_Conception personnalisée</vt:lpstr>
      <vt:lpstr>17_Conception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 Toussaint</dc:creator>
  <cp:lastModifiedBy>Francois Toussaint</cp:lastModifiedBy>
  <cp:revision>40</cp:revision>
  <dcterms:created xsi:type="dcterms:W3CDTF">2022-05-16T15:05:42Z</dcterms:created>
  <dcterms:modified xsi:type="dcterms:W3CDTF">2022-05-22T22:50:05Z</dcterms:modified>
</cp:coreProperties>
</file>