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62" r:id="rId3"/>
    <p:sldId id="272" r:id="rId4"/>
    <p:sldId id="284" r:id="rId5"/>
    <p:sldId id="280" r:id="rId6"/>
    <p:sldId id="282" r:id="rId7"/>
    <p:sldId id="264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BA1E8-7FD4-4946-9305-64570010BA95}" v="444" dt="2022-05-21T18:56:1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ette Trollvik" userId="97edcc9e-c38f-4bb9-9d15-f64baec7c54a" providerId="ADAL" clId="{364BA1E8-7FD4-4946-9305-64570010BA95}"/>
    <pc:docChg chg="undo custSel addSld delSld modSld sldOrd">
      <pc:chgData name="Henriette Trollvik" userId="97edcc9e-c38f-4bb9-9d15-f64baec7c54a" providerId="ADAL" clId="{364BA1E8-7FD4-4946-9305-64570010BA95}" dt="2022-05-21T18:56:36.948" v="3298" actId="20577"/>
      <pc:docMkLst>
        <pc:docMk/>
      </pc:docMkLst>
      <pc:sldChg chg="del">
        <pc:chgData name="Henriette Trollvik" userId="97edcc9e-c38f-4bb9-9d15-f64baec7c54a" providerId="ADAL" clId="{364BA1E8-7FD4-4946-9305-64570010BA95}" dt="2022-05-18T15:43:56.466" v="1" actId="47"/>
        <pc:sldMkLst>
          <pc:docMk/>
          <pc:sldMk cId="2577163648" sldId="256"/>
        </pc:sldMkLst>
      </pc:sldChg>
      <pc:sldChg chg="modSp add del mod ord">
        <pc:chgData name="Henriette Trollvik" userId="97edcc9e-c38f-4bb9-9d15-f64baec7c54a" providerId="ADAL" clId="{364BA1E8-7FD4-4946-9305-64570010BA95}" dt="2022-05-19T13:53:51.944" v="2841" actId="2696"/>
        <pc:sldMkLst>
          <pc:docMk/>
          <pc:sldMk cId="2505255174" sldId="259"/>
        </pc:sldMkLst>
        <pc:spChg chg="mod">
          <ac:chgData name="Henriette Trollvik" userId="97edcc9e-c38f-4bb9-9d15-f64baec7c54a" providerId="ADAL" clId="{364BA1E8-7FD4-4946-9305-64570010BA95}" dt="2022-05-18T20:49:25.765" v="698" actId="1076"/>
          <ac:spMkLst>
            <pc:docMk/>
            <pc:sldMk cId="2505255174" sldId="259"/>
            <ac:spMk id="13" creationId="{16E6484E-B687-183B-4992-B4D2822E6442}"/>
          </ac:spMkLst>
        </pc:spChg>
        <pc:spChg chg="mod">
          <ac:chgData name="Henriette Trollvik" userId="97edcc9e-c38f-4bb9-9d15-f64baec7c54a" providerId="ADAL" clId="{364BA1E8-7FD4-4946-9305-64570010BA95}" dt="2022-05-19T06:57:39.368" v="818" actId="1076"/>
          <ac:spMkLst>
            <pc:docMk/>
            <pc:sldMk cId="2505255174" sldId="259"/>
            <ac:spMk id="26" creationId="{8A541806-0B13-A1D2-47A3-124BDDC0080D}"/>
          </ac:spMkLst>
        </pc:spChg>
        <pc:spChg chg="mod">
          <ac:chgData name="Henriette Trollvik" userId="97edcc9e-c38f-4bb9-9d15-f64baec7c54a" providerId="ADAL" clId="{364BA1E8-7FD4-4946-9305-64570010BA95}" dt="2022-05-19T06:57:49.509" v="819" actId="1076"/>
          <ac:spMkLst>
            <pc:docMk/>
            <pc:sldMk cId="2505255174" sldId="259"/>
            <ac:spMk id="27" creationId="{05EAC619-6885-1945-799A-0A7AEAC8CF4C}"/>
          </ac:spMkLst>
        </pc:spChg>
        <pc:spChg chg="mod">
          <ac:chgData name="Henriette Trollvik" userId="97edcc9e-c38f-4bb9-9d15-f64baec7c54a" providerId="ADAL" clId="{364BA1E8-7FD4-4946-9305-64570010BA95}" dt="2022-05-18T20:18:14.594" v="693" actId="207"/>
          <ac:spMkLst>
            <pc:docMk/>
            <pc:sldMk cId="2505255174" sldId="259"/>
            <ac:spMk id="40" creationId="{672094C1-7A60-A68A-CFD2-6433758CD362}"/>
          </ac:spMkLst>
        </pc:spChg>
      </pc:sldChg>
      <pc:sldChg chg="addSp modSp add mod modNotesTx">
        <pc:chgData name="Henriette Trollvik" userId="97edcc9e-c38f-4bb9-9d15-f64baec7c54a" providerId="ADAL" clId="{364BA1E8-7FD4-4946-9305-64570010BA95}" dt="2022-05-21T14:39:06.174" v="3259" actId="1036"/>
        <pc:sldMkLst>
          <pc:docMk/>
          <pc:sldMk cId="2648748682" sldId="262"/>
        </pc:sldMkLst>
        <pc:spChg chg="add mod">
          <ac:chgData name="Henriette Trollvik" userId="97edcc9e-c38f-4bb9-9d15-f64baec7c54a" providerId="ADAL" clId="{364BA1E8-7FD4-4946-9305-64570010BA95}" dt="2022-05-19T08:46:28.714" v="2098" actId="20577"/>
          <ac:spMkLst>
            <pc:docMk/>
            <pc:sldMk cId="2648748682" sldId="262"/>
            <ac:spMk id="15" creationId="{973D92EA-BB79-55C6-F09A-AC9E8A6D7728}"/>
          </ac:spMkLst>
        </pc:spChg>
        <pc:spChg chg="mod">
          <ac:chgData name="Henriette Trollvik" userId="97edcc9e-c38f-4bb9-9d15-f64baec7c54a" providerId="ADAL" clId="{364BA1E8-7FD4-4946-9305-64570010BA95}" dt="2022-05-18T20:14:09.466" v="685" actId="207"/>
          <ac:spMkLst>
            <pc:docMk/>
            <pc:sldMk cId="2648748682" sldId="262"/>
            <ac:spMk id="18" creationId="{B6517766-325F-0FC5-2EB0-464F5DC95456}"/>
          </ac:spMkLst>
        </pc:spChg>
        <pc:spChg chg="mod">
          <ac:chgData name="Henriette Trollvik" userId="97edcc9e-c38f-4bb9-9d15-f64baec7c54a" providerId="ADAL" clId="{364BA1E8-7FD4-4946-9305-64570010BA95}" dt="2022-05-19T12:54:45.845" v="2840" actId="20577"/>
          <ac:spMkLst>
            <pc:docMk/>
            <pc:sldMk cId="2648748682" sldId="262"/>
            <ac:spMk id="23" creationId="{19492AF0-B4E1-5CA7-25F5-EEF51C7DCC5E}"/>
          </ac:spMkLst>
        </pc:spChg>
        <pc:spChg chg="mod">
          <ac:chgData name="Henriette Trollvik" userId="97edcc9e-c38f-4bb9-9d15-f64baec7c54a" providerId="ADAL" clId="{364BA1E8-7FD4-4946-9305-64570010BA95}" dt="2022-05-19T15:08:12.296" v="3210" actId="20577"/>
          <ac:spMkLst>
            <pc:docMk/>
            <pc:sldMk cId="2648748682" sldId="262"/>
            <ac:spMk id="25" creationId="{BC06E06B-9C10-6143-F1CF-4D490FA9EA33}"/>
          </ac:spMkLst>
        </pc:spChg>
        <pc:picChg chg="mod">
          <ac:chgData name="Henriette Trollvik" userId="97edcc9e-c38f-4bb9-9d15-f64baec7c54a" providerId="ADAL" clId="{364BA1E8-7FD4-4946-9305-64570010BA95}" dt="2022-05-21T14:39:06.174" v="3259" actId="1036"/>
          <ac:picMkLst>
            <pc:docMk/>
            <pc:sldMk cId="2648748682" sldId="262"/>
            <ac:picMk id="4" creationId="{7F307548-A052-9C6C-604E-FE84DCB0BB35}"/>
          </ac:picMkLst>
        </pc:picChg>
      </pc:sldChg>
      <pc:sldChg chg="addSp delSp modSp add mod modNotesTx">
        <pc:chgData name="Henriette Trollvik" userId="97edcc9e-c38f-4bb9-9d15-f64baec7c54a" providerId="ADAL" clId="{364BA1E8-7FD4-4946-9305-64570010BA95}" dt="2022-05-21T18:40:26.684" v="3264" actId="20577"/>
        <pc:sldMkLst>
          <pc:docMk/>
          <pc:sldMk cId="3222209545" sldId="264"/>
        </pc:sldMkLst>
        <pc:spChg chg="mod">
          <ac:chgData name="Henriette Trollvik" userId="97edcc9e-c38f-4bb9-9d15-f64baec7c54a" providerId="ADAL" clId="{364BA1E8-7FD4-4946-9305-64570010BA95}" dt="2022-05-19T12:40:53.002" v="2811" actId="1076"/>
          <ac:spMkLst>
            <pc:docMk/>
            <pc:sldMk cId="3222209545" sldId="264"/>
            <ac:spMk id="2" creationId="{F10AA9EF-47BF-0896-3F3C-B75C84D6FB8E}"/>
          </ac:spMkLst>
        </pc:spChg>
        <pc:spChg chg="mod">
          <ac:chgData name="Henriette Trollvik" userId="97edcc9e-c38f-4bb9-9d15-f64baec7c54a" providerId="ADAL" clId="{364BA1E8-7FD4-4946-9305-64570010BA95}" dt="2022-05-21T18:40:26.684" v="3264" actId="20577"/>
          <ac:spMkLst>
            <pc:docMk/>
            <pc:sldMk cId="3222209545" sldId="264"/>
            <ac:spMk id="3" creationId="{8B50C905-1AD3-B722-A31C-55644B7978D1}"/>
          </ac:spMkLst>
        </pc:spChg>
        <pc:spChg chg="add del">
          <ac:chgData name="Henriette Trollvik" userId="97edcc9e-c38f-4bb9-9d15-f64baec7c54a" providerId="ADAL" clId="{364BA1E8-7FD4-4946-9305-64570010BA95}" dt="2022-05-18T18:06:02.360" v="105" actId="478"/>
          <ac:spMkLst>
            <pc:docMk/>
            <pc:sldMk cId="3222209545" sldId="264"/>
            <ac:spMk id="4" creationId="{029A5759-2E3A-2CB1-FE51-84DCF85F8F50}"/>
          </ac:spMkLst>
        </pc:spChg>
        <pc:spChg chg="add del">
          <ac:chgData name="Henriette Trollvik" userId="97edcc9e-c38f-4bb9-9d15-f64baec7c54a" providerId="ADAL" clId="{364BA1E8-7FD4-4946-9305-64570010BA95}" dt="2022-05-18T18:06:18.418" v="107" actId="478"/>
          <ac:spMkLst>
            <pc:docMk/>
            <pc:sldMk cId="3222209545" sldId="264"/>
            <ac:spMk id="6" creationId="{47A8D757-C328-D5F7-87B0-F5CAB4D59C0C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7" creationId="{655873BE-01D0-2256-6F2F-E89195FC04FB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8" creationId="{F03A6985-D44E-2AF3-84C8-95D60767B752}"/>
          </ac:spMkLst>
        </pc:spChg>
        <pc:spChg chg="mod">
          <ac:chgData name="Henriette Trollvik" userId="97edcc9e-c38f-4bb9-9d15-f64baec7c54a" providerId="ADAL" clId="{364BA1E8-7FD4-4946-9305-64570010BA95}" dt="2022-05-19T12:40:45.912" v="2809" actId="113"/>
          <ac:spMkLst>
            <pc:docMk/>
            <pc:sldMk cId="3222209545" sldId="264"/>
            <ac:spMk id="16" creationId="{E2512814-BE42-F141-290E-724CC4F17C56}"/>
          </ac:spMkLst>
        </pc:spChg>
        <pc:spChg chg="mod">
          <ac:chgData name="Henriette Trollvik" userId="97edcc9e-c38f-4bb9-9d15-f64baec7c54a" providerId="ADAL" clId="{364BA1E8-7FD4-4946-9305-64570010BA95}" dt="2022-05-19T15:07:46.205" v="3202" actId="20577"/>
          <ac:spMkLst>
            <pc:docMk/>
            <pc:sldMk cId="3222209545" sldId="264"/>
            <ac:spMk id="18" creationId="{C5B8902E-0B23-8AFD-E82C-5977CF3A0AB8}"/>
          </ac:spMkLst>
        </pc:spChg>
        <pc:spChg chg="mod">
          <ac:chgData name="Henriette Trollvik" userId="97edcc9e-c38f-4bb9-9d15-f64baec7c54a" providerId="ADAL" clId="{364BA1E8-7FD4-4946-9305-64570010BA95}" dt="2022-05-18T20:18:02.896" v="690" actId="207"/>
          <ac:spMkLst>
            <pc:docMk/>
            <pc:sldMk cId="3222209545" sldId="264"/>
            <ac:spMk id="21" creationId="{15563FD0-D3B0-CEA9-FFE8-0C3FC673151E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22" creationId="{81C66CAF-ECF1-0C14-FE16-FB6425777CA6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23" creationId="{E1716538-BEC2-CDFD-FCCE-D58D147FECC1}"/>
          </ac:spMkLst>
        </pc:spChg>
        <pc:spChg chg="add del mod">
          <ac:chgData name="Henriette Trollvik" userId="97edcc9e-c38f-4bb9-9d15-f64baec7c54a" providerId="ADAL" clId="{364BA1E8-7FD4-4946-9305-64570010BA95}" dt="2022-05-18T19:27:54.938" v="173" actId="478"/>
          <ac:spMkLst>
            <pc:docMk/>
            <pc:sldMk cId="3222209545" sldId="264"/>
            <ac:spMk id="24" creationId="{42D0E139-8D7A-5026-E85D-D9069236D744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25" creationId="{1C7F2290-2D6F-479A-920B-810C69DC6E8F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26" creationId="{602B045B-BB6A-AE85-59F9-3FE81D74E9B4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27" creationId="{B11482CF-D372-8531-AA7B-7D089D5B2792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28" creationId="{A30FCCA9-6E80-E35E-78F1-FF9244C811E9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29" creationId="{DD9D5C23-B980-C016-C76E-6A9C1514D926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30" creationId="{A6DDE3E1-486C-8651-2C5D-A29376E5E363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31" creationId="{E98C4C78-04BA-8B61-FB13-72FD49B5101C}"/>
          </ac:spMkLst>
        </pc:spChg>
        <pc:spChg chg="add del mod or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32" creationId="{7BBF4DA6-F7F4-B6EC-F798-1268A37A7560}"/>
          </ac:spMkLst>
        </pc:spChg>
        <pc:spChg chg="add del mod ord">
          <ac:chgData name="Henriette Trollvik" userId="97edcc9e-c38f-4bb9-9d15-f64baec7c54a" providerId="ADAL" clId="{364BA1E8-7FD4-4946-9305-64570010BA95}" dt="2022-05-18T19:40:10.802" v="366" actId="478"/>
          <ac:spMkLst>
            <pc:docMk/>
            <pc:sldMk cId="3222209545" sldId="264"/>
            <ac:spMk id="33" creationId="{F652F18B-152A-4A45-527B-32530723EC0E}"/>
          </ac:spMkLst>
        </pc:spChg>
        <pc:spChg chg="add mod">
          <ac:chgData name="Henriette Trollvik" userId="97edcc9e-c38f-4bb9-9d15-f64baec7c54a" providerId="ADAL" clId="{364BA1E8-7FD4-4946-9305-64570010BA95}" dt="2022-05-18T19:29:44.089" v="202" actId="571"/>
          <ac:spMkLst>
            <pc:docMk/>
            <pc:sldMk cId="3222209545" sldId="264"/>
            <ac:spMk id="34" creationId="{1AC65AD4-49A4-28E4-A493-DB3E322CE999}"/>
          </ac:spMkLst>
        </pc:spChg>
        <pc:spChg chg="add mod">
          <ac:chgData name="Henriette Trollvik" userId="97edcc9e-c38f-4bb9-9d15-f64baec7c54a" providerId="ADAL" clId="{364BA1E8-7FD4-4946-9305-64570010BA95}" dt="2022-05-18T19:29:44.089" v="202" actId="571"/>
          <ac:spMkLst>
            <pc:docMk/>
            <pc:sldMk cId="3222209545" sldId="264"/>
            <ac:spMk id="35" creationId="{7ABCC180-FDE4-2D40-69A7-B38C60698C76}"/>
          </ac:spMkLst>
        </pc:spChg>
        <pc:spChg chg="add mod">
          <ac:chgData name="Henriette Trollvik" userId="97edcc9e-c38f-4bb9-9d15-f64baec7c54a" providerId="ADAL" clId="{364BA1E8-7FD4-4946-9305-64570010BA95}" dt="2022-05-18T19:29:44.089" v="202" actId="571"/>
          <ac:spMkLst>
            <pc:docMk/>
            <pc:sldMk cId="3222209545" sldId="264"/>
            <ac:spMk id="36" creationId="{EED97509-2678-D673-058F-5B1DED471589}"/>
          </ac:spMkLst>
        </pc:spChg>
        <pc:spChg chg="add mod">
          <ac:chgData name="Henriette Trollvik" userId="97edcc9e-c38f-4bb9-9d15-f64baec7c54a" providerId="ADAL" clId="{364BA1E8-7FD4-4946-9305-64570010BA95}" dt="2022-05-18T19:29:44.089" v="202" actId="571"/>
          <ac:spMkLst>
            <pc:docMk/>
            <pc:sldMk cId="3222209545" sldId="264"/>
            <ac:spMk id="37" creationId="{EA8907F0-B2B3-89BA-30E2-615E05E7DD6F}"/>
          </ac:spMkLst>
        </pc:spChg>
        <pc:spChg chg="add mod">
          <ac:chgData name="Henriette Trollvik" userId="97edcc9e-c38f-4bb9-9d15-f64baec7c54a" providerId="ADAL" clId="{364BA1E8-7FD4-4946-9305-64570010BA95}" dt="2022-05-18T19:29:44.089" v="202" actId="571"/>
          <ac:spMkLst>
            <pc:docMk/>
            <pc:sldMk cId="3222209545" sldId="264"/>
            <ac:spMk id="38" creationId="{36AFEF63-1662-7DC1-9338-99CA725806FA}"/>
          </ac:spMkLst>
        </pc:spChg>
        <pc:spChg chg="add mod">
          <ac:chgData name="Henriette Trollvik" userId="97edcc9e-c38f-4bb9-9d15-f64baec7c54a" providerId="ADAL" clId="{364BA1E8-7FD4-4946-9305-64570010BA95}" dt="2022-05-18T19:29:44.089" v="202" actId="571"/>
          <ac:spMkLst>
            <pc:docMk/>
            <pc:sldMk cId="3222209545" sldId="264"/>
            <ac:spMk id="39" creationId="{75669EB3-8E93-1BA6-99D9-BF070844F3BE}"/>
          </ac:spMkLst>
        </pc:spChg>
        <pc:spChg chg="add mod">
          <ac:chgData name="Henriette Trollvik" userId="97edcc9e-c38f-4bb9-9d15-f64baec7c54a" providerId="ADAL" clId="{364BA1E8-7FD4-4946-9305-64570010BA95}" dt="2022-05-18T19:29:44.089" v="202" actId="571"/>
          <ac:spMkLst>
            <pc:docMk/>
            <pc:sldMk cId="3222209545" sldId="264"/>
            <ac:spMk id="40" creationId="{9951BBA6-71E2-06FB-BCAB-8836C2AF365F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41" creationId="{C56DD1B7-65C6-4F1F-417E-9E88A9102CA3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42" creationId="{CCD6EA82-E0F8-5167-CB54-BF1E64B253A6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43" creationId="{F9EA998C-DC6D-2B55-3C93-618B329F3B50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44" creationId="{33E1E7B9-3957-09EB-DFB2-915159E6100D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45" creationId="{692A70AF-4B68-5EA5-332B-1D46F57C5B60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46" creationId="{1F52978E-F50B-0E33-BB36-F77ED8EF143A}"/>
          </ac:spMkLst>
        </pc:spChg>
        <pc:spChg chg="add del mod">
          <ac:chgData name="Henriette Trollvik" userId="97edcc9e-c38f-4bb9-9d15-f64baec7c54a" providerId="ADAL" clId="{364BA1E8-7FD4-4946-9305-64570010BA95}" dt="2022-05-18T19:40:04.329" v="365" actId="478"/>
          <ac:spMkLst>
            <pc:docMk/>
            <pc:sldMk cId="3222209545" sldId="264"/>
            <ac:spMk id="47" creationId="{B1807B90-CADE-F0DE-50BA-461F21A61772}"/>
          </ac:spMkLst>
        </pc:spChg>
        <pc:spChg chg="add del mod">
          <ac:chgData name="Henriette Trollvik" userId="97edcc9e-c38f-4bb9-9d15-f64baec7c54a" providerId="ADAL" clId="{364BA1E8-7FD4-4946-9305-64570010BA95}" dt="2022-05-18T19:40:10.802" v="366" actId="478"/>
          <ac:spMkLst>
            <pc:docMk/>
            <pc:sldMk cId="3222209545" sldId="264"/>
            <ac:spMk id="48" creationId="{32C52AE4-1309-B71D-39D1-7A6D2B0F0462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49" creationId="{99EF7B22-C852-04CC-1B20-B2680D62B7F1}"/>
          </ac:spMkLst>
        </pc:spChg>
        <pc:spChg chg="add del mod">
          <ac:chgData name="Henriette Trollvik" userId="97edcc9e-c38f-4bb9-9d15-f64baec7c54a" providerId="ADAL" clId="{364BA1E8-7FD4-4946-9305-64570010BA95}" dt="2022-05-18T19:40:10.802" v="366" actId="478"/>
          <ac:spMkLst>
            <pc:docMk/>
            <pc:sldMk cId="3222209545" sldId="264"/>
            <ac:spMk id="50" creationId="{D869705C-2D12-F541-EDD1-EFC844FB3DC7}"/>
          </ac:spMkLst>
        </pc:spChg>
        <pc:spChg chg="add del mod">
          <ac:chgData name="Henriette Trollvik" userId="97edcc9e-c38f-4bb9-9d15-f64baec7c54a" providerId="ADAL" clId="{364BA1E8-7FD4-4946-9305-64570010BA95}" dt="2022-05-18T19:40:10.802" v="366" actId="478"/>
          <ac:spMkLst>
            <pc:docMk/>
            <pc:sldMk cId="3222209545" sldId="264"/>
            <ac:spMk id="51" creationId="{F54FC470-5C3D-4750-841A-276D59E8BCE5}"/>
          </ac:spMkLst>
        </pc:spChg>
        <pc:spChg chg="add del mod">
          <ac:chgData name="Henriette Trollvik" userId="97edcc9e-c38f-4bb9-9d15-f64baec7c54a" providerId="ADAL" clId="{364BA1E8-7FD4-4946-9305-64570010BA95}" dt="2022-05-18T19:40:10.802" v="366" actId="478"/>
          <ac:spMkLst>
            <pc:docMk/>
            <pc:sldMk cId="3222209545" sldId="264"/>
            <ac:spMk id="52" creationId="{746704AD-1F8C-19E6-719B-A46C62566F56}"/>
          </ac:spMkLst>
        </pc:spChg>
        <pc:spChg chg="add del mod ord">
          <ac:chgData name="Henriette Trollvik" userId="97edcc9e-c38f-4bb9-9d15-f64baec7c54a" providerId="ADAL" clId="{364BA1E8-7FD4-4946-9305-64570010BA95}" dt="2022-05-19T11:11:45.003" v="2221" actId="478"/>
          <ac:spMkLst>
            <pc:docMk/>
            <pc:sldMk cId="3222209545" sldId="264"/>
            <ac:spMk id="53" creationId="{0473A3F7-4064-B8DB-074E-B2DA87554593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54" creationId="{49FA5A3E-06C2-75EB-FE5B-E8945AFC3B77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55" creationId="{99C9D1C4-11DC-3126-3FE0-656F5D345E79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56" creationId="{20FE157C-6359-F2FF-B45D-2C72C9AEAF3D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57" creationId="{0000EBDE-8C47-76B9-7B8F-5A8B211B5819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58" creationId="{90ADFD20-ED95-8851-035B-1740CAD9D37F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59" creationId="{F852E681-4980-108F-2637-E644B714129C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60" creationId="{073B87FF-974C-89C4-B26B-02C6A3FE0742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61" creationId="{719D99C9-6553-BB7D-DC70-F285B78F6EFE}"/>
          </ac:spMkLst>
        </pc:spChg>
        <pc:spChg chg="add del mod or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62" creationId="{0CE92588-0C19-A0E2-398E-73FE2C65F4E9}"/>
          </ac:spMkLst>
        </pc:spChg>
        <pc:spChg chg="add del mod">
          <ac:chgData name="Henriette Trollvik" userId="97edcc9e-c38f-4bb9-9d15-f64baec7c54a" providerId="ADAL" clId="{364BA1E8-7FD4-4946-9305-64570010BA95}" dt="2022-05-18T19:43:00.146" v="412"/>
          <ac:spMkLst>
            <pc:docMk/>
            <pc:sldMk cId="3222209545" sldId="264"/>
            <ac:spMk id="63" creationId="{475F9D81-4158-F3FD-29ED-D4DBB6CDC909}"/>
          </ac:spMkLst>
        </pc:spChg>
        <pc:spChg chg="add del mod">
          <ac:chgData name="Henriette Trollvik" userId="97edcc9e-c38f-4bb9-9d15-f64baec7c54a" providerId="ADAL" clId="{364BA1E8-7FD4-4946-9305-64570010BA95}" dt="2022-05-18T19:50:44.254" v="522" actId="478"/>
          <ac:spMkLst>
            <pc:docMk/>
            <pc:sldMk cId="3222209545" sldId="264"/>
            <ac:spMk id="64" creationId="{1C45C904-D7DE-FFF6-5A11-2E55D5ACC750}"/>
          </ac:spMkLst>
        </pc:spChg>
        <pc:spChg chg="add del mod">
          <ac:chgData name="Henriette Trollvik" userId="97edcc9e-c38f-4bb9-9d15-f64baec7c54a" providerId="ADAL" clId="{364BA1E8-7FD4-4946-9305-64570010BA95}" dt="2022-05-18T19:45:25.272" v="460"/>
          <ac:spMkLst>
            <pc:docMk/>
            <pc:sldMk cId="3222209545" sldId="264"/>
            <ac:spMk id="65" creationId="{7D9A4E39-A1A9-8E0D-33AA-DA9C5F8F12E0}"/>
          </ac:spMkLst>
        </pc:spChg>
        <pc:spChg chg="add del mod">
          <ac:chgData name="Henriette Trollvik" userId="97edcc9e-c38f-4bb9-9d15-f64baec7c54a" providerId="ADAL" clId="{364BA1E8-7FD4-4946-9305-64570010BA95}" dt="2022-05-18T19:45:24.838" v="458"/>
          <ac:spMkLst>
            <pc:docMk/>
            <pc:sldMk cId="3222209545" sldId="264"/>
            <ac:spMk id="66" creationId="{5741A675-4263-1F42-FBB2-FDA8B4A1F1BC}"/>
          </ac:spMkLst>
        </pc:spChg>
        <pc:spChg chg="add del mod">
          <ac:chgData name="Henriette Trollvik" userId="97edcc9e-c38f-4bb9-9d15-f64baec7c54a" providerId="ADAL" clId="{364BA1E8-7FD4-4946-9305-64570010BA95}" dt="2022-05-18T19:45:23.983" v="454"/>
          <ac:spMkLst>
            <pc:docMk/>
            <pc:sldMk cId="3222209545" sldId="264"/>
            <ac:spMk id="67" creationId="{BEEDB90A-CF52-C856-831F-02F4E47AD2E4}"/>
          </ac:spMkLst>
        </pc:spChg>
        <pc:spChg chg="add del mod">
          <ac:chgData name="Henriette Trollvik" userId="97edcc9e-c38f-4bb9-9d15-f64baec7c54a" providerId="ADAL" clId="{364BA1E8-7FD4-4946-9305-64570010BA95}" dt="2022-05-18T19:45:58.730" v="465"/>
          <ac:spMkLst>
            <pc:docMk/>
            <pc:sldMk cId="3222209545" sldId="264"/>
            <ac:spMk id="68" creationId="{F3677E3F-8726-A516-42F4-136FFCBA6792}"/>
          </ac:spMkLst>
        </pc:spChg>
        <pc:spChg chg="add del mo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69" creationId="{B5FAB77B-8792-AFBE-D44E-0FFDAA9CAD2C}"/>
          </ac:spMkLst>
        </pc:spChg>
        <pc:spChg chg="add del mod">
          <ac:chgData name="Henriette Trollvik" userId="97edcc9e-c38f-4bb9-9d15-f64baec7c54a" providerId="ADAL" clId="{364BA1E8-7FD4-4946-9305-64570010BA95}" dt="2022-05-18T19:46:29.310" v="476" actId="21"/>
          <ac:spMkLst>
            <pc:docMk/>
            <pc:sldMk cId="3222209545" sldId="264"/>
            <ac:spMk id="70" creationId="{1A93F563-BEDC-5090-0054-BA9F8EE5D6AD}"/>
          </ac:spMkLst>
        </pc:spChg>
        <pc:spChg chg="add del mod">
          <ac:chgData name="Henriette Trollvik" userId="97edcc9e-c38f-4bb9-9d15-f64baec7c54a" providerId="ADAL" clId="{364BA1E8-7FD4-4946-9305-64570010BA95}" dt="2022-05-18T19:46:28.106" v="475"/>
          <ac:spMkLst>
            <pc:docMk/>
            <pc:sldMk cId="3222209545" sldId="264"/>
            <ac:spMk id="71" creationId="{DEEA48C8-76CD-A0AF-364F-129040DF3D9C}"/>
          </ac:spMkLst>
        </pc:spChg>
        <pc:spChg chg="add del mo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72" creationId="{5EE46C9B-5D75-C43E-3709-FE378D4B78A4}"/>
          </ac:spMkLst>
        </pc:spChg>
        <pc:spChg chg="add del mo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73" creationId="{52F25301-C169-BC06-3653-C68DA432EACB}"/>
          </ac:spMkLst>
        </pc:spChg>
        <pc:spChg chg="add del mo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74" creationId="{A3A258CE-2999-C679-DE2C-B2CDC620EB3E}"/>
          </ac:spMkLst>
        </pc:spChg>
        <pc:spChg chg="add del mo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75" creationId="{E47FB0AF-8776-7931-9D74-94C5727D953F}"/>
          </ac:spMkLst>
        </pc:spChg>
        <pc:spChg chg="add del mo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76" creationId="{08A9C5FD-CA97-5C11-841E-5B0761B00211}"/>
          </ac:spMkLst>
        </pc:spChg>
        <pc:spChg chg="add del mo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77" creationId="{66908BF7-7C4D-06BF-2464-CEF1E0B99006}"/>
          </ac:spMkLst>
        </pc:spChg>
        <pc:spChg chg="add del mod">
          <ac:chgData name="Henriette Trollvik" userId="97edcc9e-c38f-4bb9-9d15-f64baec7c54a" providerId="ADAL" clId="{364BA1E8-7FD4-4946-9305-64570010BA95}" dt="2022-05-19T11:11:10.497" v="2214" actId="478"/>
          <ac:spMkLst>
            <pc:docMk/>
            <pc:sldMk cId="3222209545" sldId="264"/>
            <ac:spMk id="78" creationId="{B9F2A440-2671-6400-EEC8-70B19D60F7F9}"/>
          </ac:spMkLst>
        </pc:spChg>
        <pc:spChg chg="add del mod">
          <ac:chgData name="Henriette Trollvik" userId="97edcc9e-c38f-4bb9-9d15-f64baec7c54a" providerId="ADAL" clId="{364BA1E8-7FD4-4946-9305-64570010BA95}" dt="2022-05-19T11:11:22.693" v="2216" actId="478"/>
          <ac:spMkLst>
            <pc:docMk/>
            <pc:sldMk cId="3222209545" sldId="264"/>
            <ac:spMk id="79" creationId="{2C4437AF-1D09-1FAA-DFF5-ECD7FB4314C0}"/>
          </ac:spMkLst>
        </pc:spChg>
        <pc:spChg chg="add del mod ord">
          <ac:chgData name="Henriette Trollvik" userId="97edcc9e-c38f-4bb9-9d15-f64baec7c54a" providerId="ADAL" clId="{364BA1E8-7FD4-4946-9305-64570010BA95}" dt="2022-05-19T11:11:22.693" v="2216" actId="478"/>
          <ac:spMkLst>
            <pc:docMk/>
            <pc:sldMk cId="3222209545" sldId="264"/>
            <ac:spMk id="80" creationId="{D430A83B-C088-AF89-8B5A-7AD7D14067FE}"/>
          </ac:spMkLst>
        </pc:spChg>
        <pc:spChg chg="add del mod ord">
          <ac:chgData name="Henriette Trollvik" userId="97edcc9e-c38f-4bb9-9d15-f64baec7c54a" providerId="ADAL" clId="{364BA1E8-7FD4-4946-9305-64570010BA95}" dt="2022-05-19T11:11:40.013" v="2218" actId="478"/>
          <ac:spMkLst>
            <pc:docMk/>
            <pc:sldMk cId="3222209545" sldId="264"/>
            <ac:spMk id="81" creationId="{721B0D35-455D-62C2-27A0-ADACCB65C110}"/>
          </ac:spMkLst>
        </pc:spChg>
        <pc:spChg chg="add del mod ord">
          <ac:chgData name="Henriette Trollvik" userId="97edcc9e-c38f-4bb9-9d15-f64baec7c54a" providerId="ADAL" clId="{364BA1E8-7FD4-4946-9305-64570010BA95}" dt="2022-05-19T11:11:42.018" v="2219" actId="478"/>
          <ac:spMkLst>
            <pc:docMk/>
            <pc:sldMk cId="3222209545" sldId="264"/>
            <ac:spMk id="82" creationId="{E0D422A0-C6AF-F195-7FFD-A53087ECEF64}"/>
          </ac:spMkLst>
        </pc:spChg>
        <pc:spChg chg="add del mod">
          <ac:chgData name="Henriette Trollvik" userId="97edcc9e-c38f-4bb9-9d15-f64baec7c54a" providerId="ADAL" clId="{364BA1E8-7FD4-4946-9305-64570010BA95}" dt="2022-05-18T19:49:58.670" v="517"/>
          <ac:spMkLst>
            <pc:docMk/>
            <pc:sldMk cId="3222209545" sldId="264"/>
            <ac:spMk id="83" creationId="{26DDCDDB-47F1-16B8-A385-2188D62DEEC5}"/>
          </ac:spMkLst>
        </pc:spChg>
        <pc:spChg chg="add del mod">
          <ac:chgData name="Henriette Trollvik" userId="97edcc9e-c38f-4bb9-9d15-f64baec7c54a" providerId="ADAL" clId="{364BA1E8-7FD4-4946-9305-64570010BA95}" dt="2022-05-19T11:11:22.693" v="2216" actId="478"/>
          <ac:spMkLst>
            <pc:docMk/>
            <pc:sldMk cId="3222209545" sldId="264"/>
            <ac:spMk id="84" creationId="{D8A58B9C-F01D-C946-6CCC-2ADAE6C2D5F8}"/>
          </ac:spMkLst>
        </pc:spChg>
        <pc:spChg chg="add del mod">
          <ac:chgData name="Henriette Trollvik" userId="97edcc9e-c38f-4bb9-9d15-f64baec7c54a" providerId="ADAL" clId="{364BA1E8-7FD4-4946-9305-64570010BA95}" dt="2022-05-18T20:57:55.561" v="737"/>
          <ac:spMkLst>
            <pc:docMk/>
            <pc:sldMk cId="3222209545" sldId="264"/>
            <ac:spMk id="87" creationId="{EF3FB4F3-755C-B1B0-61EB-744B64C94BFC}"/>
          </ac:spMkLst>
        </pc:spChg>
        <pc:spChg chg="add del mod">
          <ac:chgData name="Henriette Trollvik" userId="97edcc9e-c38f-4bb9-9d15-f64baec7c54a" providerId="ADAL" clId="{364BA1E8-7FD4-4946-9305-64570010BA95}" dt="2022-05-18T19:56:21.582" v="562" actId="11529"/>
          <ac:spMkLst>
            <pc:docMk/>
            <pc:sldMk cId="3222209545" sldId="264"/>
            <ac:spMk id="99" creationId="{BA5E3325-C784-1ACE-BB06-434C54AA5AC8}"/>
          </ac:spMkLst>
        </pc:spChg>
        <pc:spChg chg="add del mod">
          <ac:chgData name="Henriette Trollvik" userId="97edcc9e-c38f-4bb9-9d15-f64baec7c54a" providerId="ADAL" clId="{364BA1E8-7FD4-4946-9305-64570010BA95}" dt="2022-05-18T20:01:02.556" v="603"/>
          <ac:spMkLst>
            <pc:docMk/>
            <pc:sldMk cId="3222209545" sldId="264"/>
            <ac:spMk id="125" creationId="{EC24CE0D-B74E-B233-67C1-A7354F573D6E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26" creationId="{4F0D1F9A-D8A6-20DD-245B-E1692621DFA6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27" creationId="{60542A83-C49F-50B2-6E2F-81D340A64BBE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28" creationId="{40AD6C89-4976-9E09-494D-53D31ACDD745}"/>
          </ac:spMkLst>
        </pc:spChg>
        <pc:spChg chg="add del">
          <ac:chgData name="Henriette Trollvik" userId="97edcc9e-c38f-4bb9-9d15-f64baec7c54a" providerId="ADAL" clId="{364BA1E8-7FD4-4946-9305-64570010BA95}" dt="2022-05-19T08:41:17.710" v="2016" actId="478"/>
          <ac:spMkLst>
            <pc:docMk/>
            <pc:sldMk cId="3222209545" sldId="264"/>
            <ac:spMk id="138" creationId="{E83F3A76-84B9-5277-C494-39325D011ED6}"/>
          </ac:spMkLst>
        </pc:spChg>
        <pc:spChg chg="add del mod">
          <ac:chgData name="Henriette Trollvik" userId="97edcc9e-c38f-4bb9-9d15-f64baec7c54a" providerId="ADAL" clId="{364BA1E8-7FD4-4946-9305-64570010BA95}" dt="2022-05-19T11:18:35.964" v="2303" actId="478"/>
          <ac:spMkLst>
            <pc:docMk/>
            <pc:sldMk cId="3222209545" sldId="264"/>
            <ac:spMk id="139" creationId="{D6DC2B4C-DED0-7529-5657-0409F8B53F48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0" creationId="{7BD60ED4-FA97-09F2-6D49-786422050A04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1" creationId="{DFEF099B-FDCC-CD6B-A841-E34B2ACD7FA4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2" creationId="{D3A869BA-74AA-2D74-5334-E9CAE164DBF3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3" creationId="{80A91D60-6F52-77A0-56CC-E72CE51E9D79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4" creationId="{9D77D6E8-A65F-046D-1CA2-A987D7FE6070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5" creationId="{DFC86ADE-1F6A-B06C-F838-0195F7593C64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6" creationId="{99211501-7261-4828-120B-A8E23FBA9709}"/>
          </ac:spMkLst>
        </pc:spChg>
        <pc:spChg chg="add mod or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7" creationId="{49551800-92FE-5DA6-7056-22D4C34C1AB2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8" creationId="{09022752-B902-F983-F9AA-3554778DE109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49" creationId="{C0AB3D0A-4E08-48BA-6278-7482D43FEED2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50" creationId="{A8AC4052-33DD-1E21-1FD7-893EBEB123AA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51" creationId="{C3BE9F5F-B930-0767-4242-933AE4A87A35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52" creationId="{4C8C823E-2E58-238F-D2B2-6CD11296DD59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53" creationId="{0A92C16F-7F6E-07B1-7F4C-CDE6198A916F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54" creationId="{865DC821-A286-E4EB-B0EF-E788D7693A16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55" creationId="{72023930-55CC-ECAE-0801-8296B9788BBE}"/>
          </ac:spMkLst>
        </pc:spChg>
        <pc:spChg chg="add mod">
          <ac:chgData name="Henriette Trollvik" userId="97edcc9e-c38f-4bb9-9d15-f64baec7c54a" providerId="ADAL" clId="{364BA1E8-7FD4-4946-9305-64570010BA95}" dt="2022-05-19T12:40:59.827" v="2812" actId="1076"/>
          <ac:spMkLst>
            <pc:docMk/>
            <pc:sldMk cId="3222209545" sldId="264"/>
            <ac:spMk id="156" creationId="{6FB3FF14-D7C7-AD68-EC71-E8C8ADDE8A3A}"/>
          </ac:spMkLst>
        </pc:spChg>
        <pc:grpChg chg="mod">
          <ac:chgData name="Henriette Trollvik" userId="97edcc9e-c38f-4bb9-9d15-f64baec7c54a" providerId="ADAL" clId="{364BA1E8-7FD4-4946-9305-64570010BA95}" dt="2022-05-19T08:23:28.293" v="1558"/>
          <ac:grpSpMkLst>
            <pc:docMk/>
            <pc:sldMk cId="3222209545" sldId="264"/>
            <ac:grpSpMk id="136" creationId="{A1305BED-AF36-1DD2-2EC9-FE87EA47172B}"/>
          </ac:grpSpMkLst>
        </pc:grpChg>
        <pc:picChg chg="mod">
          <ac:chgData name="Henriette Trollvik" userId="97edcc9e-c38f-4bb9-9d15-f64baec7c54a" providerId="ADAL" clId="{364BA1E8-7FD4-4946-9305-64570010BA95}" dt="2022-05-19T12:40:30.128" v="2806" actId="1076"/>
          <ac:picMkLst>
            <pc:docMk/>
            <pc:sldMk cId="3222209545" sldId="264"/>
            <ac:picMk id="15" creationId="{22496300-A1C2-7B97-5083-A25F9ABC5529}"/>
          </ac:picMkLst>
        </pc:picChg>
        <pc:inkChg chg="add del">
          <ac:chgData name="Henriette Trollvik" userId="97edcc9e-c38f-4bb9-9d15-f64baec7c54a" providerId="ADAL" clId="{364BA1E8-7FD4-4946-9305-64570010BA95}" dt="2022-05-19T11:11:10.497" v="2214" actId="478"/>
          <ac:inkMkLst>
            <pc:docMk/>
            <pc:sldMk cId="3222209545" sldId="264"/>
            <ac:inkMk id="129" creationId="{2E6D26EC-2955-D9D5-DCEC-2392BB11C1D3}"/>
          </ac:inkMkLst>
        </pc:inkChg>
        <pc:inkChg chg="add del">
          <ac:chgData name="Henriette Trollvik" userId="97edcc9e-c38f-4bb9-9d15-f64baec7c54a" providerId="ADAL" clId="{364BA1E8-7FD4-4946-9305-64570010BA95}" dt="2022-05-19T11:11:10.497" v="2214" actId="478"/>
          <ac:inkMkLst>
            <pc:docMk/>
            <pc:sldMk cId="3222209545" sldId="264"/>
            <ac:inkMk id="130" creationId="{B67536A2-5602-2CFD-6EE9-ECD2AF974049}"/>
          </ac:inkMkLst>
        </pc:inkChg>
        <pc:inkChg chg="add del">
          <ac:chgData name="Henriette Trollvik" userId="97edcc9e-c38f-4bb9-9d15-f64baec7c54a" providerId="ADAL" clId="{364BA1E8-7FD4-4946-9305-64570010BA95}" dt="2022-05-19T08:23:02.543" v="1552" actId="9405"/>
          <ac:inkMkLst>
            <pc:docMk/>
            <pc:sldMk cId="3222209545" sldId="264"/>
            <ac:inkMk id="131" creationId="{6B7A2BB1-7B43-D5BB-4057-9839FE007469}"/>
          </ac:inkMkLst>
        </pc:inkChg>
        <pc:inkChg chg="add del">
          <ac:chgData name="Henriette Trollvik" userId="97edcc9e-c38f-4bb9-9d15-f64baec7c54a" providerId="ADAL" clId="{364BA1E8-7FD4-4946-9305-64570010BA95}" dt="2022-05-19T08:23:02.025" v="1551" actId="9405"/>
          <ac:inkMkLst>
            <pc:docMk/>
            <pc:sldMk cId="3222209545" sldId="264"/>
            <ac:inkMk id="132" creationId="{5F9A841E-CCA6-C546-496D-413E4A2D830A}"/>
          </ac:inkMkLst>
        </pc:inkChg>
        <pc:inkChg chg="add mod">
          <ac:chgData name="Henriette Trollvik" userId="97edcc9e-c38f-4bb9-9d15-f64baec7c54a" providerId="ADAL" clId="{364BA1E8-7FD4-4946-9305-64570010BA95}" dt="2022-05-19T12:40:59.827" v="2812" actId="1076"/>
          <ac:inkMkLst>
            <pc:docMk/>
            <pc:sldMk cId="3222209545" sldId="264"/>
            <ac:inkMk id="133" creationId="{8619B267-824D-E682-EE9D-6F394CE6E5ED}"/>
          </ac:inkMkLst>
        </pc:inkChg>
        <pc:inkChg chg="add mod">
          <ac:chgData name="Henriette Trollvik" userId="97edcc9e-c38f-4bb9-9d15-f64baec7c54a" providerId="ADAL" clId="{364BA1E8-7FD4-4946-9305-64570010BA95}" dt="2022-05-19T12:40:59.827" v="2812" actId="1076"/>
          <ac:inkMkLst>
            <pc:docMk/>
            <pc:sldMk cId="3222209545" sldId="264"/>
            <ac:inkMk id="134" creationId="{FC827BF9-B6B9-4183-DDA5-8AF3E8CF048D}"/>
          </ac:inkMkLst>
        </pc:inkChg>
        <pc:inkChg chg="add del mod">
          <ac:chgData name="Henriette Trollvik" userId="97edcc9e-c38f-4bb9-9d15-f64baec7c54a" providerId="ADAL" clId="{364BA1E8-7FD4-4946-9305-64570010BA95}" dt="2022-05-19T08:23:28.293" v="1558"/>
          <ac:inkMkLst>
            <pc:docMk/>
            <pc:sldMk cId="3222209545" sldId="264"/>
            <ac:inkMk id="135" creationId="{E80517E2-93BA-55EB-A307-76F5F9BAF277}"/>
          </ac:inkMkLst>
        </pc:inkChg>
        <pc:inkChg chg="add del">
          <ac:chgData name="Henriette Trollvik" userId="97edcc9e-c38f-4bb9-9d15-f64baec7c54a" providerId="ADAL" clId="{364BA1E8-7FD4-4946-9305-64570010BA95}" dt="2022-05-19T08:23:34.071" v="1560" actId="9405"/>
          <ac:inkMkLst>
            <pc:docMk/>
            <pc:sldMk cId="3222209545" sldId="264"/>
            <ac:inkMk id="137" creationId="{ACE2E398-60FA-2DA3-7F57-16D9740C6376}"/>
          </ac:inkMkLst>
        </pc:inkChg>
        <pc:cxnChg chg="add mod">
          <ac:chgData name="Henriette Trollvik" userId="97edcc9e-c38f-4bb9-9d15-f64baec7c54a" providerId="ADAL" clId="{364BA1E8-7FD4-4946-9305-64570010BA95}" dt="2022-05-19T12:40:59.827" v="2812" actId="1076"/>
          <ac:cxnSpMkLst>
            <pc:docMk/>
            <pc:sldMk cId="3222209545" sldId="264"/>
            <ac:cxnSpMk id="86" creationId="{BF88B95A-3C09-FEC7-BF81-9279D7393B2F}"/>
          </ac:cxnSpMkLst>
        </pc:cxnChg>
        <pc:cxnChg chg="add mod">
          <ac:chgData name="Henriette Trollvik" userId="97edcc9e-c38f-4bb9-9d15-f64baec7c54a" providerId="ADAL" clId="{364BA1E8-7FD4-4946-9305-64570010BA95}" dt="2022-05-19T12:40:59.827" v="2812" actId="1076"/>
          <ac:cxnSpMkLst>
            <pc:docMk/>
            <pc:sldMk cId="3222209545" sldId="264"/>
            <ac:cxnSpMk id="89" creationId="{4A723887-09A8-7D09-518B-C1257A795463}"/>
          </ac:cxnSpMkLst>
        </pc:cxnChg>
        <pc:cxnChg chg="add mod ord">
          <ac:chgData name="Henriette Trollvik" userId="97edcc9e-c38f-4bb9-9d15-f64baec7c54a" providerId="ADAL" clId="{364BA1E8-7FD4-4946-9305-64570010BA95}" dt="2022-05-19T12:40:59.827" v="2812" actId="1076"/>
          <ac:cxnSpMkLst>
            <pc:docMk/>
            <pc:sldMk cId="3222209545" sldId="264"/>
            <ac:cxnSpMk id="92" creationId="{1C029192-B65C-5BF3-61BD-2A09CA83B308}"/>
          </ac:cxnSpMkLst>
        </pc:cxnChg>
        <pc:cxnChg chg="add del">
          <ac:chgData name="Henriette Trollvik" userId="97edcc9e-c38f-4bb9-9d15-f64baec7c54a" providerId="ADAL" clId="{364BA1E8-7FD4-4946-9305-64570010BA95}" dt="2022-05-18T19:54:27.486" v="546" actId="11529"/>
          <ac:cxnSpMkLst>
            <pc:docMk/>
            <pc:sldMk cId="3222209545" sldId="264"/>
            <ac:cxnSpMk id="94" creationId="{9A2A1195-0FE5-2550-F36A-2F085ADD033F}"/>
          </ac:cxnSpMkLst>
        </pc:cxnChg>
        <pc:cxnChg chg="add mod">
          <ac:chgData name="Henriette Trollvik" userId="97edcc9e-c38f-4bb9-9d15-f64baec7c54a" providerId="ADAL" clId="{364BA1E8-7FD4-4946-9305-64570010BA95}" dt="2022-05-19T12:40:59.827" v="2812" actId="1076"/>
          <ac:cxnSpMkLst>
            <pc:docMk/>
            <pc:sldMk cId="3222209545" sldId="264"/>
            <ac:cxnSpMk id="98" creationId="{2C19713C-4B2E-3108-FFBC-C69D38DFDFDB}"/>
          </ac:cxnSpMkLst>
        </pc:cxnChg>
        <pc:cxnChg chg="add del">
          <ac:chgData name="Henriette Trollvik" userId="97edcc9e-c38f-4bb9-9d15-f64baec7c54a" providerId="ADAL" clId="{364BA1E8-7FD4-4946-9305-64570010BA95}" dt="2022-05-18T19:56:30.650" v="564" actId="11529"/>
          <ac:cxnSpMkLst>
            <pc:docMk/>
            <pc:sldMk cId="3222209545" sldId="264"/>
            <ac:cxnSpMk id="101" creationId="{EBE48AF0-0AE4-D256-F8B6-631892A83C87}"/>
          </ac:cxnSpMkLst>
        </pc:cxnChg>
        <pc:cxnChg chg="add mod ord">
          <ac:chgData name="Henriette Trollvik" userId="97edcc9e-c38f-4bb9-9d15-f64baec7c54a" providerId="ADAL" clId="{364BA1E8-7FD4-4946-9305-64570010BA95}" dt="2022-05-19T12:40:59.827" v="2812" actId="1076"/>
          <ac:cxnSpMkLst>
            <pc:docMk/>
            <pc:sldMk cId="3222209545" sldId="264"/>
            <ac:cxnSpMk id="103" creationId="{66A206E9-D3BD-5999-6626-3654B9517626}"/>
          </ac:cxnSpMkLst>
        </pc:cxnChg>
      </pc:sldChg>
      <pc:sldChg chg="modSp add mod">
        <pc:chgData name="Henriette Trollvik" userId="97edcc9e-c38f-4bb9-9d15-f64baec7c54a" providerId="ADAL" clId="{364BA1E8-7FD4-4946-9305-64570010BA95}" dt="2022-05-21T18:56:36.948" v="3298" actId="20577"/>
        <pc:sldMkLst>
          <pc:docMk/>
          <pc:sldMk cId="3687040788" sldId="269"/>
        </pc:sldMkLst>
        <pc:spChg chg="mod">
          <ac:chgData name="Henriette Trollvik" userId="97edcc9e-c38f-4bb9-9d15-f64baec7c54a" providerId="ADAL" clId="{364BA1E8-7FD4-4946-9305-64570010BA95}" dt="2022-05-21T18:56:36.948" v="3298" actId="20577"/>
          <ac:spMkLst>
            <pc:docMk/>
            <pc:sldMk cId="3687040788" sldId="269"/>
            <ac:spMk id="3" creationId="{99520350-DD71-2E18-01AF-C504668DD3FE}"/>
          </ac:spMkLst>
        </pc:spChg>
        <pc:spChg chg="mod">
          <ac:chgData name="Henriette Trollvik" userId="97edcc9e-c38f-4bb9-9d15-f64baec7c54a" providerId="ADAL" clId="{364BA1E8-7FD4-4946-9305-64570010BA95}" dt="2022-05-20T16:18:41.887" v="3212" actId="14100"/>
          <ac:spMkLst>
            <pc:docMk/>
            <pc:sldMk cId="3687040788" sldId="269"/>
            <ac:spMk id="5" creationId="{BDB45888-B53F-C01C-DDAB-159DCB85F73F}"/>
          </ac:spMkLst>
        </pc:spChg>
        <pc:picChg chg="mod">
          <ac:chgData name="Henriette Trollvik" userId="97edcc9e-c38f-4bb9-9d15-f64baec7c54a" providerId="ADAL" clId="{364BA1E8-7FD4-4946-9305-64570010BA95}" dt="2022-05-20T16:18:43.815" v="3213" actId="1076"/>
          <ac:picMkLst>
            <pc:docMk/>
            <pc:sldMk cId="3687040788" sldId="269"/>
            <ac:picMk id="7" creationId="{11FCCC9A-DC8D-97AF-0ADF-3F005E117C3E}"/>
          </ac:picMkLst>
        </pc:picChg>
      </pc:sldChg>
      <pc:sldChg chg="addSp delSp modSp add del mod ord modNotesTx">
        <pc:chgData name="Henriette Trollvik" userId="97edcc9e-c38f-4bb9-9d15-f64baec7c54a" providerId="ADAL" clId="{364BA1E8-7FD4-4946-9305-64570010BA95}" dt="2022-05-19T14:26:18.161" v="3062" actId="47"/>
        <pc:sldMkLst>
          <pc:docMk/>
          <pc:sldMk cId="514351557" sldId="270"/>
        </pc:sldMkLst>
        <pc:spChg chg="add del mod">
          <ac:chgData name="Henriette Trollvik" userId="97edcc9e-c38f-4bb9-9d15-f64baec7c54a" providerId="ADAL" clId="{364BA1E8-7FD4-4946-9305-64570010BA95}" dt="2022-05-19T10:40:58.188" v="2129" actId="478"/>
          <ac:spMkLst>
            <pc:docMk/>
            <pc:sldMk cId="514351557" sldId="270"/>
            <ac:spMk id="5" creationId="{FEBB7233-D022-2E05-1237-C7405070921C}"/>
          </ac:spMkLst>
        </pc:spChg>
        <pc:spChg chg="mod">
          <ac:chgData name="Henriette Trollvik" userId="97edcc9e-c38f-4bb9-9d15-f64baec7c54a" providerId="ADAL" clId="{364BA1E8-7FD4-4946-9305-64570010BA95}" dt="2022-05-19T14:23:18.611" v="3024" actId="1076"/>
          <ac:spMkLst>
            <pc:docMk/>
            <pc:sldMk cId="514351557" sldId="270"/>
            <ac:spMk id="7" creationId="{A82A2002-391A-9171-F7EE-4F4A885CD3EB}"/>
          </ac:spMkLst>
        </pc:spChg>
        <pc:spChg chg="del">
          <ac:chgData name="Henriette Trollvik" userId="97edcc9e-c38f-4bb9-9d15-f64baec7c54a" providerId="ADAL" clId="{364BA1E8-7FD4-4946-9305-64570010BA95}" dt="2022-05-19T10:41:33.986" v="2135" actId="478"/>
          <ac:spMkLst>
            <pc:docMk/>
            <pc:sldMk cId="514351557" sldId="270"/>
            <ac:spMk id="8" creationId="{4276DE0A-2F0D-AB3E-6124-DD29235D0F3B}"/>
          </ac:spMkLst>
        </pc:spChg>
        <pc:spChg chg="add mod">
          <ac:chgData name="Henriette Trollvik" userId="97edcc9e-c38f-4bb9-9d15-f64baec7c54a" providerId="ADAL" clId="{364BA1E8-7FD4-4946-9305-64570010BA95}" dt="2022-05-19T12:33:42.594" v="2753" actId="1076"/>
          <ac:spMkLst>
            <pc:docMk/>
            <pc:sldMk cId="514351557" sldId="270"/>
            <ac:spMk id="13" creationId="{3D1BFAC1-BFDC-B44D-66D1-DA482DFD3832}"/>
          </ac:spMkLst>
        </pc:spChg>
        <pc:spChg chg="add del mod">
          <ac:chgData name="Henriette Trollvik" userId="97edcc9e-c38f-4bb9-9d15-f64baec7c54a" providerId="ADAL" clId="{364BA1E8-7FD4-4946-9305-64570010BA95}" dt="2022-05-19T10:44:26.358" v="2173" actId="478"/>
          <ac:spMkLst>
            <pc:docMk/>
            <pc:sldMk cId="514351557" sldId="270"/>
            <ac:spMk id="14" creationId="{9FC79B0E-0F20-11CC-AB69-559823B31BCB}"/>
          </ac:spMkLst>
        </pc:spChg>
        <pc:spChg chg="del">
          <ac:chgData name="Henriette Trollvik" userId="97edcc9e-c38f-4bb9-9d15-f64baec7c54a" providerId="ADAL" clId="{364BA1E8-7FD4-4946-9305-64570010BA95}" dt="2022-05-19T10:41:44.456" v="2139" actId="478"/>
          <ac:spMkLst>
            <pc:docMk/>
            <pc:sldMk cId="514351557" sldId="270"/>
            <ac:spMk id="23" creationId="{44E656B9-B77F-5F58-58B1-C13B21AA5A77}"/>
          </ac:spMkLst>
        </pc:spChg>
        <pc:spChg chg="add mod">
          <ac:chgData name="Henriette Trollvik" userId="97edcc9e-c38f-4bb9-9d15-f64baec7c54a" providerId="ADAL" clId="{364BA1E8-7FD4-4946-9305-64570010BA95}" dt="2022-05-19T12:33:57.239" v="2756" actId="1076"/>
          <ac:spMkLst>
            <pc:docMk/>
            <pc:sldMk cId="514351557" sldId="270"/>
            <ac:spMk id="39" creationId="{BFBE8D0A-DBAD-9718-58DC-176B0C2190B8}"/>
          </ac:spMkLst>
        </pc:spChg>
        <pc:spChg chg="add mod">
          <ac:chgData name="Henriette Trollvik" userId="97edcc9e-c38f-4bb9-9d15-f64baec7c54a" providerId="ADAL" clId="{364BA1E8-7FD4-4946-9305-64570010BA95}" dt="2022-05-19T12:33:57.239" v="2756" actId="1076"/>
          <ac:spMkLst>
            <pc:docMk/>
            <pc:sldMk cId="514351557" sldId="270"/>
            <ac:spMk id="43" creationId="{2C5CC5EB-72CA-8B21-0838-8AF4F6EE5EAA}"/>
          </ac:spMkLst>
        </pc:spChg>
        <pc:spChg chg="add mod">
          <ac:chgData name="Henriette Trollvik" userId="97edcc9e-c38f-4bb9-9d15-f64baec7c54a" providerId="ADAL" clId="{364BA1E8-7FD4-4946-9305-64570010BA95}" dt="2022-05-19T12:33:57.239" v="2756" actId="1076"/>
          <ac:spMkLst>
            <pc:docMk/>
            <pc:sldMk cId="514351557" sldId="270"/>
            <ac:spMk id="44" creationId="{2EA93FF6-C2E9-68C9-23D7-204D41782235}"/>
          </ac:spMkLst>
        </pc:spChg>
        <pc:spChg chg="add mod">
          <ac:chgData name="Henriette Trollvik" userId="97edcc9e-c38f-4bb9-9d15-f64baec7c54a" providerId="ADAL" clId="{364BA1E8-7FD4-4946-9305-64570010BA95}" dt="2022-05-19T12:33:57.239" v="2756" actId="1076"/>
          <ac:spMkLst>
            <pc:docMk/>
            <pc:sldMk cId="514351557" sldId="270"/>
            <ac:spMk id="45" creationId="{35D19A49-2E1E-D536-6FCB-8F27B3680220}"/>
          </ac:spMkLst>
        </pc:spChg>
        <pc:spChg chg="add mod">
          <ac:chgData name="Henriette Trollvik" userId="97edcc9e-c38f-4bb9-9d15-f64baec7c54a" providerId="ADAL" clId="{364BA1E8-7FD4-4946-9305-64570010BA95}" dt="2022-05-19T14:23:13.900" v="3023" actId="1076"/>
          <ac:spMkLst>
            <pc:docMk/>
            <pc:sldMk cId="514351557" sldId="270"/>
            <ac:spMk id="46" creationId="{6B229ED2-0E13-D813-0842-AEEC43033966}"/>
          </ac:spMkLst>
        </pc:spChg>
        <pc:spChg chg="mod">
          <ac:chgData name="Henriette Trollvik" userId="97edcc9e-c38f-4bb9-9d15-f64baec7c54a" providerId="ADAL" clId="{364BA1E8-7FD4-4946-9305-64570010BA95}" dt="2022-05-19T07:58:57.102" v="1198"/>
          <ac:spMkLst>
            <pc:docMk/>
            <pc:sldMk cId="514351557" sldId="270"/>
            <ac:spMk id="61" creationId="{CA60E1B6-C858-B7D4-3CC2-CA11D90C269F}"/>
          </ac:spMkLst>
        </pc:spChg>
        <pc:spChg chg="mod">
          <ac:chgData name="Henriette Trollvik" userId="97edcc9e-c38f-4bb9-9d15-f64baec7c54a" providerId="ADAL" clId="{364BA1E8-7FD4-4946-9305-64570010BA95}" dt="2022-05-19T12:02:11.298" v="2416" actId="20577"/>
          <ac:spMkLst>
            <pc:docMk/>
            <pc:sldMk cId="514351557" sldId="270"/>
            <ac:spMk id="62" creationId="{CDFCC3BB-EAF3-3000-6298-18FE3A89ADD2}"/>
          </ac:spMkLst>
        </pc:spChg>
        <pc:picChg chg="add mod ord modCrop">
          <ac:chgData name="Henriette Trollvik" userId="97edcc9e-c38f-4bb9-9d15-f64baec7c54a" providerId="ADAL" clId="{364BA1E8-7FD4-4946-9305-64570010BA95}" dt="2022-05-19T12:42:26.147" v="2819" actId="1582"/>
          <ac:picMkLst>
            <pc:docMk/>
            <pc:sldMk cId="514351557" sldId="270"/>
            <ac:picMk id="3" creationId="{2E318F6B-A7B8-A839-84A9-71B66952A7B6}"/>
          </ac:picMkLst>
        </pc:picChg>
        <pc:picChg chg="del">
          <ac:chgData name="Henriette Trollvik" userId="97edcc9e-c38f-4bb9-9d15-f64baec7c54a" providerId="ADAL" clId="{364BA1E8-7FD4-4946-9305-64570010BA95}" dt="2022-05-19T10:40:53.135" v="2128" actId="478"/>
          <ac:picMkLst>
            <pc:docMk/>
            <pc:sldMk cId="514351557" sldId="270"/>
            <ac:picMk id="9" creationId="{F3DB4EB9-0946-36F4-6D5A-EBE258BC7C3F}"/>
          </ac:picMkLst>
        </pc:picChg>
        <pc:picChg chg="add del mod">
          <ac:chgData name="Henriette Trollvik" userId="97edcc9e-c38f-4bb9-9d15-f64baec7c54a" providerId="ADAL" clId="{364BA1E8-7FD4-4946-9305-64570010BA95}" dt="2022-05-19T10:42:33.229" v="2146" actId="478"/>
          <ac:picMkLst>
            <pc:docMk/>
            <pc:sldMk cId="514351557" sldId="270"/>
            <ac:picMk id="10" creationId="{E20A442D-55DE-7A6E-6C47-33A83DB839E8}"/>
          </ac:picMkLst>
        </pc:picChg>
        <pc:picChg chg="add mod modCrop">
          <ac:chgData name="Henriette Trollvik" userId="97edcc9e-c38f-4bb9-9d15-f64baec7c54a" providerId="ADAL" clId="{364BA1E8-7FD4-4946-9305-64570010BA95}" dt="2022-05-19T12:42:26.147" v="2819" actId="1582"/>
          <ac:picMkLst>
            <pc:docMk/>
            <pc:sldMk cId="514351557" sldId="270"/>
            <ac:picMk id="12" creationId="{3C03D8B6-FCA6-2C89-53BD-B3911A7D6263}"/>
          </ac:picMkLst>
        </pc:picChg>
        <pc:picChg chg="del mod">
          <ac:chgData name="Henriette Trollvik" userId="97edcc9e-c38f-4bb9-9d15-f64baec7c54a" providerId="ADAL" clId="{364BA1E8-7FD4-4946-9305-64570010BA95}" dt="2022-05-19T10:41:41.931" v="2138" actId="478"/>
          <ac:picMkLst>
            <pc:docMk/>
            <pc:sldMk cId="514351557" sldId="270"/>
            <ac:picMk id="38" creationId="{EFA5726B-44F3-99B4-F98B-2909D3146CC9}"/>
          </ac:picMkLst>
        </pc:picChg>
        <pc:picChg chg="mod">
          <ac:chgData name="Henriette Trollvik" userId="97edcc9e-c38f-4bb9-9d15-f64baec7c54a" providerId="ADAL" clId="{364BA1E8-7FD4-4946-9305-64570010BA95}" dt="2022-05-19T12:31:05.350" v="2727" actId="1076"/>
          <ac:picMkLst>
            <pc:docMk/>
            <pc:sldMk cId="514351557" sldId="270"/>
            <ac:picMk id="57" creationId="{5A6B2E57-2F48-9B4D-58D5-09453696F968}"/>
          </ac:picMkLst>
        </pc:picChg>
        <pc:cxnChg chg="add mod">
          <ac:chgData name="Henriette Trollvik" userId="97edcc9e-c38f-4bb9-9d15-f64baec7c54a" providerId="ADAL" clId="{364BA1E8-7FD4-4946-9305-64570010BA95}" dt="2022-05-19T12:33:42.594" v="2753" actId="1076"/>
          <ac:cxnSpMkLst>
            <pc:docMk/>
            <pc:sldMk cId="514351557" sldId="270"/>
            <ac:cxnSpMk id="16" creationId="{10DC3546-7E82-ADF7-813E-C6CF14529DF2}"/>
          </ac:cxnSpMkLst>
        </pc:cxnChg>
        <pc:cxnChg chg="add mod">
          <ac:chgData name="Henriette Trollvik" userId="97edcc9e-c38f-4bb9-9d15-f64baec7c54a" providerId="ADAL" clId="{364BA1E8-7FD4-4946-9305-64570010BA95}" dt="2022-05-19T14:23:57.870" v="3035" actId="693"/>
          <ac:cxnSpMkLst>
            <pc:docMk/>
            <pc:sldMk cId="514351557" sldId="270"/>
            <ac:cxnSpMk id="22" creationId="{60EAE688-615E-C0D1-0740-166D06C34892}"/>
          </ac:cxnSpMkLst>
        </pc:cxnChg>
        <pc:cxnChg chg="del">
          <ac:chgData name="Henriette Trollvik" userId="97edcc9e-c38f-4bb9-9d15-f64baec7c54a" providerId="ADAL" clId="{364BA1E8-7FD4-4946-9305-64570010BA95}" dt="2022-05-19T10:41:38.379" v="2136" actId="478"/>
          <ac:cxnSpMkLst>
            <pc:docMk/>
            <pc:sldMk cId="514351557" sldId="270"/>
            <ac:cxnSpMk id="29" creationId="{09FACBAA-CF85-103E-7D6D-06A9E690FD65}"/>
          </ac:cxnSpMkLst>
        </pc:cxnChg>
        <pc:cxnChg chg="add mod">
          <ac:chgData name="Henriette Trollvik" userId="97edcc9e-c38f-4bb9-9d15-f64baec7c54a" providerId="ADAL" clId="{364BA1E8-7FD4-4946-9305-64570010BA95}" dt="2022-05-19T12:33:42.594" v="2753" actId="1076"/>
          <ac:cxnSpMkLst>
            <pc:docMk/>
            <pc:sldMk cId="514351557" sldId="270"/>
            <ac:cxnSpMk id="32" creationId="{FAC6958B-4668-DCAD-8A76-EFEE25A62319}"/>
          </ac:cxnSpMkLst>
        </pc:cxnChg>
        <pc:cxnChg chg="add mod">
          <ac:chgData name="Henriette Trollvik" userId="97edcc9e-c38f-4bb9-9d15-f64baec7c54a" providerId="ADAL" clId="{364BA1E8-7FD4-4946-9305-64570010BA95}" dt="2022-05-19T12:33:42.594" v="2753" actId="1076"/>
          <ac:cxnSpMkLst>
            <pc:docMk/>
            <pc:sldMk cId="514351557" sldId="270"/>
            <ac:cxnSpMk id="33" creationId="{73A3F01B-5B1B-274D-5D72-575B94F3F227}"/>
          </ac:cxnSpMkLst>
        </pc:cxnChg>
        <pc:cxnChg chg="add mod">
          <ac:chgData name="Henriette Trollvik" userId="97edcc9e-c38f-4bb9-9d15-f64baec7c54a" providerId="ADAL" clId="{364BA1E8-7FD4-4946-9305-64570010BA95}" dt="2022-05-19T12:33:42.594" v="2753" actId="1076"/>
          <ac:cxnSpMkLst>
            <pc:docMk/>
            <pc:sldMk cId="514351557" sldId="270"/>
            <ac:cxnSpMk id="37" creationId="{BBE3ECAD-F249-3316-652E-50E985383620}"/>
          </ac:cxnSpMkLst>
        </pc:cxnChg>
        <pc:cxnChg chg="add mod">
          <ac:chgData name="Henriette Trollvik" userId="97edcc9e-c38f-4bb9-9d15-f64baec7c54a" providerId="ADAL" clId="{364BA1E8-7FD4-4946-9305-64570010BA95}" dt="2022-05-19T12:33:57.239" v="2756" actId="1076"/>
          <ac:cxnSpMkLst>
            <pc:docMk/>
            <pc:sldMk cId="514351557" sldId="270"/>
            <ac:cxnSpMk id="40" creationId="{85E36841-88D6-17B3-3A80-466C0ED6336D}"/>
          </ac:cxnSpMkLst>
        </pc:cxnChg>
        <pc:cxnChg chg="add mod">
          <ac:chgData name="Henriette Trollvik" userId="97edcc9e-c38f-4bb9-9d15-f64baec7c54a" providerId="ADAL" clId="{364BA1E8-7FD4-4946-9305-64570010BA95}" dt="2022-05-19T12:33:57.239" v="2756" actId="1076"/>
          <ac:cxnSpMkLst>
            <pc:docMk/>
            <pc:sldMk cId="514351557" sldId="270"/>
            <ac:cxnSpMk id="41" creationId="{3604FAEB-8364-C107-57D9-F16C0F280B98}"/>
          </ac:cxnSpMkLst>
        </pc:cxnChg>
        <pc:cxnChg chg="add mod">
          <ac:chgData name="Henriette Trollvik" userId="97edcc9e-c38f-4bb9-9d15-f64baec7c54a" providerId="ADAL" clId="{364BA1E8-7FD4-4946-9305-64570010BA95}" dt="2022-05-19T12:33:57.239" v="2756" actId="1076"/>
          <ac:cxnSpMkLst>
            <pc:docMk/>
            <pc:sldMk cId="514351557" sldId="270"/>
            <ac:cxnSpMk id="42" creationId="{103CAEC7-A25A-D859-6B69-F104CEB5088E}"/>
          </ac:cxnSpMkLst>
        </pc:cxnChg>
        <pc:cxnChg chg="add mod">
          <ac:chgData name="Henriette Trollvik" userId="97edcc9e-c38f-4bb9-9d15-f64baec7c54a" providerId="ADAL" clId="{364BA1E8-7FD4-4946-9305-64570010BA95}" dt="2022-05-19T14:23:57.870" v="3035" actId="693"/>
          <ac:cxnSpMkLst>
            <pc:docMk/>
            <pc:sldMk cId="514351557" sldId="270"/>
            <ac:cxnSpMk id="48" creationId="{A54E16CD-8DF3-06C0-7D85-17605874915C}"/>
          </ac:cxnSpMkLst>
        </pc:cxnChg>
        <pc:cxnChg chg="add del mod">
          <ac:chgData name="Henriette Trollvik" userId="97edcc9e-c38f-4bb9-9d15-f64baec7c54a" providerId="ADAL" clId="{364BA1E8-7FD4-4946-9305-64570010BA95}" dt="2022-05-19T14:24:08.094" v="3039"/>
          <ac:cxnSpMkLst>
            <pc:docMk/>
            <pc:sldMk cId="514351557" sldId="270"/>
            <ac:cxnSpMk id="51" creationId="{9538D0A4-B404-485F-BFFE-576C6A36EF05}"/>
          </ac:cxnSpMkLst>
        </pc:cxnChg>
        <pc:cxnChg chg="add mod">
          <ac:chgData name="Henriette Trollvik" userId="97edcc9e-c38f-4bb9-9d15-f64baec7c54a" providerId="ADAL" clId="{364BA1E8-7FD4-4946-9305-64570010BA95}" dt="2022-05-19T14:24:33.094" v="3047" actId="1076"/>
          <ac:cxnSpMkLst>
            <pc:docMk/>
            <pc:sldMk cId="514351557" sldId="270"/>
            <ac:cxnSpMk id="52" creationId="{8CD07307-78FC-C9B7-74D1-2FB860AA366C}"/>
          </ac:cxnSpMkLst>
        </pc:cxnChg>
        <pc:cxnChg chg="add mod">
          <ac:chgData name="Henriette Trollvik" userId="97edcc9e-c38f-4bb9-9d15-f64baec7c54a" providerId="ADAL" clId="{364BA1E8-7FD4-4946-9305-64570010BA95}" dt="2022-05-19T14:24:47.404" v="3051" actId="14100"/>
          <ac:cxnSpMkLst>
            <pc:docMk/>
            <pc:sldMk cId="514351557" sldId="270"/>
            <ac:cxnSpMk id="64" creationId="{E3DAB2D1-18E9-A447-8276-6210105C8B9A}"/>
          </ac:cxnSpMkLst>
        </pc:cxnChg>
      </pc:sldChg>
      <pc:sldChg chg="addSp delSp modSp add mod delAnim modAnim modNotesTx">
        <pc:chgData name="Henriette Trollvik" userId="97edcc9e-c38f-4bb9-9d15-f64baec7c54a" providerId="ADAL" clId="{364BA1E8-7FD4-4946-9305-64570010BA95}" dt="2022-05-21T18:42:47.102" v="3283"/>
        <pc:sldMkLst>
          <pc:docMk/>
          <pc:sldMk cId="1731561942" sldId="272"/>
        </pc:sldMkLst>
        <pc:spChg chg="add del mod">
          <ac:chgData name="Henriette Trollvik" userId="97edcc9e-c38f-4bb9-9d15-f64baec7c54a" providerId="ADAL" clId="{364BA1E8-7FD4-4946-9305-64570010BA95}" dt="2022-05-19T12:09:54.774" v="2576" actId="21"/>
          <ac:spMkLst>
            <pc:docMk/>
            <pc:sldMk cId="1731561942" sldId="272"/>
            <ac:spMk id="12" creationId="{5DA68126-CD55-30E8-7A6B-3CEBF88E1EEA}"/>
          </ac:spMkLst>
        </pc:spChg>
        <pc:spChg chg="mod">
          <ac:chgData name="Henriette Trollvik" userId="97edcc9e-c38f-4bb9-9d15-f64baec7c54a" providerId="ADAL" clId="{364BA1E8-7FD4-4946-9305-64570010BA95}" dt="2022-05-19T08:03:18.351" v="1226" actId="20577"/>
          <ac:spMkLst>
            <pc:docMk/>
            <pc:sldMk cId="1731561942" sldId="272"/>
            <ac:spMk id="20" creationId="{242CF964-7E79-4C77-EBFE-C1DD35817A37}"/>
          </ac:spMkLst>
        </pc:spChg>
        <pc:spChg chg="mod">
          <ac:chgData name="Henriette Trollvik" userId="97edcc9e-c38f-4bb9-9d15-f64baec7c54a" providerId="ADAL" clId="{364BA1E8-7FD4-4946-9305-64570010BA95}" dt="2022-05-19T15:08:06.891" v="3208" actId="20577"/>
          <ac:spMkLst>
            <pc:docMk/>
            <pc:sldMk cId="1731561942" sldId="272"/>
            <ac:spMk id="22" creationId="{C10A6753-7A52-3A3E-1555-C143AF107F44}"/>
          </ac:spMkLst>
        </pc:spChg>
        <pc:spChg chg="mod">
          <ac:chgData name="Henriette Trollvik" userId="97edcc9e-c38f-4bb9-9d15-f64baec7c54a" providerId="ADAL" clId="{364BA1E8-7FD4-4946-9305-64570010BA95}" dt="2022-05-19T07:09:26.184" v="823"/>
          <ac:spMkLst>
            <pc:docMk/>
            <pc:sldMk cId="1731561942" sldId="272"/>
            <ac:spMk id="25" creationId="{4C99245A-86A9-E076-8D98-39D187788332}"/>
          </ac:spMkLst>
        </pc:spChg>
        <pc:spChg chg="add del mod">
          <ac:chgData name="Henriette Trollvik" userId="97edcc9e-c38f-4bb9-9d15-f64baec7c54a" providerId="ADAL" clId="{364BA1E8-7FD4-4946-9305-64570010BA95}" dt="2022-05-19T12:09:54.774" v="2576" actId="21"/>
          <ac:spMkLst>
            <pc:docMk/>
            <pc:sldMk cId="1731561942" sldId="272"/>
            <ac:spMk id="36" creationId="{EA6BE342-F2CF-CE80-1E0E-507584572F9D}"/>
          </ac:spMkLst>
        </pc:spChg>
        <pc:spChg chg="add del mod">
          <ac:chgData name="Henriette Trollvik" userId="97edcc9e-c38f-4bb9-9d15-f64baec7c54a" providerId="ADAL" clId="{364BA1E8-7FD4-4946-9305-64570010BA95}" dt="2022-05-19T12:09:54.774" v="2576" actId="21"/>
          <ac:spMkLst>
            <pc:docMk/>
            <pc:sldMk cId="1731561942" sldId="272"/>
            <ac:spMk id="37" creationId="{6C1D6D1F-29CF-2B8D-C08E-6583D881D585}"/>
          </ac:spMkLst>
        </pc:spChg>
        <pc:spChg chg="add del mod">
          <ac:chgData name="Henriette Trollvik" userId="97edcc9e-c38f-4bb9-9d15-f64baec7c54a" providerId="ADAL" clId="{364BA1E8-7FD4-4946-9305-64570010BA95}" dt="2022-05-19T12:09:54.774" v="2576" actId="21"/>
          <ac:spMkLst>
            <pc:docMk/>
            <pc:sldMk cId="1731561942" sldId="272"/>
            <ac:spMk id="38" creationId="{C61063DD-F6E7-4FF9-CF13-09D5674C5CFC}"/>
          </ac:spMkLst>
        </pc:spChg>
        <pc:spChg chg="add del">
          <ac:chgData name="Henriette Trollvik" userId="97edcc9e-c38f-4bb9-9d15-f64baec7c54a" providerId="ADAL" clId="{364BA1E8-7FD4-4946-9305-64570010BA95}" dt="2022-05-19T12:09:41.434" v="2574" actId="478"/>
          <ac:spMkLst>
            <pc:docMk/>
            <pc:sldMk cId="1731561942" sldId="272"/>
            <ac:spMk id="39" creationId="{29D8C590-42C0-5EFE-1BB8-999A1C9E4F16}"/>
          </ac:spMkLst>
        </pc:spChg>
        <pc:picChg chg="add del mod">
          <ac:chgData name="Henriette Trollvik" userId="97edcc9e-c38f-4bb9-9d15-f64baec7c54a" providerId="ADAL" clId="{364BA1E8-7FD4-4946-9305-64570010BA95}" dt="2022-05-19T07:55:08.921" v="1172" actId="478"/>
          <ac:picMkLst>
            <pc:docMk/>
            <pc:sldMk cId="1731561942" sldId="272"/>
            <ac:picMk id="4" creationId="{91E57CB1-B375-3A42-B1E8-55BA24AAE428}"/>
          </ac:picMkLst>
        </pc:picChg>
        <pc:picChg chg="add mod">
          <ac:chgData name="Henriette Trollvik" userId="97edcc9e-c38f-4bb9-9d15-f64baec7c54a" providerId="ADAL" clId="{364BA1E8-7FD4-4946-9305-64570010BA95}" dt="2022-05-21T18:42:37.437" v="3281" actId="1582"/>
          <ac:picMkLst>
            <pc:docMk/>
            <pc:sldMk cId="1731561942" sldId="272"/>
            <ac:picMk id="4" creationId="{B0726D96-9FA4-9E66-FB27-1E73DDCF85CC}"/>
          </ac:picMkLst>
        </pc:picChg>
        <pc:picChg chg="mod">
          <ac:chgData name="Henriette Trollvik" userId="97edcc9e-c38f-4bb9-9d15-f64baec7c54a" providerId="ADAL" clId="{364BA1E8-7FD4-4946-9305-64570010BA95}" dt="2022-05-21T18:42:37.437" v="3281" actId="1582"/>
          <ac:picMkLst>
            <pc:docMk/>
            <pc:sldMk cId="1731561942" sldId="272"/>
            <ac:picMk id="6" creationId="{4BDDA065-EF66-31E3-4667-1C9FFB07D365}"/>
          </ac:picMkLst>
        </pc:picChg>
        <pc:picChg chg="add del mod">
          <ac:chgData name="Henriette Trollvik" userId="97edcc9e-c38f-4bb9-9d15-f64baec7c54a" providerId="ADAL" clId="{364BA1E8-7FD4-4946-9305-64570010BA95}" dt="2022-05-19T07:57:05.859" v="1185" actId="478"/>
          <ac:picMkLst>
            <pc:docMk/>
            <pc:sldMk cId="1731561942" sldId="272"/>
            <ac:picMk id="7" creationId="{3A83BEA1-5047-F63B-B236-A5DEC3F1994C}"/>
          </ac:picMkLst>
        </pc:picChg>
        <pc:picChg chg="mod">
          <ac:chgData name="Henriette Trollvik" userId="97edcc9e-c38f-4bb9-9d15-f64baec7c54a" providerId="ADAL" clId="{364BA1E8-7FD4-4946-9305-64570010BA95}" dt="2022-05-21T18:42:37.437" v="3281" actId="1582"/>
          <ac:picMkLst>
            <pc:docMk/>
            <pc:sldMk cId="1731561942" sldId="272"/>
            <ac:picMk id="9" creationId="{77ADA378-2BAE-81C7-2ED5-34E938D55CAE}"/>
          </ac:picMkLst>
        </pc:picChg>
        <pc:picChg chg="add del mod">
          <ac:chgData name="Henriette Trollvik" userId="97edcc9e-c38f-4bb9-9d15-f64baec7c54a" providerId="ADAL" clId="{364BA1E8-7FD4-4946-9305-64570010BA95}" dt="2022-05-21T18:41:56.247" v="3272" actId="478"/>
          <ac:picMkLst>
            <pc:docMk/>
            <pc:sldMk cId="1731561942" sldId="272"/>
            <ac:picMk id="10" creationId="{0502E51B-91AD-7D08-4C74-8FB6F686CB44}"/>
          </ac:picMkLst>
        </pc:picChg>
        <pc:picChg chg="del mod">
          <ac:chgData name="Henriette Trollvik" userId="97edcc9e-c38f-4bb9-9d15-f64baec7c54a" providerId="ADAL" clId="{364BA1E8-7FD4-4946-9305-64570010BA95}" dt="2022-05-19T07:52:48.032" v="1161" actId="478"/>
          <ac:picMkLst>
            <pc:docMk/>
            <pc:sldMk cId="1731561942" sldId="272"/>
            <ac:picMk id="11" creationId="{66B8F258-3B60-3DF1-9C43-45FACC0F92F1}"/>
          </ac:picMkLst>
        </pc:picChg>
        <pc:cxnChg chg="add del mod">
          <ac:chgData name="Henriette Trollvik" userId="97edcc9e-c38f-4bb9-9d15-f64baec7c54a" providerId="ADAL" clId="{364BA1E8-7FD4-4946-9305-64570010BA95}" dt="2022-05-19T12:09:54.774" v="2576" actId="21"/>
          <ac:cxnSpMkLst>
            <pc:docMk/>
            <pc:sldMk cId="1731561942" sldId="272"/>
            <ac:cxnSpMk id="18" creationId="{647974FB-1FE1-536A-8BFE-EAF1D670CCAF}"/>
          </ac:cxnSpMkLst>
        </pc:cxnChg>
        <pc:cxnChg chg="add del mod">
          <ac:chgData name="Henriette Trollvik" userId="97edcc9e-c38f-4bb9-9d15-f64baec7c54a" providerId="ADAL" clId="{364BA1E8-7FD4-4946-9305-64570010BA95}" dt="2022-05-19T12:09:54.774" v="2576" actId="21"/>
          <ac:cxnSpMkLst>
            <pc:docMk/>
            <pc:sldMk cId="1731561942" sldId="272"/>
            <ac:cxnSpMk id="27" creationId="{3375DD82-4911-0A63-9BA5-55E8AF197B11}"/>
          </ac:cxnSpMkLst>
        </pc:cxnChg>
        <pc:cxnChg chg="add del mod">
          <ac:chgData name="Henriette Trollvik" userId="97edcc9e-c38f-4bb9-9d15-f64baec7c54a" providerId="ADAL" clId="{364BA1E8-7FD4-4946-9305-64570010BA95}" dt="2022-05-19T12:03:20.052" v="2432" actId="21"/>
          <ac:cxnSpMkLst>
            <pc:docMk/>
            <pc:sldMk cId="1731561942" sldId="272"/>
            <ac:cxnSpMk id="28" creationId="{B3A8019B-8772-D543-5DAA-87C5D3AFE2FC}"/>
          </ac:cxnSpMkLst>
        </pc:cxnChg>
        <pc:cxnChg chg="add del mod">
          <ac:chgData name="Henriette Trollvik" userId="97edcc9e-c38f-4bb9-9d15-f64baec7c54a" providerId="ADAL" clId="{364BA1E8-7FD4-4946-9305-64570010BA95}" dt="2022-05-19T12:09:54.774" v="2576" actId="21"/>
          <ac:cxnSpMkLst>
            <pc:docMk/>
            <pc:sldMk cId="1731561942" sldId="272"/>
            <ac:cxnSpMk id="31" creationId="{EE729545-0415-93C0-73E6-87C69506A071}"/>
          </ac:cxnSpMkLst>
        </pc:cxnChg>
      </pc:sldChg>
      <pc:sldChg chg="add del ord">
        <pc:chgData name="Henriette Trollvik" userId="97edcc9e-c38f-4bb9-9d15-f64baec7c54a" providerId="ADAL" clId="{364BA1E8-7FD4-4946-9305-64570010BA95}" dt="2022-05-18T15:44:34.624" v="19" actId="47"/>
        <pc:sldMkLst>
          <pc:docMk/>
          <pc:sldMk cId="595474921" sldId="276"/>
        </pc:sldMkLst>
      </pc:sldChg>
      <pc:sldChg chg="addSp delSp modSp add del mod ord modClrScheme delAnim chgLayout">
        <pc:chgData name="Henriette Trollvik" userId="97edcc9e-c38f-4bb9-9d15-f64baec7c54a" providerId="ADAL" clId="{364BA1E8-7FD4-4946-9305-64570010BA95}" dt="2022-05-19T13:53:51.944" v="2841" actId="2696"/>
        <pc:sldMkLst>
          <pc:docMk/>
          <pc:sldMk cId="1876331940" sldId="277"/>
        </pc:sldMkLst>
        <pc:spChg chg="mod ord">
          <ac:chgData name="Henriette Trollvik" userId="97edcc9e-c38f-4bb9-9d15-f64baec7c54a" providerId="ADAL" clId="{364BA1E8-7FD4-4946-9305-64570010BA95}" dt="2022-05-18T16:03:35.605" v="93" actId="700"/>
          <ac:spMkLst>
            <pc:docMk/>
            <pc:sldMk cId="1876331940" sldId="277"/>
            <ac:spMk id="2" creationId="{E3FE447A-B7BA-B067-843A-F496B044A06C}"/>
          </ac:spMkLst>
        </pc:spChg>
        <pc:spChg chg="mod ord">
          <ac:chgData name="Henriette Trollvik" userId="97edcc9e-c38f-4bb9-9d15-f64baec7c54a" providerId="ADAL" clId="{364BA1E8-7FD4-4946-9305-64570010BA95}" dt="2022-05-18T16:03:35.605" v="93" actId="700"/>
          <ac:spMkLst>
            <pc:docMk/>
            <pc:sldMk cId="1876331940" sldId="277"/>
            <ac:spMk id="3" creationId="{4908BF6A-8E62-5B9F-5294-4F25A0B76A4F}"/>
          </ac:spMkLst>
        </pc:spChg>
        <pc:spChg chg="add del mod ord">
          <ac:chgData name="Henriette Trollvik" userId="97edcc9e-c38f-4bb9-9d15-f64baec7c54a" providerId="ADAL" clId="{364BA1E8-7FD4-4946-9305-64570010BA95}" dt="2022-05-18T16:03:35.605" v="93" actId="700"/>
          <ac:spMkLst>
            <pc:docMk/>
            <pc:sldMk cId="1876331940" sldId="277"/>
            <ac:spMk id="6" creationId="{08615FEA-9529-A9C2-5C7A-E79EF1286324}"/>
          </ac:spMkLst>
        </pc:spChg>
        <pc:spChg chg="add del mod ord">
          <ac:chgData name="Henriette Trollvik" userId="97edcc9e-c38f-4bb9-9d15-f64baec7c54a" providerId="ADAL" clId="{364BA1E8-7FD4-4946-9305-64570010BA95}" dt="2022-05-18T16:03:48.131" v="94" actId="931"/>
          <ac:spMkLst>
            <pc:docMk/>
            <pc:sldMk cId="1876331940" sldId="277"/>
            <ac:spMk id="7" creationId="{E153E264-EDB8-2E9A-428A-CB12EDBF86B2}"/>
          </ac:spMkLst>
        </pc:spChg>
        <pc:spChg chg="add del mod ord">
          <ac:chgData name="Henriette Trollvik" userId="97edcc9e-c38f-4bb9-9d15-f64baec7c54a" providerId="ADAL" clId="{364BA1E8-7FD4-4946-9305-64570010BA95}" dt="2022-05-18T16:03:50.902" v="95" actId="478"/>
          <ac:spMkLst>
            <pc:docMk/>
            <pc:sldMk cId="1876331940" sldId="277"/>
            <ac:spMk id="10" creationId="{1982DB88-33AD-ADD8-1F82-93D02ADFE7EE}"/>
          </ac:spMkLst>
        </pc:spChg>
        <pc:spChg chg="mod">
          <ac:chgData name="Henriette Trollvik" userId="97edcc9e-c38f-4bb9-9d15-f64baec7c54a" providerId="ADAL" clId="{364BA1E8-7FD4-4946-9305-64570010BA95}" dt="2022-05-18T20:18:27.871" v="695" actId="207"/>
          <ac:spMkLst>
            <pc:docMk/>
            <pc:sldMk cId="1876331940" sldId="277"/>
            <ac:spMk id="18" creationId="{B6517766-325F-0FC5-2EB0-464F5DC95456}"/>
          </ac:spMkLst>
        </pc:spChg>
        <pc:spChg chg="del mod">
          <ac:chgData name="Henriette Trollvik" userId="97edcc9e-c38f-4bb9-9d15-f64baec7c54a" providerId="ADAL" clId="{364BA1E8-7FD4-4946-9305-64570010BA95}" dt="2022-05-18T15:44:20.303" v="5" actId="478"/>
          <ac:spMkLst>
            <pc:docMk/>
            <pc:sldMk cId="1876331940" sldId="277"/>
            <ac:spMk id="23" creationId="{19492AF0-B4E1-5CA7-25F5-EEF51C7DCC5E}"/>
          </ac:spMkLst>
        </pc:spChg>
        <pc:spChg chg="mod">
          <ac:chgData name="Henriette Trollvik" userId="97edcc9e-c38f-4bb9-9d15-f64baec7c54a" providerId="ADAL" clId="{364BA1E8-7FD4-4946-9305-64570010BA95}" dt="2022-05-18T15:44:44.731" v="49" actId="20577"/>
          <ac:spMkLst>
            <pc:docMk/>
            <pc:sldMk cId="1876331940" sldId="277"/>
            <ac:spMk id="24" creationId="{10CA7B36-A47D-EF03-965F-566B90055444}"/>
          </ac:spMkLst>
        </pc:spChg>
        <pc:picChg chg="del">
          <ac:chgData name="Henriette Trollvik" userId="97edcc9e-c38f-4bb9-9d15-f64baec7c54a" providerId="ADAL" clId="{364BA1E8-7FD4-4946-9305-64570010BA95}" dt="2022-05-18T15:44:15.187" v="3" actId="478"/>
          <ac:picMkLst>
            <pc:docMk/>
            <pc:sldMk cId="1876331940" sldId="277"/>
            <ac:picMk id="4" creationId="{7F307548-A052-9C6C-604E-FE84DCB0BB35}"/>
          </ac:picMkLst>
        </pc:picChg>
        <pc:picChg chg="add mod">
          <ac:chgData name="Henriette Trollvik" userId="97edcc9e-c38f-4bb9-9d15-f64baec7c54a" providerId="ADAL" clId="{364BA1E8-7FD4-4946-9305-64570010BA95}" dt="2022-05-19T07:26:54.006" v="1008" actId="1582"/>
          <ac:picMkLst>
            <pc:docMk/>
            <pc:sldMk cId="1876331940" sldId="277"/>
            <ac:picMk id="13" creationId="{D2CEA1E9-AB6F-0BE2-9E5D-73FA7E762EBB}"/>
          </ac:picMkLst>
        </pc:picChg>
      </pc:sldChg>
      <pc:sldChg chg="addSp delSp modSp add del mod modClrScheme chgLayout">
        <pc:chgData name="Henriette Trollvik" userId="97edcc9e-c38f-4bb9-9d15-f64baec7c54a" providerId="ADAL" clId="{364BA1E8-7FD4-4946-9305-64570010BA95}" dt="2022-05-19T13:53:51.944" v="2841" actId="2696"/>
        <pc:sldMkLst>
          <pc:docMk/>
          <pc:sldMk cId="267696058" sldId="278"/>
        </pc:sldMkLst>
        <pc:spChg chg="mod ord">
          <ac:chgData name="Henriette Trollvik" userId="97edcc9e-c38f-4bb9-9d15-f64baec7c54a" providerId="ADAL" clId="{364BA1E8-7FD4-4946-9305-64570010BA95}" dt="2022-05-18T15:45:06.520" v="58" actId="700"/>
          <ac:spMkLst>
            <pc:docMk/>
            <pc:sldMk cId="267696058" sldId="278"/>
            <ac:spMk id="2" creationId="{E3FE447A-B7BA-B067-843A-F496B044A06C}"/>
          </ac:spMkLst>
        </pc:spChg>
        <pc:spChg chg="mod ord">
          <ac:chgData name="Henriette Trollvik" userId="97edcc9e-c38f-4bb9-9d15-f64baec7c54a" providerId="ADAL" clId="{364BA1E8-7FD4-4946-9305-64570010BA95}" dt="2022-05-18T15:45:06.520" v="58" actId="700"/>
          <ac:spMkLst>
            <pc:docMk/>
            <pc:sldMk cId="267696058" sldId="278"/>
            <ac:spMk id="3" creationId="{4908BF6A-8E62-5B9F-5294-4F25A0B76A4F}"/>
          </ac:spMkLst>
        </pc:spChg>
        <pc:spChg chg="add mod ord">
          <ac:chgData name="Henriette Trollvik" userId="97edcc9e-c38f-4bb9-9d15-f64baec7c54a" providerId="ADAL" clId="{364BA1E8-7FD4-4946-9305-64570010BA95}" dt="2022-05-18T15:45:06.520" v="58" actId="700"/>
          <ac:spMkLst>
            <pc:docMk/>
            <pc:sldMk cId="267696058" sldId="278"/>
            <ac:spMk id="4" creationId="{80C78DEB-8528-D4AF-7164-1D79BCD40D40}"/>
          </ac:spMkLst>
        </pc:spChg>
        <pc:spChg chg="add mod ord">
          <ac:chgData name="Henriette Trollvik" userId="97edcc9e-c38f-4bb9-9d15-f64baec7c54a" providerId="ADAL" clId="{364BA1E8-7FD4-4946-9305-64570010BA95}" dt="2022-05-18T15:45:06.520" v="58" actId="700"/>
          <ac:spMkLst>
            <pc:docMk/>
            <pc:sldMk cId="267696058" sldId="278"/>
            <ac:spMk id="5" creationId="{F96F0BA8-FB9C-E69D-B880-8AF859514D56}"/>
          </ac:spMkLst>
        </pc:spChg>
        <pc:spChg chg="del mod ord">
          <ac:chgData name="Henriette Trollvik" userId="97edcc9e-c38f-4bb9-9d15-f64baec7c54a" providerId="ADAL" clId="{364BA1E8-7FD4-4946-9305-64570010BA95}" dt="2022-05-18T15:45:06.520" v="58" actId="700"/>
          <ac:spMkLst>
            <pc:docMk/>
            <pc:sldMk cId="267696058" sldId="278"/>
            <ac:spMk id="6" creationId="{08615FEA-9529-A9C2-5C7A-E79EF1286324}"/>
          </ac:spMkLst>
        </pc:spChg>
        <pc:spChg chg="mod">
          <ac:chgData name="Henriette Trollvik" userId="97edcc9e-c38f-4bb9-9d15-f64baec7c54a" providerId="ADAL" clId="{364BA1E8-7FD4-4946-9305-64570010BA95}" dt="2022-05-18T15:45:11.158" v="65" actId="20577"/>
          <ac:spMkLst>
            <pc:docMk/>
            <pc:sldMk cId="267696058" sldId="278"/>
            <ac:spMk id="24" creationId="{10CA7B36-A47D-EF03-965F-566B90055444}"/>
          </ac:spMkLst>
        </pc:spChg>
        <pc:picChg chg="mod">
          <ac:chgData name="Henriette Trollvik" userId="97edcc9e-c38f-4bb9-9d15-f64baec7c54a" providerId="ADAL" clId="{364BA1E8-7FD4-4946-9305-64570010BA95}" dt="2022-05-18T15:45:08.890" v="60" actId="1076"/>
          <ac:picMkLst>
            <pc:docMk/>
            <pc:sldMk cId="267696058" sldId="278"/>
            <ac:picMk id="8" creationId="{BA9D8CE9-AF3C-5B49-DC37-7327943B0AC4}"/>
          </ac:picMkLst>
        </pc:picChg>
      </pc:sldChg>
      <pc:sldChg chg="addSp delSp modSp add del mod ord modNotesTx">
        <pc:chgData name="Henriette Trollvik" userId="97edcc9e-c38f-4bb9-9d15-f64baec7c54a" providerId="ADAL" clId="{364BA1E8-7FD4-4946-9305-64570010BA95}" dt="2022-05-19T13:53:51.944" v="2841" actId="2696"/>
        <pc:sldMkLst>
          <pc:docMk/>
          <pc:sldMk cId="557198996" sldId="279"/>
        </pc:sldMkLst>
        <pc:spChg chg="del">
          <ac:chgData name="Henriette Trollvik" userId="97edcc9e-c38f-4bb9-9d15-f64baec7c54a" providerId="ADAL" clId="{364BA1E8-7FD4-4946-9305-64570010BA95}" dt="2022-05-18T15:45:30.928" v="74" actId="931"/>
          <ac:spMkLst>
            <pc:docMk/>
            <pc:sldMk cId="557198996" sldId="279"/>
            <ac:spMk id="4" creationId="{80C78DEB-8528-D4AF-7164-1D79BCD40D40}"/>
          </ac:spMkLst>
        </pc:spChg>
        <pc:spChg chg="del">
          <ac:chgData name="Henriette Trollvik" userId="97edcc9e-c38f-4bb9-9d15-f64baec7c54a" providerId="ADAL" clId="{364BA1E8-7FD4-4946-9305-64570010BA95}" dt="2022-05-18T15:45:39.243" v="76" actId="931"/>
          <ac:spMkLst>
            <pc:docMk/>
            <pc:sldMk cId="557198996" sldId="279"/>
            <ac:spMk id="5" creationId="{F96F0BA8-FB9C-E69D-B880-8AF859514D56}"/>
          </ac:spMkLst>
        </pc:spChg>
        <pc:spChg chg="mod">
          <ac:chgData name="Henriette Trollvik" userId="97edcc9e-c38f-4bb9-9d15-f64baec7c54a" providerId="ADAL" clId="{364BA1E8-7FD4-4946-9305-64570010BA95}" dt="2022-05-19T07:09:22.933" v="822"/>
          <ac:spMkLst>
            <pc:docMk/>
            <pc:sldMk cId="557198996" sldId="279"/>
            <ac:spMk id="18" creationId="{B6517766-325F-0FC5-2EB0-464F5DC95456}"/>
          </ac:spMkLst>
        </pc:spChg>
        <pc:spChg chg="add mod">
          <ac:chgData name="Henriette Trollvik" userId="97edcc9e-c38f-4bb9-9d15-f64baec7c54a" providerId="ADAL" clId="{364BA1E8-7FD4-4946-9305-64570010BA95}" dt="2022-05-19T07:22:21.738" v="882" actId="1076"/>
          <ac:spMkLst>
            <pc:docMk/>
            <pc:sldMk cId="557198996" sldId="279"/>
            <ac:spMk id="20" creationId="{DAEF48F1-2930-F32D-73DC-6913E2594B09}"/>
          </ac:spMkLst>
        </pc:spChg>
        <pc:spChg chg="add mod">
          <ac:chgData name="Henriette Trollvik" userId="97edcc9e-c38f-4bb9-9d15-f64baec7c54a" providerId="ADAL" clId="{364BA1E8-7FD4-4946-9305-64570010BA95}" dt="2022-05-19T07:20:38.910" v="843" actId="20577"/>
          <ac:spMkLst>
            <pc:docMk/>
            <pc:sldMk cId="557198996" sldId="279"/>
            <ac:spMk id="22" creationId="{0145691D-E3EF-D353-D1FE-448E34252738}"/>
          </ac:spMkLst>
        </pc:spChg>
        <pc:spChg chg="add del">
          <ac:chgData name="Henriette Trollvik" userId="97edcc9e-c38f-4bb9-9d15-f64baec7c54a" providerId="ADAL" clId="{364BA1E8-7FD4-4946-9305-64570010BA95}" dt="2022-05-19T07:26:23.212" v="1003" actId="478"/>
          <ac:spMkLst>
            <pc:docMk/>
            <pc:sldMk cId="557198996" sldId="279"/>
            <ac:spMk id="23" creationId="{DB67E749-4642-46B0-E020-546A9C1CDA05}"/>
          </ac:spMkLst>
        </pc:spChg>
        <pc:spChg chg="mod">
          <ac:chgData name="Henriette Trollvik" userId="97edcc9e-c38f-4bb9-9d15-f64baec7c54a" providerId="ADAL" clId="{364BA1E8-7FD4-4946-9305-64570010BA95}" dt="2022-05-18T15:45:19.175" v="73" actId="20577"/>
          <ac:spMkLst>
            <pc:docMk/>
            <pc:sldMk cId="557198996" sldId="279"/>
            <ac:spMk id="24" creationId="{10CA7B36-A47D-EF03-965F-566B90055444}"/>
          </ac:spMkLst>
        </pc:spChg>
        <pc:spChg chg="add mod">
          <ac:chgData name="Henriette Trollvik" userId="97edcc9e-c38f-4bb9-9d15-f64baec7c54a" providerId="ADAL" clId="{364BA1E8-7FD4-4946-9305-64570010BA95}" dt="2022-05-19T07:21:21.779" v="846"/>
          <ac:spMkLst>
            <pc:docMk/>
            <pc:sldMk cId="557198996" sldId="279"/>
            <ac:spMk id="27" creationId="{1AC7DD9A-AE67-93E6-72D7-8EB8EEA8C6A6}"/>
          </ac:spMkLst>
        </pc:spChg>
        <pc:spChg chg="add mod">
          <ac:chgData name="Henriette Trollvik" userId="97edcc9e-c38f-4bb9-9d15-f64baec7c54a" providerId="ADAL" clId="{364BA1E8-7FD4-4946-9305-64570010BA95}" dt="2022-05-19T07:24:54.222" v="1000" actId="313"/>
          <ac:spMkLst>
            <pc:docMk/>
            <pc:sldMk cId="557198996" sldId="279"/>
            <ac:spMk id="28" creationId="{85DAC267-A0F1-9A47-91DC-1B94D7AC0D3D}"/>
          </ac:spMkLst>
        </pc:spChg>
        <pc:spChg chg="add mod">
          <ac:chgData name="Henriette Trollvik" userId="97edcc9e-c38f-4bb9-9d15-f64baec7c54a" providerId="ADAL" clId="{364BA1E8-7FD4-4946-9305-64570010BA95}" dt="2022-05-19T07:24:10.170" v="978" actId="20577"/>
          <ac:spMkLst>
            <pc:docMk/>
            <pc:sldMk cId="557198996" sldId="279"/>
            <ac:spMk id="29" creationId="{EB881879-601E-DE0B-91B3-D84200F1B847}"/>
          </ac:spMkLst>
        </pc:spChg>
        <pc:spChg chg="add del mod">
          <ac:chgData name="Henriette Trollvik" userId="97edcc9e-c38f-4bb9-9d15-f64baec7c54a" providerId="ADAL" clId="{364BA1E8-7FD4-4946-9305-64570010BA95}" dt="2022-05-19T07:26:39.130" v="1006" actId="478"/>
          <ac:spMkLst>
            <pc:docMk/>
            <pc:sldMk cId="557198996" sldId="279"/>
            <ac:spMk id="30" creationId="{DC158315-F6D7-65F7-76E1-97EBD264C296}"/>
          </ac:spMkLst>
        </pc:spChg>
        <pc:spChg chg="add del mod">
          <ac:chgData name="Henriette Trollvik" userId="97edcc9e-c38f-4bb9-9d15-f64baec7c54a" providerId="ADAL" clId="{364BA1E8-7FD4-4946-9305-64570010BA95}" dt="2022-05-19T08:16:03.880" v="1480" actId="478"/>
          <ac:spMkLst>
            <pc:docMk/>
            <pc:sldMk cId="557198996" sldId="279"/>
            <ac:spMk id="34" creationId="{23B0F19C-AE7E-6C0B-2308-0617F0E018CE}"/>
          </ac:spMkLst>
        </pc:spChg>
        <pc:grpChg chg="mod">
          <ac:chgData name="Henriette Trollvik" userId="97edcc9e-c38f-4bb9-9d15-f64baec7c54a" providerId="ADAL" clId="{364BA1E8-7FD4-4946-9305-64570010BA95}" dt="2022-05-19T08:18:38.274" v="1528"/>
          <ac:grpSpMkLst>
            <pc:docMk/>
            <pc:sldMk cId="557198996" sldId="279"/>
            <ac:grpSpMk id="39" creationId="{28960B92-F03B-ACDD-93B2-7BF9A05B819A}"/>
          </ac:grpSpMkLst>
        </pc:grpChg>
        <pc:grpChg chg="mod">
          <ac:chgData name="Henriette Trollvik" userId="97edcc9e-c38f-4bb9-9d15-f64baec7c54a" providerId="ADAL" clId="{364BA1E8-7FD4-4946-9305-64570010BA95}" dt="2022-05-19T08:18:50.859" v="1533"/>
          <ac:grpSpMkLst>
            <pc:docMk/>
            <pc:sldMk cId="557198996" sldId="279"/>
            <ac:grpSpMk id="42" creationId="{58732D40-D08B-92F8-2E67-1DBCC8CB9150}"/>
          </ac:grpSpMkLst>
        </pc:grpChg>
        <pc:picChg chg="add mod">
          <ac:chgData name="Henriette Trollvik" userId="97edcc9e-c38f-4bb9-9d15-f64baec7c54a" providerId="ADAL" clId="{364BA1E8-7FD4-4946-9305-64570010BA95}" dt="2022-05-18T16:04:25.667" v="102" actId="1076"/>
          <ac:picMkLst>
            <pc:docMk/>
            <pc:sldMk cId="557198996" sldId="279"/>
            <ac:picMk id="7" creationId="{4FD97F24-BACF-EA2B-FB66-AFF3A8F0B6F5}"/>
          </ac:picMkLst>
        </pc:picChg>
        <pc:picChg chg="add mod">
          <ac:chgData name="Henriette Trollvik" userId="97edcc9e-c38f-4bb9-9d15-f64baec7c54a" providerId="ADAL" clId="{364BA1E8-7FD4-4946-9305-64570010BA95}" dt="2022-05-19T07:26:13.057" v="1001" actId="1076"/>
          <ac:picMkLst>
            <pc:docMk/>
            <pc:sldMk cId="557198996" sldId="279"/>
            <ac:picMk id="11" creationId="{C8D99047-8CC1-BE4E-E228-9AEAD3D9ECC4}"/>
          </ac:picMkLst>
        </pc:picChg>
        <pc:inkChg chg="add">
          <ac:chgData name="Henriette Trollvik" userId="97edcc9e-c38f-4bb9-9d15-f64baec7c54a" providerId="ADAL" clId="{364BA1E8-7FD4-4946-9305-64570010BA95}" dt="2022-05-19T08:17:37.672" v="1522" actId="9405"/>
          <ac:inkMkLst>
            <pc:docMk/>
            <pc:sldMk cId="557198996" sldId="279"/>
            <ac:inkMk id="35" creationId="{F298BAA3-02B4-F003-9230-19D06DE5FA85}"/>
          </ac:inkMkLst>
        </pc:inkChg>
        <pc:inkChg chg="add del">
          <ac:chgData name="Henriette Trollvik" userId="97edcc9e-c38f-4bb9-9d15-f64baec7c54a" providerId="ADAL" clId="{364BA1E8-7FD4-4946-9305-64570010BA95}" dt="2022-05-19T08:18:39.049" v="1530" actId="9405"/>
          <ac:inkMkLst>
            <pc:docMk/>
            <pc:sldMk cId="557198996" sldId="279"/>
            <ac:inkMk id="36" creationId="{61D43703-70F5-DE6E-9EED-D3837EAEE949}"/>
          </ac:inkMkLst>
        </pc:inkChg>
        <pc:inkChg chg="add del mod">
          <ac:chgData name="Henriette Trollvik" userId="97edcc9e-c38f-4bb9-9d15-f64baec7c54a" providerId="ADAL" clId="{364BA1E8-7FD4-4946-9305-64570010BA95}" dt="2022-05-19T08:18:38.686" v="1529" actId="9405"/>
          <ac:inkMkLst>
            <pc:docMk/>
            <pc:sldMk cId="557198996" sldId="279"/>
            <ac:inkMk id="37" creationId="{15E4E951-9ECF-C4EA-8792-F6AFDA3BBA5B}"/>
          </ac:inkMkLst>
        </pc:inkChg>
        <pc:inkChg chg="add del mod">
          <ac:chgData name="Henriette Trollvik" userId="97edcc9e-c38f-4bb9-9d15-f64baec7c54a" providerId="ADAL" clId="{364BA1E8-7FD4-4946-9305-64570010BA95}" dt="2022-05-19T08:18:38.274" v="1528"/>
          <ac:inkMkLst>
            <pc:docMk/>
            <pc:sldMk cId="557198996" sldId="279"/>
            <ac:inkMk id="38" creationId="{005B100D-362F-CBBF-6612-BFFFE296C037}"/>
          </ac:inkMkLst>
        </pc:inkChg>
        <pc:inkChg chg="add mod">
          <ac:chgData name="Henriette Trollvik" userId="97edcc9e-c38f-4bb9-9d15-f64baec7c54a" providerId="ADAL" clId="{364BA1E8-7FD4-4946-9305-64570010BA95}" dt="2022-05-19T08:18:50.859" v="1533"/>
          <ac:inkMkLst>
            <pc:docMk/>
            <pc:sldMk cId="557198996" sldId="279"/>
            <ac:inkMk id="40" creationId="{4109899A-BBD4-0844-A415-661B517DA9DC}"/>
          </ac:inkMkLst>
        </pc:inkChg>
        <pc:inkChg chg="add mod">
          <ac:chgData name="Henriette Trollvik" userId="97edcc9e-c38f-4bb9-9d15-f64baec7c54a" providerId="ADAL" clId="{364BA1E8-7FD4-4946-9305-64570010BA95}" dt="2022-05-19T08:18:50.859" v="1533"/>
          <ac:inkMkLst>
            <pc:docMk/>
            <pc:sldMk cId="557198996" sldId="279"/>
            <ac:inkMk id="41" creationId="{4A1D6EEA-EB3A-EF70-9C8F-A8A60E18E268}"/>
          </ac:inkMkLst>
        </pc:inkChg>
        <pc:cxnChg chg="add del">
          <ac:chgData name="Henriette Trollvik" userId="97edcc9e-c38f-4bb9-9d15-f64baec7c54a" providerId="ADAL" clId="{364BA1E8-7FD4-4946-9305-64570010BA95}" dt="2022-05-19T07:21:17.343" v="845" actId="11529"/>
          <ac:cxnSpMkLst>
            <pc:docMk/>
            <pc:sldMk cId="557198996" sldId="279"/>
            <ac:cxnSpMk id="17" creationId="{C027A6B9-30A7-8865-BDFB-7E41D1EFC5FD}"/>
          </ac:cxnSpMkLst>
        </pc:cxnChg>
        <pc:cxnChg chg="add del mod">
          <ac:chgData name="Henriette Trollvik" userId="97edcc9e-c38f-4bb9-9d15-f64baec7c54a" providerId="ADAL" clId="{364BA1E8-7FD4-4946-9305-64570010BA95}" dt="2022-05-19T07:21:27.012" v="848" actId="478"/>
          <ac:cxnSpMkLst>
            <pc:docMk/>
            <pc:sldMk cId="557198996" sldId="279"/>
            <ac:cxnSpMk id="19" creationId="{6935677D-25B9-D46D-971E-0D3A3BF979BA}"/>
          </ac:cxnSpMkLst>
        </pc:cxnChg>
        <pc:cxnChg chg="add mod">
          <ac:chgData name="Henriette Trollvik" userId="97edcc9e-c38f-4bb9-9d15-f64baec7c54a" providerId="ADAL" clId="{364BA1E8-7FD4-4946-9305-64570010BA95}" dt="2022-05-19T07:20:33.527" v="839" actId="20577"/>
          <ac:cxnSpMkLst>
            <pc:docMk/>
            <pc:sldMk cId="557198996" sldId="279"/>
            <ac:cxnSpMk id="21" creationId="{D7B06C62-CD1E-2EFA-E3D6-082A654EB7C7}"/>
          </ac:cxnSpMkLst>
        </pc:cxnChg>
        <pc:cxnChg chg="add mod">
          <ac:chgData name="Henriette Trollvik" userId="97edcc9e-c38f-4bb9-9d15-f64baec7c54a" providerId="ADAL" clId="{364BA1E8-7FD4-4946-9305-64570010BA95}" dt="2022-05-19T07:21:21.779" v="846"/>
          <ac:cxnSpMkLst>
            <pc:docMk/>
            <pc:sldMk cId="557198996" sldId="279"/>
            <ac:cxnSpMk id="26" creationId="{A08BC780-DDE1-E1AC-E5F0-F7A42E0E2421}"/>
          </ac:cxnSpMkLst>
        </pc:cxnChg>
        <pc:cxnChg chg="add del mod">
          <ac:chgData name="Henriette Trollvik" userId="97edcc9e-c38f-4bb9-9d15-f64baec7c54a" providerId="ADAL" clId="{364BA1E8-7FD4-4946-9305-64570010BA95}" dt="2022-05-19T08:09:16.275" v="1343" actId="478"/>
          <ac:cxnSpMkLst>
            <pc:docMk/>
            <pc:sldMk cId="557198996" sldId="279"/>
            <ac:cxnSpMk id="32" creationId="{49C76429-23DF-07D7-3FD0-A69750A53209}"/>
          </ac:cxnSpMkLst>
        </pc:cxnChg>
      </pc:sldChg>
      <pc:sldChg chg="new del">
        <pc:chgData name="Henriette Trollvik" userId="97edcc9e-c38f-4bb9-9d15-f64baec7c54a" providerId="ADAL" clId="{364BA1E8-7FD4-4946-9305-64570010BA95}" dt="2022-05-19T06:46:26.856" v="798" actId="47"/>
        <pc:sldMkLst>
          <pc:docMk/>
          <pc:sldMk cId="2559398417" sldId="280"/>
        </pc:sldMkLst>
      </pc:sldChg>
      <pc:sldChg chg="addSp delSp modSp add mod ord modNotesTx">
        <pc:chgData name="Henriette Trollvik" userId="97edcc9e-c38f-4bb9-9d15-f64baec7c54a" providerId="ADAL" clId="{364BA1E8-7FD4-4946-9305-64570010BA95}" dt="2022-05-21T18:56:17.449" v="3290"/>
        <pc:sldMkLst>
          <pc:docMk/>
          <pc:sldMk cId="3176393753" sldId="280"/>
        </pc:sldMkLst>
        <pc:spChg chg="del">
          <ac:chgData name="Henriette Trollvik" userId="97edcc9e-c38f-4bb9-9d15-f64baec7c54a" providerId="ADAL" clId="{364BA1E8-7FD4-4946-9305-64570010BA95}" dt="2022-05-19T06:48:15.777" v="813" actId="931"/>
          <ac:spMkLst>
            <pc:docMk/>
            <pc:sldMk cId="3176393753" sldId="280"/>
            <ac:spMk id="4" creationId="{80C78DEB-8528-D4AF-7164-1D79BCD40D40}"/>
          </ac:spMkLst>
        </pc:spChg>
        <pc:spChg chg="del">
          <ac:chgData name="Henriette Trollvik" userId="97edcc9e-c38f-4bb9-9d15-f64baec7c54a" providerId="ADAL" clId="{364BA1E8-7FD4-4946-9305-64570010BA95}" dt="2022-05-19T11:21:35.723" v="2304" actId="478"/>
          <ac:spMkLst>
            <pc:docMk/>
            <pc:sldMk cId="3176393753" sldId="280"/>
            <ac:spMk id="5" creationId="{F96F0BA8-FB9C-E69D-B880-8AF859514D56}"/>
          </ac:spMkLst>
        </pc:spChg>
        <pc:spChg chg="add del mod">
          <ac:chgData name="Henriette Trollvik" userId="97edcc9e-c38f-4bb9-9d15-f64baec7c54a" providerId="ADAL" clId="{364BA1E8-7FD4-4946-9305-64570010BA95}" dt="2022-05-19T15:02:12.566" v="3129" actId="478"/>
          <ac:spMkLst>
            <pc:docMk/>
            <pc:sldMk cId="3176393753" sldId="280"/>
            <ac:spMk id="10" creationId="{D2F8E01A-983C-B99F-A6B7-A971DBF81E37}"/>
          </ac:spMkLst>
        </pc:spChg>
        <pc:spChg chg="mod">
          <ac:chgData name="Henriette Trollvik" userId="97edcc9e-c38f-4bb9-9d15-f64baec7c54a" providerId="ADAL" clId="{364BA1E8-7FD4-4946-9305-64570010BA95}" dt="2022-05-21T18:40:56.828" v="3265" actId="790"/>
          <ac:spMkLst>
            <pc:docMk/>
            <pc:sldMk cId="3176393753" sldId="280"/>
            <ac:spMk id="18" creationId="{B6517766-325F-0FC5-2EB0-464F5DC95456}"/>
          </ac:spMkLst>
        </pc:spChg>
        <pc:spChg chg="del mod">
          <ac:chgData name="Henriette Trollvik" userId="97edcc9e-c38f-4bb9-9d15-f64baec7c54a" providerId="ADAL" clId="{364BA1E8-7FD4-4946-9305-64570010BA95}" dt="2022-05-19T14:16:57.642" v="2880" actId="478"/>
          <ac:spMkLst>
            <pc:docMk/>
            <pc:sldMk cId="3176393753" sldId="280"/>
            <ac:spMk id="24" creationId="{10CA7B36-A47D-EF03-965F-566B90055444}"/>
          </ac:spMkLst>
        </pc:spChg>
        <pc:spChg chg="mod">
          <ac:chgData name="Henriette Trollvik" userId="97edcc9e-c38f-4bb9-9d15-f64baec7c54a" providerId="ADAL" clId="{364BA1E8-7FD4-4946-9305-64570010BA95}" dt="2022-05-19T15:07:35.086" v="3200" actId="20577"/>
          <ac:spMkLst>
            <pc:docMk/>
            <pc:sldMk cId="3176393753" sldId="280"/>
            <ac:spMk id="25" creationId="{BC06E06B-9C10-6143-F1CF-4D490FA9EA33}"/>
          </ac:spMkLst>
        </pc:spChg>
        <pc:spChg chg="add mod">
          <ac:chgData name="Henriette Trollvik" userId="97edcc9e-c38f-4bb9-9d15-f64baec7c54a" providerId="ADAL" clId="{364BA1E8-7FD4-4946-9305-64570010BA95}" dt="2022-05-21T18:56:17.449" v="3290"/>
          <ac:spMkLst>
            <pc:docMk/>
            <pc:sldMk cId="3176393753" sldId="280"/>
            <ac:spMk id="28" creationId="{D5048288-7DB0-F74B-80EE-85787DC2F03B}"/>
          </ac:spMkLst>
        </pc:spChg>
        <pc:spChg chg="add mod">
          <ac:chgData name="Henriette Trollvik" userId="97edcc9e-c38f-4bb9-9d15-f64baec7c54a" providerId="ADAL" clId="{364BA1E8-7FD4-4946-9305-64570010BA95}" dt="2022-05-21T18:56:17.449" v="3290"/>
          <ac:spMkLst>
            <pc:docMk/>
            <pc:sldMk cId="3176393753" sldId="280"/>
            <ac:spMk id="33" creationId="{29F6619C-46D5-C0D1-FAFF-2D92BD9B2549}"/>
          </ac:spMkLst>
        </pc:spChg>
        <pc:spChg chg="add mod">
          <ac:chgData name="Henriette Trollvik" userId="97edcc9e-c38f-4bb9-9d15-f64baec7c54a" providerId="ADAL" clId="{364BA1E8-7FD4-4946-9305-64570010BA95}" dt="2022-05-21T18:56:17.449" v="3290"/>
          <ac:spMkLst>
            <pc:docMk/>
            <pc:sldMk cId="3176393753" sldId="280"/>
            <ac:spMk id="34" creationId="{92049BCD-A7D8-95F2-42E4-70EECDCD21D3}"/>
          </ac:spMkLst>
        </pc:spChg>
        <pc:spChg chg="add mod">
          <ac:chgData name="Henriette Trollvik" userId="97edcc9e-c38f-4bb9-9d15-f64baec7c54a" providerId="ADAL" clId="{364BA1E8-7FD4-4946-9305-64570010BA95}" dt="2022-05-21T18:56:17.449" v="3290"/>
          <ac:spMkLst>
            <pc:docMk/>
            <pc:sldMk cId="3176393753" sldId="280"/>
            <ac:spMk id="35" creationId="{5296B99B-1DB3-3B4A-6406-D920775AC69C}"/>
          </ac:spMkLst>
        </pc:spChg>
        <pc:spChg chg="add del mod">
          <ac:chgData name="Henriette Trollvik" userId="97edcc9e-c38f-4bb9-9d15-f64baec7c54a" providerId="ADAL" clId="{364BA1E8-7FD4-4946-9305-64570010BA95}" dt="2022-05-19T12:12:20.734" v="2607" actId="478"/>
          <ac:spMkLst>
            <pc:docMk/>
            <pc:sldMk cId="3176393753" sldId="280"/>
            <ac:spMk id="54" creationId="{4003380D-1E79-AAD6-5BF2-F464DFB6E3A4}"/>
          </ac:spMkLst>
        </pc:spChg>
        <pc:spChg chg="add del mod">
          <ac:chgData name="Henriette Trollvik" userId="97edcc9e-c38f-4bb9-9d15-f64baec7c54a" providerId="ADAL" clId="{364BA1E8-7FD4-4946-9305-64570010BA95}" dt="2022-05-19T12:12:20.734" v="2607" actId="478"/>
          <ac:spMkLst>
            <pc:docMk/>
            <pc:sldMk cId="3176393753" sldId="280"/>
            <ac:spMk id="58" creationId="{F93CC1BE-26A9-549C-B569-59CBE3E7F51A}"/>
          </ac:spMkLst>
        </pc:spChg>
        <pc:spChg chg="add del mod">
          <ac:chgData name="Henriette Trollvik" userId="97edcc9e-c38f-4bb9-9d15-f64baec7c54a" providerId="ADAL" clId="{364BA1E8-7FD4-4946-9305-64570010BA95}" dt="2022-05-19T12:12:20.734" v="2607" actId="478"/>
          <ac:spMkLst>
            <pc:docMk/>
            <pc:sldMk cId="3176393753" sldId="280"/>
            <ac:spMk id="59" creationId="{9C5C3A52-1177-6AB4-9D7B-596008978E7C}"/>
          </ac:spMkLst>
        </pc:spChg>
        <pc:spChg chg="add del mod">
          <ac:chgData name="Henriette Trollvik" userId="97edcc9e-c38f-4bb9-9d15-f64baec7c54a" providerId="ADAL" clId="{364BA1E8-7FD4-4946-9305-64570010BA95}" dt="2022-05-19T12:12:20.734" v="2607" actId="478"/>
          <ac:spMkLst>
            <pc:docMk/>
            <pc:sldMk cId="3176393753" sldId="280"/>
            <ac:spMk id="60" creationId="{1758153C-DDCA-F81A-FACE-0CCF2E61D24F}"/>
          </ac:spMkLst>
        </pc:spChg>
        <pc:spChg chg="add del mod">
          <ac:chgData name="Henriette Trollvik" userId="97edcc9e-c38f-4bb9-9d15-f64baec7c54a" providerId="ADAL" clId="{364BA1E8-7FD4-4946-9305-64570010BA95}" dt="2022-05-19T12:34:05.941" v="2757" actId="478"/>
          <ac:spMkLst>
            <pc:docMk/>
            <pc:sldMk cId="3176393753" sldId="280"/>
            <ac:spMk id="61" creationId="{A3BF1F2B-629B-DC7C-C349-F85F86C67CA4}"/>
          </ac:spMkLst>
        </pc:spChg>
        <pc:spChg chg="add del mod">
          <ac:chgData name="Henriette Trollvik" userId="97edcc9e-c38f-4bb9-9d15-f64baec7c54a" providerId="ADAL" clId="{364BA1E8-7FD4-4946-9305-64570010BA95}" dt="2022-05-19T12:34:05.941" v="2757" actId="478"/>
          <ac:spMkLst>
            <pc:docMk/>
            <pc:sldMk cId="3176393753" sldId="280"/>
            <ac:spMk id="65" creationId="{1FCFFBF8-1D4F-CDE2-EE95-DFE71EC6E1E9}"/>
          </ac:spMkLst>
        </pc:spChg>
        <pc:spChg chg="add del mod">
          <ac:chgData name="Henriette Trollvik" userId="97edcc9e-c38f-4bb9-9d15-f64baec7c54a" providerId="ADAL" clId="{364BA1E8-7FD4-4946-9305-64570010BA95}" dt="2022-05-19T12:34:05.941" v="2757" actId="478"/>
          <ac:spMkLst>
            <pc:docMk/>
            <pc:sldMk cId="3176393753" sldId="280"/>
            <ac:spMk id="66" creationId="{2113BADE-8E9F-7D03-BC2A-4DC6EAF2CDC2}"/>
          </ac:spMkLst>
        </pc:spChg>
        <pc:spChg chg="add del mod">
          <ac:chgData name="Henriette Trollvik" userId="97edcc9e-c38f-4bb9-9d15-f64baec7c54a" providerId="ADAL" clId="{364BA1E8-7FD4-4946-9305-64570010BA95}" dt="2022-05-19T12:34:05.941" v="2757" actId="478"/>
          <ac:spMkLst>
            <pc:docMk/>
            <pc:sldMk cId="3176393753" sldId="280"/>
            <ac:spMk id="67" creationId="{AAA79945-3CCE-3328-DB90-0AD6160CA025}"/>
          </ac:spMkLst>
        </pc:spChg>
        <pc:spChg chg="add del mod">
          <ac:chgData name="Henriette Trollvik" userId="97edcc9e-c38f-4bb9-9d15-f64baec7c54a" providerId="ADAL" clId="{364BA1E8-7FD4-4946-9305-64570010BA95}" dt="2022-05-19T14:31:01.886" v="3074" actId="478"/>
          <ac:spMkLst>
            <pc:docMk/>
            <pc:sldMk cId="3176393753" sldId="280"/>
            <ac:spMk id="87" creationId="{B94872B1-9FC0-8C86-C46F-7EEA927C882F}"/>
          </ac:spMkLst>
        </pc:spChg>
        <pc:spChg chg="add del mod">
          <ac:chgData name="Henriette Trollvik" userId="97edcc9e-c38f-4bb9-9d15-f64baec7c54a" providerId="ADAL" clId="{364BA1E8-7FD4-4946-9305-64570010BA95}" dt="2022-05-19T14:31:01.886" v="3074" actId="478"/>
          <ac:spMkLst>
            <pc:docMk/>
            <pc:sldMk cId="3176393753" sldId="280"/>
            <ac:spMk id="91" creationId="{CBBBF95B-5C4D-90F2-7A35-A8B734626BEB}"/>
          </ac:spMkLst>
        </pc:spChg>
        <pc:spChg chg="add del mod">
          <ac:chgData name="Henriette Trollvik" userId="97edcc9e-c38f-4bb9-9d15-f64baec7c54a" providerId="ADAL" clId="{364BA1E8-7FD4-4946-9305-64570010BA95}" dt="2022-05-19T14:31:05.365" v="3075" actId="478"/>
          <ac:spMkLst>
            <pc:docMk/>
            <pc:sldMk cId="3176393753" sldId="280"/>
            <ac:spMk id="92" creationId="{49CEE3D6-96D1-2573-6D07-65252E53C7EA}"/>
          </ac:spMkLst>
        </pc:spChg>
        <pc:spChg chg="add del mod">
          <ac:chgData name="Henriette Trollvik" userId="97edcc9e-c38f-4bb9-9d15-f64baec7c54a" providerId="ADAL" clId="{364BA1E8-7FD4-4946-9305-64570010BA95}" dt="2022-05-19T14:31:01.886" v="3074" actId="478"/>
          <ac:spMkLst>
            <pc:docMk/>
            <pc:sldMk cId="3176393753" sldId="280"/>
            <ac:spMk id="93" creationId="{86D47BAF-618A-865A-841D-18B6D5D41043}"/>
          </ac:spMkLst>
        </pc:spChg>
        <pc:spChg chg="add mod">
          <ac:chgData name="Henriette Trollvik" userId="97edcc9e-c38f-4bb9-9d15-f64baec7c54a" providerId="ADAL" clId="{364BA1E8-7FD4-4946-9305-64570010BA95}" dt="2022-05-19T14:30:36.116" v="3072" actId="20577"/>
          <ac:spMkLst>
            <pc:docMk/>
            <pc:sldMk cId="3176393753" sldId="280"/>
            <ac:spMk id="97" creationId="{8A8BAB75-0AC7-834B-8344-CD12FF262495}"/>
          </ac:spMkLst>
        </pc:spChg>
        <pc:spChg chg="add mod">
          <ac:chgData name="Henriette Trollvik" userId="97edcc9e-c38f-4bb9-9d15-f64baec7c54a" providerId="ADAL" clId="{364BA1E8-7FD4-4946-9305-64570010BA95}" dt="2022-05-19T14:18:20.665" v="2947" actId="20577"/>
          <ac:spMkLst>
            <pc:docMk/>
            <pc:sldMk cId="3176393753" sldId="280"/>
            <ac:spMk id="100" creationId="{C9A8510A-8F4A-4356-770D-F5A40F414442}"/>
          </ac:spMkLst>
        </pc:spChg>
        <pc:spChg chg="add del mod">
          <ac:chgData name="Henriette Trollvik" userId="97edcc9e-c38f-4bb9-9d15-f64baec7c54a" providerId="ADAL" clId="{364BA1E8-7FD4-4946-9305-64570010BA95}" dt="2022-05-21T18:56:16.399" v="3289" actId="478"/>
          <ac:spMkLst>
            <pc:docMk/>
            <pc:sldMk cId="3176393753" sldId="280"/>
            <ac:spMk id="101" creationId="{2D613EEF-9501-ED8A-0CA2-F7904E89D26A}"/>
          </ac:spMkLst>
        </pc:spChg>
        <pc:spChg chg="add del mod">
          <ac:chgData name="Henriette Trollvik" userId="97edcc9e-c38f-4bb9-9d15-f64baec7c54a" providerId="ADAL" clId="{364BA1E8-7FD4-4946-9305-64570010BA95}" dt="2022-05-21T18:56:15.675" v="3288" actId="478"/>
          <ac:spMkLst>
            <pc:docMk/>
            <pc:sldMk cId="3176393753" sldId="280"/>
            <ac:spMk id="105" creationId="{510B6F18-274C-7B6C-C7B5-5990186BD470}"/>
          </ac:spMkLst>
        </pc:spChg>
        <pc:spChg chg="add del mod">
          <ac:chgData name="Henriette Trollvik" userId="97edcc9e-c38f-4bb9-9d15-f64baec7c54a" providerId="ADAL" clId="{364BA1E8-7FD4-4946-9305-64570010BA95}" dt="2022-05-21T18:56:15.675" v="3288" actId="478"/>
          <ac:spMkLst>
            <pc:docMk/>
            <pc:sldMk cId="3176393753" sldId="280"/>
            <ac:spMk id="106" creationId="{F5DCA286-B044-9E50-3B1D-D5922E33C3CD}"/>
          </ac:spMkLst>
        </pc:spChg>
        <pc:spChg chg="add del mod">
          <ac:chgData name="Henriette Trollvik" userId="97edcc9e-c38f-4bb9-9d15-f64baec7c54a" providerId="ADAL" clId="{364BA1E8-7FD4-4946-9305-64570010BA95}" dt="2022-05-21T18:56:15.675" v="3288" actId="478"/>
          <ac:spMkLst>
            <pc:docMk/>
            <pc:sldMk cId="3176393753" sldId="280"/>
            <ac:spMk id="107" creationId="{9443466D-57AC-413F-FFA2-5544F8446EB7}"/>
          </ac:spMkLst>
        </pc:spChg>
        <pc:picChg chg="add mod ord">
          <ac:chgData name="Henriette Trollvik" userId="97edcc9e-c38f-4bb9-9d15-f64baec7c54a" providerId="ADAL" clId="{364BA1E8-7FD4-4946-9305-64570010BA95}" dt="2022-05-19T15:02:38.244" v="3135" actId="1076"/>
          <ac:picMkLst>
            <pc:docMk/>
            <pc:sldMk cId="3176393753" sldId="280"/>
            <ac:picMk id="5" creationId="{4D6940E1-7EDF-B17C-5106-1369320BA2F9}"/>
          </ac:picMkLst>
        </pc:picChg>
        <pc:picChg chg="add del mod">
          <ac:chgData name="Henriette Trollvik" userId="97edcc9e-c38f-4bb9-9d15-f64baec7c54a" providerId="ADAL" clId="{364BA1E8-7FD4-4946-9305-64570010BA95}" dt="2022-05-19T15:02:09.077" v="3128" actId="478"/>
          <ac:picMkLst>
            <pc:docMk/>
            <pc:sldMk cId="3176393753" sldId="280"/>
            <ac:picMk id="7" creationId="{F16316B3-B8D4-6A1C-4FDF-E8B5B88D59D8}"/>
          </ac:picMkLst>
        </pc:picChg>
        <pc:picChg chg="add mod ord">
          <ac:chgData name="Henriette Trollvik" userId="97edcc9e-c38f-4bb9-9d15-f64baec7c54a" providerId="ADAL" clId="{364BA1E8-7FD4-4946-9305-64570010BA95}" dt="2022-05-19T15:03:20.169" v="3148" actId="1076"/>
          <ac:picMkLst>
            <pc:docMk/>
            <pc:sldMk cId="3176393753" sldId="280"/>
            <ac:picMk id="15" creationId="{D8172D45-C2B7-1C74-36D8-213CD82648B6}"/>
          </ac:picMkLst>
        </pc:picChg>
        <pc:picChg chg="add del mod">
          <ac:chgData name="Henriette Trollvik" userId="97edcc9e-c38f-4bb9-9d15-f64baec7c54a" providerId="ADAL" clId="{364BA1E8-7FD4-4946-9305-64570010BA95}" dt="2022-05-19T11:21:36.473" v="2305" actId="478"/>
          <ac:picMkLst>
            <pc:docMk/>
            <pc:sldMk cId="3176393753" sldId="280"/>
            <ac:picMk id="21" creationId="{FE847D25-4BEA-BD45-8D62-E6E6D699ECC7}"/>
          </ac:picMkLst>
        </pc:picChg>
        <pc:picChg chg="add del mod">
          <ac:chgData name="Henriette Trollvik" userId="97edcc9e-c38f-4bb9-9d15-f64baec7c54a" providerId="ADAL" clId="{364BA1E8-7FD4-4946-9305-64570010BA95}" dt="2022-05-19T11:57:45.516" v="2349" actId="478"/>
          <ac:picMkLst>
            <pc:docMk/>
            <pc:sldMk cId="3176393753" sldId="280"/>
            <ac:picMk id="23" creationId="{56972335-AB58-EC27-F8A8-FA2816D44CB3}"/>
          </ac:picMkLst>
        </pc:picChg>
        <pc:picChg chg="add del mod">
          <ac:chgData name="Henriette Trollvik" userId="97edcc9e-c38f-4bb9-9d15-f64baec7c54a" providerId="ADAL" clId="{364BA1E8-7FD4-4946-9305-64570010BA95}" dt="2022-05-19T15:03:05.196" v="3143" actId="478"/>
          <ac:picMkLst>
            <pc:docMk/>
            <pc:sldMk cId="3176393753" sldId="280"/>
            <ac:picMk id="28" creationId="{FE6EFBE9-AA8B-6CFC-7286-AA834D7C83EA}"/>
          </ac:picMkLst>
        </pc:picChg>
        <pc:inkChg chg="add del">
          <ac:chgData name="Henriette Trollvik" userId="97edcc9e-c38f-4bb9-9d15-f64baec7c54a" providerId="ADAL" clId="{364BA1E8-7FD4-4946-9305-64570010BA95}" dt="2022-05-19T08:21:25.562" v="1541" actId="9405"/>
          <ac:inkMkLst>
            <pc:docMk/>
            <pc:sldMk cId="3176393753" sldId="280"/>
            <ac:inkMk id="10" creationId="{ACFCE154-9C39-49CB-656A-EC1E08069C13}"/>
          </ac:inkMkLst>
        </pc:inkChg>
        <pc:inkChg chg="add">
          <ac:chgData name="Henriette Trollvik" userId="97edcc9e-c38f-4bb9-9d15-f64baec7c54a" providerId="ADAL" clId="{364BA1E8-7FD4-4946-9305-64570010BA95}" dt="2022-05-19T08:21:38.585" v="1542" actId="9405"/>
          <ac:inkMkLst>
            <pc:docMk/>
            <pc:sldMk cId="3176393753" sldId="280"/>
            <ac:inkMk id="11" creationId="{85836350-920F-BE8B-953E-DDD1519B18E0}"/>
          </ac:inkMkLst>
        </pc:inkChg>
        <pc:inkChg chg="add del">
          <ac:chgData name="Henriette Trollvik" userId="97edcc9e-c38f-4bb9-9d15-f64baec7c54a" providerId="ADAL" clId="{364BA1E8-7FD4-4946-9305-64570010BA95}" dt="2022-05-19T08:21:42.212" v="1546" actId="9405"/>
          <ac:inkMkLst>
            <pc:docMk/>
            <pc:sldMk cId="3176393753" sldId="280"/>
            <ac:inkMk id="13" creationId="{659F30D5-7A09-6F72-53E1-E64D87C72B1B}"/>
          </ac:inkMkLst>
        </pc:inkChg>
        <pc:inkChg chg="add del">
          <ac:chgData name="Henriette Trollvik" userId="97edcc9e-c38f-4bb9-9d15-f64baec7c54a" providerId="ADAL" clId="{364BA1E8-7FD4-4946-9305-64570010BA95}" dt="2022-05-19T08:21:41.915" v="1545" actId="9405"/>
          <ac:inkMkLst>
            <pc:docMk/>
            <pc:sldMk cId="3176393753" sldId="280"/>
            <ac:inkMk id="15" creationId="{A52E87E2-9C8B-4715-89A0-3A3482FB3478}"/>
          </ac:inkMkLst>
        </pc:inkChg>
        <pc:cxnChg chg="add mod">
          <ac:chgData name="Henriette Trollvik" userId="97edcc9e-c38f-4bb9-9d15-f64baec7c54a" providerId="ADAL" clId="{364BA1E8-7FD4-4946-9305-64570010BA95}" dt="2022-05-19T12:17:33.361" v="2674" actId="1076"/>
          <ac:cxnSpMkLst>
            <pc:docMk/>
            <pc:sldMk cId="3176393753" sldId="280"/>
            <ac:cxnSpMk id="19" creationId="{69D349F1-E36C-286A-22B2-63747012F553}"/>
          </ac:cxnSpMkLst>
        </pc:cxnChg>
        <pc:cxnChg chg="add del mod">
          <ac:chgData name="Henriette Trollvik" userId="97edcc9e-c38f-4bb9-9d15-f64baec7c54a" providerId="ADAL" clId="{364BA1E8-7FD4-4946-9305-64570010BA95}" dt="2022-05-19T11:38:02.920" v="2348" actId="478"/>
          <ac:cxnSpMkLst>
            <pc:docMk/>
            <pc:sldMk cId="3176393753" sldId="280"/>
            <ac:cxnSpMk id="26" creationId="{63B7AAEC-0CC6-95B9-85CB-8DDF52F579FB}"/>
          </ac:cxnSpMkLst>
        </pc:cxnChg>
        <pc:cxnChg chg="add mod">
          <ac:chgData name="Henriette Trollvik" userId="97edcc9e-c38f-4bb9-9d15-f64baec7c54a" providerId="ADAL" clId="{364BA1E8-7FD4-4946-9305-64570010BA95}" dt="2022-05-19T15:03:32.170" v="3150" actId="1076"/>
          <ac:cxnSpMkLst>
            <pc:docMk/>
            <pc:sldMk cId="3176393753" sldId="280"/>
            <ac:cxnSpMk id="29" creationId="{96F78F4F-D979-1F6B-1BD1-1750DA24581D}"/>
          </ac:cxnSpMkLst>
        </pc:cxnChg>
        <pc:cxnChg chg="add mod">
          <ac:chgData name="Henriette Trollvik" userId="97edcc9e-c38f-4bb9-9d15-f64baec7c54a" providerId="ADAL" clId="{364BA1E8-7FD4-4946-9305-64570010BA95}" dt="2022-05-21T18:56:17.449" v="3290"/>
          <ac:cxnSpMkLst>
            <pc:docMk/>
            <pc:sldMk cId="3176393753" sldId="280"/>
            <ac:cxnSpMk id="30" creationId="{97C48ACD-53ED-A398-CAE5-616C02C95649}"/>
          </ac:cxnSpMkLst>
        </pc:cxnChg>
        <pc:cxnChg chg="add mod">
          <ac:chgData name="Henriette Trollvik" userId="97edcc9e-c38f-4bb9-9d15-f64baec7c54a" providerId="ADAL" clId="{364BA1E8-7FD4-4946-9305-64570010BA95}" dt="2022-05-21T18:56:17.449" v="3290"/>
          <ac:cxnSpMkLst>
            <pc:docMk/>
            <pc:sldMk cId="3176393753" sldId="280"/>
            <ac:cxnSpMk id="31" creationId="{1F74D1B5-DA33-98FE-34EB-6BEB4F9A7B3F}"/>
          </ac:cxnSpMkLst>
        </pc:cxnChg>
        <pc:cxnChg chg="add mod">
          <ac:chgData name="Henriette Trollvik" userId="97edcc9e-c38f-4bb9-9d15-f64baec7c54a" providerId="ADAL" clId="{364BA1E8-7FD4-4946-9305-64570010BA95}" dt="2022-05-21T18:56:17.449" v="3290"/>
          <ac:cxnSpMkLst>
            <pc:docMk/>
            <pc:sldMk cId="3176393753" sldId="280"/>
            <ac:cxnSpMk id="32" creationId="{0CBF50E1-F036-E7F0-CE5D-97860270BE82}"/>
          </ac:cxnSpMkLst>
        </pc:cxnChg>
        <pc:cxnChg chg="add del mod">
          <ac:chgData name="Henriette Trollvik" userId="97edcc9e-c38f-4bb9-9d15-f64baec7c54a" providerId="ADAL" clId="{364BA1E8-7FD4-4946-9305-64570010BA95}" dt="2022-05-19T12:00:51.455" v="2384" actId="478"/>
          <ac:cxnSpMkLst>
            <pc:docMk/>
            <pc:sldMk cId="3176393753" sldId="280"/>
            <ac:cxnSpMk id="38" creationId="{90EF544C-9963-87C0-C6E1-125DC0708580}"/>
          </ac:cxnSpMkLst>
        </pc:cxnChg>
        <pc:cxnChg chg="add del mod">
          <ac:chgData name="Henriette Trollvik" userId="97edcc9e-c38f-4bb9-9d15-f64baec7c54a" providerId="ADAL" clId="{364BA1E8-7FD4-4946-9305-64570010BA95}" dt="2022-05-19T12:01:10.696" v="2387" actId="21"/>
          <ac:cxnSpMkLst>
            <pc:docMk/>
            <pc:sldMk cId="3176393753" sldId="280"/>
            <ac:cxnSpMk id="45" creationId="{B19B6ADD-AF78-B8EB-12A9-869EE2150AFF}"/>
          </ac:cxnSpMkLst>
        </pc:cxnChg>
        <pc:cxnChg chg="add mod">
          <ac:chgData name="Henriette Trollvik" userId="97edcc9e-c38f-4bb9-9d15-f64baec7c54a" providerId="ADAL" clId="{364BA1E8-7FD4-4946-9305-64570010BA95}" dt="2022-05-19T14:17:33.370" v="2920" actId="14100"/>
          <ac:cxnSpMkLst>
            <pc:docMk/>
            <pc:sldMk cId="3176393753" sldId="280"/>
            <ac:cxnSpMk id="48" creationId="{C820C70F-B056-CFC9-E141-1D8E902CACB0}"/>
          </ac:cxnSpMkLst>
        </pc:cxnChg>
        <pc:cxnChg chg="add del mod">
          <ac:chgData name="Henriette Trollvik" userId="97edcc9e-c38f-4bb9-9d15-f64baec7c54a" providerId="ADAL" clId="{364BA1E8-7FD4-4946-9305-64570010BA95}" dt="2022-05-19T12:01:47.455" v="2394" actId="478"/>
          <ac:cxnSpMkLst>
            <pc:docMk/>
            <pc:sldMk cId="3176393753" sldId="280"/>
            <ac:cxnSpMk id="49" creationId="{CCFF60C9-1A5A-8D4F-A92B-096D9D6E3B66}"/>
          </ac:cxnSpMkLst>
        </pc:cxnChg>
        <pc:cxnChg chg="add mod">
          <ac:chgData name="Henriette Trollvik" userId="97edcc9e-c38f-4bb9-9d15-f64baec7c54a" providerId="ADAL" clId="{364BA1E8-7FD4-4946-9305-64570010BA95}" dt="2022-05-19T15:04:11.154" v="3164" actId="14100"/>
          <ac:cxnSpMkLst>
            <pc:docMk/>
            <pc:sldMk cId="3176393753" sldId="280"/>
            <ac:cxnSpMk id="51" creationId="{CC70D21F-D8FD-F2B6-3BE0-64D454A8C9A1}"/>
          </ac:cxnSpMkLst>
        </pc:cxnChg>
        <pc:cxnChg chg="add mod">
          <ac:chgData name="Henriette Trollvik" userId="97edcc9e-c38f-4bb9-9d15-f64baec7c54a" providerId="ADAL" clId="{364BA1E8-7FD4-4946-9305-64570010BA95}" dt="2022-05-19T15:04:09.077" v="3163" actId="14100"/>
          <ac:cxnSpMkLst>
            <pc:docMk/>
            <pc:sldMk cId="3176393753" sldId="280"/>
            <ac:cxnSpMk id="53" creationId="{6FF666D9-E729-A93F-179B-FF50E55B8C7A}"/>
          </ac:cxnSpMkLst>
        </pc:cxnChg>
        <pc:cxnChg chg="add del mod">
          <ac:chgData name="Henriette Trollvik" userId="97edcc9e-c38f-4bb9-9d15-f64baec7c54a" providerId="ADAL" clId="{364BA1E8-7FD4-4946-9305-64570010BA95}" dt="2022-05-19T12:12:20.734" v="2607" actId="478"/>
          <ac:cxnSpMkLst>
            <pc:docMk/>
            <pc:sldMk cId="3176393753" sldId="280"/>
            <ac:cxnSpMk id="55" creationId="{4401CD3A-7A53-D878-FF97-958A390F9B95}"/>
          </ac:cxnSpMkLst>
        </pc:cxnChg>
        <pc:cxnChg chg="add del mod">
          <ac:chgData name="Henriette Trollvik" userId="97edcc9e-c38f-4bb9-9d15-f64baec7c54a" providerId="ADAL" clId="{364BA1E8-7FD4-4946-9305-64570010BA95}" dt="2022-05-19T12:12:20.734" v="2607" actId="478"/>
          <ac:cxnSpMkLst>
            <pc:docMk/>
            <pc:sldMk cId="3176393753" sldId="280"/>
            <ac:cxnSpMk id="56" creationId="{9EB0C090-2A7C-D512-F3DA-8FAA747CD0F3}"/>
          </ac:cxnSpMkLst>
        </pc:cxnChg>
        <pc:cxnChg chg="add del mod">
          <ac:chgData name="Henriette Trollvik" userId="97edcc9e-c38f-4bb9-9d15-f64baec7c54a" providerId="ADAL" clId="{364BA1E8-7FD4-4946-9305-64570010BA95}" dt="2022-05-19T12:12:20.734" v="2607" actId="478"/>
          <ac:cxnSpMkLst>
            <pc:docMk/>
            <pc:sldMk cId="3176393753" sldId="280"/>
            <ac:cxnSpMk id="57" creationId="{136FA537-9327-269F-39BE-96813A26F85F}"/>
          </ac:cxnSpMkLst>
        </pc:cxnChg>
        <pc:cxnChg chg="add del mod">
          <ac:chgData name="Henriette Trollvik" userId="97edcc9e-c38f-4bb9-9d15-f64baec7c54a" providerId="ADAL" clId="{364BA1E8-7FD4-4946-9305-64570010BA95}" dt="2022-05-19T12:34:05.941" v="2757" actId="478"/>
          <ac:cxnSpMkLst>
            <pc:docMk/>
            <pc:sldMk cId="3176393753" sldId="280"/>
            <ac:cxnSpMk id="62" creationId="{811A6EE3-A8C7-B38B-EC54-A6A316ED301F}"/>
          </ac:cxnSpMkLst>
        </pc:cxnChg>
        <pc:cxnChg chg="add del mod">
          <ac:chgData name="Henriette Trollvik" userId="97edcc9e-c38f-4bb9-9d15-f64baec7c54a" providerId="ADAL" clId="{364BA1E8-7FD4-4946-9305-64570010BA95}" dt="2022-05-19T12:34:05.941" v="2757" actId="478"/>
          <ac:cxnSpMkLst>
            <pc:docMk/>
            <pc:sldMk cId="3176393753" sldId="280"/>
            <ac:cxnSpMk id="63" creationId="{D7584D57-5578-B917-F31B-E576F146EB4D}"/>
          </ac:cxnSpMkLst>
        </pc:cxnChg>
        <pc:cxnChg chg="add del mod">
          <ac:chgData name="Henriette Trollvik" userId="97edcc9e-c38f-4bb9-9d15-f64baec7c54a" providerId="ADAL" clId="{364BA1E8-7FD4-4946-9305-64570010BA95}" dt="2022-05-19T12:34:05.941" v="2757" actId="478"/>
          <ac:cxnSpMkLst>
            <pc:docMk/>
            <pc:sldMk cId="3176393753" sldId="280"/>
            <ac:cxnSpMk id="64" creationId="{A3DB3FC0-D4A9-8CFC-D398-DBAFBA3782AE}"/>
          </ac:cxnSpMkLst>
        </pc:cxnChg>
        <pc:cxnChg chg="add del mod">
          <ac:chgData name="Henriette Trollvik" userId="97edcc9e-c38f-4bb9-9d15-f64baec7c54a" providerId="ADAL" clId="{364BA1E8-7FD4-4946-9305-64570010BA95}" dt="2022-05-19T14:31:01.886" v="3074" actId="478"/>
          <ac:cxnSpMkLst>
            <pc:docMk/>
            <pc:sldMk cId="3176393753" sldId="280"/>
            <ac:cxnSpMk id="88" creationId="{0D3006F3-172F-CD06-9A7E-8084C08D9B14}"/>
          </ac:cxnSpMkLst>
        </pc:cxnChg>
        <pc:cxnChg chg="add del mod">
          <ac:chgData name="Henriette Trollvik" userId="97edcc9e-c38f-4bb9-9d15-f64baec7c54a" providerId="ADAL" clId="{364BA1E8-7FD4-4946-9305-64570010BA95}" dt="2022-05-19T14:31:01.886" v="3074" actId="478"/>
          <ac:cxnSpMkLst>
            <pc:docMk/>
            <pc:sldMk cId="3176393753" sldId="280"/>
            <ac:cxnSpMk id="89" creationId="{A150E22E-24FE-6259-7066-4A8A4616DB23}"/>
          </ac:cxnSpMkLst>
        </pc:cxnChg>
        <pc:cxnChg chg="add del mod">
          <ac:chgData name="Henriette Trollvik" userId="97edcc9e-c38f-4bb9-9d15-f64baec7c54a" providerId="ADAL" clId="{364BA1E8-7FD4-4946-9305-64570010BA95}" dt="2022-05-19T14:31:01.886" v="3074" actId="478"/>
          <ac:cxnSpMkLst>
            <pc:docMk/>
            <pc:sldMk cId="3176393753" sldId="280"/>
            <ac:cxnSpMk id="90" creationId="{7F624052-ADF9-4D7D-119F-04F7CD9F7BD6}"/>
          </ac:cxnSpMkLst>
        </pc:cxnChg>
        <pc:cxnChg chg="add del mod">
          <ac:chgData name="Henriette Trollvik" userId="97edcc9e-c38f-4bb9-9d15-f64baec7c54a" providerId="ADAL" clId="{364BA1E8-7FD4-4946-9305-64570010BA95}" dt="2022-05-21T18:56:15.675" v="3288" actId="478"/>
          <ac:cxnSpMkLst>
            <pc:docMk/>
            <pc:sldMk cId="3176393753" sldId="280"/>
            <ac:cxnSpMk id="102" creationId="{A8970961-4D57-95AC-38A7-3DFCE342A4B3}"/>
          </ac:cxnSpMkLst>
        </pc:cxnChg>
        <pc:cxnChg chg="add del mod">
          <ac:chgData name="Henriette Trollvik" userId="97edcc9e-c38f-4bb9-9d15-f64baec7c54a" providerId="ADAL" clId="{364BA1E8-7FD4-4946-9305-64570010BA95}" dt="2022-05-21T18:56:15.675" v="3288" actId="478"/>
          <ac:cxnSpMkLst>
            <pc:docMk/>
            <pc:sldMk cId="3176393753" sldId="280"/>
            <ac:cxnSpMk id="103" creationId="{7D10406D-B0DD-6FE9-2333-C8337EF575F4}"/>
          </ac:cxnSpMkLst>
        </pc:cxnChg>
        <pc:cxnChg chg="add del mod">
          <ac:chgData name="Henriette Trollvik" userId="97edcc9e-c38f-4bb9-9d15-f64baec7c54a" providerId="ADAL" clId="{364BA1E8-7FD4-4946-9305-64570010BA95}" dt="2022-05-21T18:56:15.675" v="3288" actId="478"/>
          <ac:cxnSpMkLst>
            <pc:docMk/>
            <pc:sldMk cId="3176393753" sldId="280"/>
            <ac:cxnSpMk id="104" creationId="{4EB2FADC-3728-6802-0823-587E4200A54D}"/>
          </ac:cxnSpMkLst>
        </pc:cxnChg>
      </pc:sldChg>
      <pc:sldChg chg="addSp delSp modSp add del mod ord">
        <pc:chgData name="Henriette Trollvik" userId="97edcc9e-c38f-4bb9-9d15-f64baec7c54a" providerId="ADAL" clId="{364BA1E8-7FD4-4946-9305-64570010BA95}" dt="2022-05-19T13:53:51.944" v="2841" actId="2696"/>
        <pc:sldMkLst>
          <pc:docMk/>
          <pc:sldMk cId="473993592" sldId="281"/>
        </pc:sldMkLst>
        <pc:spChg chg="del">
          <ac:chgData name="Henriette Trollvik" userId="97edcc9e-c38f-4bb9-9d15-f64baec7c54a" providerId="ADAL" clId="{364BA1E8-7FD4-4946-9305-64570010BA95}" dt="2022-05-19T07:31:22.973" v="1012" actId="931"/>
          <ac:spMkLst>
            <pc:docMk/>
            <pc:sldMk cId="473993592" sldId="281"/>
            <ac:spMk id="4" creationId="{80C78DEB-8528-D4AF-7164-1D79BCD40D40}"/>
          </ac:spMkLst>
        </pc:spChg>
        <pc:spChg chg="del">
          <ac:chgData name="Henriette Trollvik" userId="97edcc9e-c38f-4bb9-9d15-f64baec7c54a" providerId="ADAL" clId="{364BA1E8-7FD4-4946-9305-64570010BA95}" dt="2022-05-19T07:31:26.854" v="1015" actId="478"/>
          <ac:spMkLst>
            <pc:docMk/>
            <pc:sldMk cId="473993592" sldId="281"/>
            <ac:spMk id="5" creationId="{F96F0BA8-FB9C-E69D-B880-8AF859514D56}"/>
          </ac:spMkLst>
        </pc:spChg>
        <pc:spChg chg="mod">
          <ac:chgData name="Henriette Trollvik" userId="97edcc9e-c38f-4bb9-9d15-f64baec7c54a" providerId="ADAL" clId="{364BA1E8-7FD4-4946-9305-64570010BA95}" dt="2022-05-19T07:32:05.424" v="1045" actId="20577"/>
          <ac:spMkLst>
            <pc:docMk/>
            <pc:sldMk cId="473993592" sldId="281"/>
            <ac:spMk id="24" creationId="{10CA7B36-A47D-EF03-965F-566B90055444}"/>
          </ac:spMkLst>
        </pc:spChg>
        <pc:picChg chg="add mod">
          <ac:chgData name="Henriette Trollvik" userId="97edcc9e-c38f-4bb9-9d15-f64baec7c54a" providerId="ADAL" clId="{364BA1E8-7FD4-4946-9305-64570010BA95}" dt="2022-05-19T07:31:51.904" v="1018" actId="1582"/>
          <ac:picMkLst>
            <pc:docMk/>
            <pc:sldMk cId="473993592" sldId="281"/>
            <ac:picMk id="7" creationId="{C5BE9F90-53F8-A534-42F3-5E7D1C7C04A0}"/>
          </ac:picMkLst>
        </pc:picChg>
      </pc:sldChg>
      <pc:sldChg chg="new del">
        <pc:chgData name="Henriette Trollvik" userId="97edcc9e-c38f-4bb9-9d15-f64baec7c54a" providerId="ADAL" clId="{364BA1E8-7FD4-4946-9305-64570010BA95}" dt="2022-05-19T07:31:10.087" v="1010" actId="47"/>
        <pc:sldMkLst>
          <pc:docMk/>
          <pc:sldMk cId="953485245" sldId="281"/>
        </pc:sldMkLst>
      </pc:sldChg>
      <pc:sldChg chg="addSp delSp modSp add mod modNotesTx">
        <pc:chgData name="Henriette Trollvik" userId="97edcc9e-c38f-4bb9-9d15-f64baec7c54a" providerId="ADAL" clId="{364BA1E8-7FD4-4946-9305-64570010BA95}" dt="2022-05-19T15:07:51.206" v="3204" actId="20577"/>
        <pc:sldMkLst>
          <pc:docMk/>
          <pc:sldMk cId="1597638969" sldId="282"/>
        </pc:sldMkLst>
        <pc:spChg chg="add del mod">
          <ac:chgData name="Henriette Trollvik" userId="97edcc9e-c38f-4bb9-9d15-f64baec7c54a" providerId="ADAL" clId="{364BA1E8-7FD4-4946-9305-64570010BA95}" dt="2022-05-19T15:04:25.976" v="3169" actId="478"/>
          <ac:spMkLst>
            <pc:docMk/>
            <pc:sldMk cId="1597638969" sldId="282"/>
            <ac:spMk id="5" creationId="{F7559CB8-B581-2B56-C3C4-B0147A93FEDD}"/>
          </ac:spMkLst>
        </pc:spChg>
        <pc:spChg chg="del">
          <ac:chgData name="Henriette Trollvik" userId="97edcc9e-c38f-4bb9-9d15-f64baec7c54a" providerId="ADAL" clId="{364BA1E8-7FD4-4946-9305-64570010BA95}" dt="2022-05-19T11:28:00.745" v="2319" actId="931"/>
          <ac:spMkLst>
            <pc:docMk/>
            <pc:sldMk cId="1597638969" sldId="282"/>
            <ac:spMk id="5" creationId="{F96F0BA8-FB9C-E69D-B880-8AF859514D56}"/>
          </ac:spMkLst>
        </pc:spChg>
        <pc:spChg chg="add del mod">
          <ac:chgData name="Henriette Trollvik" userId="97edcc9e-c38f-4bb9-9d15-f64baec7c54a" providerId="ADAL" clId="{364BA1E8-7FD4-4946-9305-64570010BA95}" dt="2022-05-19T15:05:11.826" v="3183" actId="478"/>
          <ac:spMkLst>
            <pc:docMk/>
            <pc:sldMk cId="1597638969" sldId="282"/>
            <ac:spMk id="13" creationId="{5C4D1A9E-54CE-8B92-94F4-0FCD5A797599}"/>
          </ac:spMkLst>
        </pc:spChg>
        <pc:spChg chg="add del mod">
          <ac:chgData name="Henriette Trollvik" userId="97edcc9e-c38f-4bb9-9d15-f64baec7c54a" providerId="ADAL" clId="{364BA1E8-7FD4-4946-9305-64570010BA95}" dt="2022-05-19T12:15:14.885" v="2645" actId="21"/>
          <ac:spMkLst>
            <pc:docMk/>
            <pc:sldMk cId="1597638969" sldId="282"/>
            <ac:spMk id="23" creationId="{0CF648E9-A77F-F2F5-BD79-59F0C7A15C5D}"/>
          </ac:spMkLst>
        </pc:spChg>
        <pc:spChg chg="mod">
          <ac:chgData name="Henriette Trollvik" userId="97edcc9e-c38f-4bb9-9d15-f64baec7c54a" providerId="ADAL" clId="{364BA1E8-7FD4-4946-9305-64570010BA95}" dt="2022-05-19T14:18:34.931" v="2954" actId="20577"/>
          <ac:spMkLst>
            <pc:docMk/>
            <pc:sldMk cId="1597638969" sldId="282"/>
            <ac:spMk id="24" creationId="{10CA7B36-A47D-EF03-965F-566B90055444}"/>
          </ac:spMkLst>
        </pc:spChg>
        <pc:spChg chg="mod">
          <ac:chgData name="Henriette Trollvik" userId="97edcc9e-c38f-4bb9-9d15-f64baec7c54a" providerId="ADAL" clId="{364BA1E8-7FD4-4946-9305-64570010BA95}" dt="2022-05-19T15:07:51.206" v="3204" actId="20577"/>
          <ac:spMkLst>
            <pc:docMk/>
            <pc:sldMk cId="1597638969" sldId="282"/>
            <ac:spMk id="25" creationId="{BC06E06B-9C10-6143-F1CF-4D490FA9EA33}"/>
          </ac:spMkLst>
        </pc:spChg>
        <pc:spChg chg="add del mod">
          <ac:chgData name="Henriette Trollvik" userId="97edcc9e-c38f-4bb9-9d15-f64baec7c54a" providerId="ADAL" clId="{364BA1E8-7FD4-4946-9305-64570010BA95}" dt="2022-05-19T12:15:14.501" v="2644" actId="478"/>
          <ac:spMkLst>
            <pc:docMk/>
            <pc:sldMk cId="1597638969" sldId="282"/>
            <ac:spMk id="27" creationId="{B81B953A-B47D-D7CD-1861-ADAEF3C6AC23}"/>
          </ac:spMkLst>
        </pc:spChg>
        <pc:spChg chg="add del mod">
          <ac:chgData name="Henriette Trollvik" userId="97edcc9e-c38f-4bb9-9d15-f64baec7c54a" providerId="ADAL" clId="{364BA1E8-7FD4-4946-9305-64570010BA95}" dt="2022-05-19T12:15:51.706" v="2655" actId="478"/>
          <ac:spMkLst>
            <pc:docMk/>
            <pc:sldMk cId="1597638969" sldId="282"/>
            <ac:spMk id="29" creationId="{531B5905-BE63-6D25-1711-C529339E02F8}"/>
          </ac:spMkLst>
        </pc:spChg>
        <pc:spChg chg="add mod">
          <ac:chgData name="Henriette Trollvik" userId="97edcc9e-c38f-4bb9-9d15-f64baec7c54a" providerId="ADAL" clId="{364BA1E8-7FD4-4946-9305-64570010BA95}" dt="2022-05-19T14:20:15.668" v="2984" actId="1076"/>
          <ac:spMkLst>
            <pc:docMk/>
            <pc:sldMk cId="1597638969" sldId="282"/>
            <ac:spMk id="52" creationId="{B19A7003-E5B8-DCAF-B64A-44BF5E2C9016}"/>
          </ac:spMkLst>
        </pc:spChg>
        <pc:spChg chg="add mod">
          <ac:chgData name="Henriette Trollvik" userId="97edcc9e-c38f-4bb9-9d15-f64baec7c54a" providerId="ADAL" clId="{364BA1E8-7FD4-4946-9305-64570010BA95}" dt="2022-05-19T14:20:08.475" v="2982" actId="1076"/>
          <ac:spMkLst>
            <pc:docMk/>
            <pc:sldMk cId="1597638969" sldId="282"/>
            <ac:spMk id="53" creationId="{123B7D8D-9EF0-C5F6-1234-91580C02A326}"/>
          </ac:spMkLst>
        </pc:spChg>
        <pc:spChg chg="add mod">
          <ac:chgData name="Henriette Trollvik" userId="97edcc9e-c38f-4bb9-9d15-f64baec7c54a" providerId="ADAL" clId="{364BA1E8-7FD4-4946-9305-64570010BA95}" dt="2022-05-19T14:20:11.393" v="2983" actId="1076"/>
          <ac:spMkLst>
            <pc:docMk/>
            <pc:sldMk cId="1597638969" sldId="282"/>
            <ac:spMk id="54" creationId="{662BE2A5-C443-DEC4-4373-45756D39D07D}"/>
          </ac:spMkLst>
        </pc:spChg>
        <pc:picChg chg="add del mod">
          <ac:chgData name="Henriette Trollvik" userId="97edcc9e-c38f-4bb9-9d15-f64baec7c54a" providerId="ADAL" clId="{364BA1E8-7FD4-4946-9305-64570010BA95}" dt="2022-05-19T11:27:55.305" v="2318" actId="478"/>
          <ac:picMkLst>
            <pc:docMk/>
            <pc:sldMk cId="1597638969" sldId="282"/>
            <ac:picMk id="6" creationId="{07F76CDF-573D-0C45-B97B-CEE1BA2E7A71}"/>
          </ac:picMkLst>
        </pc:picChg>
        <pc:picChg chg="add del mod">
          <ac:chgData name="Henriette Trollvik" userId="97edcc9e-c38f-4bb9-9d15-f64baec7c54a" providerId="ADAL" clId="{364BA1E8-7FD4-4946-9305-64570010BA95}" dt="2022-05-19T15:06:04.516" v="3189" actId="478"/>
          <ac:picMkLst>
            <pc:docMk/>
            <pc:sldMk cId="1597638969" sldId="282"/>
            <ac:picMk id="7" creationId="{623F2689-7E41-9415-459E-E08624CDF2C4}"/>
          </ac:picMkLst>
        </pc:picChg>
        <pc:picChg chg="add del mod">
          <ac:chgData name="Henriette Trollvik" userId="97edcc9e-c38f-4bb9-9d15-f64baec7c54a" providerId="ADAL" clId="{364BA1E8-7FD4-4946-9305-64570010BA95}" dt="2022-05-19T12:15:44.716" v="2652" actId="478"/>
          <ac:picMkLst>
            <pc:docMk/>
            <pc:sldMk cId="1597638969" sldId="282"/>
            <ac:picMk id="7" creationId="{F16316B3-B8D4-6A1C-4FDF-E8B5B88D59D8}"/>
          </ac:picMkLst>
        </pc:picChg>
        <pc:picChg chg="add mod">
          <ac:chgData name="Henriette Trollvik" userId="97edcc9e-c38f-4bb9-9d15-f64baec7c54a" providerId="ADAL" clId="{364BA1E8-7FD4-4946-9305-64570010BA95}" dt="2022-05-19T15:06:24.078" v="3196" actId="1076"/>
          <ac:picMkLst>
            <pc:docMk/>
            <pc:sldMk cId="1597638969" sldId="282"/>
            <ac:picMk id="17" creationId="{F7A4BB35-4FDB-6497-73D3-098E28D99BF6}"/>
          </ac:picMkLst>
        </pc:picChg>
        <pc:picChg chg="add del mod">
          <ac:chgData name="Henriette Trollvik" userId="97edcc9e-c38f-4bb9-9d15-f64baec7c54a" providerId="ADAL" clId="{364BA1E8-7FD4-4946-9305-64570010BA95}" dt="2022-05-19T15:05:09.746" v="3182" actId="478"/>
          <ac:picMkLst>
            <pc:docMk/>
            <pc:sldMk cId="1597638969" sldId="282"/>
            <ac:picMk id="21" creationId="{C5B86798-73F3-63A7-61DD-24A2EE5854CA}"/>
          </ac:picMkLst>
        </pc:picChg>
        <pc:picChg chg="add mod ord">
          <ac:chgData name="Henriette Trollvik" userId="97edcc9e-c38f-4bb9-9d15-f64baec7c54a" providerId="ADAL" clId="{364BA1E8-7FD4-4946-9305-64570010BA95}" dt="2022-05-19T15:04:30.648" v="3170" actId="1076"/>
          <ac:picMkLst>
            <pc:docMk/>
            <pc:sldMk cId="1597638969" sldId="282"/>
            <ac:picMk id="26" creationId="{EA5AA601-DAD9-C933-F755-9E7493D63C8D}"/>
          </ac:picMkLst>
        </pc:picChg>
        <pc:picChg chg="add del mod">
          <ac:chgData name="Henriette Trollvik" userId="97edcc9e-c38f-4bb9-9d15-f64baec7c54a" providerId="ADAL" clId="{364BA1E8-7FD4-4946-9305-64570010BA95}" dt="2022-05-19T12:18:31.510" v="2686" actId="478"/>
          <ac:picMkLst>
            <pc:docMk/>
            <pc:sldMk cId="1597638969" sldId="282"/>
            <ac:picMk id="30" creationId="{0D10F1B7-EB0A-5B9B-F2B1-8AE32E07972A}"/>
          </ac:picMkLst>
        </pc:picChg>
        <pc:picChg chg="add del mod">
          <ac:chgData name="Henriette Trollvik" userId="97edcc9e-c38f-4bb9-9d15-f64baec7c54a" providerId="ADAL" clId="{364BA1E8-7FD4-4946-9305-64570010BA95}" dt="2022-05-19T15:04:19.056" v="3165" actId="478"/>
          <ac:picMkLst>
            <pc:docMk/>
            <pc:sldMk cId="1597638969" sldId="282"/>
            <ac:picMk id="39" creationId="{C0218D35-303B-861F-D09E-0C6D1A040D82}"/>
          </ac:picMkLst>
        </pc:picChg>
        <pc:inkChg chg="mod">
          <ac:chgData name="Henriette Trollvik" userId="97edcc9e-c38f-4bb9-9d15-f64baec7c54a" providerId="ADAL" clId="{364BA1E8-7FD4-4946-9305-64570010BA95}" dt="2022-05-19T14:20:08.475" v="2982" actId="1076"/>
          <ac:inkMkLst>
            <pc:docMk/>
            <pc:sldMk cId="1597638969" sldId="282"/>
            <ac:inkMk id="11" creationId="{85836350-920F-BE8B-953E-DDD1519B18E0}"/>
          </ac:inkMkLst>
        </pc:inkChg>
        <pc:cxnChg chg="add del mod">
          <ac:chgData name="Henriette Trollvik" userId="97edcc9e-c38f-4bb9-9d15-f64baec7c54a" providerId="ADAL" clId="{364BA1E8-7FD4-4946-9305-64570010BA95}" dt="2022-05-19T11:28:25.800" v="2329" actId="478"/>
          <ac:cxnSpMkLst>
            <pc:docMk/>
            <pc:sldMk cId="1597638969" sldId="282"/>
            <ac:cxnSpMk id="13" creationId="{56E9B328-88C4-EF59-CA0A-20E09B9C9351}"/>
          </ac:cxnSpMkLst>
        </pc:cxnChg>
        <pc:cxnChg chg="add del mod">
          <ac:chgData name="Henriette Trollvik" userId="97edcc9e-c38f-4bb9-9d15-f64baec7c54a" providerId="ADAL" clId="{364BA1E8-7FD4-4946-9305-64570010BA95}" dt="2022-05-19T12:15:44.716" v="2652" actId="478"/>
          <ac:cxnSpMkLst>
            <pc:docMk/>
            <pc:sldMk cId="1597638969" sldId="282"/>
            <ac:cxnSpMk id="19" creationId="{69D349F1-E36C-286A-22B2-63747012F553}"/>
          </ac:cxnSpMkLst>
        </pc:cxnChg>
        <pc:cxnChg chg="add del mod">
          <ac:chgData name="Henriette Trollvik" userId="97edcc9e-c38f-4bb9-9d15-f64baec7c54a" providerId="ADAL" clId="{364BA1E8-7FD4-4946-9305-64570010BA95}" dt="2022-05-19T12:18:31.510" v="2686" actId="478"/>
          <ac:cxnSpMkLst>
            <pc:docMk/>
            <pc:sldMk cId="1597638969" sldId="282"/>
            <ac:cxnSpMk id="31" creationId="{3899FD2E-AED6-F7E5-3336-DF99A3CE95B4}"/>
          </ac:cxnSpMkLst>
        </pc:cxnChg>
        <pc:cxnChg chg="add mod">
          <ac:chgData name="Henriette Trollvik" userId="97edcc9e-c38f-4bb9-9d15-f64baec7c54a" providerId="ADAL" clId="{364BA1E8-7FD4-4946-9305-64570010BA95}" dt="2022-05-19T14:20:08.475" v="2982" actId="1076"/>
          <ac:cxnSpMkLst>
            <pc:docMk/>
            <pc:sldMk cId="1597638969" sldId="282"/>
            <ac:cxnSpMk id="33" creationId="{67A11C0B-65A8-F181-159E-A1817DE2ED76}"/>
          </ac:cxnSpMkLst>
        </pc:cxnChg>
        <pc:cxnChg chg="add del mod">
          <ac:chgData name="Henriette Trollvik" userId="97edcc9e-c38f-4bb9-9d15-f64baec7c54a" providerId="ADAL" clId="{364BA1E8-7FD4-4946-9305-64570010BA95}" dt="2022-05-19T12:18:31.510" v="2686" actId="478"/>
          <ac:cxnSpMkLst>
            <pc:docMk/>
            <pc:sldMk cId="1597638969" sldId="282"/>
            <ac:cxnSpMk id="36" creationId="{2C2E9DA1-E3BB-0096-189E-F356341C100A}"/>
          </ac:cxnSpMkLst>
        </pc:cxnChg>
        <pc:cxnChg chg="add del mod">
          <ac:chgData name="Henriette Trollvik" userId="97edcc9e-c38f-4bb9-9d15-f64baec7c54a" providerId="ADAL" clId="{364BA1E8-7FD4-4946-9305-64570010BA95}" dt="2022-05-19T12:16:56.407" v="2670" actId="21"/>
          <ac:cxnSpMkLst>
            <pc:docMk/>
            <pc:sldMk cId="1597638969" sldId="282"/>
            <ac:cxnSpMk id="38" creationId="{6B4B34D6-2AD4-20F2-D62A-F642DF846BBD}"/>
          </ac:cxnSpMkLst>
        </pc:cxnChg>
        <pc:cxnChg chg="add mod">
          <ac:chgData name="Henriette Trollvik" userId="97edcc9e-c38f-4bb9-9d15-f64baec7c54a" providerId="ADAL" clId="{364BA1E8-7FD4-4946-9305-64570010BA95}" dt="2022-05-19T15:04:33.227" v="3171" actId="1076"/>
          <ac:cxnSpMkLst>
            <pc:docMk/>
            <pc:sldMk cId="1597638969" sldId="282"/>
            <ac:cxnSpMk id="40" creationId="{FA3AB100-BD63-41F6-F8CD-50DC92579119}"/>
          </ac:cxnSpMkLst>
        </pc:cxnChg>
        <pc:cxnChg chg="add mod">
          <ac:chgData name="Henriette Trollvik" userId="97edcc9e-c38f-4bb9-9d15-f64baec7c54a" providerId="ADAL" clId="{364BA1E8-7FD4-4946-9305-64570010BA95}" dt="2022-05-19T14:20:08.475" v="2982" actId="1076"/>
          <ac:cxnSpMkLst>
            <pc:docMk/>
            <pc:sldMk cId="1597638969" sldId="282"/>
            <ac:cxnSpMk id="43" creationId="{DAE3FA79-982C-FB95-CCE4-C06DE59E0FC0}"/>
          </ac:cxnSpMkLst>
        </pc:cxnChg>
        <pc:cxnChg chg="add mod">
          <ac:chgData name="Henriette Trollvik" userId="97edcc9e-c38f-4bb9-9d15-f64baec7c54a" providerId="ADAL" clId="{364BA1E8-7FD4-4946-9305-64570010BA95}" dt="2022-05-19T14:20:08.475" v="2982" actId="1076"/>
          <ac:cxnSpMkLst>
            <pc:docMk/>
            <pc:sldMk cId="1597638969" sldId="282"/>
            <ac:cxnSpMk id="45" creationId="{F174F059-7A5F-FA5F-E900-12644AAE1B15}"/>
          </ac:cxnSpMkLst>
        </pc:cxnChg>
      </pc:sldChg>
      <pc:sldChg chg="add del">
        <pc:chgData name="Henriette Trollvik" userId="97edcc9e-c38f-4bb9-9d15-f64baec7c54a" providerId="ADAL" clId="{364BA1E8-7FD4-4946-9305-64570010BA95}" dt="2022-05-19T14:26:18.161" v="3062" actId="47"/>
        <pc:sldMkLst>
          <pc:docMk/>
          <pc:sldMk cId="1741360704" sldId="283"/>
        </pc:sldMkLst>
      </pc:sldChg>
      <pc:sldChg chg="addSp delSp modSp add del mod">
        <pc:chgData name="Henriette Trollvik" userId="97edcc9e-c38f-4bb9-9d15-f64baec7c54a" providerId="ADAL" clId="{364BA1E8-7FD4-4946-9305-64570010BA95}" dt="2022-05-19T12:33:09.760" v="2746" actId="47"/>
        <pc:sldMkLst>
          <pc:docMk/>
          <pc:sldMk cId="4215889580" sldId="283"/>
        </pc:sldMkLst>
        <pc:cxnChg chg="add del mod">
          <ac:chgData name="Henriette Trollvik" userId="97edcc9e-c38f-4bb9-9d15-f64baec7c54a" providerId="ADAL" clId="{364BA1E8-7FD4-4946-9305-64570010BA95}" dt="2022-05-19T12:26:56.034" v="2721" actId="478"/>
          <ac:cxnSpMkLst>
            <pc:docMk/>
            <pc:sldMk cId="4215889580" sldId="283"/>
            <ac:cxnSpMk id="4" creationId="{8FDA4994-6D19-F8A6-EB65-DDE73628DB42}"/>
          </ac:cxnSpMkLst>
        </pc:cxnChg>
        <pc:cxnChg chg="add del mod">
          <ac:chgData name="Henriette Trollvik" userId="97edcc9e-c38f-4bb9-9d15-f64baec7c54a" providerId="ADAL" clId="{364BA1E8-7FD4-4946-9305-64570010BA95}" dt="2022-05-19T12:26:54.822" v="2720" actId="478"/>
          <ac:cxnSpMkLst>
            <pc:docMk/>
            <pc:sldMk cId="4215889580" sldId="283"/>
            <ac:cxnSpMk id="31" creationId="{402608C9-A76E-07E8-4D41-7C62296CE11A}"/>
          </ac:cxnSpMkLst>
        </pc:cxnChg>
      </pc:sldChg>
      <pc:sldChg chg="addSp delSp modSp add mod delAnim modAnim">
        <pc:chgData name="Henriette Trollvik" userId="97edcc9e-c38f-4bb9-9d15-f64baec7c54a" providerId="ADAL" clId="{364BA1E8-7FD4-4946-9305-64570010BA95}" dt="2022-05-21T18:56:06.016" v="3287" actId="14100"/>
        <pc:sldMkLst>
          <pc:docMk/>
          <pc:sldMk cId="2413095440" sldId="284"/>
        </pc:sldMkLst>
        <pc:spChg chg="add del">
          <ac:chgData name="Henriette Trollvik" userId="97edcc9e-c38f-4bb9-9d15-f64baec7c54a" providerId="ADAL" clId="{364BA1E8-7FD4-4946-9305-64570010BA95}" dt="2022-05-21T14:31:02.860" v="3215" actId="11529"/>
          <ac:spMkLst>
            <pc:docMk/>
            <pc:sldMk cId="2413095440" sldId="284"/>
            <ac:spMk id="2" creationId="{E8DE1D78-D893-9A7B-63D9-7428A11FA502}"/>
          </ac:spMkLst>
        </pc:spChg>
        <pc:spChg chg="mod">
          <ac:chgData name="Henriette Trollvik" userId="97edcc9e-c38f-4bb9-9d15-f64baec7c54a" providerId="ADAL" clId="{364BA1E8-7FD4-4946-9305-64570010BA95}" dt="2022-05-21T14:31:40.101" v="3216" actId="11530"/>
          <ac:spMkLst>
            <pc:docMk/>
            <pc:sldMk cId="2413095440" sldId="284"/>
            <ac:spMk id="7" creationId="{A82A2002-391A-9171-F7EE-4F4A885CD3EB}"/>
          </ac:spMkLst>
        </pc:spChg>
        <pc:spChg chg="add mod">
          <ac:chgData name="Henriette Trollvik" userId="97edcc9e-c38f-4bb9-9d15-f64baec7c54a" providerId="ADAL" clId="{364BA1E8-7FD4-4946-9305-64570010BA95}" dt="2022-05-21T14:33:16.235" v="3256" actId="1076"/>
          <ac:spMkLst>
            <pc:docMk/>
            <pc:sldMk cId="2413095440" sldId="284"/>
            <ac:spMk id="35" creationId="{F1164E83-4BE0-0F15-2489-F6E69DC28BE6}"/>
          </ac:spMkLst>
        </pc:spChg>
        <pc:spChg chg="mod">
          <ac:chgData name="Henriette Trollvik" userId="97edcc9e-c38f-4bb9-9d15-f64baec7c54a" providerId="ADAL" clId="{364BA1E8-7FD4-4946-9305-64570010BA95}" dt="2022-05-21T18:56:06.016" v="3287" actId="14100"/>
          <ac:spMkLst>
            <pc:docMk/>
            <pc:sldMk cId="2413095440" sldId="284"/>
            <ac:spMk id="39" creationId="{BFBE8D0A-DBAD-9718-58DC-176B0C2190B8}"/>
          </ac:spMkLst>
        </pc:spChg>
        <pc:spChg chg="mod">
          <ac:chgData name="Henriette Trollvik" userId="97edcc9e-c38f-4bb9-9d15-f64baec7c54a" providerId="ADAL" clId="{364BA1E8-7FD4-4946-9305-64570010BA95}" dt="2022-05-21T14:33:27.038" v="3257" actId="1076"/>
          <ac:spMkLst>
            <pc:docMk/>
            <pc:sldMk cId="2413095440" sldId="284"/>
            <ac:spMk id="43" creationId="{2C5CC5EB-72CA-8B21-0838-8AF4F6EE5EAA}"/>
          </ac:spMkLst>
        </pc:spChg>
        <pc:spChg chg="mod">
          <ac:chgData name="Henriette Trollvik" userId="97edcc9e-c38f-4bb9-9d15-f64baec7c54a" providerId="ADAL" clId="{364BA1E8-7FD4-4946-9305-64570010BA95}" dt="2022-05-21T14:33:27.038" v="3257" actId="1076"/>
          <ac:spMkLst>
            <pc:docMk/>
            <pc:sldMk cId="2413095440" sldId="284"/>
            <ac:spMk id="44" creationId="{2EA93FF6-C2E9-68C9-23D7-204D41782235}"/>
          </ac:spMkLst>
        </pc:spChg>
        <pc:spChg chg="mod">
          <ac:chgData name="Henriette Trollvik" userId="97edcc9e-c38f-4bb9-9d15-f64baec7c54a" providerId="ADAL" clId="{364BA1E8-7FD4-4946-9305-64570010BA95}" dt="2022-05-21T14:33:27.038" v="3257" actId="1076"/>
          <ac:spMkLst>
            <pc:docMk/>
            <pc:sldMk cId="2413095440" sldId="284"/>
            <ac:spMk id="45" creationId="{35D19A49-2E1E-D536-6FCB-8F27B3680220}"/>
          </ac:spMkLst>
        </pc:spChg>
        <pc:spChg chg="mod">
          <ac:chgData name="Henriette Trollvik" userId="97edcc9e-c38f-4bb9-9d15-f64baec7c54a" providerId="ADAL" clId="{364BA1E8-7FD4-4946-9305-64570010BA95}" dt="2022-05-21T14:31:46.520" v="3217" actId="11530"/>
          <ac:spMkLst>
            <pc:docMk/>
            <pc:sldMk cId="2413095440" sldId="284"/>
            <ac:spMk id="46" creationId="{6B229ED2-0E13-D813-0842-AEEC43033966}"/>
          </ac:spMkLst>
        </pc:spChg>
        <pc:spChg chg="mod">
          <ac:chgData name="Henriette Trollvik" userId="97edcc9e-c38f-4bb9-9d15-f64baec7c54a" providerId="ADAL" clId="{364BA1E8-7FD4-4946-9305-64570010BA95}" dt="2022-05-19T14:28:04.196" v="3068" actId="2711"/>
          <ac:spMkLst>
            <pc:docMk/>
            <pc:sldMk cId="2413095440" sldId="284"/>
            <ac:spMk id="62" creationId="{CDFCC3BB-EAF3-3000-6298-18FE3A89ADD2}"/>
          </ac:spMkLst>
        </pc:spChg>
        <pc:spChg chg="mod">
          <ac:chgData name="Henriette Trollvik" userId="97edcc9e-c38f-4bb9-9d15-f64baec7c54a" providerId="ADAL" clId="{364BA1E8-7FD4-4946-9305-64570010BA95}" dt="2022-05-19T15:07:59.826" v="3206" actId="20577"/>
          <ac:spMkLst>
            <pc:docMk/>
            <pc:sldMk cId="2413095440" sldId="284"/>
            <ac:spMk id="63" creationId="{D4C218D1-41AB-501B-A4FF-BEFFFE20BCBA}"/>
          </ac:spMkLst>
        </pc:spChg>
        <pc:picChg chg="del">
          <ac:chgData name="Henriette Trollvik" userId="97edcc9e-c38f-4bb9-9d15-f64baec7c54a" providerId="ADAL" clId="{364BA1E8-7FD4-4946-9305-64570010BA95}" dt="2022-05-19T15:00:09.925" v="3094" actId="478"/>
          <ac:picMkLst>
            <pc:docMk/>
            <pc:sldMk cId="2413095440" sldId="284"/>
            <ac:picMk id="3" creationId="{2E318F6B-A7B8-A839-84A9-71B66952A7B6}"/>
          </ac:picMkLst>
        </pc:picChg>
        <pc:picChg chg="add mod ord modCrop">
          <ac:chgData name="Henriette Trollvik" userId="97edcc9e-c38f-4bb9-9d15-f64baec7c54a" providerId="ADAL" clId="{364BA1E8-7FD4-4946-9305-64570010BA95}" dt="2022-05-19T15:00:33.736" v="3099" actId="1076"/>
          <ac:picMkLst>
            <pc:docMk/>
            <pc:sldMk cId="2413095440" sldId="284"/>
            <ac:picMk id="4" creationId="{AE965911-5B68-1D52-7BB9-30DF849C4F7A}"/>
          </ac:picMkLst>
        </pc:picChg>
        <pc:picChg chg="add mod ord modCrop">
          <ac:chgData name="Henriette Trollvik" userId="97edcc9e-c38f-4bb9-9d15-f64baec7c54a" providerId="ADAL" clId="{364BA1E8-7FD4-4946-9305-64570010BA95}" dt="2022-05-19T15:01:38.363" v="3117" actId="1076"/>
          <ac:picMkLst>
            <pc:docMk/>
            <pc:sldMk cId="2413095440" sldId="284"/>
            <ac:picMk id="8" creationId="{C48138C8-733E-EFA3-5CF6-2E883CC73052}"/>
          </ac:picMkLst>
        </pc:picChg>
        <pc:picChg chg="del">
          <ac:chgData name="Henriette Trollvik" userId="97edcc9e-c38f-4bb9-9d15-f64baec7c54a" providerId="ADAL" clId="{364BA1E8-7FD4-4946-9305-64570010BA95}" dt="2022-05-19T15:01:26.326" v="3113" actId="478"/>
          <ac:picMkLst>
            <pc:docMk/>
            <pc:sldMk cId="2413095440" sldId="284"/>
            <ac:picMk id="12" creationId="{3C03D8B6-FCA6-2C89-53BD-B3911A7D6263}"/>
          </ac:picMkLst>
        </pc:picChg>
        <pc:cxnChg chg="mod">
          <ac:chgData name="Henriette Trollvik" userId="97edcc9e-c38f-4bb9-9d15-f64baec7c54a" providerId="ADAL" clId="{364BA1E8-7FD4-4946-9305-64570010BA95}" dt="2022-05-21T14:33:27.038" v="3257" actId="1076"/>
          <ac:cxnSpMkLst>
            <pc:docMk/>
            <pc:sldMk cId="2413095440" sldId="284"/>
            <ac:cxnSpMk id="40" creationId="{85E36841-88D6-17B3-3A80-466C0ED6336D}"/>
          </ac:cxnSpMkLst>
        </pc:cxnChg>
        <pc:cxnChg chg="mod">
          <ac:chgData name="Henriette Trollvik" userId="97edcc9e-c38f-4bb9-9d15-f64baec7c54a" providerId="ADAL" clId="{364BA1E8-7FD4-4946-9305-64570010BA95}" dt="2022-05-21T14:33:27.038" v="3257" actId="1076"/>
          <ac:cxnSpMkLst>
            <pc:docMk/>
            <pc:sldMk cId="2413095440" sldId="284"/>
            <ac:cxnSpMk id="41" creationId="{3604FAEB-8364-C107-57D9-F16C0F280B98}"/>
          </ac:cxnSpMkLst>
        </pc:cxnChg>
        <pc:cxnChg chg="mod">
          <ac:chgData name="Henriette Trollvik" userId="97edcc9e-c38f-4bb9-9d15-f64baec7c54a" providerId="ADAL" clId="{364BA1E8-7FD4-4946-9305-64570010BA95}" dt="2022-05-21T14:33:27.038" v="3257" actId="1076"/>
          <ac:cxnSpMkLst>
            <pc:docMk/>
            <pc:sldMk cId="2413095440" sldId="284"/>
            <ac:cxnSpMk id="42" creationId="{103CAEC7-A25A-D859-6B69-F104CEB5088E}"/>
          </ac:cxnSpMkLst>
        </pc:cxnChg>
        <pc:cxnChg chg="mod">
          <ac:chgData name="Henriette Trollvik" userId="97edcc9e-c38f-4bb9-9d15-f64baec7c54a" providerId="ADAL" clId="{364BA1E8-7FD4-4946-9305-64570010BA95}" dt="2022-05-19T15:00:39.113" v="3100" actId="14100"/>
          <ac:cxnSpMkLst>
            <pc:docMk/>
            <pc:sldMk cId="2413095440" sldId="284"/>
            <ac:cxnSpMk id="48" creationId="{A54E16CD-8DF3-06C0-7D85-17605874915C}"/>
          </ac:cxnSpMkLst>
        </pc:cxnChg>
        <pc:cxnChg chg="mod">
          <ac:chgData name="Henriette Trollvik" userId="97edcc9e-c38f-4bb9-9d15-f64baec7c54a" providerId="ADAL" clId="{364BA1E8-7FD4-4946-9305-64570010BA95}" dt="2022-05-21T18:55:28.468" v="3285" actId="1076"/>
          <ac:cxnSpMkLst>
            <pc:docMk/>
            <pc:sldMk cId="2413095440" sldId="284"/>
            <ac:cxnSpMk id="52" creationId="{8CD07307-78FC-C9B7-74D1-2FB860AA366C}"/>
          </ac:cxnSpMkLst>
        </pc:cxnChg>
        <pc:cxnChg chg="mod">
          <ac:chgData name="Henriette Trollvik" userId="97edcc9e-c38f-4bb9-9d15-f64baec7c54a" providerId="ADAL" clId="{364BA1E8-7FD4-4946-9305-64570010BA95}" dt="2022-05-21T18:55:32.045" v="3286" actId="1076"/>
          <ac:cxnSpMkLst>
            <pc:docMk/>
            <pc:sldMk cId="2413095440" sldId="284"/>
            <ac:cxnSpMk id="64" creationId="{E3DAB2D1-18E9-A447-8276-6210105C8B9A}"/>
          </ac:cxnSpMkLst>
        </pc:cxnChg>
      </pc:sldChg>
      <pc:sldChg chg="new del">
        <pc:chgData name="Henriette Trollvik" userId="97edcc9e-c38f-4bb9-9d15-f64baec7c54a" providerId="ADAL" clId="{364BA1E8-7FD4-4946-9305-64570010BA95}" dt="2022-05-19T15:04:47.176" v="3173" actId="47"/>
        <pc:sldMkLst>
          <pc:docMk/>
          <pc:sldMk cId="2191937621" sldId="28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08:21:38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08:21:38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08:23:22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08:23:27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56AD6-2458-45AD-AFC5-B3F4D0CBB9A2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FDC9F-A9CD-4D04-A53E-52D3A360C5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33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Cluster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FDC9F-A9CD-4D04-A53E-52D3A360C57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32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Astablished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structre</a:t>
            </a:r>
            <a:r>
              <a:rPr lang="sv-SE" dirty="0"/>
              <a:t> </a:t>
            </a:r>
            <a:r>
              <a:rPr lang="sv-SE" dirty="0" err="1"/>
              <a:t>moves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solar </a:t>
            </a:r>
            <a:r>
              <a:rPr lang="sv-SE" dirty="0" err="1"/>
              <a:t>wind</a:t>
            </a:r>
            <a:r>
              <a:rPr lang="sv-SE" dirty="0"/>
              <a:t>,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move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a solar </a:t>
            </a:r>
            <a:r>
              <a:rPr lang="sv-SE" dirty="0" err="1"/>
              <a:t>wind</a:t>
            </a:r>
            <a:r>
              <a:rPr lang="sv-SE" dirty="0"/>
              <a:t> </a:t>
            </a:r>
            <a:r>
              <a:rPr lang="sv-SE" dirty="0" err="1"/>
              <a:t>frame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FDC9F-A9CD-4D04-A53E-52D3A360C57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83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1E88-869B-4C5F-91A7-103AC43C5AB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58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figure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X’’-Y’’ ,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unit</a:t>
            </a:r>
            <a:r>
              <a:rPr lang="sv-S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FDC9F-A9CD-4D04-A53E-52D3A360C57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3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FDC9F-A9CD-4D04-A53E-52D3A360C57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83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FDC9F-A9CD-4D04-A53E-52D3A360C57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29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872-573A-8025-5833-9362E011F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D31D2-910A-882F-50DD-EF1A5A82A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1CC82-402E-0D4B-129A-6E4748DF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08908-F5D8-D008-F66D-CC94E6E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D1F6D-9AD7-094A-6ECB-AB70CBCD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30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69C6-A890-9210-115D-1A2DA5B7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91EA3-9D6B-D18C-2279-4F99A427D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685F0-B6A7-EC52-099E-85D79D77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980CE-0AE7-9E70-FBF4-0DE30A44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8960-A99C-6F8C-62B2-3EDF5C2C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26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AE1FA-43DE-0DBB-3445-660BE732A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4E12D-C620-F90E-CDA5-9C10647FD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166F0-7F6F-37D6-EBF1-495C9625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BE47-1103-DCD8-ACFB-DDF4E6AF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C46A9-5B11-AACE-E76B-5419B714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41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835151" y="5596467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2400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4777317" y="4066117"/>
            <a:ext cx="19344217" cy="23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z="2400"/>
          </a:p>
        </p:txBody>
      </p:sp>
      <p:pic>
        <p:nvPicPr>
          <p:cNvPr id="5" name="Bildobjekt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069" y="445041"/>
            <a:ext cx="1841500" cy="2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334433" y="3390212"/>
            <a:ext cx="11523135" cy="323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/>
        </p:nvGrpSpPr>
        <p:grpSpPr>
          <a:xfrm>
            <a:off x="0" y="0"/>
            <a:ext cx="1563707" cy="15748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/>
        </p:nvCxnSpPr>
        <p:spPr>
          <a:xfrm>
            <a:off x="330222" y="6522329"/>
            <a:ext cx="1152734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731" y="1439250"/>
            <a:ext cx="10908287" cy="858260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31" y="2297510"/>
            <a:ext cx="10908287" cy="94804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7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58FF93-C42E-4DC6-BBBE-F1B18ABC7452}" type="datetime1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4F03-A66C-4578-BB5B-19042DBC380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6000" y="1488000"/>
            <a:ext cx="4569792" cy="5041917"/>
          </a:xfrm>
        </p:spPr>
        <p:txBody>
          <a:bodyPr/>
          <a:lstStyle>
            <a:lvl1pPr>
              <a:spcBef>
                <a:spcPts val="800"/>
              </a:spcBef>
              <a:defRPr sz="1867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1488000"/>
            <a:ext cx="4569788" cy="5041917"/>
          </a:xfrm>
        </p:spPr>
        <p:txBody>
          <a:bodyPr/>
          <a:lstStyle>
            <a:lvl1pPr>
              <a:spcBef>
                <a:spcPts val="800"/>
              </a:spcBef>
              <a:defRPr sz="1867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3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AC0F3D-CB0B-465A-BFF7-3100754005FA}" type="datetime1">
              <a:rPr lang="sv-SE" smtClean="0"/>
              <a:t>2022-05-20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4F03-A66C-4578-BB5B-19042DBC380D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6000" y="1483200"/>
            <a:ext cx="10079565" cy="48160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1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D01F-929F-8BF8-530F-23560121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89B42-97BD-2040-6775-39FA9115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54B8F-6C62-F7F7-6E31-51247BA0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3A5E9-79AA-96BF-D4E4-5932CB8C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5ADF9-941C-4CEC-4B02-C3A73F2E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92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5FBC-01EA-2485-8975-C55172DB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3B7AC-2618-5876-2658-D127A44C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4E5F7-4632-65CF-0D1D-63C33DFD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303DA-16B6-5983-EFCC-E74D15CB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B8DA6-10B9-07DD-1692-BD8BE625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4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0DCD-541D-4EA1-EE87-55715C7F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CC9A-3C24-909C-6A94-1BC60CE51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39E07-5EF4-1AE3-7E83-D9E739F68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A0D7A-72BA-6DCB-B335-BA090202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DD233-CB6C-7489-1542-0899AFF2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58A2C-8087-FB79-5384-3802CE20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46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8DF2-1604-FEB6-DE59-01E89424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7E975-7711-36C5-1EFF-68BC551E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3636E-50CC-7BEA-8594-E7490EAC6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4145D-BA6B-51EB-C8DC-26B2E0F7E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EF44A-901D-A4D2-EF15-EACCE967C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3DC93-A9CB-62BB-C4AB-5DFADA61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09A02-B799-31D1-D45A-4743FEF8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483F1-AAB4-5BF3-B83E-CEBB4B54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74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56F3-2E5B-30F7-6FD4-D66ED1ED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B2F46-C3CA-0C4F-C57D-2AED4E4D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E08C4-3860-776D-F28B-8E0AEBE9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7A042-A3D4-26CE-074B-4BC00811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1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6E750-5414-8A7C-B6F9-FF7BD2F1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0F2E3-3DAB-CB85-9D32-B442EDF5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7188C-1EB4-9021-29B8-8C6ECA84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5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AA7A-CC29-05AE-605E-74F441B3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BF3F0-4B81-09F5-C69B-F083268C0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7DCE9-4728-C3AD-0514-FA3108A8C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BC715-0689-BD7A-C5AE-224D8B81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B90B0-DDA9-5058-E034-3D4E6BDE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CC2FF-219F-D86C-D2E6-844BCC68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67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F24D-D7EA-FB8D-9AD4-D7F19A58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78E10-1BFB-A8B3-AB2F-425F73AF7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9CA23-E9E8-FACC-BCD5-81B3FDEA7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48FAE-9C3B-2B69-CE30-2BFC3392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07F2D-4B0E-347B-3A14-7EC1968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4E5D7-BD60-FAD9-23C8-96830499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06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6E36C-F464-CA2F-1FD8-ED9E8F98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48C7F-BB81-A67F-BE68-25862AD79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0B6A-266D-F9A3-877C-406FAE80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1CF8E-345C-4DED-8658-6E7A2CD59B7D}" type="datetimeFigureOut">
              <a:rPr lang="sv-SE" smtClean="0"/>
              <a:t>2022-05-20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AE16-A549-FB89-A3A6-967E88901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2015E-A2DF-3329-5DE2-75F18294F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3015-A3E2-4AFC-B71A-89514D0109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01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7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customXml" Target="../ink/ink4.xml"/><Relationship Id="rId5" Type="http://schemas.openxmlformats.org/officeDocument/2006/relationships/image" Target="../media/image6.png"/><Relationship Id="rId10" Type="http://schemas.openxmlformats.org/officeDocument/2006/relationships/image" Target="../media/image170.png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B45888-B53F-C01C-DDAB-159DCB85F73F}"/>
              </a:ext>
            </a:extLst>
          </p:cNvPr>
          <p:cNvSpPr/>
          <p:nvPr/>
        </p:nvSpPr>
        <p:spPr>
          <a:xfrm>
            <a:off x="0" y="3429000"/>
            <a:ext cx="12192000" cy="3412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B9022-FBF4-1CB0-3A5A-2F94FC192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31" y="1439250"/>
            <a:ext cx="10908287" cy="723379"/>
          </a:xfrm>
        </p:spPr>
        <p:txBody>
          <a:bodyPr/>
          <a:lstStyle/>
          <a:p>
            <a:pPr algn="ctr"/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Morphology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magnetic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holes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</a:t>
            </a:r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pristine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solar </a:t>
            </a:r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7" name="Picture 6" descr="A picture containing blue, device, fan&#10;&#10;Description automatically generated">
            <a:extLst>
              <a:ext uri="{FF2B5EF4-FFF2-40B4-BE49-F238E27FC236}">
                <a16:creationId xmlns:a16="http://schemas.microsoft.com/office/drawing/2014/main" id="{11FCCC9A-DC8D-97AF-0ADF-3F005E11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42360" b="17120"/>
          <a:stretch/>
        </p:blipFill>
        <p:spPr>
          <a:xfrm>
            <a:off x="-29127" y="4370560"/>
            <a:ext cx="12221126" cy="254097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9520350-DD71-2E18-01AF-C504668DD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30" y="2951184"/>
            <a:ext cx="10908287" cy="1470761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bg2">
                    <a:lumMod val="50000"/>
                  </a:schemeClr>
                </a:solidFill>
              </a:rPr>
              <a:t>H. Trollvik</a:t>
            </a:r>
            <a:r>
              <a:rPr lang="sv-SE" b="1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sv-SE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T. Karlsson</a:t>
            </a:r>
            <a:r>
              <a:rPr lang="sv-SE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, C. P. Escoubet</a:t>
            </a:r>
            <a:r>
              <a:rPr lang="sv-SE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, S. Raptis</a:t>
            </a:r>
            <a:r>
              <a:rPr lang="sv-SE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1200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KTH Royal </a:t>
            </a:r>
            <a:r>
              <a:rPr lang="sv-SE" sz="1200" dirty="0" err="1">
                <a:solidFill>
                  <a:schemeClr val="bg2">
                    <a:lumMod val="50000"/>
                  </a:schemeClr>
                </a:solidFill>
              </a:rPr>
              <a:t>institute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bg2">
                    <a:lumMod val="50000"/>
                  </a:schemeClr>
                </a:solidFill>
              </a:rPr>
              <a:t>Technology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, Sweden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1200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200" dirty="0" err="1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 Space Agency, ESTEC, </a:t>
            </a:r>
            <a:r>
              <a:rPr lang="sv-SE" sz="1200" dirty="0" err="1">
                <a:solidFill>
                  <a:schemeClr val="bg2">
                    <a:lumMod val="50000"/>
                  </a:schemeClr>
                </a:solidFill>
              </a:rPr>
              <a:t>Keplerlaan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 1, 2201AZ </a:t>
            </a:r>
            <a:r>
              <a:rPr lang="sv-SE" sz="1200" dirty="0" err="1">
                <a:solidFill>
                  <a:schemeClr val="bg2">
                    <a:lumMod val="50000"/>
                  </a:schemeClr>
                </a:solidFill>
              </a:rPr>
              <a:t>Noordwijk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, The </a:t>
            </a:r>
            <a:r>
              <a:rPr lang="sv-SE" sz="1200" dirty="0" err="1">
                <a:solidFill>
                  <a:schemeClr val="bg2">
                    <a:lumMod val="50000"/>
                  </a:schemeClr>
                </a:solidFill>
              </a:rPr>
              <a:t>Netherlansds</a:t>
            </a:r>
            <a:endParaRPr lang="sv-S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sv-SE" sz="1800" dirty="0">
                <a:solidFill>
                  <a:schemeClr val="bg2">
                    <a:lumMod val="50000"/>
                  </a:schemeClr>
                </a:solidFill>
              </a:rPr>
              <a:t>EGU General </a:t>
            </a:r>
            <a:r>
              <a:rPr lang="sv-SE" sz="1800" dirty="0" err="1">
                <a:solidFill>
                  <a:schemeClr val="bg2">
                    <a:lumMod val="50000"/>
                  </a:schemeClr>
                </a:solidFill>
              </a:rPr>
              <a:t>Assembly</a:t>
            </a:r>
            <a:r>
              <a:rPr lang="sv-SE" sz="1800">
                <a:solidFill>
                  <a:schemeClr val="bg2">
                    <a:lumMod val="50000"/>
                  </a:schemeClr>
                </a:solidFill>
              </a:rPr>
              <a:t> 2022 </a:t>
            </a:r>
            <a:endParaRPr lang="sv-SE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6307FA-F87B-55D4-CB97-373A63AD2DD7}"/>
              </a:ext>
            </a:extLst>
          </p:cNvPr>
          <p:cNvSpPr/>
          <p:nvPr/>
        </p:nvSpPr>
        <p:spPr>
          <a:xfrm>
            <a:off x="0" y="0"/>
            <a:ext cx="12192001" cy="12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E447A-B7BA-B067-843A-F496B044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sv-SE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8BF6A-8E62-5B9F-5294-4F25A0B7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A61A-5905-4856-8226-EBA87DC44AD9}" type="slidenum">
              <a:rPr lang="sv-SE" sz="1400" smtClean="0"/>
              <a:t>2</a:t>
            </a:fld>
            <a:r>
              <a:rPr lang="sv-SE" sz="1400" dirty="0"/>
              <a:t>/8</a:t>
            </a:r>
          </a:p>
        </p:txBody>
      </p:sp>
      <p:pic>
        <p:nvPicPr>
          <p:cNvPr id="4" name="Gif_hole_new_space">
            <a:hlinkClick r:id="" action="ppaction://media"/>
            <a:extLst>
              <a:ext uri="{FF2B5EF4-FFF2-40B4-BE49-F238E27FC236}">
                <a16:creationId xmlns:a16="http://schemas.microsoft.com/office/drawing/2014/main" id="{7F307548-A052-9C6C-604E-FE84DCB0BB35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1569" y="2324000"/>
            <a:ext cx="4819650" cy="2711450"/>
          </a:xfr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9492AF0-B4E1-5CA7-25F5-EEF51C7DCC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6233" y="1354524"/>
            <a:ext cx="4569788" cy="5041917"/>
          </a:xfrm>
        </p:spPr>
        <p:txBody>
          <a:bodyPr/>
          <a:lstStyle/>
          <a:p>
            <a:r>
              <a:rPr lang="sv-SE" dirty="0"/>
              <a:t>Magnetic </a:t>
            </a:r>
            <a:r>
              <a:rPr lang="sv-SE" dirty="0" err="1"/>
              <a:t>holes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b="1" dirty="0" err="1"/>
              <a:t>localized</a:t>
            </a:r>
            <a:r>
              <a:rPr lang="sv-SE" b="1" dirty="0"/>
              <a:t> depressions </a:t>
            </a:r>
            <a:r>
              <a:rPr lang="sv-SE" b="1" dirty="0" err="1"/>
              <a:t>of</a:t>
            </a:r>
            <a:r>
              <a:rPr lang="sv-SE" b="1" dirty="0"/>
              <a:t> |B|</a:t>
            </a:r>
            <a:r>
              <a:rPr lang="sv-SE" dirty="0"/>
              <a:t>. </a:t>
            </a:r>
          </a:p>
          <a:p>
            <a:r>
              <a:rPr lang="sv-SE" dirty="0" err="1"/>
              <a:t>Observed</a:t>
            </a:r>
            <a:r>
              <a:rPr lang="sv-SE" dirty="0"/>
              <a:t> in the solar </a:t>
            </a:r>
            <a:r>
              <a:rPr lang="sv-SE" dirty="0" err="1"/>
              <a:t>wind</a:t>
            </a:r>
            <a:r>
              <a:rPr lang="sv-SE" dirty="0"/>
              <a:t> and </a:t>
            </a:r>
            <a:r>
              <a:rPr lang="sv-SE" dirty="0" err="1"/>
              <a:t>planetary</a:t>
            </a:r>
            <a:r>
              <a:rPr lang="sv-SE" dirty="0"/>
              <a:t> </a:t>
            </a:r>
            <a:r>
              <a:rPr lang="sv-SE" dirty="0" err="1"/>
              <a:t>magnetosheaths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Content Placeholder 6" descr="A picture containing blue, device, fan&#10;&#10;Description automatically generated">
            <a:extLst>
              <a:ext uri="{FF2B5EF4-FFF2-40B4-BE49-F238E27FC236}">
                <a16:creationId xmlns:a16="http://schemas.microsoft.com/office/drawing/2014/main" id="{BA9D8CE9-AF3C-5B49-DC37-7327943B0A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51628" b="30494"/>
          <a:stretch/>
        </p:blipFill>
        <p:spPr>
          <a:xfrm>
            <a:off x="-2" y="0"/>
            <a:ext cx="12192001" cy="12337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A83743-75C8-249E-E253-5263EF3E8A15}"/>
              </a:ext>
            </a:extLst>
          </p:cNvPr>
          <p:cNvSpPr/>
          <p:nvPr/>
        </p:nvSpPr>
        <p:spPr>
          <a:xfrm>
            <a:off x="72652" y="6141301"/>
            <a:ext cx="12046691" cy="716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849EAB-076B-E8B0-507E-1ECC9CC1C674}"/>
              </a:ext>
            </a:extLst>
          </p:cNvPr>
          <p:cNvCxnSpPr>
            <a:cxnSpLocks/>
          </p:cNvCxnSpPr>
          <p:nvPr/>
        </p:nvCxnSpPr>
        <p:spPr>
          <a:xfrm>
            <a:off x="271020" y="6141301"/>
            <a:ext cx="115575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BF4CC81-B5E0-D793-1CA3-07812D2DA6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6" y="6233421"/>
            <a:ext cx="523220" cy="523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517766-325F-0FC5-2EB0-464F5DC95456}"/>
              </a:ext>
            </a:extLst>
          </p:cNvPr>
          <p:cNvSpPr txBox="1"/>
          <p:nvPr/>
        </p:nvSpPr>
        <p:spPr>
          <a:xfrm>
            <a:off x="4121715" y="6238041"/>
            <a:ext cx="39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Henriette Trollvik</a:t>
            </a:r>
          </a:p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EGU General </a:t>
            </a:r>
            <a:r>
              <a:rPr lang="sv-SE" sz="1400" dirty="0" err="1">
                <a:solidFill>
                  <a:schemeClr val="bg2">
                    <a:lumMod val="75000"/>
                  </a:schemeClr>
                </a:solidFill>
              </a:rPr>
              <a:t>Assembly</a:t>
            </a:r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 2022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0CA7B36-A47D-EF03-965F-566B90055444}"/>
              </a:ext>
            </a:extLst>
          </p:cNvPr>
          <p:cNvSpPr txBox="1">
            <a:spLocks/>
          </p:cNvSpPr>
          <p:nvPr/>
        </p:nvSpPr>
        <p:spPr>
          <a:xfrm>
            <a:off x="1171449" y="244315"/>
            <a:ext cx="3694378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sv-SE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BC06E06B-9C10-6143-F1CF-4D490FA9EA33}"/>
              </a:ext>
            </a:extLst>
          </p:cNvPr>
          <p:cNvSpPr txBox="1">
            <a:spLocks/>
          </p:cNvSpPr>
          <p:nvPr/>
        </p:nvSpPr>
        <p:spPr>
          <a:xfrm>
            <a:off x="8723211" y="6390832"/>
            <a:ext cx="2743200" cy="15663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33" kern="1200">
                <a:solidFill>
                  <a:srgbClr val="8484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B2A61A-5905-4856-8226-EBA87DC44AD9}" type="slidenum">
              <a:rPr lang="sv-SE" sz="1400" smtClean="0"/>
              <a:pPr/>
              <a:t>2</a:t>
            </a:fld>
            <a:r>
              <a:rPr lang="sv-SE" sz="1400" dirty="0"/>
              <a:t>/7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3">
                <a:extLst>
                  <a:ext uri="{FF2B5EF4-FFF2-40B4-BE49-F238E27FC236}">
                    <a16:creationId xmlns:a16="http://schemas.microsoft.com/office/drawing/2014/main" id="{973D92EA-BB79-55C6-F09A-AC9E8A6D77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6233" y="2849763"/>
                <a:ext cx="4190852" cy="31085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v-SE" dirty="0"/>
                  <a:t>Background </a:t>
                </a:r>
                <a:r>
                  <a:rPr lang="sv-SE" dirty="0" err="1"/>
                  <a:t>field</a:t>
                </a:r>
                <a:r>
                  <a:rPr lang="sv-SE" dirty="0"/>
                  <a:t> </a:t>
                </a:r>
                <a:r>
                  <a:rPr lang="sv-SE" dirty="0" err="1"/>
                  <a:t>strength</a:t>
                </a:r>
                <a:r>
                  <a:rPr lang="sv-SE" dirty="0"/>
                  <a:t>: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sv-SE" dirty="0"/>
              </a:p>
              <a:p>
                <a:r>
                  <a:rPr lang="sv-SE" dirty="0"/>
                  <a:t>Relative deviation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v-SE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v-S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v-SE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  <m:r>
                                  <a:rPr lang="sv-SE" b="1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sv-SE" baseline="-58000" dirty="0"/>
              </a:p>
              <a:p>
                <a:endParaRPr lang="sv-SE" dirty="0"/>
              </a:p>
              <a:p>
                <a:r>
                  <a:rPr lang="sv-SE" dirty="0"/>
                  <a:t>MH </a:t>
                </a:r>
                <a:r>
                  <a:rPr lang="sv-SE" dirty="0" err="1"/>
                  <a:t>here</a:t>
                </a:r>
                <a:r>
                  <a:rPr lang="sv-SE" dirty="0"/>
                  <a:t> </a:t>
                </a:r>
                <a:r>
                  <a:rPr lang="sv-SE" dirty="0" err="1"/>
                  <a:t>defined</a:t>
                </a:r>
                <a:r>
                  <a:rPr lang="sv-SE" dirty="0"/>
                  <a:t> as a relative deviation </a:t>
                </a:r>
                <a:r>
                  <a:rPr lang="sv-SE" dirty="0" err="1"/>
                  <a:t>of</a:t>
                </a:r>
                <a:r>
                  <a:rPr lang="sv-SE" dirty="0"/>
                  <a:t> &lt; -0.5 </a:t>
                </a:r>
                <a:endParaRPr lang="sv-SE" baseline="-58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15" name="Content Placeholder 3">
                <a:extLst>
                  <a:ext uri="{FF2B5EF4-FFF2-40B4-BE49-F238E27FC236}">
                    <a16:creationId xmlns:a16="http://schemas.microsoft.com/office/drawing/2014/main" id="{973D92EA-BB79-55C6-F09A-AC9E8A6D7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33" y="2849763"/>
                <a:ext cx="4190852" cy="3108519"/>
              </a:xfrm>
              <a:prstGeom prst="rect">
                <a:avLst/>
              </a:prstGeom>
              <a:blipFill>
                <a:blip r:embed="rId8"/>
                <a:stretch>
                  <a:fillRect l="-1017" t="-1765" r="-23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7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DA24-6485-DFCF-EB3E-90DD69CC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Transformation</a:t>
            </a:r>
            <a:endParaRPr lang="sv-SE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4BDDA065-EF66-31E3-4667-1C9FFB07D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61" y="2012884"/>
            <a:ext cx="2884150" cy="2884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77ADA378-2BAE-81C7-2ED5-34E938D5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0" y="1985076"/>
            <a:ext cx="2884150" cy="2884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D3121E-CE2E-99DD-A6BD-47BC286E81A8}"/>
              </a:ext>
            </a:extLst>
          </p:cNvPr>
          <p:cNvCxnSpPr/>
          <p:nvPr/>
        </p:nvCxnSpPr>
        <p:spPr>
          <a:xfrm>
            <a:off x="3695700" y="3427151"/>
            <a:ext cx="50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10CEAF-058D-242D-7D73-1E7A920433D0}"/>
              </a:ext>
            </a:extLst>
          </p:cNvPr>
          <p:cNvCxnSpPr/>
          <p:nvPr/>
        </p:nvCxnSpPr>
        <p:spPr>
          <a:xfrm>
            <a:off x="8001000" y="3427151"/>
            <a:ext cx="50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95DCF2C-62B5-F219-DB8A-7364C01E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4F03-A66C-4578-BB5B-19042DBC380D}" type="slidenum">
              <a:rPr lang="sv-SE" smtClean="0"/>
              <a:t>3</a:t>
            </a:fld>
            <a:endParaRPr lang="sv-S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8402F8-537C-4AA2-F19C-37D9320371D7}"/>
              </a:ext>
            </a:extLst>
          </p:cNvPr>
          <p:cNvSpPr/>
          <p:nvPr/>
        </p:nvSpPr>
        <p:spPr>
          <a:xfrm>
            <a:off x="0" y="0"/>
            <a:ext cx="12192001" cy="12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Content Placeholder 6" descr="A picture containing blue, device, fan&#10;&#10;Description automatically generated">
            <a:extLst>
              <a:ext uri="{FF2B5EF4-FFF2-40B4-BE49-F238E27FC236}">
                <a16:creationId xmlns:a16="http://schemas.microsoft.com/office/drawing/2014/main" id="{32AF3FFC-B2E8-0D65-A8E0-9FA8807EF8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51628" b="30494"/>
          <a:stretch/>
        </p:blipFill>
        <p:spPr>
          <a:xfrm>
            <a:off x="-2" y="0"/>
            <a:ext cx="12192001" cy="123371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42CF964-7E79-4C77-EBFE-C1DD35817A37}"/>
              </a:ext>
            </a:extLst>
          </p:cNvPr>
          <p:cNvSpPr txBox="1">
            <a:spLocks/>
          </p:cNvSpPr>
          <p:nvPr/>
        </p:nvSpPr>
        <p:spPr>
          <a:xfrm>
            <a:off x="1171449" y="244315"/>
            <a:ext cx="3694378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</a:t>
            </a:r>
            <a:r>
              <a:rPr lang="sv-SE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BFAF00-AEBD-E2FD-80EB-CCD6BF350374}"/>
              </a:ext>
            </a:extLst>
          </p:cNvPr>
          <p:cNvSpPr/>
          <p:nvPr/>
        </p:nvSpPr>
        <p:spPr>
          <a:xfrm>
            <a:off x="72652" y="6141301"/>
            <a:ext cx="12046691" cy="716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C10A6753-7A52-3A3E-1555-C143AF107F44}"/>
              </a:ext>
            </a:extLst>
          </p:cNvPr>
          <p:cNvSpPr txBox="1">
            <a:spLocks/>
          </p:cNvSpPr>
          <p:nvPr/>
        </p:nvSpPr>
        <p:spPr>
          <a:xfrm>
            <a:off x="8723211" y="6390832"/>
            <a:ext cx="2743200" cy="15663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33" kern="1200">
                <a:solidFill>
                  <a:srgbClr val="8484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B2A61A-5905-4856-8226-EBA87DC44AD9}" type="slidenum">
              <a:rPr lang="sv-SE" sz="1400" smtClean="0"/>
              <a:pPr/>
              <a:t>3</a:t>
            </a:fld>
            <a:r>
              <a:rPr lang="sv-SE" sz="1400" dirty="0"/>
              <a:t>/7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4F2E1F-AE92-8012-2306-02E16CD296CD}"/>
              </a:ext>
            </a:extLst>
          </p:cNvPr>
          <p:cNvCxnSpPr>
            <a:cxnSpLocks/>
          </p:cNvCxnSpPr>
          <p:nvPr/>
        </p:nvCxnSpPr>
        <p:spPr>
          <a:xfrm>
            <a:off x="271020" y="6141301"/>
            <a:ext cx="115575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81B93851-92CE-C495-C3F4-9A2872B92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6" y="6233421"/>
            <a:ext cx="523220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99245A-86A9-E076-8D98-39D187788332}"/>
              </a:ext>
            </a:extLst>
          </p:cNvPr>
          <p:cNvSpPr txBox="1"/>
          <p:nvPr/>
        </p:nvSpPr>
        <p:spPr>
          <a:xfrm>
            <a:off x="4121715" y="6238041"/>
            <a:ext cx="39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Henriette Trollvik</a:t>
            </a:r>
          </a:p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EGU General </a:t>
            </a:r>
            <a:r>
              <a:rPr lang="sv-SE" sz="1400" dirty="0" err="1">
                <a:solidFill>
                  <a:schemeClr val="bg2">
                    <a:lumMod val="75000"/>
                  </a:schemeClr>
                </a:solidFill>
              </a:rPr>
              <a:t>Assembly</a:t>
            </a:r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 2022 </a:t>
            </a:r>
          </a:p>
        </p:txBody>
      </p:sp>
      <p:pic>
        <p:nvPicPr>
          <p:cNvPr id="4" name="Picture 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B0726D96-9FA4-9E66-FB27-1E73DDCF85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61" y="1985076"/>
            <a:ext cx="2884151" cy="2884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15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48138C8-733E-EFA3-5CF6-2E883CC73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28" r="1747" b="3772"/>
          <a:stretch/>
        </p:blipFill>
        <p:spPr>
          <a:xfrm>
            <a:off x="6919436" y="1363330"/>
            <a:ext cx="2917709" cy="4677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E965911-5B68-1D52-7BB9-30DF849C4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 t="3519" r="4933" b="5677"/>
          <a:stretch/>
        </p:blipFill>
        <p:spPr>
          <a:xfrm>
            <a:off x="1633959" y="1353256"/>
            <a:ext cx="4391881" cy="4668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2A2002-391A-9171-F7EE-4F4A885CD3EB}"/>
              </a:ext>
            </a:extLst>
          </p:cNvPr>
          <p:cNvSpPr txBox="1"/>
          <p:nvPr/>
        </p:nvSpPr>
        <p:spPr>
          <a:xfrm>
            <a:off x="338653" y="3929702"/>
            <a:ext cx="1176152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 ordered in both the Y’’ and Z’’ directions 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98C8F44-37B7-28C0-4ECB-7883051B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4F03-A66C-4578-BB5B-19042DBC380D}" type="slidenum">
              <a:rPr lang="sv-SE" smtClean="0"/>
              <a:t>4</a:t>
            </a:fld>
            <a:endParaRPr lang="sv-S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54B162-CCD5-2C9A-0C61-3DB037845F82}"/>
              </a:ext>
            </a:extLst>
          </p:cNvPr>
          <p:cNvSpPr/>
          <p:nvPr/>
        </p:nvSpPr>
        <p:spPr>
          <a:xfrm>
            <a:off x="0" y="0"/>
            <a:ext cx="12192001" cy="12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B53A2C2C-A1E4-5B30-4D4E-353792A92E3A}"/>
              </a:ext>
            </a:extLst>
          </p:cNvPr>
          <p:cNvSpPr txBox="1">
            <a:spLocks/>
          </p:cNvSpPr>
          <p:nvPr/>
        </p:nvSpPr>
        <p:spPr>
          <a:xfrm>
            <a:off x="1413951" y="335669"/>
            <a:ext cx="10070476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sv-SE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A07D5D19-3446-5EF5-3F36-341B825BB862}"/>
              </a:ext>
            </a:extLst>
          </p:cNvPr>
          <p:cNvSpPr txBox="1">
            <a:spLocks/>
          </p:cNvSpPr>
          <p:nvPr/>
        </p:nvSpPr>
        <p:spPr>
          <a:xfrm>
            <a:off x="9114367" y="6599360"/>
            <a:ext cx="2743200" cy="15663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33" kern="1200">
                <a:solidFill>
                  <a:srgbClr val="8484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B2A61A-5905-4856-8226-EBA87DC44AD9}" type="slidenum">
              <a:rPr lang="sv-SE" sz="1400" smtClean="0"/>
              <a:pPr/>
              <a:t>4</a:t>
            </a:fld>
            <a:r>
              <a:rPr lang="sv-SE" sz="1400"/>
              <a:t>/8</a:t>
            </a:r>
            <a:endParaRPr lang="sv-SE" sz="1400" dirty="0"/>
          </a:p>
        </p:txBody>
      </p:sp>
      <p:pic>
        <p:nvPicPr>
          <p:cNvPr id="57" name="Content Placeholder 6" descr="A picture containing blue, device, fan&#10;&#10;Description automatically generated">
            <a:extLst>
              <a:ext uri="{FF2B5EF4-FFF2-40B4-BE49-F238E27FC236}">
                <a16:creationId xmlns:a16="http://schemas.microsoft.com/office/drawing/2014/main" id="{5A6B2E57-2F48-9B4D-58D5-09453696F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51628" b="30494"/>
          <a:stretch/>
        </p:blipFill>
        <p:spPr>
          <a:xfrm>
            <a:off x="-2" y="0"/>
            <a:ext cx="12192001" cy="123371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A8D7B98-87E4-6FE9-52D2-CFB879253350}"/>
              </a:ext>
            </a:extLst>
          </p:cNvPr>
          <p:cNvSpPr/>
          <p:nvPr/>
        </p:nvSpPr>
        <p:spPr>
          <a:xfrm>
            <a:off x="72652" y="6141301"/>
            <a:ext cx="12046691" cy="716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741F14-12DC-CA5E-0176-E76A0637A1F1}"/>
              </a:ext>
            </a:extLst>
          </p:cNvPr>
          <p:cNvCxnSpPr>
            <a:cxnSpLocks/>
          </p:cNvCxnSpPr>
          <p:nvPr/>
        </p:nvCxnSpPr>
        <p:spPr>
          <a:xfrm>
            <a:off x="271020" y="6141301"/>
            <a:ext cx="115575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ogo&#10;&#10;Description automatically generated">
            <a:extLst>
              <a:ext uri="{FF2B5EF4-FFF2-40B4-BE49-F238E27FC236}">
                <a16:creationId xmlns:a16="http://schemas.microsoft.com/office/drawing/2014/main" id="{1E08C081-FFFE-81F1-EA22-CC581AE0C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6" y="6233421"/>
            <a:ext cx="523220" cy="52322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A60E1B6-C858-B7D4-3CC2-CA11D90C269F}"/>
              </a:ext>
            </a:extLst>
          </p:cNvPr>
          <p:cNvSpPr txBox="1"/>
          <p:nvPr/>
        </p:nvSpPr>
        <p:spPr>
          <a:xfrm>
            <a:off x="4121715" y="6238041"/>
            <a:ext cx="39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Henriette Trollvik</a:t>
            </a:r>
          </a:p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EGU General </a:t>
            </a:r>
            <a:r>
              <a:rPr lang="sv-SE" sz="1400" dirty="0" err="1">
                <a:solidFill>
                  <a:schemeClr val="bg2">
                    <a:lumMod val="75000"/>
                  </a:schemeClr>
                </a:solidFill>
              </a:rPr>
              <a:t>Assembly</a:t>
            </a:r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 2022 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DFCC3BB-EAF3-3000-6298-18FE3A89ADD2}"/>
              </a:ext>
            </a:extLst>
          </p:cNvPr>
          <p:cNvSpPr txBox="1">
            <a:spLocks/>
          </p:cNvSpPr>
          <p:nvPr/>
        </p:nvSpPr>
        <p:spPr>
          <a:xfrm>
            <a:off x="1171449" y="244315"/>
            <a:ext cx="3694378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sz="347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</a:t>
            </a:r>
            <a:r>
              <a:rPr lang="sv-SE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id="{D4C218D1-41AB-501B-A4FF-BEFFFE20BCBA}"/>
              </a:ext>
            </a:extLst>
          </p:cNvPr>
          <p:cNvSpPr txBox="1">
            <a:spLocks/>
          </p:cNvSpPr>
          <p:nvPr/>
        </p:nvSpPr>
        <p:spPr>
          <a:xfrm>
            <a:off x="8723211" y="6390832"/>
            <a:ext cx="2743200" cy="15663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33" kern="1200">
                <a:solidFill>
                  <a:srgbClr val="8484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B2A61A-5905-4856-8226-EBA87DC44AD9}" type="slidenum">
              <a:rPr lang="sv-SE" sz="1400" smtClean="0"/>
              <a:pPr/>
              <a:t>4</a:t>
            </a:fld>
            <a:r>
              <a:rPr lang="sv-SE" sz="1400" dirty="0"/>
              <a:t>/7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1BFAC1-BFDC-B44D-66D1-DA482DFD3832}"/>
              </a:ext>
            </a:extLst>
          </p:cNvPr>
          <p:cNvSpPr/>
          <p:nvPr/>
        </p:nvSpPr>
        <p:spPr>
          <a:xfrm>
            <a:off x="7926553" y="1843692"/>
            <a:ext cx="999392" cy="10462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DC3546-7E82-ADF7-813E-C6CF14529DF2}"/>
              </a:ext>
            </a:extLst>
          </p:cNvPr>
          <p:cNvCxnSpPr>
            <a:cxnSpLocks/>
          </p:cNvCxnSpPr>
          <p:nvPr/>
        </p:nvCxnSpPr>
        <p:spPr>
          <a:xfrm>
            <a:off x="8106674" y="4200458"/>
            <a:ext cx="0" cy="1233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C6958B-4668-DCAD-8A76-EFEE25A62319}"/>
              </a:ext>
            </a:extLst>
          </p:cNvPr>
          <p:cNvCxnSpPr>
            <a:cxnSpLocks/>
          </p:cNvCxnSpPr>
          <p:nvPr/>
        </p:nvCxnSpPr>
        <p:spPr>
          <a:xfrm>
            <a:off x="8751444" y="4200458"/>
            <a:ext cx="0" cy="1233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A3F01B-5B1B-274D-5D72-575B94F3F227}"/>
              </a:ext>
            </a:extLst>
          </p:cNvPr>
          <p:cNvCxnSpPr>
            <a:cxnSpLocks/>
          </p:cNvCxnSpPr>
          <p:nvPr/>
        </p:nvCxnSpPr>
        <p:spPr>
          <a:xfrm flipH="1">
            <a:off x="8106674" y="5434172"/>
            <a:ext cx="6447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E3ECAD-F249-3316-652E-50E985383620}"/>
              </a:ext>
            </a:extLst>
          </p:cNvPr>
          <p:cNvCxnSpPr>
            <a:cxnSpLocks/>
          </p:cNvCxnSpPr>
          <p:nvPr/>
        </p:nvCxnSpPr>
        <p:spPr>
          <a:xfrm flipH="1">
            <a:off x="8106674" y="4197387"/>
            <a:ext cx="6447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ylinder 38">
            <a:extLst>
              <a:ext uri="{FF2B5EF4-FFF2-40B4-BE49-F238E27FC236}">
                <a16:creationId xmlns:a16="http://schemas.microsoft.com/office/drawing/2014/main" id="{BFBE8D0A-DBAD-9718-58DC-176B0C2190B8}"/>
              </a:ext>
            </a:extLst>
          </p:cNvPr>
          <p:cNvSpPr/>
          <p:nvPr/>
        </p:nvSpPr>
        <p:spPr>
          <a:xfrm rot="1160402">
            <a:off x="10428266" y="4681823"/>
            <a:ext cx="1432222" cy="1222291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E36841-88D6-17B3-3A80-466C0ED6336D}"/>
              </a:ext>
            </a:extLst>
          </p:cNvPr>
          <p:cNvCxnSpPr>
            <a:cxnSpLocks/>
          </p:cNvCxnSpPr>
          <p:nvPr/>
        </p:nvCxnSpPr>
        <p:spPr>
          <a:xfrm flipV="1">
            <a:off x="10955813" y="5254449"/>
            <a:ext cx="135656" cy="38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04FAEB-8364-C107-57D9-F16C0F280B98}"/>
              </a:ext>
            </a:extLst>
          </p:cNvPr>
          <p:cNvCxnSpPr/>
          <p:nvPr/>
        </p:nvCxnSpPr>
        <p:spPr>
          <a:xfrm flipV="1">
            <a:off x="10955813" y="5566287"/>
            <a:ext cx="219846" cy="60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03CAEC7-A25A-D859-6B69-F104CEB5088E}"/>
              </a:ext>
            </a:extLst>
          </p:cNvPr>
          <p:cNvCxnSpPr>
            <a:cxnSpLocks/>
          </p:cNvCxnSpPr>
          <p:nvPr/>
        </p:nvCxnSpPr>
        <p:spPr>
          <a:xfrm>
            <a:off x="10955813" y="5633197"/>
            <a:ext cx="294371" cy="124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C5CC5EB-72CA-8B21-0838-8AF4F6EE5EAA}"/>
                  </a:ext>
                </a:extLst>
              </p:cNvPr>
              <p:cNvSpPr txBox="1"/>
              <p:nvPr/>
            </p:nvSpPr>
            <p:spPr>
              <a:xfrm>
                <a:off x="10837020" y="5055865"/>
                <a:ext cx="8991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sz="11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sv-SE" sz="11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sv-SE" sz="11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sv-SE" sz="11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v-SE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C5CC5EB-72CA-8B21-0838-8AF4F6EE5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20" y="5055865"/>
                <a:ext cx="899160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EA93FF6-C2E9-68C9-23D7-204D41782235}"/>
                  </a:ext>
                </a:extLst>
              </p:cNvPr>
              <p:cNvSpPr txBox="1"/>
              <p:nvPr/>
            </p:nvSpPr>
            <p:spPr>
              <a:xfrm>
                <a:off x="11065736" y="5354286"/>
                <a:ext cx="9475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sz="11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′′(</m:t>
                      </m:r>
                      <m:r>
                        <a:rPr lang="sv-SE" sz="11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sv-SE" sz="11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1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1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sv-SE" sz="11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v-SE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EA93FF6-C2E9-68C9-23D7-204D4178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736" y="5354286"/>
                <a:ext cx="947504" cy="261610"/>
              </a:xfrm>
              <a:prstGeom prst="rect">
                <a:avLst/>
              </a:prstGeom>
              <a:blipFill>
                <a:blip r:embed="rId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D19A49-2E1E-D536-6FCB-8F27B3680220}"/>
                  </a:ext>
                </a:extLst>
              </p:cNvPr>
              <p:cNvSpPr txBox="1"/>
              <p:nvPr/>
            </p:nvSpPr>
            <p:spPr>
              <a:xfrm>
                <a:off x="10922753" y="5672688"/>
                <a:ext cx="9475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sz="11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sv-SE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D19A49-2E1E-D536-6FCB-8F27B3680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753" y="5672688"/>
                <a:ext cx="947504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B229ED2-0E13-D813-0842-AEEC43033966}"/>
              </a:ext>
            </a:extLst>
          </p:cNvPr>
          <p:cNvSpPr txBox="1"/>
          <p:nvPr/>
        </p:nvSpPr>
        <p:spPr>
          <a:xfrm>
            <a:off x="338653" y="2613159"/>
            <a:ext cx="117615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Aligned along X’’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EAE688-615E-C0D1-0740-166D06C34892}"/>
              </a:ext>
            </a:extLst>
          </p:cNvPr>
          <p:cNvCxnSpPr/>
          <p:nvPr/>
        </p:nvCxnSpPr>
        <p:spPr>
          <a:xfrm>
            <a:off x="3345540" y="4140266"/>
            <a:ext cx="524476" cy="31840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4E16CD-8DF3-06C0-7D85-17605874915C}"/>
              </a:ext>
            </a:extLst>
          </p:cNvPr>
          <p:cNvCxnSpPr>
            <a:cxnSpLocks/>
          </p:cNvCxnSpPr>
          <p:nvPr/>
        </p:nvCxnSpPr>
        <p:spPr>
          <a:xfrm flipH="1">
            <a:off x="3877008" y="4196710"/>
            <a:ext cx="599320" cy="26195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D07307-78FC-C9B7-74D1-2FB860AA366C}"/>
              </a:ext>
            </a:extLst>
          </p:cNvPr>
          <p:cNvCxnSpPr>
            <a:cxnSpLocks/>
          </p:cNvCxnSpPr>
          <p:nvPr/>
        </p:nvCxnSpPr>
        <p:spPr>
          <a:xfrm>
            <a:off x="2934797" y="5360555"/>
            <a:ext cx="1024359" cy="24907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3DAB2D1-18E9-A447-8276-6210105C8B9A}"/>
              </a:ext>
            </a:extLst>
          </p:cNvPr>
          <p:cNvCxnSpPr>
            <a:cxnSpLocks/>
          </p:cNvCxnSpPr>
          <p:nvPr/>
        </p:nvCxnSpPr>
        <p:spPr>
          <a:xfrm flipH="1">
            <a:off x="3973680" y="5482623"/>
            <a:ext cx="615663" cy="13765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1164E83-4BE0-0F15-2489-F6E69DC28BE6}"/>
              </a:ext>
            </a:extLst>
          </p:cNvPr>
          <p:cNvSpPr txBox="1"/>
          <p:nvPr/>
        </p:nvSpPr>
        <p:spPr>
          <a:xfrm>
            <a:off x="10094811" y="1542817"/>
            <a:ext cx="1553816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S/C paths: 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C1</a:t>
            </a:r>
          </a:p>
          <a:p>
            <a:r>
              <a:rPr lang="en-US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C2</a:t>
            </a:r>
          </a:p>
          <a:p>
            <a:r>
              <a:rPr lang="en-US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C3</a:t>
            </a:r>
          </a:p>
          <a:p>
            <a:r>
              <a:rPr lang="en-US" sz="1400" dirty="0">
                <a:solidFill>
                  <a:srgbClr val="00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C4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0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D8172D45-C2B7-1C74-36D8-213CD8264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38" y="2031670"/>
            <a:ext cx="4749007" cy="3561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D6940E1-7EDF-B17C-5106-1369320BA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4" y="2031670"/>
            <a:ext cx="4749009" cy="3561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6307FA-F87B-55D4-CB97-373A63AD2DD7}"/>
              </a:ext>
            </a:extLst>
          </p:cNvPr>
          <p:cNvSpPr/>
          <p:nvPr/>
        </p:nvSpPr>
        <p:spPr>
          <a:xfrm>
            <a:off x="0" y="0"/>
            <a:ext cx="12192001" cy="12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E447A-B7BA-B067-843A-F496B044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sv-SE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8BF6A-8E62-5B9F-5294-4F25A0B7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A61A-5905-4856-8226-EBA87DC44AD9}" type="slidenum">
              <a:rPr lang="sv-SE" sz="1400" smtClean="0"/>
              <a:t>5</a:t>
            </a:fld>
            <a:r>
              <a:rPr lang="sv-SE" sz="1400" dirty="0"/>
              <a:t>/8</a:t>
            </a:r>
          </a:p>
        </p:txBody>
      </p:sp>
      <p:pic>
        <p:nvPicPr>
          <p:cNvPr id="8" name="Content Placeholder 6" descr="A picture containing blue, device, fan&#10;&#10;Description automatically generated">
            <a:extLst>
              <a:ext uri="{FF2B5EF4-FFF2-40B4-BE49-F238E27FC236}">
                <a16:creationId xmlns:a16="http://schemas.microsoft.com/office/drawing/2014/main" id="{BA9D8CE9-AF3C-5B49-DC37-7327943B0A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51628" b="30494"/>
          <a:stretch/>
        </p:blipFill>
        <p:spPr>
          <a:xfrm>
            <a:off x="-2" y="0"/>
            <a:ext cx="12192001" cy="12337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A83743-75C8-249E-E253-5263EF3E8A15}"/>
              </a:ext>
            </a:extLst>
          </p:cNvPr>
          <p:cNvSpPr/>
          <p:nvPr/>
        </p:nvSpPr>
        <p:spPr>
          <a:xfrm>
            <a:off x="72652" y="6141301"/>
            <a:ext cx="12046691" cy="716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849EAB-076B-E8B0-507E-1ECC9CC1C674}"/>
              </a:ext>
            </a:extLst>
          </p:cNvPr>
          <p:cNvCxnSpPr>
            <a:cxnSpLocks/>
          </p:cNvCxnSpPr>
          <p:nvPr/>
        </p:nvCxnSpPr>
        <p:spPr>
          <a:xfrm>
            <a:off x="271020" y="6141301"/>
            <a:ext cx="115575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BF4CC81-B5E0-D793-1CA3-07812D2DA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6" y="6233421"/>
            <a:ext cx="523220" cy="523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517766-325F-0FC5-2EB0-464F5DC95456}"/>
              </a:ext>
            </a:extLst>
          </p:cNvPr>
          <p:cNvSpPr txBox="1"/>
          <p:nvPr/>
        </p:nvSpPr>
        <p:spPr>
          <a:xfrm>
            <a:off x="4121715" y="6238041"/>
            <a:ext cx="39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Henriette Trollvik</a:t>
            </a:r>
          </a:p>
          <a:p>
            <a:pPr algn="ctr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EGU General Assembly 2022 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BC06E06B-9C10-6143-F1CF-4D490FA9EA33}"/>
              </a:ext>
            </a:extLst>
          </p:cNvPr>
          <p:cNvSpPr txBox="1">
            <a:spLocks/>
          </p:cNvSpPr>
          <p:nvPr/>
        </p:nvSpPr>
        <p:spPr>
          <a:xfrm>
            <a:off x="8723211" y="6390832"/>
            <a:ext cx="2743200" cy="15663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33" kern="1200">
                <a:solidFill>
                  <a:srgbClr val="8484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B2A61A-5905-4856-8226-EBA87DC44AD9}" type="slidenum">
              <a:rPr lang="sv-SE" sz="1400" smtClean="0"/>
              <a:pPr/>
              <a:t>5</a:t>
            </a:fld>
            <a:r>
              <a:rPr lang="sv-SE" sz="1400" dirty="0"/>
              <a:t>/7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836350-920F-BE8B-953E-DDD1519B18E0}"/>
                  </a:ext>
                </a:extLst>
              </p14:cNvPr>
              <p14:cNvContentPartPr/>
              <p14:nvPr/>
            </p14:nvContentPartPr>
            <p14:xfrm>
              <a:off x="4624145" y="356933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836350-920F-BE8B-953E-DDD1519B18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5505" y="3560331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D349F1-E36C-286A-22B2-63747012F553}"/>
              </a:ext>
            </a:extLst>
          </p:cNvPr>
          <p:cNvCxnSpPr>
            <a:cxnSpLocks/>
          </p:cNvCxnSpPr>
          <p:nvPr/>
        </p:nvCxnSpPr>
        <p:spPr>
          <a:xfrm>
            <a:off x="2447336" y="2256130"/>
            <a:ext cx="0" cy="28372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F78F4F-D979-1F6B-1BD1-1750DA24581D}"/>
              </a:ext>
            </a:extLst>
          </p:cNvPr>
          <p:cNvCxnSpPr>
            <a:cxnSpLocks/>
          </p:cNvCxnSpPr>
          <p:nvPr/>
        </p:nvCxnSpPr>
        <p:spPr>
          <a:xfrm>
            <a:off x="7687941" y="2283517"/>
            <a:ext cx="0" cy="28229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820C70F-B056-CFC9-E141-1D8E902CACB0}"/>
              </a:ext>
            </a:extLst>
          </p:cNvPr>
          <p:cNvCxnSpPr>
            <a:cxnSpLocks/>
          </p:cNvCxnSpPr>
          <p:nvPr/>
        </p:nvCxnSpPr>
        <p:spPr>
          <a:xfrm>
            <a:off x="2447336" y="1837954"/>
            <a:ext cx="0" cy="3161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C70D21F-D8FD-F2B6-3BE0-64D454A8C9A1}"/>
              </a:ext>
            </a:extLst>
          </p:cNvPr>
          <p:cNvCxnSpPr>
            <a:cxnSpLocks/>
          </p:cNvCxnSpPr>
          <p:nvPr/>
        </p:nvCxnSpPr>
        <p:spPr>
          <a:xfrm>
            <a:off x="2447336" y="1837954"/>
            <a:ext cx="52406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FF666D9-E729-A93F-179B-FF50E55B8C7A}"/>
              </a:ext>
            </a:extLst>
          </p:cNvPr>
          <p:cNvCxnSpPr>
            <a:cxnSpLocks/>
          </p:cNvCxnSpPr>
          <p:nvPr/>
        </p:nvCxnSpPr>
        <p:spPr>
          <a:xfrm>
            <a:off x="7687941" y="1837954"/>
            <a:ext cx="0" cy="3161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8A8BAB75-0AC7-834B-8344-CD12FF262495}"/>
              </a:ext>
            </a:extLst>
          </p:cNvPr>
          <p:cNvSpPr txBox="1"/>
          <p:nvPr/>
        </p:nvSpPr>
        <p:spPr>
          <a:xfrm>
            <a:off x="3663226" y="1380957"/>
            <a:ext cx="2640337" cy="3405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Linear interpolation along Y’’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C9A8510A-8F4A-4356-770D-F5A40F414442}"/>
              </a:ext>
            </a:extLst>
          </p:cNvPr>
          <p:cNvSpPr txBox="1">
            <a:spLocks/>
          </p:cNvSpPr>
          <p:nvPr/>
        </p:nvSpPr>
        <p:spPr>
          <a:xfrm>
            <a:off x="1171449" y="244315"/>
            <a:ext cx="3694378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Reconstruction</a:t>
            </a:r>
            <a:endParaRPr lang="sv-SE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D5048288-7DB0-F74B-80EE-85787DC2F03B}"/>
              </a:ext>
            </a:extLst>
          </p:cNvPr>
          <p:cNvSpPr/>
          <p:nvPr/>
        </p:nvSpPr>
        <p:spPr>
          <a:xfrm rot="1160402">
            <a:off x="10428266" y="4681823"/>
            <a:ext cx="1432222" cy="1222291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C48ACD-53ED-A398-CAE5-616C02C95649}"/>
              </a:ext>
            </a:extLst>
          </p:cNvPr>
          <p:cNvCxnSpPr>
            <a:cxnSpLocks/>
          </p:cNvCxnSpPr>
          <p:nvPr/>
        </p:nvCxnSpPr>
        <p:spPr>
          <a:xfrm flipV="1">
            <a:off x="10955813" y="5254449"/>
            <a:ext cx="135656" cy="38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74D1B5-DA33-98FE-34EB-6BEB4F9A7B3F}"/>
              </a:ext>
            </a:extLst>
          </p:cNvPr>
          <p:cNvCxnSpPr/>
          <p:nvPr/>
        </p:nvCxnSpPr>
        <p:spPr>
          <a:xfrm flipV="1">
            <a:off x="10955813" y="5566287"/>
            <a:ext cx="219846" cy="60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BF50E1-F036-E7F0-CE5D-97860270BE82}"/>
              </a:ext>
            </a:extLst>
          </p:cNvPr>
          <p:cNvCxnSpPr>
            <a:cxnSpLocks/>
          </p:cNvCxnSpPr>
          <p:nvPr/>
        </p:nvCxnSpPr>
        <p:spPr>
          <a:xfrm>
            <a:off x="10955813" y="5633197"/>
            <a:ext cx="294371" cy="124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F6619C-46D5-C0D1-FAFF-2D92BD9B2549}"/>
                  </a:ext>
                </a:extLst>
              </p:cNvPr>
              <p:cNvSpPr txBox="1"/>
              <p:nvPr/>
            </p:nvSpPr>
            <p:spPr>
              <a:xfrm>
                <a:off x="10837020" y="5055865"/>
                <a:ext cx="8991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sz="11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sv-SE" sz="11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sv-SE" sz="11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sv-SE" sz="11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v-SE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F6619C-46D5-C0D1-FAFF-2D92BD9B2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20" y="5055865"/>
                <a:ext cx="899160" cy="261610"/>
              </a:xfrm>
              <a:prstGeom prst="rect">
                <a:avLst/>
              </a:prstGeom>
              <a:blipFill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049BCD-A7D8-95F2-42E4-70EECDCD21D3}"/>
                  </a:ext>
                </a:extLst>
              </p:cNvPr>
              <p:cNvSpPr txBox="1"/>
              <p:nvPr/>
            </p:nvSpPr>
            <p:spPr>
              <a:xfrm>
                <a:off x="11065736" y="5354286"/>
                <a:ext cx="9475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sz="11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′′(</m:t>
                      </m:r>
                      <m:r>
                        <a:rPr lang="sv-SE" sz="11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sv-SE" sz="11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1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11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sv-SE" sz="11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v-SE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049BCD-A7D8-95F2-42E4-70EECDCD2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736" y="5354286"/>
                <a:ext cx="947504" cy="261610"/>
              </a:xfrm>
              <a:prstGeom prst="rect">
                <a:avLst/>
              </a:prstGeom>
              <a:blipFill>
                <a:blip r:embed="rId10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96B99B-1DB3-3B4A-6406-D920775AC69C}"/>
                  </a:ext>
                </a:extLst>
              </p:cNvPr>
              <p:cNvSpPr txBox="1"/>
              <p:nvPr/>
            </p:nvSpPr>
            <p:spPr>
              <a:xfrm>
                <a:off x="10922753" y="5672688"/>
                <a:ext cx="9475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sz="110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sv-SE" sz="11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sv-SE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96B99B-1DB3-3B4A-6406-D920775AC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753" y="5672688"/>
                <a:ext cx="947504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39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hart, histogram&#10;&#10;Description automatically generated">
            <a:extLst>
              <a:ext uri="{FF2B5EF4-FFF2-40B4-BE49-F238E27FC236}">
                <a16:creationId xmlns:a16="http://schemas.microsoft.com/office/drawing/2014/main" id="{EA5AA601-DAD9-C933-F755-9E7493D63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2" y="1823967"/>
            <a:ext cx="4749009" cy="3561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6307FA-F87B-55D4-CB97-373A63AD2DD7}"/>
              </a:ext>
            </a:extLst>
          </p:cNvPr>
          <p:cNvSpPr/>
          <p:nvPr/>
        </p:nvSpPr>
        <p:spPr>
          <a:xfrm>
            <a:off x="0" y="0"/>
            <a:ext cx="12192001" cy="12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E447A-B7BA-B067-843A-F496B044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sv-SE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8BF6A-8E62-5B9F-5294-4F25A0B7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A61A-5905-4856-8226-EBA87DC44AD9}" type="slidenum">
              <a:rPr lang="sv-SE" sz="1400" smtClean="0"/>
              <a:t>6</a:t>
            </a:fld>
            <a:r>
              <a:rPr lang="sv-SE" sz="1400" dirty="0"/>
              <a:t>/8</a:t>
            </a:r>
          </a:p>
        </p:txBody>
      </p:sp>
      <p:pic>
        <p:nvPicPr>
          <p:cNvPr id="8" name="Content Placeholder 6" descr="A picture containing blue, device, fan&#10;&#10;Description automatically generated">
            <a:extLst>
              <a:ext uri="{FF2B5EF4-FFF2-40B4-BE49-F238E27FC236}">
                <a16:creationId xmlns:a16="http://schemas.microsoft.com/office/drawing/2014/main" id="{BA9D8CE9-AF3C-5B49-DC37-7327943B0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51628" b="30494"/>
          <a:stretch/>
        </p:blipFill>
        <p:spPr>
          <a:xfrm>
            <a:off x="-2" y="0"/>
            <a:ext cx="12192001" cy="12337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A83743-75C8-249E-E253-5263EF3E8A15}"/>
              </a:ext>
            </a:extLst>
          </p:cNvPr>
          <p:cNvSpPr/>
          <p:nvPr/>
        </p:nvSpPr>
        <p:spPr>
          <a:xfrm>
            <a:off x="72652" y="6141301"/>
            <a:ext cx="12046691" cy="716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849EAB-076B-E8B0-507E-1ECC9CC1C674}"/>
              </a:ext>
            </a:extLst>
          </p:cNvPr>
          <p:cNvCxnSpPr>
            <a:cxnSpLocks/>
          </p:cNvCxnSpPr>
          <p:nvPr/>
        </p:nvCxnSpPr>
        <p:spPr>
          <a:xfrm>
            <a:off x="271020" y="6141301"/>
            <a:ext cx="115575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BF4CC81-B5E0-D793-1CA3-07812D2DA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6" y="6233421"/>
            <a:ext cx="523220" cy="523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517766-325F-0FC5-2EB0-464F5DC95456}"/>
              </a:ext>
            </a:extLst>
          </p:cNvPr>
          <p:cNvSpPr txBox="1"/>
          <p:nvPr/>
        </p:nvSpPr>
        <p:spPr>
          <a:xfrm>
            <a:off x="4121715" y="6238041"/>
            <a:ext cx="39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Henriette Trollvik</a:t>
            </a:r>
          </a:p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EGU General </a:t>
            </a:r>
            <a:r>
              <a:rPr lang="sv-SE" sz="1400" dirty="0" err="1">
                <a:solidFill>
                  <a:schemeClr val="bg2">
                    <a:lumMod val="75000"/>
                  </a:schemeClr>
                </a:solidFill>
              </a:rPr>
              <a:t>Assembly</a:t>
            </a:r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 2022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0CA7B36-A47D-EF03-965F-566B90055444}"/>
              </a:ext>
            </a:extLst>
          </p:cNvPr>
          <p:cNvSpPr txBox="1">
            <a:spLocks/>
          </p:cNvSpPr>
          <p:nvPr/>
        </p:nvSpPr>
        <p:spPr>
          <a:xfrm>
            <a:off x="1171449" y="244315"/>
            <a:ext cx="3694378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b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Scales</a:t>
            </a:r>
            <a:r>
              <a:rPr lang="sv-SE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BC06E06B-9C10-6143-F1CF-4D490FA9EA33}"/>
              </a:ext>
            </a:extLst>
          </p:cNvPr>
          <p:cNvSpPr txBox="1">
            <a:spLocks/>
          </p:cNvSpPr>
          <p:nvPr/>
        </p:nvSpPr>
        <p:spPr>
          <a:xfrm>
            <a:off x="8723211" y="6390832"/>
            <a:ext cx="2743200" cy="15663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33" kern="1200">
                <a:solidFill>
                  <a:srgbClr val="8484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B2A61A-5905-4856-8226-EBA87DC44AD9}" type="slidenum">
              <a:rPr lang="sv-SE" sz="1400" smtClean="0"/>
              <a:pPr/>
              <a:t>6</a:t>
            </a:fld>
            <a:r>
              <a:rPr lang="sv-SE" sz="1400" dirty="0"/>
              <a:t>/7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836350-920F-BE8B-953E-DDD1519B18E0}"/>
                  </a:ext>
                </a:extLst>
              </p14:cNvPr>
              <p14:cNvContentPartPr/>
              <p14:nvPr/>
            </p14:nvContentPartPr>
            <p14:xfrm>
              <a:off x="5406661" y="3408077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836350-920F-BE8B-953E-DDD1519B18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8021" y="3399077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7A11C0B-65A8-F181-159E-A1817DE2ED76}"/>
              </a:ext>
            </a:extLst>
          </p:cNvPr>
          <p:cNvCxnSpPr>
            <a:cxnSpLocks/>
          </p:cNvCxnSpPr>
          <p:nvPr/>
        </p:nvCxnSpPr>
        <p:spPr>
          <a:xfrm>
            <a:off x="7587762" y="5540203"/>
            <a:ext cx="18053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A3AB100-BD63-41F6-F8CD-50DC92579119}"/>
              </a:ext>
            </a:extLst>
          </p:cNvPr>
          <p:cNvCxnSpPr>
            <a:cxnSpLocks/>
          </p:cNvCxnSpPr>
          <p:nvPr/>
        </p:nvCxnSpPr>
        <p:spPr>
          <a:xfrm>
            <a:off x="3352944" y="2077745"/>
            <a:ext cx="0" cy="28372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AE3FA79-982C-FB95-CCE4-C06DE59E0FC0}"/>
              </a:ext>
            </a:extLst>
          </p:cNvPr>
          <p:cNvCxnSpPr>
            <a:cxnSpLocks/>
          </p:cNvCxnSpPr>
          <p:nvPr/>
        </p:nvCxnSpPr>
        <p:spPr>
          <a:xfrm>
            <a:off x="1848768" y="5540203"/>
            <a:ext cx="266168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174F059-7A5F-FA5F-E900-12644AAE1B15}"/>
              </a:ext>
            </a:extLst>
          </p:cNvPr>
          <p:cNvCxnSpPr>
            <a:cxnSpLocks/>
          </p:cNvCxnSpPr>
          <p:nvPr/>
        </p:nvCxnSpPr>
        <p:spPr>
          <a:xfrm flipV="1">
            <a:off x="1053536" y="2221462"/>
            <a:ext cx="0" cy="254976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9A7003-E5B8-DCAF-B64A-44BF5E2C9016}"/>
                  </a:ext>
                </a:extLst>
              </p:cNvPr>
              <p:cNvSpPr txBox="1"/>
              <p:nvPr/>
            </p:nvSpPr>
            <p:spPr>
              <a:xfrm>
                <a:off x="1848768" y="5605620"/>
                <a:ext cx="2640337" cy="3405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dirty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~0.6 </m:t>
                      </m:r>
                      <m:sSub>
                        <m:sSubPr>
                          <m:ctrlP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9A7003-E5B8-DCAF-B64A-44BF5E2C9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68" y="5605620"/>
                <a:ext cx="2640337" cy="34051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23B7D8D-9EF0-C5F6-1234-91580C02A326}"/>
                  </a:ext>
                </a:extLst>
              </p:cNvPr>
              <p:cNvSpPr txBox="1"/>
              <p:nvPr/>
            </p:nvSpPr>
            <p:spPr>
              <a:xfrm>
                <a:off x="7209774" y="5548279"/>
                <a:ext cx="2640337" cy="340519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dirty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~1 </m:t>
                      </m:r>
                      <m:sSub>
                        <m:sSubPr>
                          <m:ctrlP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23B7D8D-9EF0-C5F6-1234-91580C02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74" y="5548279"/>
                <a:ext cx="2640337" cy="34051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2BE2A5-C443-DEC4-4373-45756D39D07D}"/>
                  </a:ext>
                </a:extLst>
              </p:cNvPr>
              <p:cNvSpPr txBox="1"/>
              <p:nvPr/>
            </p:nvSpPr>
            <p:spPr>
              <a:xfrm rot="16200000">
                <a:off x="-558320" y="3371371"/>
                <a:ext cx="2640337" cy="3405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400" b="0" i="1" dirty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~0.6 </m:t>
                      </m:r>
                      <m:sSub>
                        <m:sSubPr>
                          <m:ctrlP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sv-SE" sz="14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2BE2A5-C443-DEC4-4373-45756D39D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58320" y="3371371"/>
                <a:ext cx="2640337" cy="34051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7A4BB35-4FDB-6497-73D3-098E28D99B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39" y="1834738"/>
            <a:ext cx="4749009" cy="35617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763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rc 48">
            <a:extLst>
              <a:ext uri="{FF2B5EF4-FFF2-40B4-BE49-F238E27FC236}">
                <a16:creationId xmlns:a16="http://schemas.microsoft.com/office/drawing/2014/main" id="{99EF7B22-C852-04CC-1B20-B2680D62B7F1}"/>
              </a:ext>
            </a:extLst>
          </p:cNvPr>
          <p:cNvSpPr/>
          <p:nvPr/>
        </p:nvSpPr>
        <p:spPr>
          <a:xfrm>
            <a:off x="8699818" y="4333517"/>
            <a:ext cx="1919473" cy="539458"/>
          </a:xfrm>
          <a:prstGeom prst="arc">
            <a:avLst>
              <a:gd name="adj1" fmla="val 11006225"/>
              <a:gd name="adj2" fmla="val 4494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7BD60ED4-FA97-09F2-6D49-786422050A04}"/>
              </a:ext>
            </a:extLst>
          </p:cNvPr>
          <p:cNvSpPr/>
          <p:nvPr/>
        </p:nvSpPr>
        <p:spPr>
          <a:xfrm>
            <a:off x="8699818" y="4097528"/>
            <a:ext cx="1919473" cy="539458"/>
          </a:xfrm>
          <a:prstGeom prst="arc">
            <a:avLst>
              <a:gd name="adj1" fmla="val 11006225"/>
              <a:gd name="adj2" fmla="val 4494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1" name="Arc 140">
            <a:extLst>
              <a:ext uri="{FF2B5EF4-FFF2-40B4-BE49-F238E27FC236}">
                <a16:creationId xmlns:a16="http://schemas.microsoft.com/office/drawing/2014/main" id="{DFEF099B-FDCC-CD6B-A841-E34B2ACD7FA4}"/>
              </a:ext>
            </a:extLst>
          </p:cNvPr>
          <p:cNvSpPr/>
          <p:nvPr/>
        </p:nvSpPr>
        <p:spPr>
          <a:xfrm>
            <a:off x="8697704" y="3861038"/>
            <a:ext cx="1919473" cy="539458"/>
          </a:xfrm>
          <a:prstGeom prst="arc">
            <a:avLst>
              <a:gd name="adj1" fmla="val 11067795"/>
              <a:gd name="adj2" fmla="val 10793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D3A869BA-74AA-2D74-5334-E9CAE164DBF3}"/>
              </a:ext>
            </a:extLst>
          </p:cNvPr>
          <p:cNvSpPr/>
          <p:nvPr/>
        </p:nvSpPr>
        <p:spPr>
          <a:xfrm>
            <a:off x="8696762" y="3605977"/>
            <a:ext cx="1919473" cy="539458"/>
          </a:xfrm>
          <a:prstGeom prst="arc">
            <a:avLst>
              <a:gd name="adj1" fmla="val 11024738"/>
              <a:gd name="adj2" fmla="val 4494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80A91D60-6F52-77A0-56CC-E72CE51E9D79}"/>
              </a:ext>
            </a:extLst>
          </p:cNvPr>
          <p:cNvSpPr/>
          <p:nvPr/>
        </p:nvSpPr>
        <p:spPr>
          <a:xfrm>
            <a:off x="8696762" y="3352793"/>
            <a:ext cx="1919473" cy="539458"/>
          </a:xfrm>
          <a:prstGeom prst="arc">
            <a:avLst>
              <a:gd name="adj1" fmla="val 11006225"/>
              <a:gd name="adj2" fmla="val 4494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4" name="Arc 143">
            <a:extLst>
              <a:ext uri="{FF2B5EF4-FFF2-40B4-BE49-F238E27FC236}">
                <a16:creationId xmlns:a16="http://schemas.microsoft.com/office/drawing/2014/main" id="{9D77D6E8-A65F-046D-1CA2-A987D7FE6070}"/>
              </a:ext>
            </a:extLst>
          </p:cNvPr>
          <p:cNvSpPr/>
          <p:nvPr/>
        </p:nvSpPr>
        <p:spPr>
          <a:xfrm>
            <a:off x="8694546" y="3108905"/>
            <a:ext cx="1919473" cy="539458"/>
          </a:xfrm>
          <a:prstGeom prst="arc">
            <a:avLst>
              <a:gd name="adj1" fmla="val 11006225"/>
              <a:gd name="adj2" fmla="val 21593714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DFC86ADE-1F6A-B06C-F838-0195F7593C64}"/>
              </a:ext>
            </a:extLst>
          </p:cNvPr>
          <p:cNvSpPr/>
          <p:nvPr/>
        </p:nvSpPr>
        <p:spPr>
          <a:xfrm>
            <a:off x="8693706" y="2862756"/>
            <a:ext cx="1919473" cy="539458"/>
          </a:xfrm>
          <a:prstGeom prst="arc">
            <a:avLst>
              <a:gd name="adj1" fmla="val 11044677"/>
              <a:gd name="adj2" fmla="val 4494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99211501-7261-4828-120B-A8E23FBA9709}"/>
              </a:ext>
            </a:extLst>
          </p:cNvPr>
          <p:cNvSpPr/>
          <p:nvPr/>
        </p:nvSpPr>
        <p:spPr>
          <a:xfrm>
            <a:off x="8694546" y="2632887"/>
            <a:ext cx="1919473" cy="539458"/>
          </a:xfrm>
          <a:prstGeom prst="arc">
            <a:avLst>
              <a:gd name="adj1" fmla="val 11024735"/>
              <a:gd name="adj2" fmla="val 4494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49551800-92FE-5DA6-7056-22D4C34C1AB2}"/>
              </a:ext>
            </a:extLst>
          </p:cNvPr>
          <p:cNvSpPr/>
          <p:nvPr/>
        </p:nvSpPr>
        <p:spPr>
          <a:xfrm>
            <a:off x="8693706" y="2396397"/>
            <a:ext cx="1919473" cy="539458"/>
          </a:xfrm>
          <a:prstGeom prst="arc">
            <a:avLst>
              <a:gd name="adj1" fmla="val 11044569"/>
              <a:gd name="adj2" fmla="val 4494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66A206E9-D3BD-5999-6626-3654B9517626}"/>
              </a:ext>
            </a:extLst>
          </p:cNvPr>
          <p:cNvCxnSpPr>
            <a:cxnSpLocks/>
          </p:cNvCxnSpPr>
          <p:nvPr/>
        </p:nvCxnSpPr>
        <p:spPr>
          <a:xfrm>
            <a:off x="9244663" y="1838746"/>
            <a:ext cx="617220" cy="195180"/>
          </a:xfrm>
          <a:prstGeom prst="curvedConnector3">
            <a:avLst>
              <a:gd name="adj1" fmla="val 17222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C029192-B65C-5BF3-61BD-2A09CA83B30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671251" y="2436257"/>
            <a:ext cx="0" cy="25799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ylinder 6">
            <a:extLst>
              <a:ext uri="{FF2B5EF4-FFF2-40B4-BE49-F238E27FC236}">
                <a16:creationId xmlns:a16="http://schemas.microsoft.com/office/drawing/2014/main" id="{655873BE-01D0-2256-6F2F-E89195FC04FB}"/>
              </a:ext>
            </a:extLst>
          </p:cNvPr>
          <p:cNvSpPr/>
          <p:nvPr/>
        </p:nvSpPr>
        <p:spPr>
          <a:xfrm>
            <a:off x="8723211" y="2165485"/>
            <a:ext cx="1896080" cy="2850679"/>
          </a:xfrm>
          <a:prstGeom prst="can">
            <a:avLst>
              <a:gd name="adj" fmla="val 29405"/>
            </a:avLst>
          </a:prstGeom>
          <a:solidFill>
            <a:schemeClr val="tx2">
              <a:lumMod val="20000"/>
              <a:lumOff val="80000"/>
              <a:alpha val="68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AA9EF-47BF-0896-3F3C-B75C84D6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sv-SE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0C905-1AD3-B722-A31C-55644B7978D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373750" y="1743073"/>
                <a:ext cx="4680000" cy="3826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Symmetrical X’’-Y’’ plane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1600" dirty="0"/>
                  <a:t>Diameter: </a:t>
                </a:r>
                <a14:m>
                  <m:oMath xmlns:m="http://schemas.openxmlformats.org/officeDocument/2006/math">
                    <m:r>
                      <a:rPr lang="sv-SE" sz="1600" b="0" i="1" smtClean="0">
                        <a:latin typeface="Cambria Math" panose="02040503050406030204" pitchFamily="18" charset="0"/>
                      </a:rPr>
                      <m:t>~0.6</m:t>
                    </m:r>
                  </m:oMath>
                </a14:m>
                <a:r>
                  <a:rPr lang="en-US" sz="1600" dirty="0"/>
                  <a:t> Re</a:t>
                </a:r>
              </a:p>
              <a:p>
                <a:r>
                  <a:rPr lang="en-US" dirty="0"/>
                  <a:t>Longer scales on Z’’ (along B)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sz="1600" dirty="0"/>
                  <a:t>Minimum length</a:t>
                </a:r>
                <a:r>
                  <a:rPr lang="sv-SE" sz="1600" b="0" dirty="0"/>
                  <a:t> </a:t>
                </a:r>
                <a14:m>
                  <m:oMath xmlns:m="http://schemas.openxmlformats.org/officeDocument/2006/math">
                    <m:r>
                      <a:rPr lang="sv-SE" sz="1600" b="0" i="1" smtClean="0">
                        <a:latin typeface="Cambria Math" panose="02040503050406030204" pitchFamily="18" charset="0"/>
                      </a:rPr>
                      <m:t>~1</m:t>
                    </m:r>
                  </m:oMath>
                </a14:m>
                <a:r>
                  <a:rPr lang="en-US" sz="1600" dirty="0"/>
                  <a:t> Re  </a:t>
                </a:r>
              </a:p>
              <a:p>
                <a:endParaRPr lang="en-US" dirty="0"/>
              </a:p>
              <a:p>
                <a:r>
                  <a:rPr lang="en-US" dirty="0"/>
                  <a:t>More events with various spacing and Y’’- Z’’ variations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en-US" dirty="0"/>
                  <a:t>Fit observations to model </a:t>
                </a:r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0C905-1AD3-B722-A31C-55644B797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373750" y="1743073"/>
                <a:ext cx="4680000" cy="3826912"/>
              </a:xfrm>
              <a:blipFill>
                <a:blip r:embed="rId3"/>
                <a:stretch>
                  <a:fillRect l="-1302" t="-1752" r="-65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A498C-0A42-257C-4A4F-CAA90D3F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4F03-A66C-4578-BB5B-19042DBC380D}" type="slidenum">
              <a:rPr lang="sv-SE" smtClean="0"/>
              <a:t>7</a:t>
            </a:fld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A941A7-458A-0183-39D5-E6145BA65282}"/>
              </a:ext>
            </a:extLst>
          </p:cNvPr>
          <p:cNvSpPr txBox="1">
            <a:spLocks/>
          </p:cNvSpPr>
          <p:nvPr/>
        </p:nvSpPr>
        <p:spPr>
          <a:xfrm>
            <a:off x="1413951" y="335669"/>
            <a:ext cx="10070476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transformation</a:t>
            </a:r>
            <a:endParaRPr lang="sv-SE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E0FEE2A1-E867-67FF-FDB0-FC14AB3C11D4}"/>
              </a:ext>
            </a:extLst>
          </p:cNvPr>
          <p:cNvSpPr txBox="1">
            <a:spLocks/>
          </p:cNvSpPr>
          <p:nvPr/>
        </p:nvSpPr>
        <p:spPr>
          <a:xfrm>
            <a:off x="9114367" y="6599360"/>
            <a:ext cx="2743200" cy="15663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33" kern="1200">
                <a:solidFill>
                  <a:srgbClr val="8484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4B4F03-A66C-4578-BB5B-19042DBC380D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52955-6963-83B1-C139-8F9C211FA197}"/>
              </a:ext>
            </a:extLst>
          </p:cNvPr>
          <p:cNvSpPr/>
          <p:nvPr/>
        </p:nvSpPr>
        <p:spPr>
          <a:xfrm>
            <a:off x="0" y="0"/>
            <a:ext cx="12192001" cy="12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Content Placeholder 6" descr="A picture containing blue, device, fan&#10;&#10;Description automatically generated">
            <a:extLst>
              <a:ext uri="{FF2B5EF4-FFF2-40B4-BE49-F238E27FC236}">
                <a16:creationId xmlns:a16="http://schemas.microsoft.com/office/drawing/2014/main" id="{BD14C31D-7CDF-27CD-38EF-0271A534E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51628" b="30494"/>
          <a:stretch/>
        </p:blipFill>
        <p:spPr>
          <a:xfrm>
            <a:off x="-2" y="0"/>
            <a:ext cx="12192001" cy="12337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3CA6B81-DA22-1A52-5DED-8BEEC498AB05}"/>
              </a:ext>
            </a:extLst>
          </p:cNvPr>
          <p:cNvSpPr txBox="1">
            <a:spLocks/>
          </p:cNvSpPr>
          <p:nvPr/>
        </p:nvSpPr>
        <p:spPr>
          <a:xfrm>
            <a:off x="1607384" y="237752"/>
            <a:ext cx="3694378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b="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sv-SE" b="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2812C-7F02-5FB4-EB3C-D7D6286D0614}"/>
              </a:ext>
            </a:extLst>
          </p:cNvPr>
          <p:cNvSpPr/>
          <p:nvPr/>
        </p:nvSpPr>
        <p:spPr>
          <a:xfrm>
            <a:off x="0" y="0"/>
            <a:ext cx="12192001" cy="12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Content Placeholder 6" descr="A picture containing blue, device, fan&#10;&#10;Description automatically generated">
            <a:extLst>
              <a:ext uri="{FF2B5EF4-FFF2-40B4-BE49-F238E27FC236}">
                <a16:creationId xmlns:a16="http://schemas.microsoft.com/office/drawing/2014/main" id="{22496300-A1C2-7B97-5083-A25F9ABC5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51628" b="30494"/>
          <a:stretch/>
        </p:blipFill>
        <p:spPr>
          <a:xfrm>
            <a:off x="-2" y="0"/>
            <a:ext cx="12192001" cy="12337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2512814-BE42-F141-290E-724CC4F17C56}"/>
              </a:ext>
            </a:extLst>
          </p:cNvPr>
          <p:cNvSpPr txBox="1">
            <a:spLocks/>
          </p:cNvSpPr>
          <p:nvPr/>
        </p:nvSpPr>
        <p:spPr>
          <a:xfrm>
            <a:off x="1171449" y="244315"/>
            <a:ext cx="4358494" cy="89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609585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1917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754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339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 and Continued Work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632006-277D-8AFB-8479-BA8FBED459E9}"/>
              </a:ext>
            </a:extLst>
          </p:cNvPr>
          <p:cNvSpPr/>
          <p:nvPr/>
        </p:nvSpPr>
        <p:spPr>
          <a:xfrm>
            <a:off x="72652" y="6141301"/>
            <a:ext cx="12046691" cy="716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5B8902E-0B23-8AFD-E82C-5977CF3A0AB8}"/>
              </a:ext>
            </a:extLst>
          </p:cNvPr>
          <p:cNvSpPr txBox="1">
            <a:spLocks/>
          </p:cNvSpPr>
          <p:nvPr/>
        </p:nvSpPr>
        <p:spPr>
          <a:xfrm>
            <a:off x="8723211" y="6390832"/>
            <a:ext cx="2743200" cy="15663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33" kern="1200">
                <a:solidFill>
                  <a:srgbClr val="8484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B2A61A-5905-4856-8226-EBA87DC44AD9}" type="slidenum">
              <a:rPr lang="sv-SE" sz="1400" smtClean="0"/>
              <a:pPr/>
              <a:t>7</a:t>
            </a:fld>
            <a:r>
              <a:rPr lang="sv-SE" sz="1400" dirty="0"/>
              <a:t>/7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CD83C9-2CA4-9E74-6113-FBEB1A0677B5}"/>
              </a:ext>
            </a:extLst>
          </p:cNvPr>
          <p:cNvCxnSpPr>
            <a:cxnSpLocks/>
          </p:cNvCxnSpPr>
          <p:nvPr/>
        </p:nvCxnSpPr>
        <p:spPr>
          <a:xfrm>
            <a:off x="271020" y="6141301"/>
            <a:ext cx="115575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A3031E2-000D-AE76-8186-CF7B2B813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6" y="6233421"/>
            <a:ext cx="523220" cy="5232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563FD0-D3B0-CEA9-FFE8-0C3FC673151E}"/>
              </a:ext>
            </a:extLst>
          </p:cNvPr>
          <p:cNvSpPr txBox="1"/>
          <p:nvPr/>
        </p:nvSpPr>
        <p:spPr>
          <a:xfrm>
            <a:off x="4121715" y="6238041"/>
            <a:ext cx="39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Henriette Trollvik</a:t>
            </a:r>
          </a:p>
          <a:p>
            <a:pPr algn="ctr"/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EGU General </a:t>
            </a:r>
            <a:r>
              <a:rPr lang="sv-SE" sz="1400" dirty="0" err="1">
                <a:solidFill>
                  <a:schemeClr val="bg2">
                    <a:lumMod val="75000"/>
                  </a:schemeClr>
                </a:solidFill>
              </a:rPr>
              <a:t>Assembly</a:t>
            </a:r>
            <a:r>
              <a:rPr lang="sv-SE" sz="1400" dirty="0">
                <a:solidFill>
                  <a:schemeClr val="bg2">
                    <a:lumMod val="75000"/>
                  </a:schemeClr>
                </a:solidFill>
              </a:rPr>
              <a:t> 2022 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F88B95A-3C09-FEC7-BF81-9279D7393B2F}"/>
              </a:ext>
            </a:extLst>
          </p:cNvPr>
          <p:cNvCxnSpPr/>
          <p:nvPr/>
        </p:nvCxnSpPr>
        <p:spPr>
          <a:xfrm flipV="1">
            <a:off x="7780020" y="2688514"/>
            <a:ext cx="0" cy="15473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A723887-09A8-7D09-518B-C1257A795463}"/>
              </a:ext>
            </a:extLst>
          </p:cNvPr>
          <p:cNvCxnSpPr>
            <a:cxnSpLocks/>
          </p:cNvCxnSpPr>
          <p:nvPr/>
        </p:nvCxnSpPr>
        <p:spPr>
          <a:xfrm>
            <a:off x="9671251" y="5012464"/>
            <a:ext cx="0" cy="643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C19713C-4B2E-3108-FFBC-C69D38DFDFDB}"/>
              </a:ext>
            </a:extLst>
          </p:cNvPr>
          <p:cNvCxnSpPr/>
          <p:nvPr/>
        </p:nvCxnSpPr>
        <p:spPr>
          <a:xfrm>
            <a:off x="9671251" y="1601806"/>
            <a:ext cx="0" cy="8344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F0D1F9A-D8A6-20DD-245B-E1692621DFA6}"/>
                  </a:ext>
                </a:extLst>
              </p:cNvPr>
              <p:cNvSpPr txBox="1"/>
              <p:nvPr/>
            </p:nvSpPr>
            <p:spPr>
              <a:xfrm>
                <a:off x="10291993" y="1589942"/>
                <a:ext cx="415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𝑀𝐻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F0D1F9A-D8A6-20DD-245B-E1692621D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993" y="1589942"/>
                <a:ext cx="415201" cy="369332"/>
              </a:xfrm>
              <a:prstGeom prst="rect">
                <a:avLst/>
              </a:prstGeom>
              <a:blipFill>
                <a:blip r:embed="rId6"/>
                <a:stretch>
                  <a:fillRect l="-4412" r="-22059" b="-133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0542A83-C49F-50B2-6E2F-81D340A64BBE}"/>
                  </a:ext>
                </a:extLst>
              </p:cNvPr>
              <p:cNvSpPr txBox="1"/>
              <p:nvPr/>
            </p:nvSpPr>
            <p:spPr>
              <a:xfrm>
                <a:off x="9671251" y="5393333"/>
                <a:ext cx="415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𝑀𝐻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0542A83-C49F-50B2-6E2F-81D340A64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251" y="5393333"/>
                <a:ext cx="415201" cy="369332"/>
              </a:xfrm>
              <a:prstGeom prst="rect">
                <a:avLst/>
              </a:prstGeom>
              <a:blipFill>
                <a:blip r:embed="rId7"/>
                <a:stretch>
                  <a:fillRect r="-420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0AD6C89-4976-9E09-494D-53D31ACDD745}"/>
                  </a:ext>
                </a:extLst>
              </p:cNvPr>
              <p:cNvSpPr txBox="1"/>
              <p:nvPr/>
            </p:nvSpPr>
            <p:spPr>
              <a:xfrm>
                <a:off x="7673954" y="2197495"/>
                <a:ext cx="41520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𝑖𝑚𝑓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0AD6C89-4976-9E09-494D-53D31ACD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954" y="2197495"/>
                <a:ext cx="415201" cy="391582"/>
              </a:xfrm>
              <a:prstGeom prst="rect">
                <a:avLst/>
              </a:prstGeom>
              <a:blipFill>
                <a:blip r:embed="rId8"/>
                <a:stretch>
                  <a:fillRect r="-58824" b="-923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619B267-824D-E682-EE9D-6F394CE6E5ED}"/>
                  </a:ext>
                </a:extLst>
              </p14:cNvPr>
              <p14:cNvContentPartPr/>
              <p14:nvPr/>
            </p14:nvContentPartPr>
            <p14:xfrm>
              <a:off x="10480166" y="1882125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619B267-824D-E682-EE9D-6F394CE6E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71166" y="18731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C827BF9-B6B9-4183-DDA5-8AF3E8CF048D}"/>
                  </a:ext>
                </a:extLst>
              </p14:cNvPr>
              <p14:cNvContentPartPr/>
              <p14:nvPr/>
            </p14:nvContentPartPr>
            <p14:xfrm>
              <a:off x="10515446" y="1785285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C827BF9-B6B9-4183-DDA5-8AF3E8CF04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06446" y="177628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8" name="Arc 147">
            <a:extLst>
              <a:ext uri="{FF2B5EF4-FFF2-40B4-BE49-F238E27FC236}">
                <a16:creationId xmlns:a16="http://schemas.microsoft.com/office/drawing/2014/main" id="{09022752-B902-F983-F9AA-3554778DE109}"/>
              </a:ext>
            </a:extLst>
          </p:cNvPr>
          <p:cNvSpPr/>
          <p:nvPr/>
        </p:nvSpPr>
        <p:spPr>
          <a:xfrm>
            <a:off x="8723211" y="4282529"/>
            <a:ext cx="1919473" cy="539458"/>
          </a:xfrm>
          <a:prstGeom prst="arc">
            <a:avLst>
              <a:gd name="adj1" fmla="val 198620"/>
              <a:gd name="adj2" fmla="val 10718698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C0AB3D0A-4E08-48BA-6278-7482D43FEED2}"/>
              </a:ext>
            </a:extLst>
          </p:cNvPr>
          <p:cNvSpPr/>
          <p:nvPr/>
        </p:nvSpPr>
        <p:spPr>
          <a:xfrm>
            <a:off x="8723211" y="4049540"/>
            <a:ext cx="1919473" cy="539458"/>
          </a:xfrm>
          <a:prstGeom prst="arc">
            <a:avLst>
              <a:gd name="adj1" fmla="val 198620"/>
              <a:gd name="adj2" fmla="val 10718698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A8AC4052-33DD-1E21-1FD7-893EBEB123AA}"/>
              </a:ext>
            </a:extLst>
          </p:cNvPr>
          <p:cNvSpPr/>
          <p:nvPr/>
        </p:nvSpPr>
        <p:spPr>
          <a:xfrm>
            <a:off x="8720155" y="3810851"/>
            <a:ext cx="1919473" cy="539458"/>
          </a:xfrm>
          <a:prstGeom prst="arc">
            <a:avLst>
              <a:gd name="adj1" fmla="val 198620"/>
              <a:gd name="adj2" fmla="val 10718698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1" name="Arc 150">
            <a:extLst>
              <a:ext uri="{FF2B5EF4-FFF2-40B4-BE49-F238E27FC236}">
                <a16:creationId xmlns:a16="http://schemas.microsoft.com/office/drawing/2014/main" id="{C3BE9F5F-B930-0767-4242-933AE4A87A35}"/>
              </a:ext>
            </a:extLst>
          </p:cNvPr>
          <p:cNvSpPr/>
          <p:nvPr/>
        </p:nvSpPr>
        <p:spPr>
          <a:xfrm>
            <a:off x="8723109" y="3554487"/>
            <a:ext cx="1919473" cy="539458"/>
          </a:xfrm>
          <a:prstGeom prst="arc">
            <a:avLst>
              <a:gd name="adj1" fmla="val 198620"/>
              <a:gd name="adj2" fmla="val 10718698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2" name="Arc 151">
            <a:extLst>
              <a:ext uri="{FF2B5EF4-FFF2-40B4-BE49-F238E27FC236}">
                <a16:creationId xmlns:a16="http://schemas.microsoft.com/office/drawing/2014/main" id="{4C8C823E-2E58-238F-D2B2-6CD11296DD59}"/>
              </a:ext>
            </a:extLst>
          </p:cNvPr>
          <p:cNvSpPr/>
          <p:nvPr/>
        </p:nvSpPr>
        <p:spPr>
          <a:xfrm>
            <a:off x="8717099" y="3301650"/>
            <a:ext cx="1919473" cy="539458"/>
          </a:xfrm>
          <a:prstGeom prst="arc">
            <a:avLst>
              <a:gd name="adj1" fmla="val 198620"/>
              <a:gd name="adj2" fmla="val 10718698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3" name="Arc 152">
            <a:extLst>
              <a:ext uri="{FF2B5EF4-FFF2-40B4-BE49-F238E27FC236}">
                <a16:creationId xmlns:a16="http://schemas.microsoft.com/office/drawing/2014/main" id="{0A92C16F-7F6E-07B1-7F4C-CDE6198A916F}"/>
              </a:ext>
            </a:extLst>
          </p:cNvPr>
          <p:cNvSpPr/>
          <p:nvPr/>
        </p:nvSpPr>
        <p:spPr>
          <a:xfrm>
            <a:off x="8714043" y="3072949"/>
            <a:ext cx="1919473" cy="539458"/>
          </a:xfrm>
          <a:prstGeom prst="arc">
            <a:avLst>
              <a:gd name="adj1" fmla="val 198620"/>
              <a:gd name="adj2" fmla="val 10718698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4" name="Arc 153">
            <a:extLst>
              <a:ext uri="{FF2B5EF4-FFF2-40B4-BE49-F238E27FC236}">
                <a16:creationId xmlns:a16="http://schemas.microsoft.com/office/drawing/2014/main" id="{865DC821-A286-E4EB-B0EF-E788D7693A16}"/>
              </a:ext>
            </a:extLst>
          </p:cNvPr>
          <p:cNvSpPr/>
          <p:nvPr/>
        </p:nvSpPr>
        <p:spPr>
          <a:xfrm>
            <a:off x="8720155" y="2820479"/>
            <a:ext cx="1919473" cy="539458"/>
          </a:xfrm>
          <a:prstGeom prst="arc">
            <a:avLst>
              <a:gd name="adj1" fmla="val 198620"/>
              <a:gd name="adj2" fmla="val 10718698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5" name="Arc 154">
            <a:extLst>
              <a:ext uri="{FF2B5EF4-FFF2-40B4-BE49-F238E27FC236}">
                <a16:creationId xmlns:a16="http://schemas.microsoft.com/office/drawing/2014/main" id="{72023930-55CC-ECAE-0801-8296B9788BBE}"/>
              </a:ext>
            </a:extLst>
          </p:cNvPr>
          <p:cNvSpPr/>
          <p:nvPr/>
        </p:nvSpPr>
        <p:spPr>
          <a:xfrm>
            <a:off x="8717939" y="2578960"/>
            <a:ext cx="1919473" cy="539458"/>
          </a:xfrm>
          <a:prstGeom prst="arc">
            <a:avLst>
              <a:gd name="adj1" fmla="val 198620"/>
              <a:gd name="adj2" fmla="val 10718698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6" name="Arc 155">
            <a:extLst>
              <a:ext uri="{FF2B5EF4-FFF2-40B4-BE49-F238E27FC236}">
                <a16:creationId xmlns:a16="http://schemas.microsoft.com/office/drawing/2014/main" id="{6FB3FF14-D7C7-AD68-EC71-E8C8ADDE8A3A}"/>
              </a:ext>
            </a:extLst>
          </p:cNvPr>
          <p:cNvSpPr/>
          <p:nvPr/>
        </p:nvSpPr>
        <p:spPr>
          <a:xfrm>
            <a:off x="8708458" y="2352900"/>
            <a:ext cx="1919473" cy="539458"/>
          </a:xfrm>
          <a:prstGeom prst="arc">
            <a:avLst>
              <a:gd name="adj1" fmla="val 198620"/>
              <a:gd name="adj2" fmla="val 1061429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2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314</Words>
  <Application>Microsoft Office PowerPoint</Application>
  <PresentationFormat>Widescreen</PresentationFormat>
  <Paragraphs>89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Open Sans</vt:lpstr>
      <vt:lpstr>Office Theme</vt:lpstr>
      <vt:lpstr>Morphology of magnetic holes in the pristine solar wind </vt:lpstr>
      <vt:lpstr>Introduction</vt:lpstr>
      <vt:lpstr>Coordinate Transformation</vt:lpstr>
      <vt:lpstr>PowerPoint Presentation</vt:lpstr>
      <vt:lpstr>Introduction</vt:lpstr>
      <vt:lpstr>Introduction</vt:lpstr>
      <vt:lpstr>Conclusion and continued work 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Henriette Trollvik</dc:creator>
  <cp:lastModifiedBy>Henriette Trollvik</cp:lastModifiedBy>
  <cp:revision>1</cp:revision>
  <dcterms:created xsi:type="dcterms:W3CDTF">2022-05-18T15:42:18Z</dcterms:created>
  <dcterms:modified xsi:type="dcterms:W3CDTF">2022-05-21T18:56:40Z</dcterms:modified>
</cp:coreProperties>
</file>